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8.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20" r:id="rId1"/>
  </p:sldMasterIdLst>
  <p:notesMasterIdLst>
    <p:notesMasterId r:id="rId44"/>
  </p:notesMasterIdLst>
  <p:sldIdLst>
    <p:sldId id="256" r:id="rId2"/>
    <p:sldId id="298" r:id="rId3"/>
    <p:sldId id="258" r:id="rId4"/>
    <p:sldId id="299" r:id="rId5"/>
    <p:sldId id="302" r:id="rId6"/>
    <p:sldId id="304" r:id="rId7"/>
    <p:sldId id="261" r:id="rId8"/>
    <p:sldId id="290" r:id="rId9"/>
    <p:sldId id="306" r:id="rId10"/>
    <p:sldId id="264" r:id="rId11"/>
    <p:sldId id="267" r:id="rId12"/>
    <p:sldId id="268" r:id="rId13"/>
    <p:sldId id="269" r:id="rId14"/>
    <p:sldId id="307" r:id="rId15"/>
    <p:sldId id="270" r:id="rId16"/>
    <p:sldId id="271" r:id="rId17"/>
    <p:sldId id="287" r:id="rId18"/>
    <p:sldId id="289" r:id="rId19"/>
    <p:sldId id="272" r:id="rId20"/>
    <p:sldId id="273" r:id="rId21"/>
    <p:sldId id="274" r:id="rId22"/>
    <p:sldId id="275" r:id="rId23"/>
    <p:sldId id="308" r:id="rId24"/>
    <p:sldId id="276" r:id="rId25"/>
    <p:sldId id="278" r:id="rId26"/>
    <p:sldId id="291" r:id="rId27"/>
    <p:sldId id="309" r:id="rId28"/>
    <p:sldId id="305" r:id="rId29"/>
    <p:sldId id="279" r:id="rId30"/>
    <p:sldId id="280" r:id="rId31"/>
    <p:sldId id="281" r:id="rId32"/>
    <p:sldId id="311" r:id="rId33"/>
    <p:sldId id="282" r:id="rId34"/>
    <p:sldId id="310" r:id="rId35"/>
    <p:sldId id="283" r:id="rId36"/>
    <p:sldId id="292" r:id="rId37"/>
    <p:sldId id="293" r:id="rId38"/>
    <p:sldId id="297" r:id="rId39"/>
    <p:sldId id="294" r:id="rId40"/>
    <p:sldId id="295" r:id="rId41"/>
    <p:sldId id="296" r:id="rId42"/>
    <p:sldId id="286" r:id="rId43"/>
  </p:sldIdLst>
  <p:sldSz cx="9144000" cy="6858000" type="screen4x3"/>
  <p:notesSz cx="6858000" cy="9144000"/>
  <p:defaultTextStyle>
    <a:defPPr>
      <a:defRPr lang="vi-V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72591" autoAdjust="0"/>
  </p:normalViewPr>
  <p:slideViewPr>
    <p:cSldViewPr>
      <p:cViewPr varScale="1">
        <p:scale>
          <a:sx n="52" d="100"/>
          <a:sy n="52" d="100"/>
        </p:scale>
        <p:origin x="-1338"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0" d="100"/>
          <a:sy n="60" d="100"/>
        </p:scale>
        <p:origin x="-274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E99154-B010-4A9B-8690-DE98077DCC1F}"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13672706-EDBE-48A5-AC4D-82153557C3EB}">
      <dgm:prSet phldrT="[Text]"/>
      <dgm:spPr/>
      <dgm:t>
        <a:bodyPr/>
        <a:lstStyle/>
        <a:p>
          <a:r>
            <a:rPr lang="en-US" b="1" smtClean="0">
              <a:effectLst>
                <a:outerShdw blurRad="38100" dist="38100" dir="2700000" algn="tl">
                  <a:srgbClr val="000000">
                    <a:alpha val="43137"/>
                  </a:srgbClr>
                </a:outerShdw>
              </a:effectLst>
            </a:rPr>
            <a:t>1</a:t>
          </a:r>
          <a:endParaRPr lang="en-US"/>
        </a:p>
      </dgm:t>
    </dgm:pt>
    <dgm:pt modelId="{F563CE4E-6965-4AAA-9E99-06DF83B1817F}" type="parTrans" cxnId="{E1ED9A0E-91DE-49ED-ACC0-1C5A45C23181}">
      <dgm:prSet/>
      <dgm:spPr/>
      <dgm:t>
        <a:bodyPr/>
        <a:lstStyle/>
        <a:p>
          <a:endParaRPr lang="en-US"/>
        </a:p>
      </dgm:t>
    </dgm:pt>
    <dgm:pt modelId="{42168093-0930-425F-A472-92340BFAE1D4}" type="sibTrans" cxnId="{E1ED9A0E-91DE-49ED-ACC0-1C5A45C23181}">
      <dgm:prSet/>
      <dgm:spPr/>
      <dgm:t>
        <a:bodyPr/>
        <a:lstStyle/>
        <a:p>
          <a:endParaRPr lang="en-US"/>
        </a:p>
      </dgm:t>
    </dgm:pt>
    <dgm:pt modelId="{7F90263E-4999-4D00-8408-D35FFBB35309}">
      <dgm:prSet/>
      <dgm:spPr/>
      <dgm:t>
        <a:bodyPr/>
        <a:lstStyle/>
        <a:p>
          <a:r>
            <a:rPr lang="en-US" b="1" dirty="0" err="1" smtClean="0">
              <a:effectLst>
                <a:outerShdw blurRad="38100" dist="38100" dir="2700000" algn="tl">
                  <a:srgbClr val="000000">
                    <a:alpha val="43137"/>
                  </a:srgbClr>
                </a:outerShdw>
              </a:effectLst>
            </a:rPr>
            <a:t>Thê</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Nào</a:t>
          </a:r>
          <a:r>
            <a:rPr lang="en-US" b="1" dirty="0" smtClean="0">
              <a:effectLst>
                <a:outerShdw blurRad="38100" dist="38100" dir="2700000" algn="tl">
                  <a:srgbClr val="000000">
                    <a:alpha val="43137"/>
                  </a:srgbClr>
                </a:outerShdw>
              </a:effectLst>
            </a:rPr>
            <a:t> Là </a:t>
          </a:r>
          <a:r>
            <a:rPr lang="en-US" b="1" dirty="0" err="1" smtClean="0">
              <a:effectLst>
                <a:outerShdw blurRad="38100" dist="38100" dir="2700000" algn="tl">
                  <a:srgbClr val="000000">
                    <a:alpha val="43137"/>
                  </a:srgbClr>
                </a:outerShdw>
              </a:effectLst>
            </a:rPr>
            <a:t>Thư</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Viện</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Sô</a:t>
          </a:r>
          <a:r>
            <a:rPr lang="en-US" b="1" dirty="0" smtClean="0">
              <a:effectLst>
                <a:outerShdw blurRad="38100" dist="38100" dir="2700000" algn="tl">
                  <a:srgbClr val="000000">
                    <a:alpha val="43137"/>
                  </a:srgbClr>
                </a:outerShdw>
              </a:effectLst>
            </a:rPr>
            <a:t>́ ?</a:t>
          </a:r>
        </a:p>
      </dgm:t>
    </dgm:pt>
    <dgm:pt modelId="{AF6D17F3-A03A-4F70-82AE-B99D17459443}" type="parTrans" cxnId="{DD3914DB-FD48-4CD1-B932-3DF556170C0B}">
      <dgm:prSet/>
      <dgm:spPr/>
      <dgm:t>
        <a:bodyPr/>
        <a:lstStyle/>
        <a:p>
          <a:endParaRPr lang="en-US"/>
        </a:p>
      </dgm:t>
    </dgm:pt>
    <dgm:pt modelId="{C4BB0F98-492D-4F51-881B-7944145B3A54}" type="sibTrans" cxnId="{DD3914DB-FD48-4CD1-B932-3DF556170C0B}">
      <dgm:prSet/>
      <dgm:spPr/>
      <dgm:t>
        <a:bodyPr/>
        <a:lstStyle/>
        <a:p>
          <a:endParaRPr lang="en-US"/>
        </a:p>
      </dgm:t>
    </dgm:pt>
    <dgm:pt modelId="{295F1DA9-B89B-46CC-A760-DCDD1E98020A}">
      <dgm:prSet/>
      <dgm:spPr/>
      <dgm:t>
        <a:bodyPr/>
        <a:lstStyle/>
        <a:p>
          <a:r>
            <a:rPr lang="en-US" b="1" dirty="0" smtClean="0">
              <a:effectLst>
                <a:outerShdw blurRad="38100" dist="38100" dir="2700000" algn="tl">
                  <a:srgbClr val="000000">
                    <a:alpha val="43137"/>
                  </a:srgbClr>
                </a:outerShdw>
              </a:effectLst>
            </a:rPr>
            <a:t>2</a:t>
          </a:r>
        </a:p>
      </dgm:t>
    </dgm:pt>
    <dgm:pt modelId="{E32E1472-A481-4CE0-96F2-2569EA38CD5D}" type="parTrans" cxnId="{5C078247-A906-4102-AA2E-949999122B9E}">
      <dgm:prSet/>
      <dgm:spPr/>
      <dgm:t>
        <a:bodyPr/>
        <a:lstStyle/>
        <a:p>
          <a:endParaRPr lang="en-US"/>
        </a:p>
      </dgm:t>
    </dgm:pt>
    <dgm:pt modelId="{26C0DCFA-FA2B-4A3D-BC27-8FA3F5BCE0E3}" type="sibTrans" cxnId="{5C078247-A906-4102-AA2E-949999122B9E}">
      <dgm:prSet/>
      <dgm:spPr/>
      <dgm:t>
        <a:bodyPr/>
        <a:lstStyle/>
        <a:p>
          <a:endParaRPr lang="en-US"/>
        </a:p>
      </dgm:t>
    </dgm:pt>
    <dgm:pt modelId="{E6575ADC-81FE-49C7-A303-5973BD311049}">
      <dgm:prSet/>
      <dgm:spPr/>
      <dgm:t>
        <a:bodyPr/>
        <a:lstStyle/>
        <a:p>
          <a:r>
            <a:rPr lang="en-US" b="1" dirty="0" err="1" smtClean="0">
              <a:effectLst>
                <a:outerShdw blurRad="38100" dist="38100" dir="2700000" algn="tl">
                  <a:srgbClr val="000000">
                    <a:alpha val="43137"/>
                  </a:srgbClr>
                </a:outerShdw>
              </a:effectLst>
            </a:rPr>
            <a:t>Điện</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toán</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đám</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mây</a:t>
          </a:r>
          <a:r>
            <a:rPr lang="en-US" b="1" dirty="0" smtClean="0">
              <a:effectLst>
                <a:outerShdw blurRad="38100" dist="38100" dir="2700000" algn="tl">
                  <a:srgbClr val="000000">
                    <a:alpha val="43137"/>
                  </a:srgbClr>
                </a:outerShdw>
              </a:effectLst>
            </a:rPr>
            <a:t> là </a:t>
          </a:r>
          <a:r>
            <a:rPr lang="en-US" b="1" dirty="0" err="1" smtClean="0">
              <a:effectLst>
                <a:outerShdw blurRad="38100" dist="38100" dir="2700000" algn="tl">
                  <a:srgbClr val="000000">
                    <a:alpha val="43137"/>
                  </a:srgbClr>
                </a:outerShdw>
              </a:effectLst>
            </a:rPr>
            <a:t>gi</a:t>
          </a:r>
          <a:r>
            <a:rPr lang="en-US" b="1" dirty="0" smtClean="0">
              <a:effectLst>
                <a:outerShdw blurRad="38100" dist="38100" dir="2700000" algn="tl">
                  <a:srgbClr val="000000">
                    <a:alpha val="43137"/>
                  </a:srgbClr>
                </a:outerShdw>
              </a:effectLst>
            </a:rPr>
            <a:t>̀ ?</a:t>
          </a:r>
        </a:p>
      </dgm:t>
    </dgm:pt>
    <dgm:pt modelId="{422937FE-108D-41D5-848C-0122ED790D2B}" type="parTrans" cxnId="{EDF6AED9-34C9-4F4B-B461-C1EA03CBBA7B}">
      <dgm:prSet/>
      <dgm:spPr/>
      <dgm:t>
        <a:bodyPr/>
        <a:lstStyle/>
        <a:p>
          <a:endParaRPr lang="en-US"/>
        </a:p>
      </dgm:t>
    </dgm:pt>
    <dgm:pt modelId="{2581C947-9C3B-4C00-A0B7-BB505B6C0EB7}" type="sibTrans" cxnId="{EDF6AED9-34C9-4F4B-B461-C1EA03CBBA7B}">
      <dgm:prSet/>
      <dgm:spPr/>
      <dgm:t>
        <a:bodyPr/>
        <a:lstStyle/>
        <a:p>
          <a:endParaRPr lang="en-US"/>
        </a:p>
      </dgm:t>
    </dgm:pt>
    <dgm:pt modelId="{A38ECA1F-5089-4214-BD13-C4A666AD14DC}">
      <dgm:prSet/>
      <dgm:spPr/>
      <dgm:t>
        <a:bodyPr/>
        <a:lstStyle/>
        <a:p>
          <a:r>
            <a:rPr lang="en-US" b="1" dirty="0" smtClean="0">
              <a:effectLst>
                <a:outerShdw blurRad="38100" dist="38100" dir="2700000" algn="tl">
                  <a:srgbClr val="000000">
                    <a:alpha val="43137"/>
                  </a:srgbClr>
                </a:outerShdw>
              </a:effectLst>
            </a:rPr>
            <a:t>Nó </a:t>
          </a:r>
          <a:r>
            <a:rPr lang="en-US" b="1" dirty="0" err="1" smtClean="0">
              <a:effectLst>
                <a:outerShdw blurRad="38100" dist="38100" dir="2700000" algn="tl">
                  <a:srgbClr val="000000">
                    <a:alpha val="43137"/>
                  </a:srgbClr>
                </a:outerShdw>
              </a:effectLst>
            </a:rPr>
            <a:t>hỗ</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trơ</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gi</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cho</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thư</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viện</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sô</a:t>
          </a:r>
          <a:r>
            <a:rPr lang="en-US" b="1" dirty="0" smtClean="0">
              <a:effectLst>
                <a:outerShdw blurRad="38100" dist="38100" dir="2700000" algn="tl">
                  <a:srgbClr val="000000">
                    <a:alpha val="43137"/>
                  </a:srgbClr>
                </a:outerShdw>
              </a:effectLst>
            </a:rPr>
            <a:t>́ ?</a:t>
          </a:r>
        </a:p>
      </dgm:t>
    </dgm:pt>
    <dgm:pt modelId="{5D79C6C3-71B1-481A-93F1-28060BC54EC9}" type="parTrans" cxnId="{2A723889-4981-4A74-B2F8-356A79EF994B}">
      <dgm:prSet/>
      <dgm:spPr/>
      <dgm:t>
        <a:bodyPr/>
        <a:lstStyle/>
        <a:p>
          <a:endParaRPr lang="en-US"/>
        </a:p>
      </dgm:t>
    </dgm:pt>
    <dgm:pt modelId="{04B5FDCF-A577-432B-B8BC-4EB3EE7058A4}" type="sibTrans" cxnId="{2A723889-4981-4A74-B2F8-356A79EF994B}">
      <dgm:prSet/>
      <dgm:spPr/>
      <dgm:t>
        <a:bodyPr/>
        <a:lstStyle/>
        <a:p>
          <a:endParaRPr lang="en-US"/>
        </a:p>
      </dgm:t>
    </dgm:pt>
    <dgm:pt modelId="{A48DACCF-E319-45DF-A273-2BC28B07820C}">
      <dgm:prSet/>
      <dgm:spPr/>
      <dgm:t>
        <a:bodyPr/>
        <a:lstStyle/>
        <a:p>
          <a:r>
            <a:rPr lang="en-US" b="1" dirty="0" smtClean="0">
              <a:effectLst>
                <a:outerShdw blurRad="38100" dist="38100" dir="2700000" algn="tl">
                  <a:srgbClr val="000000">
                    <a:alpha val="43137"/>
                  </a:srgbClr>
                </a:outerShdw>
              </a:effectLst>
            </a:rPr>
            <a:t>3</a:t>
          </a:r>
        </a:p>
      </dgm:t>
    </dgm:pt>
    <dgm:pt modelId="{58770426-4481-4A6E-B08D-811119B8A5CA}" type="parTrans" cxnId="{5CB73E58-491C-40DA-B1B7-85549213817C}">
      <dgm:prSet/>
      <dgm:spPr/>
      <dgm:t>
        <a:bodyPr/>
        <a:lstStyle/>
        <a:p>
          <a:endParaRPr lang="en-US"/>
        </a:p>
      </dgm:t>
    </dgm:pt>
    <dgm:pt modelId="{6A153690-464B-4B16-B31A-DD6447DCBF53}" type="sibTrans" cxnId="{5CB73E58-491C-40DA-B1B7-85549213817C}">
      <dgm:prSet/>
      <dgm:spPr/>
      <dgm:t>
        <a:bodyPr/>
        <a:lstStyle/>
        <a:p>
          <a:endParaRPr lang="en-US"/>
        </a:p>
      </dgm:t>
    </dgm:pt>
    <dgm:pt modelId="{2F3154A5-7723-49BF-BF11-441F59E4C522}">
      <dgm:prSet/>
      <dgm:spPr/>
      <dgm:t>
        <a:bodyPr/>
        <a:lstStyle/>
        <a:p>
          <a:r>
            <a:rPr lang="en-US" b="1" dirty="0" smtClean="0">
              <a:effectLst>
                <a:outerShdw blurRad="38100" dist="38100" dir="2700000" algn="tl">
                  <a:srgbClr val="000000">
                    <a:alpha val="43137"/>
                  </a:srgbClr>
                </a:outerShdw>
              </a:effectLst>
            </a:rPr>
            <a:t>Web 2.0 là </a:t>
          </a:r>
          <a:r>
            <a:rPr lang="en-US" b="1" dirty="0" err="1" smtClean="0">
              <a:effectLst>
                <a:outerShdw blurRad="38100" dist="38100" dir="2700000" algn="tl">
                  <a:srgbClr val="000000">
                    <a:alpha val="43137"/>
                  </a:srgbClr>
                </a:outerShdw>
              </a:effectLst>
            </a:rPr>
            <a:t>gi</a:t>
          </a:r>
          <a:r>
            <a:rPr lang="en-US" b="1" dirty="0" smtClean="0">
              <a:effectLst>
                <a:outerShdw blurRad="38100" dist="38100" dir="2700000" algn="tl">
                  <a:srgbClr val="000000">
                    <a:alpha val="43137"/>
                  </a:srgbClr>
                </a:outerShdw>
              </a:effectLst>
            </a:rPr>
            <a:t>̀ ? </a:t>
          </a:r>
        </a:p>
      </dgm:t>
    </dgm:pt>
    <dgm:pt modelId="{86D6F699-1812-4762-94A0-6120E8ECE388}" type="parTrans" cxnId="{B221F5F3-7BFF-4B56-94E6-60947FA18C0B}">
      <dgm:prSet/>
      <dgm:spPr/>
      <dgm:t>
        <a:bodyPr/>
        <a:lstStyle/>
        <a:p>
          <a:endParaRPr lang="en-US"/>
        </a:p>
      </dgm:t>
    </dgm:pt>
    <dgm:pt modelId="{5EA121C9-D6D6-49FA-A116-D7F87FA70630}" type="sibTrans" cxnId="{B221F5F3-7BFF-4B56-94E6-60947FA18C0B}">
      <dgm:prSet/>
      <dgm:spPr/>
      <dgm:t>
        <a:bodyPr/>
        <a:lstStyle/>
        <a:p>
          <a:endParaRPr lang="en-US"/>
        </a:p>
      </dgm:t>
    </dgm:pt>
    <dgm:pt modelId="{A6A909D2-BAC1-4191-9F85-9B1B4D6A9C69}">
      <dgm:prSet/>
      <dgm:spPr/>
      <dgm:t>
        <a:bodyPr/>
        <a:lstStyle/>
        <a:p>
          <a:r>
            <a:rPr lang="en-US" b="1" dirty="0" smtClean="0">
              <a:effectLst>
                <a:outerShdw blurRad="38100" dist="38100" dir="2700000" algn="tl">
                  <a:srgbClr val="000000">
                    <a:alpha val="43137"/>
                  </a:srgbClr>
                </a:outerShdw>
              </a:effectLst>
            </a:rPr>
            <a:t>4</a:t>
          </a:r>
        </a:p>
      </dgm:t>
    </dgm:pt>
    <dgm:pt modelId="{732D4FBA-FBF4-41A6-9905-F4CCDC217A7C}" type="parTrans" cxnId="{3526ADE5-B2AE-4660-A9E5-EF95C6550FB7}">
      <dgm:prSet/>
      <dgm:spPr/>
      <dgm:t>
        <a:bodyPr/>
        <a:lstStyle/>
        <a:p>
          <a:endParaRPr lang="en-US"/>
        </a:p>
      </dgm:t>
    </dgm:pt>
    <dgm:pt modelId="{F5552631-DD11-4437-8D17-24DA8631FE24}" type="sibTrans" cxnId="{3526ADE5-B2AE-4660-A9E5-EF95C6550FB7}">
      <dgm:prSet/>
      <dgm:spPr/>
      <dgm:t>
        <a:bodyPr/>
        <a:lstStyle/>
        <a:p>
          <a:endParaRPr lang="en-US"/>
        </a:p>
      </dgm:t>
    </dgm:pt>
    <dgm:pt modelId="{67156BC6-A281-483C-891C-5946B6DB422A}">
      <dgm:prSet/>
      <dgm:spPr/>
      <dgm:t>
        <a:bodyPr/>
        <a:lstStyle/>
        <a:p>
          <a:r>
            <a:rPr lang="en-US" b="1" dirty="0" err="1" smtClean="0">
              <a:effectLst>
                <a:outerShdw blurRad="38100" dist="38100" dir="2700000" algn="tl">
                  <a:srgbClr val="000000">
                    <a:alpha val="43137"/>
                  </a:srgbClr>
                </a:outerShdw>
              </a:effectLst>
            </a:rPr>
            <a:t>Thư</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Viện</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Sô</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với</a:t>
          </a:r>
          <a:r>
            <a:rPr lang="en-US" b="1" dirty="0" smtClean="0">
              <a:effectLst>
                <a:outerShdw blurRad="38100" dist="38100" dir="2700000" algn="tl">
                  <a:srgbClr val="000000">
                    <a:alpha val="43137"/>
                  </a:srgbClr>
                </a:outerShdw>
              </a:effectLst>
            </a:rPr>
            <a:t> Web 2.0 ?</a:t>
          </a:r>
        </a:p>
      </dgm:t>
    </dgm:pt>
    <dgm:pt modelId="{096BE61A-26A2-4A24-BBE3-21589DD4DC4B}" type="parTrans" cxnId="{746ECA4F-A1F1-47D3-822F-AA99215B8BB0}">
      <dgm:prSet/>
      <dgm:spPr/>
      <dgm:t>
        <a:bodyPr/>
        <a:lstStyle/>
        <a:p>
          <a:endParaRPr lang="en-US"/>
        </a:p>
      </dgm:t>
    </dgm:pt>
    <dgm:pt modelId="{475EF467-7709-414E-9B42-0D747E192EE5}" type="sibTrans" cxnId="{746ECA4F-A1F1-47D3-822F-AA99215B8BB0}">
      <dgm:prSet/>
      <dgm:spPr/>
      <dgm:t>
        <a:bodyPr/>
        <a:lstStyle/>
        <a:p>
          <a:endParaRPr lang="en-US"/>
        </a:p>
      </dgm:t>
    </dgm:pt>
    <dgm:pt modelId="{22655395-BC0C-4C6F-AA08-07FAF4DFA11D}">
      <dgm:prSet/>
      <dgm:spPr/>
      <dgm:t>
        <a:bodyPr/>
        <a:lstStyle/>
        <a:p>
          <a:r>
            <a:rPr lang="en-US" b="1" dirty="0" smtClean="0">
              <a:effectLst>
                <a:outerShdw blurRad="38100" dist="38100" dir="2700000" algn="tl">
                  <a:srgbClr val="000000">
                    <a:alpha val="43137"/>
                  </a:srgbClr>
                </a:outerShdw>
              </a:effectLst>
            </a:rPr>
            <a:t>5</a:t>
          </a:r>
          <a:endParaRPr lang="vi-VN" b="1" dirty="0">
            <a:effectLst>
              <a:outerShdw blurRad="38100" dist="38100" dir="2700000" algn="tl">
                <a:srgbClr val="000000">
                  <a:alpha val="43137"/>
                </a:srgbClr>
              </a:outerShdw>
            </a:effectLst>
          </a:endParaRPr>
        </a:p>
      </dgm:t>
    </dgm:pt>
    <dgm:pt modelId="{259C616F-8DE9-4C2A-8BEC-6B644998F3DC}" type="parTrans" cxnId="{07D0B79B-AB31-4F45-8EBB-35916FB9E125}">
      <dgm:prSet/>
      <dgm:spPr/>
      <dgm:t>
        <a:bodyPr/>
        <a:lstStyle/>
        <a:p>
          <a:endParaRPr lang="en-US"/>
        </a:p>
      </dgm:t>
    </dgm:pt>
    <dgm:pt modelId="{B0AA0C15-AF4B-4264-BAD3-9BE0CA159431}" type="sibTrans" cxnId="{07D0B79B-AB31-4F45-8EBB-35916FB9E125}">
      <dgm:prSet/>
      <dgm:spPr/>
      <dgm:t>
        <a:bodyPr/>
        <a:lstStyle/>
        <a:p>
          <a:endParaRPr lang="en-US"/>
        </a:p>
      </dgm:t>
    </dgm:pt>
    <dgm:pt modelId="{F7782E51-3983-4C8C-AE47-E69679797986}">
      <dgm:prSet/>
      <dgm:spPr/>
      <dgm:t>
        <a:bodyPr/>
        <a:lstStyle/>
        <a:p>
          <a:r>
            <a:rPr lang="en-US" b="1" dirty="0" err="1" smtClean="0">
              <a:effectLst>
                <a:outerShdw blurRad="38100" dist="38100" dir="2700000" algn="tl">
                  <a:srgbClr val="000000">
                    <a:alpha val="43137"/>
                  </a:srgbClr>
                </a:outerShdw>
              </a:effectLst>
            </a:rPr>
            <a:t>Tương</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lai</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thư</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viện</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sô</a:t>
          </a:r>
          <a:r>
            <a:rPr lang="en-US" b="1" dirty="0" smtClean="0">
              <a:effectLst>
                <a:outerShdw blurRad="38100" dist="38100" dir="2700000" algn="tl">
                  <a:srgbClr val="000000">
                    <a:alpha val="43137"/>
                  </a:srgbClr>
                </a:outerShdw>
              </a:effectLst>
            </a:rPr>
            <a:t>́ – </a:t>
          </a:r>
          <a:r>
            <a:rPr lang="en-US" b="1" dirty="0" err="1" smtClean="0">
              <a:effectLst>
                <a:outerShdw blurRad="38100" dist="38100" dir="2700000" algn="tl">
                  <a:srgbClr val="000000">
                    <a:alpha val="43137"/>
                  </a:srgbClr>
                </a:outerShdw>
              </a:effectLst>
            </a:rPr>
            <a:t>thư</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viện</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sô</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ngư</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nghĩa</a:t>
          </a:r>
          <a:r>
            <a:rPr lang="en-US" b="1" dirty="0" smtClean="0">
              <a:effectLst>
                <a:outerShdw blurRad="38100" dist="38100" dir="2700000" algn="tl">
                  <a:srgbClr val="000000">
                    <a:alpha val="43137"/>
                  </a:srgbClr>
                </a:outerShdw>
              </a:effectLst>
            </a:rPr>
            <a:t> ?</a:t>
          </a:r>
        </a:p>
      </dgm:t>
    </dgm:pt>
    <dgm:pt modelId="{2EC52DD4-DD6D-402C-96E8-00EE7CF94429}" type="parTrans" cxnId="{85A08356-A2E6-4219-BBB8-8D96B9827767}">
      <dgm:prSet/>
      <dgm:spPr/>
      <dgm:t>
        <a:bodyPr/>
        <a:lstStyle/>
        <a:p>
          <a:endParaRPr lang="en-US"/>
        </a:p>
      </dgm:t>
    </dgm:pt>
    <dgm:pt modelId="{283649AE-FFEB-4187-891B-CB4455DE4751}" type="sibTrans" cxnId="{85A08356-A2E6-4219-BBB8-8D96B9827767}">
      <dgm:prSet/>
      <dgm:spPr/>
      <dgm:t>
        <a:bodyPr/>
        <a:lstStyle/>
        <a:p>
          <a:endParaRPr lang="en-US"/>
        </a:p>
      </dgm:t>
    </dgm:pt>
    <dgm:pt modelId="{510A6774-E24D-4FF6-8995-330DB49C07F3}">
      <dgm:prSet/>
      <dgm:spPr/>
      <dgm:t>
        <a:bodyPr/>
        <a:lstStyle/>
        <a:p>
          <a:r>
            <a:rPr lang="en-US" b="1" smtClean="0">
              <a:effectLst>
                <a:outerShdw blurRad="38100" dist="38100" dir="2700000" algn="tl">
                  <a:srgbClr val="000000">
                    <a:alpha val="43137"/>
                  </a:srgbClr>
                </a:outerShdw>
              </a:effectLst>
            </a:rPr>
            <a:t>Mô hinh thư viện số</a:t>
          </a:r>
          <a:endParaRPr lang="en-US" b="1" dirty="0" smtClean="0">
            <a:effectLst>
              <a:outerShdw blurRad="38100" dist="38100" dir="2700000" algn="tl">
                <a:srgbClr val="000000">
                  <a:alpha val="43137"/>
                </a:srgbClr>
              </a:outerShdw>
            </a:effectLst>
          </a:endParaRPr>
        </a:p>
      </dgm:t>
    </dgm:pt>
    <dgm:pt modelId="{03D46D1D-9DD9-47D7-AD8A-C49DA6BBEF3E}" type="parTrans" cxnId="{A9062EDD-AF32-4C65-B4EE-E1D0F176140F}">
      <dgm:prSet/>
      <dgm:spPr/>
    </dgm:pt>
    <dgm:pt modelId="{88A0832D-FFB4-48A1-8D78-EB6C8A15C0DD}" type="sibTrans" cxnId="{A9062EDD-AF32-4C65-B4EE-E1D0F176140F}">
      <dgm:prSet/>
      <dgm:spPr/>
    </dgm:pt>
    <dgm:pt modelId="{EABA72B3-F0E4-4E36-98D9-63CA0E5F0FD3}">
      <dgm:prSet/>
      <dgm:spPr/>
      <dgm:t>
        <a:bodyPr/>
        <a:lstStyle/>
        <a:p>
          <a:r>
            <a:rPr lang="en-US" b="1" dirty="0" err="1" smtClean="0">
              <a:effectLst>
                <a:outerShdw blurRad="38100" dist="38100" dir="2700000" algn="tl">
                  <a:srgbClr val="000000">
                    <a:alpha val="43137"/>
                  </a:srgbClr>
                </a:outerShdw>
              </a:effectLst>
            </a:rPr>
            <a:t>Ưu</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điểm</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của</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thư</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viện</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số</a:t>
          </a:r>
          <a:r>
            <a:rPr lang="en-US" b="1" dirty="0" smtClean="0">
              <a:effectLst>
                <a:outerShdw blurRad="38100" dist="38100" dir="2700000" algn="tl">
                  <a:srgbClr val="000000">
                    <a:alpha val="43137"/>
                  </a:srgbClr>
                </a:outerShdw>
              </a:effectLst>
            </a:rPr>
            <a:t> </a:t>
          </a:r>
        </a:p>
      </dgm:t>
    </dgm:pt>
    <dgm:pt modelId="{77B9AB30-8A80-4576-9D0E-DEEB3F6F4CFD}" type="parTrans" cxnId="{080DEC83-3A44-488C-9FE3-2D3017221222}">
      <dgm:prSet/>
      <dgm:spPr/>
    </dgm:pt>
    <dgm:pt modelId="{8FA5FBDF-2162-4AD7-A4C0-41B12EF38A12}" type="sibTrans" cxnId="{080DEC83-3A44-488C-9FE3-2D3017221222}">
      <dgm:prSet/>
      <dgm:spPr/>
    </dgm:pt>
    <dgm:pt modelId="{32497011-0109-4FC9-B28F-1F9CF3047615}">
      <dgm:prSet/>
      <dgm:spPr/>
      <dgm:t>
        <a:bodyPr/>
        <a:lstStyle/>
        <a:p>
          <a:r>
            <a:rPr lang="en-US" b="1" dirty="0" err="1" smtClean="0">
              <a:effectLst>
                <a:outerShdw blurRad="38100" dist="38100" dir="2700000" algn="tl">
                  <a:srgbClr val="000000">
                    <a:alpha val="43137"/>
                  </a:srgbClr>
                </a:outerShdw>
              </a:effectLst>
            </a:rPr>
            <a:t>Tư</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liệu</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điện</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tử</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trên</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thư</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viện</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số</a:t>
          </a:r>
          <a:endParaRPr lang="en-US" b="1" dirty="0" smtClean="0">
            <a:effectLst>
              <a:outerShdw blurRad="38100" dist="38100" dir="2700000" algn="tl">
                <a:srgbClr val="000000">
                  <a:alpha val="43137"/>
                </a:srgbClr>
              </a:outerShdw>
            </a:effectLst>
          </a:endParaRPr>
        </a:p>
      </dgm:t>
    </dgm:pt>
    <dgm:pt modelId="{A5C0B4AA-3845-4F1E-A6B9-53D8D9C93E6B}" type="parTrans" cxnId="{8835534B-7897-43E7-8009-97C1CFE1D4F1}">
      <dgm:prSet/>
      <dgm:spPr/>
    </dgm:pt>
    <dgm:pt modelId="{D772E24E-46F5-458D-855F-30FD0D5A83B5}" type="sibTrans" cxnId="{8835534B-7897-43E7-8009-97C1CFE1D4F1}">
      <dgm:prSet/>
      <dgm:spPr/>
    </dgm:pt>
    <dgm:pt modelId="{5F717C53-5ACF-49FC-B94A-AE2D1ACA2BB5}" type="pres">
      <dgm:prSet presAssocID="{A1E99154-B010-4A9B-8690-DE98077DCC1F}" presName="linearFlow" presStyleCnt="0">
        <dgm:presLayoutVars>
          <dgm:dir/>
          <dgm:animLvl val="lvl"/>
          <dgm:resizeHandles val="exact"/>
        </dgm:presLayoutVars>
      </dgm:prSet>
      <dgm:spPr/>
      <dgm:t>
        <a:bodyPr/>
        <a:lstStyle/>
        <a:p>
          <a:endParaRPr lang="en-US"/>
        </a:p>
      </dgm:t>
    </dgm:pt>
    <dgm:pt modelId="{B6B7BA3F-D8F0-40FC-9EF8-1F96C5DAF919}" type="pres">
      <dgm:prSet presAssocID="{13672706-EDBE-48A5-AC4D-82153557C3EB}" presName="composite" presStyleCnt="0"/>
      <dgm:spPr/>
    </dgm:pt>
    <dgm:pt modelId="{F75CD7D0-6380-4106-87A0-5A116AF008C1}" type="pres">
      <dgm:prSet presAssocID="{13672706-EDBE-48A5-AC4D-82153557C3EB}" presName="parentText" presStyleLbl="alignNode1" presStyleIdx="0" presStyleCnt="5">
        <dgm:presLayoutVars>
          <dgm:chMax val="1"/>
          <dgm:bulletEnabled val="1"/>
        </dgm:presLayoutVars>
      </dgm:prSet>
      <dgm:spPr/>
      <dgm:t>
        <a:bodyPr/>
        <a:lstStyle/>
        <a:p>
          <a:endParaRPr lang="en-US"/>
        </a:p>
      </dgm:t>
    </dgm:pt>
    <dgm:pt modelId="{792131F0-01A9-4C1D-B37B-1D328CCC8618}" type="pres">
      <dgm:prSet presAssocID="{13672706-EDBE-48A5-AC4D-82153557C3EB}" presName="descendantText" presStyleLbl="alignAcc1" presStyleIdx="0" presStyleCnt="5">
        <dgm:presLayoutVars>
          <dgm:bulletEnabled val="1"/>
        </dgm:presLayoutVars>
      </dgm:prSet>
      <dgm:spPr/>
      <dgm:t>
        <a:bodyPr/>
        <a:lstStyle/>
        <a:p>
          <a:endParaRPr lang="en-US"/>
        </a:p>
      </dgm:t>
    </dgm:pt>
    <dgm:pt modelId="{EE81CB34-609A-445F-AE6E-B7174D512C95}" type="pres">
      <dgm:prSet presAssocID="{42168093-0930-425F-A472-92340BFAE1D4}" presName="sp" presStyleCnt="0"/>
      <dgm:spPr/>
    </dgm:pt>
    <dgm:pt modelId="{79734FC4-610D-4D13-9489-AC9F5839095C}" type="pres">
      <dgm:prSet presAssocID="{295F1DA9-B89B-46CC-A760-DCDD1E98020A}" presName="composite" presStyleCnt="0"/>
      <dgm:spPr/>
    </dgm:pt>
    <dgm:pt modelId="{23058CC4-3D7B-45FE-95C5-C7E4404BE020}" type="pres">
      <dgm:prSet presAssocID="{295F1DA9-B89B-46CC-A760-DCDD1E98020A}" presName="parentText" presStyleLbl="alignNode1" presStyleIdx="1" presStyleCnt="5">
        <dgm:presLayoutVars>
          <dgm:chMax val="1"/>
          <dgm:bulletEnabled val="1"/>
        </dgm:presLayoutVars>
      </dgm:prSet>
      <dgm:spPr/>
      <dgm:t>
        <a:bodyPr/>
        <a:lstStyle/>
        <a:p>
          <a:endParaRPr lang="en-US"/>
        </a:p>
      </dgm:t>
    </dgm:pt>
    <dgm:pt modelId="{84F82705-85A3-4EB5-9A26-89915614D78F}" type="pres">
      <dgm:prSet presAssocID="{295F1DA9-B89B-46CC-A760-DCDD1E98020A}" presName="descendantText" presStyleLbl="alignAcc1" presStyleIdx="1" presStyleCnt="5">
        <dgm:presLayoutVars>
          <dgm:bulletEnabled val="1"/>
        </dgm:presLayoutVars>
      </dgm:prSet>
      <dgm:spPr/>
      <dgm:t>
        <a:bodyPr/>
        <a:lstStyle/>
        <a:p>
          <a:endParaRPr lang="en-US"/>
        </a:p>
      </dgm:t>
    </dgm:pt>
    <dgm:pt modelId="{24E0D7CA-9093-4324-BF7B-C9BEE0F84266}" type="pres">
      <dgm:prSet presAssocID="{26C0DCFA-FA2B-4A3D-BC27-8FA3F5BCE0E3}" presName="sp" presStyleCnt="0"/>
      <dgm:spPr/>
    </dgm:pt>
    <dgm:pt modelId="{30A1E1E7-AAB2-4317-958C-44E58EBCDAA1}" type="pres">
      <dgm:prSet presAssocID="{A48DACCF-E319-45DF-A273-2BC28B07820C}" presName="composite" presStyleCnt="0"/>
      <dgm:spPr/>
    </dgm:pt>
    <dgm:pt modelId="{C3CE7577-81D3-4ED4-84CF-AC951E9F30B2}" type="pres">
      <dgm:prSet presAssocID="{A48DACCF-E319-45DF-A273-2BC28B07820C}" presName="parentText" presStyleLbl="alignNode1" presStyleIdx="2" presStyleCnt="5">
        <dgm:presLayoutVars>
          <dgm:chMax val="1"/>
          <dgm:bulletEnabled val="1"/>
        </dgm:presLayoutVars>
      </dgm:prSet>
      <dgm:spPr/>
      <dgm:t>
        <a:bodyPr/>
        <a:lstStyle/>
        <a:p>
          <a:endParaRPr lang="en-US"/>
        </a:p>
      </dgm:t>
    </dgm:pt>
    <dgm:pt modelId="{52F1B484-31D4-4012-A268-A72A8F9573C1}" type="pres">
      <dgm:prSet presAssocID="{A48DACCF-E319-45DF-A273-2BC28B07820C}" presName="descendantText" presStyleLbl="alignAcc1" presStyleIdx="2" presStyleCnt="5">
        <dgm:presLayoutVars>
          <dgm:bulletEnabled val="1"/>
        </dgm:presLayoutVars>
      </dgm:prSet>
      <dgm:spPr/>
      <dgm:t>
        <a:bodyPr/>
        <a:lstStyle/>
        <a:p>
          <a:endParaRPr lang="en-US"/>
        </a:p>
      </dgm:t>
    </dgm:pt>
    <dgm:pt modelId="{73929E83-3FA7-416F-98C2-9A0A37A135B7}" type="pres">
      <dgm:prSet presAssocID="{6A153690-464B-4B16-B31A-DD6447DCBF53}" presName="sp" presStyleCnt="0"/>
      <dgm:spPr/>
    </dgm:pt>
    <dgm:pt modelId="{02A8B682-8B6A-45B2-8096-0CAAB1AF33A7}" type="pres">
      <dgm:prSet presAssocID="{A6A909D2-BAC1-4191-9F85-9B1B4D6A9C69}" presName="composite" presStyleCnt="0"/>
      <dgm:spPr/>
    </dgm:pt>
    <dgm:pt modelId="{FF602AE4-508C-4EF8-87AA-9DDCA753949A}" type="pres">
      <dgm:prSet presAssocID="{A6A909D2-BAC1-4191-9F85-9B1B4D6A9C69}" presName="parentText" presStyleLbl="alignNode1" presStyleIdx="3" presStyleCnt="5">
        <dgm:presLayoutVars>
          <dgm:chMax val="1"/>
          <dgm:bulletEnabled val="1"/>
        </dgm:presLayoutVars>
      </dgm:prSet>
      <dgm:spPr/>
      <dgm:t>
        <a:bodyPr/>
        <a:lstStyle/>
        <a:p>
          <a:endParaRPr lang="en-US"/>
        </a:p>
      </dgm:t>
    </dgm:pt>
    <dgm:pt modelId="{157D3B8F-5D28-4A81-97B6-6DACF0C4F2DC}" type="pres">
      <dgm:prSet presAssocID="{A6A909D2-BAC1-4191-9F85-9B1B4D6A9C69}" presName="descendantText" presStyleLbl="alignAcc1" presStyleIdx="3" presStyleCnt="5">
        <dgm:presLayoutVars>
          <dgm:bulletEnabled val="1"/>
        </dgm:presLayoutVars>
      </dgm:prSet>
      <dgm:spPr/>
      <dgm:t>
        <a:bodyPr/>
        <a:lstStyle/>
        <a:p>
          <a:endParaRPr lang="en-US"/>
        </a:p>
      </dgm:t>
    </dgm:pt>
    <dgm:pt modelId="{1BFF40A8-B45B-4134-8088-0C8745F573D7}" type="pres">
      <dgm:prSet presAssocID="{F5552631-DD11-4437-8D17-24DA8631FE24}" presName="sp" presStyleCnt="0"/>
      <dgm:spPr/>
    </dgm:pt>
    <dgm:pt modelId="{EA1080BC-A3BD-43DB-9CD4-923C4C0F19B5}" type="pres">
      <dgm:prSet presAssocID="{22655395-BC0C-4C6F-AA08-07FAF4DFA11D}" presName="composite" presStyleCnt="0"/>
      <dgm:spPr/>
    </dgm:pt>
    <dgm:pt modelId="{BA5FAEEF-6BFA-4229-925A-C54F4943B1F0}" type="pres">
      <dgm:prSet presAssocID="{22655395-BC0C-4C6F-AA08-07FAF4DFA11D}" presName="parentText" presStyleLbl="alignNode1" presStyleIdx="4" presStyleCnt="5">
        <dgm:presLayoutVars>
          <dgm:chMax val="1"/>
          <dgm:bulletEnabled val="1"/>
        </dgm:presLayoutVars>
      </dgm:prSet>
      <dgm:spPr/>
      <dgm:t>
        <a:bodyPr/>
        <a:lstStyle/>
        <a:p>
          <a:endParaRPr lang="en-US"/>
        </a:p>
      </dgm:t>
    </dgm:pt>
    <dgm:pt modelId="{64B2395F-32EF-4705-AD99-84F58B82C75C}" type="pres">
      <dgm:prSet presAssocID="{22655395-BC0C-4C6F-AA08-07FAF4DFA11D}" presName="descendantText" presStyleLbl="alignAcc1" presStyleIdx="4" presStyleCnt="5">
        <dgm:presLayoutVars>
          <dgm:bulletEnabled val="1"/>
        </dgm:presLayoutVars>
      </dgm:prSet>
      <dgm:spPr/>
      <dgm:t>
        <a:bodyPr/>
        <a:lstStyle/>
        <a:p>
          <a:endParaRPr lang="en-US"/>
        </a:p>
      </dgm:t>
    </dgm:pt>
  </dgm:ptLst>
  <dgm:cxnLst>
    <dgm:cxn modelId="{81B848A0-796C-48D0-9001-B801DE26CDEB}" type="presOf" srcId="{13672706-EDBE-48A5-AC4D-82153557C3EB}" destId="{F75CD7D0-6380-4106-87A0-5A116AF008C1}" srcOrd="0" destOrd="0" presId="urn:microsoft.com/office/officeart/2005/8/layout/chevron2"/>
    <dgm:cxn modelId="{852BA5BA-F768-410F-8FF9-6850EC94570F}" type="presOf" srcId="{22655395-BC0C-4C6F-AA08-07FAF4DFA11D}" destId="{BA5FAEEF-6BFA-4229-925A-C54F4943B1F0}" srcOrd="0" destOrd="0" presId="urn:microsoft.com/office/officeart/2005/8/layout/chevron2"/>
    <dgm:cxn modelId="{28A2375B-BC01-4BCB-84FF-E867197704F3}" type="presOf" srcId="{7F90263E-4999-4D00-8408-D35FFBB35309}" destId="{792131F0-01A9-4C1D-B37B-1D328CCC8618}" srcOrd="0" destOrd="0" presId="urn:microsoft.com/office/officeart/2005/8/layout/chevron2"/>
    <dgm:cxn modelId="{DD3914DB-FD48-4CD1-B932-3DF556170C0B}" srcId="{13672706-EDBE-48A5-AC4D-82153557C3EB}" destId="{7F90263E-4999-4D00-8408-D35FFBB35309}" srcOrd="0" destOrd="0" parTransId="{AF6D17F3-A03A-4F70-82AE-B99D17459443}" sibTransId="{C4BB0F98-492D-4F51-881B-7944145B3A54}"/>
    <dgm:cxn modelId="{5C078247-A906-4102-AA2E-949999122B9E}" srcId="{A1E99154-B010-4A9B-8690-DE98077DCC1F}" destId="{295F1DA9-B89B-46CC-A760-DCDD1E98020A}" srcOrd="1" destOrd="0" parTransId="{E32E1472-A481-4CE0-96F2-2569EA38CD5D}" sibTransId="{26C0DCFA-FA2B-4A3D-BC27-8FA3F5BCE0E3}"/>
    <dgm:cxn modelId="{9B81BFB2-4CDD-4B78-B1B5-AE3CADC5CC31}" type="presOf" srcId="{32497011-0109-4FC9-B28F-1F9CF3047615}" destId="{792131F0-01A9-4C1D-B37B-1D328CCC8618}" srcOrd="0" destOrd="2" presId="urn:microsoft.com/office/officeart/2005/8/layout/chevron2"/>
    <dgm:cxn modelId="{A9062EDD-AF32-4C65-B4EE-E1D0F176140F}" srcId="{A48DACCF-E319-45DF-A273-2BC28B07820C}" destId="{510A6774-E24D-4FF6-8995-330DB49C07F3}" srcOrd="1" destOrd="0" parTransId="{03D46D1D-9DD9-47D7-AD8A-C49DA6BBEF3E}" sibTransId="{88A0832D-FFB4-48A1-8D78-EB6C8A15C0DD}"/>
    <dgm:cxn modelId="{E1ED9A0E-91DE-49ED-ACC0-1C5A45C23181}" srcId="{A1E99154-B010-4A9B-8690-DE98077DCC1F}" destId="{13672706-EDBE-48A5-AC4D-82153557C3EB}" srcOrd="0" destOrd="0" parTransId="{F563CE4E-6965-4AAA-9E99-06DF83B1817F}" sibTransId="{42168093-0930-425F-A472-92340BFAE1D4}"/>
    <dgm:cxn modelId="{0B394C3E-CF57-427E-8F96-78AAC4431BA0}" type="presOf" srcId="{295F1DA9-B89B-46CC-A760-DCDD1E98020A}" destId="{23058CC4-3D7B-45FE-95C5-C7E4404BE020}" srcOrd="0" destOrd="0" presId="urn:microsoft.com/office/officeart/2005/8/layout/chevron2"/>
    <dgm:cxn modelId="{AEE0DA7B-E46F-4645-AB15-B2ACCE81993E}" type="presOf" srcId="{67156BC6-A281-483C-891C-5946B6DB422A}" destId="{157D3B8F-5D28-4A81-97B6-6DACF0C4F2DC}" srcOrd="0" destOrd="0" presId="urn:microsoft.com/office/officeart/2005/8/layout/chevron2"/>
    <dgm:cxn modelId="{A98179BA-CA8D-4F66-97D7-E68DD6C7F518}" type="presOf" srcId="{A48DACCF-E319-45DF-A273-2BC28B07820C}" destId="{C3CE7577-81D3-4ED4-84CF-AC951E9F30B2}" srcOrd="0" destOrd="0" presId="urn:microsoft.com/office/officeart/2005/8/layout/chevron2"/>
    <dgm:cxn modelId="{EDF6AED9-34C9-4F4B-B461-C1EA03CBBA7B}" srcId="{295F1DA9-B89B-46CC-A760-DCDD1E98020A}" destId="{E6575ADC-81FE-49C7-A303-5973BD311049}" srcOrd="0" destOrd="0" parTransId="{422937FE-108D-41D5-848C-0122ED790D2B}" sibTransId="{2581C947-9C3B-4C00-A0B7-BB505B6C0EB7}"/>
    <dgm:cxn modelId="{4549042A-44C9-4DB7-A004-C303A66218B4}" type="presOf" srcId="{A38ECA1F-5089-4214-BD13-C4A666AD14DC}" destId="{84F82705-85A3-4EB5-9A26-89915614D78F}" srcOrd="0" destOrd="1" presId="urn:microsoft.com/office/officeart/2005/8/layout/chevron2"/>
    <dgm:cxn modelId="{3028FBB6-A848-4CEF-88F0-AF73DD7B53F0}" type="presOf" srcId="{510A6774-E24D-4FF6-8995-330DB49C07F3}" destId="{52F1B484-31D4-4012-A268-A72A8F9573C1}" srcOrd="0" destOrd="1" presId="urn:microsoft.com/office/officeart/2005/8/layout/chevron2"/>
    <dgm:cxn modelId="{07D0B79B-AB31-4F45-8EBB-35916FB9E125}" srcId="{A1E99154-B010-4A9B-8690-DE98077DCC1F}" destId="{22655395-BC0C-4C6F-AA08-07FAF4DFA11D}" srcOrd="4" destOrd="0" parTransId="{259C616F-8DE9-4C2A-8BEC-6B644998F3DC}" sibTransId="{B0AA0C15-AF4B-4264-BAD3-9BE0CA159431}"/>
    <dgm:cxn modelId="{26696A40-ABEE-450D-B8A8-FBFC35521CA7}" type="presOf" srcId="{2F3154A5-7723-49BF-BF11-441F59E4C522}" destId="{52F1B484-31D4-4012-A268-A72A8F9573C1}" srcOrd="0" destOrd="0" presId="urn:microsoft.com/office/officeart/2005/8/layout/chevron2"/>
    <dgm:cxn modelId="{C65BF2AD-7250-4293-8DA7-09ED2EF20ED4}" type="presOf" srcId="{F7782E51-3983-4C8C-AE47-E69679797986}" destId="{64B2395F-32EF-4705-AD99-84F58B82C75C}" srcOrd="0" destOrd="0" presId="urn:microsoft.com/office/officeart/2005/8/layout/chevron2"/>
    <dgm:cxn modelId="{B221F5F3-7BFF-4B56-94E6-60947FA18C0B}" srcId="{A48DACCF-E319-45DF-A273-2BC28B07820C}" destId="{2F3154A5-7723-49BF-BF11-441F59E4C522}" srcOrd="0" destOrd="0" parTransId="{86D6F699-1812-4762-94A0-6120E8ECE388}" sibTransId="{5EA121C9-D6D6-49FA-A116-D7F87FA70630}"/>
    <dgm:cxn modelId="{8835534B-7897-43E7-8009-97C1CFE1D4F1}" srcId="{13672706-EDBE-48A5-AC4D-82153557C3EB}" destId="{32497011-0109-4FC9-B28F-1F9CF3047615}" srcOrd="2" destOrd="0" parTransId="{A5C0B4AA-3845-4F1E-A6B9-53D8D9C93E6B}" sibTransId="{D772E24E-46F5-458D-855F-30FD0D5A83B5}"/>
    <dgm:cxn modelId="{5CB73E58-491C-40DA-B1B7-85549213817C}" srcId="{A1E99154-B010-4A9B-8690-DE98077DCC1F}" destId="{A48DACCF-E319-45DF-A273-2BC28B07820C}" srcOrd="2" destOrd="0" parTransId="{58770426-4481-4A6E-B08D-811119B8A5CA}" sibTransId="{6A153690-464B-4B16-B31A-DD6447DCBF53}"/>
    <dgm:cxn modelId="{60090471-9E62-492C-A069-870AD7B3E473}" type="presOf" srcId="{A6A909D2-BAC1-4191-9F85-9B1B4D6A9C69}" destId="{FF602AE4-508C-4EF8-87AA-9DDCA753949A}" srcOrd="0" destOrd="0" presId="urn:microsoft.com/office/officeart/2005/8/layout/chevron2"/>
    <dgm:cxn modelId="{746ECA4F-A1F1-47D3-822F-AA99215B8BB0}" srcId="{A6A909D2-BAC1-4191-9F85-9B1B4D6A9C69}" destId="{67156BC6-A281-483C-891C-5946B6DB422A}" srcOrd="0" destOrd="0" parTransId="{096BE61A-26A2-4A24-BBE3-21589DD4DC4B}" sibTransId="{475EF467-7709-414E-9B42-0D747E192EE5}"/>
    <dgm:cxn modelId="{080DEC83-3A44-488C-9FE3-2D3017221222}" srcId="{13672706-EDBE-48A5-AC4D-82153557C3EB}" destId="{EABA72B3-F0E4-4E36-98D9-63CA0E5F0FD3}" srcOrd="1" destOrd="0" parTransId="{77B9AB30-8A80-4576-9D0E-DEEB3F6F4CFD}" sibTransId="{8FA5FBDF-2162-4AD7-A4C0-41B12EF38A12}"/>
    <dgm:cxn modelId="{3526ADE5-B2AE-4660-A9E5-EF95C6550FB7}" srcId="{A1E99154-B010-4A9B-8690-DE98077DCC1F}" destId="{A6A909D2-BAC1-4191-9F85-9B1B4D6A9C69}" srcOrd="3" destOrd="0" parTransId="{732D4FBA-FBF4-41A6-9905-F4CCDC217A7C}" sibTransId="{F5552631-DD11-4437-8D17-24DA8631FE24}"/>
    <dgm:cxn modelId="{9F9E26EE-0729-45DC-9DA3-6703DE0EC530}" type="presOf" srcId="{E6575ADC-81FE-49C7-A303-5973BD311049}" destId="{84F82705-85A3-4EB5-9A26-89915614D78F}" srcOrd="0" destOrd="0" presId="urn:microsoft.com/office/officeart/2005/8/layout/chevron2"/>
    <dgm:cxn modelId="{85A08356-A2E6-4219-BBB8-8D96B9827767}" srcId="{22655395-BC0C-4C6F-AA08-07FAF4DFA11D}" destId="{F7782E51-3983-4C8C-AE47-E69679797986}" srcOrd="0" destOrd="0" parTransId="{2EC52DD4-DD6D-402C-96E8-00EE7CF94429}" sibTransId="{283649AE-FFEB-4187-891B-CB4455DE4751}"/>
    <dgm:cxn modelId="{CFC5D335-651C-4F09-8044-54CD704C6E78}" type="presOf" srcId="{EABA72B3-F0E4-4E36-98D9-63CA0E5F0FD3}" destId="{792131F0-01A9-4C1D-B37B-1D328CCC8618}" srcOrd="0" destOrd="1" presId="urn:microsoft.com/office/officeart/2005/8/layout/chevron2"/>
    <dgm:cxn modelId="{2A723889-4981-4A74-B2F8-356A79EF994B}" srcId="{295F1DA9-B89B-46CC-A760-DCDD1E98020A}" destId="{A38ECA1F-5089-4214-BD13-C4A666AD14DC}" srcOrd="1" destOrd="0" parTransId="{5D79C6C3-71B1-481A-93F1-28060BC54EC9}" sibTransId="{04B5FDCF-A577-432B-B8BC-4EB3EE7058A4}"/>
    <dgm:cxn modelId="{1E0D2C5B-4A9D-4D1E-945D-7702EEBF021C}" type="presOf" srcId="{A1E99154-B010-4A9B-8690-DE98077DCC1F}" destId="{5F717C53-5ACF-49FC-B94A-AE2D1ACA2BB5}" srcOrd="0" destOrd="0" presId="urn:microsoft.com/office/officeart/2005/8/layout/chevron2"/>
    <dgm:cxn modelId="{625143D9-AFB8-4419-BF6F-2E7A0F4D65CA}" type="presParOf" srcId="{5F717C53-5ACF-49FC-B94A-AE2D1ACA2BB5}" destId="{B6B7BA3F-D8F0-40FC-9EF8-1F96C5DAF919}" srcOrd="0" destOrd="0" presId="urn:microsoft.com/office/officeart/2005/8/layout/chevron2"/>
    <dgm:cxn modelId="{F562BF3A-0A7B-4C6E-AF31-FAB0E5C40BEE}" type="presParOf" srcId="{B6B7BA3F-D8F0-40FC-9EF8-1F96C5DAF919}" destId="{F75CD7D0-6380-4106-87A0-5A116AF008C1}" srcOrd="0" destOrd="0" presId="urn:microsoft.com/office/officeart/2005/8/layout/chevron2"/>
    <dgm:cxn modelId="{04C7873D-DD0E-47E8-8E44-7C1804ADBB7A}" type="presParOf" srcId="{B6B7BA3F-D8F0-40FC-9EF8-1F96C5DAF919}" destId="{792131F0-01A9-4C1D-B37B-1D328CCC8618}" srcOrd="1" destOrd="0" presId="urn:microsoft.com/office/officeart/2005/8/layout/chevron2"/>
    <dgm:cxn modelId="{8FB7B527-36C7-4840-984D-2DAAA59F6775}" type="presParOf" srcId="{5F717C53-5ACF-49FC-B94A-AE2D1ACA2BB5}" destId="{EE81CB34-609A-445F-AE6E-B7174D512C95}" srcOrd="1" destOrd="0" presId="urn:microsoft.com/office/officeart/2005/8/layout/chevron2"/>
    <dgm:cxn modelId="{472A0937-88A8-468A-9E29-6F86D0B5CEA8}" type="presParOf" srcId="{5F717C53-5ACF-49FC-B94A-AE2D1ACA2BB5}" destId="{79734FC4-610D-4D13-9489-AC9F5839095C}" srcOrd="2" destOrd="0" presId="urn:microsoft.com/office/officeart/2005/8/layout/chevron2"/>
    <dgm:cxn modelId="{F9D87CEC-1ACC-4FBB-A551-64E476325CB0}" type="presParOf" srcId="{79734FC4-610D-4D13-9489-AC9F5839095C}" destId="{23058CC4-3D7B-45FE-95C5-C7E4404BE020}" srcOrd="0" destOrd="0" presId="urn:microsoft.com/office/officeart/2005/8/layout/chevron2"/>
    <dgm:cxn modelId="{30C5AEFE-AAD2-4B47-8513-7C0705205B17}" type="presParOf" srcId="{79734FC4-610D-4D13-9489-AC9F5839095C}" destId="{84F82705-85A3-4EB5-9A26-89915614D78F}" srcOrd="1" destOrd="0" presId="urn:microsoft.com/office/officeart/2005/8/layout/chevron2"/>
    <dgm:cxn modelId="{4A6B93D8-AD30-4391-848B-EA90D62F6C7E}" type="presParOf" srcId="{5F717C53-5ACF-49FC-B94A-AE2D1ACA2BB5}" destId="{24E0D7CA-9093-4324-BF7B-C9BEE0F84266}" srcOrd="3" destOrd="0" presId="urn:microsoft.com/office/officeart/2005/8/layout/chevron2"/>
    <dgm:cxn modelId="{6D3B21D6-D55D-4DAF-8483-02805C52DF89}" type="presParOf" srcId="{5F717C53-5ACF-49FC-B94A-AE2D1ACA2BB5}" destId="{30A1E1E7-AAB2-4317-958C-44E58EBCDAA1}" srcOrd="4" destOrd="0" presId="urn:microsoft.com/office/officeart/2005/8/layout/chevron2"/>
    <dgm:cxn modelId="{31464968-D7D5-4EE4-B9D3-6FA1AC14504F}" type="presParOf" srcId="{30A1E1E7-AAB2-4317-958C-44E58EBCDAA1}" destId="{C3CE7577-81D3-4ED4-84CF-AC951E9F30B2}" srcOrd="0" destOrd="0" presId="urn:microsoft.com/office/officeart/2005/8/layout/chevron2"/>
    <dgm:cxn modelId="{7B5E1047-EB5C-4A40-932F-8E9057891342}" type="presParOf" srcId="{30A1E1E7-AAB2-4317-958C-44E58EBCDAA1}" destId="{52F1B484-31D4-4012-A268-A72A8F9573C1}" srcOrd="1" destOrd="0" presId="urn:microsoft.com/office/officeart/2005/8/layout/chevron2"/>
    <dgm:cxn modelId="{3E21581A-753D-4D7F-9DEE-2FC00DFE3426}" type="presParOf" srcId="{5F717C53-5ACF-49FC-B94A-AE2D1ACA2BB5}" destId="{73929E83-3FA7-416F-98C2-9A0A37A135B7}" srcOrd="5" destOrd="0" presId="urn:microsoft.com/office/officeart/2005/8/layout/chevron2"/>
    <dgm:cxn modelId="{760517A0-603F-44CA-8C21-B00C144FE8D9}" type="presParOf" srcId="{5F717C53-5ACF-49FC-B94A-AE2D1ACA2BB5}" destId="{02A8B682-8B6A-45B2-8096-0CAAB1AF33A7}" srcOrd="6" destOrd="0" presId="urn:microsoft.com/office/officeart/2005/8/layout/chevron2"/>
    <dgm:cxn modelId="{E4E57F95-DC30-4C95-9DBD-1F4CF0A3A649}" type="presParOf" srcId="{02A8B682-8B6A-45B2-8096-0CAAB1AF33A7}" destId="{FF602AE4-508C-4EF8-87AA-9DDCA753949A}" srcOrd="0" destOrd="0" presId="urn:microsoft.com/office/officeart/2005/8/layout/chevron2"/>
    <dgm:cxn modelId="{EDC457EE-6656-4F64-A016-4B20C38D29C7}" type="presParOf" srcId="{02A8B682-8B6A-45B2-8096-0CAAB1AF33A7}" destId="{157D3B8F-5D28-4A81-97B6-6DACF0C4F2DC}" srcOrd="1" destOrd="0" presId="urn:microsoft.com/office/officeart/2005/8/layout/chevron2"/>
    <dgm:cxn modelId="{2A2D7702-8AF7-410B-BE49-823C0AE49E6D}" type="presParOf" srcId="{5F717C53-5ACF-49FC-B94A-AE2D1ACA2BB5}" destId="{1BFF40A8-B45B-4134-8088-0C8745F573D7}" srcOrd="7" destOrd="0" presId="urn:microsoft.com/office/officeart/2005/8/layout/chevron2"/>
    <dgm:cxn modelId="{F89BE8A4-4BB7-4C0C-9B43-FB80A673E64A}" type="presParOf" srcId="{5F717C53-5ACF-49FC-B94A-AE2D1ACA2BB5}" destId="{EA1080BC-A3BD-43DB-9CD4-923C4C0F19B5}" srcOrd="8" destOrd="0" presId="urn:microsoft.com/office/officeart/2005/8/layout/chevron2"/>
    <dgm:cxn modelId="{FC680C62-DDE0-41C8-B01D-4F759CE78D5F}" type="presParOf" srcId="{EA1080BC-A3BD-43DB-9CD4-923C4C0F19B5}" destId="{BA5FAEEF-6BFA-4229-925A-C54F4943B1F0}" srcOrd="0" destOrd="0" presId="urn:microsoft.com/office/officeart/2005/8/layout/chevron2"/>
    <dgm:cxn modelId="{B2447FD6-5216-44A7-B716-34012CD48D93}" type="presParOf" srcId="{EA1080BC-A3BD-43DB-9CD4-923C4C0F19B5}" destId="{64B2395F-32EF-4705-AD99-84F58B82C75C}"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47DC7C3-D3BE-462B-B0DE-E4AB4755DCB6}" type="doc">
      <dgm:prSet loTypeId="urn:microsoft.com/office/officeart/2005/8/layout/matrix1" loCatId="matrix" qsTypeId="urn:microsoft.com/office/officeart/2005/8/quickstyle/simple3" qsCatId="simple" csTypeId="urn:microsoft.com/office/officeart/2005/8/colors/accent5_2" csCatId="accent5" phldr="1"/>
      <dgm:spPr/>
      <dgm:t>
        <a:bodyPr/>
        <a:lstStyle/>
        <a:p>
          <a:endParaRPr lang="en-US"/>
        </a:p>
      </dgm:t>
    </dgm:pt>
    <dgm:pt modelId="{9871B473-8540-46C1-973D-305D025E53BE}">
      <dgm:prSet phldrT="[Text]"/>
      <dgm:spPr/>
      <dgm:t>
        <a:bodyPr/>
        <a:lstStyle/>
        <a:p>
          <a:r>
            <a:rPr lang="en-US" dirty="0" err="1" smtClean="0"/>
            <a:t>Tư</a:t>
          </a:r>
          <a:r>
            <a:rPr lang="en-US" dirty="0" smtClean="0"/>
            <a:t> </a:t>
          </a:r>
          <a:r>
            <a:rPr lang="en-US" dirty="0" err="1" smtClean="0"/>
            <a:t>liệu</a:t>
          </a:r>
          <a:r>
            <a:rPr lang="en-US" dirty="0" smtClean="0"/>
            <a:t> </a:t>
          </a:r>
          <a:r>
            <a:rPr lang="en-US" dirty="0" err="1" smtClean="0"/>
            <a:t>điện</a:t>
          </a:r>
          <a:r>
            <a:rPr lang="en-US" dirty="0" smtClean="0"/>
            <a:t> </a:t>
          </a:r>
          <a:r>
            <a:rPr lang="en-US" dirty="0" err="1" smtClean="0"/>
            <a:t>tử</a:t>
          </a:r>
          <a:endParaRPr lang="en-US" dirty="0"/>
        </a:p>
      </dgm:t>
    </dgm:pt>
    <dgm:pt modelId="{D208B475-5394-4CAF-BBBB-424CAE0DCD01}" type="parTrans" cxnId="{DC0A06FC-0439-4033-A696-19E5E2F57411}">
      <dgm:prSet/>
      <dgm:spPr/>
      <dgm:t>
        <a:bodyPr/>
        <a:lstStyle/>
        <a:p>
          <a:endParaRPr lang="en-US"/>
        </a:p>
      </dgm:t>
    </dgm:pt>
    <dgm:pt modelId="{4F7CB3A1-940D-4979-84F8-CE6686024A9F}" type="sibTrans" cxnId="{DC0A06FC-0439-4033-A696-19E5E2F57411}">
      <dgm:prSet/>
      <dgm:spPr/>
      <dgm:t>
        <a:bodyPr/>
        <a:lstStyle/>
        <a:p>
          <a:endParaRPr lang="en-US"/>
        </a:p>
      </dgm:t>
    </dgm:pt>
    <dgm:pt modelId="{7C14E809-8BBC-490D-94B7-5A3BBE7AECD5}">
      <dgm:prSet phldrT="[Text]"/>
      <dgm:spPr/>
      <dgm:t>
        <a:bodyPr/>
        <a:lstStyle/>
        <a:p>
          <a:r>
            <a:rPr lang="en-US" dirty="0" smtClean="0"/>
            <a:t>CD-ROM</a:t>
          </a:r>
          <a:endParaRPr lang="en-US" dirty="0"/>
        </a:p>
      </dgm:t>
    </dgm:pt>
    <dgm:pt modelId="{8AE2788D-1A01-40E1-8D03-F7957EE65D85}" type="parTrans" cxnId="{125BA1A1-710E-44C5-8802-63AA0F44F6B8}">
      <dgm:prSet/>
      <dgm:spPr/>
      <dgm:t>
        <a:bodyPr/>
        <a:lstStyle/>
        <a:p>
          <a:endParaRPr lang="en-US"/>
        </a:p>
      </dgm:t>
    </dgm:pt>
    <dgm:pt modelId="{C985E19C-4559-42CA-837D-38667CC9EA46}" type="sibTrans" cxnId="{125BA1A1-710E-44C5-8802-63AA0F44F6B8}">
      <dgm:prSet/>
      <dgm:spPr/>
      <dgm:t>
        <a:bodyPr/>
        <a:lstStyle/>
        <a:p>
          <a:endParaRPr lang="en-US"/>
        </a:p>
      </dgm:t>
    </dgm:pt>
    <dgm:pt modelId="{73E31F79-0A89-4EE1-8A2D-1A2995B9E649}">
      <dgm:prSet phldrT="[Text]"/>
      <dgm:spPr/>
      <dgm:t>
        <a:bodyPr/>
        <a:lstStyle/>
        <a:p>
          <a:r>
            <a:rPr lang="en-US" dirty="0" err="1" smtClean="0"/>
            <a:t>Tạp</a:t>
          </a:r>
          <a:r>
            <a:rPr lang="en-US" dirty="0" smtClean="0"/>
            <a:t> </a:t>
          </a:r>
          <a:r>
            <a:rPr lang="en-US" dirty="0" err="1" smtClean="0"/>
            <a:t>chí</a:t>
          </a:r>
          <a:r>
            <a:rPr lang="en-US" dirty="0" smtClean="0"/>
            <a:t> </a:t>
          </a:r>
          <a:r>
            <a:rPr lang="en-US" dirty="0" err="1" smtClean="0"/>
            <a:t>điện</a:t>
          </a:r>
          <a:r>
            <a:rPr lang="en-US" dirty="0" smtClean="0"/>
            <a:t> </a:t>
          </a:r>
          <a:r>
            <a:rPr lang="en-US" dirty="0" err="1" smtClean="0"/>
            <a:t>tử</a:t>
          </a:r>
          <a:r>
            <a:rPr lang="en-US" dirty="0" smtClean="0"/>
            <a:t> - </a:t>
          </a:r>
          <a:r>
            <a:rPr lang="en-US" dirty="0" err="1" smtClean="0"/>
            <a:t>ấn</a:t>
          </a:r>
          <a:r>
            <a:rPr lang="en-US" dirty="0" smtClean="0"/>
            <a:t> </a:t>
          </a:r>
          <a:r>
            <a:rPr lang="en-US" dirty="0" err="1" smtClean="0"/>
            <a:t>hành</a:t>
          </a:r>
          <a:r>
            <a:rPr lang="en-US" dirty="0" smtClean="0"/>
            <a:t> </a:t>
          </a:r>
          <a:r>
            <a:rPr lang="en-US" dirty="0" err="1" smtClean="0"/>
            <a:t>trên</a:t>
          </a:r>
          <a:r>
            <a:rPr lang="en-US" dirty="0" smtClean="0"/>
            <a:t> </a:t>
          </a:r>
          <a:r>
            <a:rPr lang="en-US" dirty="0" err="1" smtClean="0"/>
            <a:t>mạng</a:t>
          </a:r>
          <a:r>
            <a:rPr lang="en-US" dirty="0" smtClean="0"/>
            <a:t> Internet. </a:t>
          </a:r>
          <a:endParaRPr lang="en-US" dirty="0"/>
        </a:p>
      </dgm:t>
    </dgm:pt>
    <dgm:pt modelId="{6AC6C985-1E5E-46F0-9A91-B36793F29347}" type="parTrans" cxnId="{E749873E-3B75-4779-92D1-B346D0636C71}">
      <dgm:prSet/>
      <dgm:spPr/>
      <dgm:t>
        <a:bodyPr/>
        <a:lstStyle/>
        <a:p>
          <a:endParaRPr lang="en-US"/>
        </a:p>
      </dgm:t>
    </dgm:pt>
    <dgm:pt modelId="{289DC93F-B566-4B9A-BC3F-7F10BD917A74}" type="sibTrans" cxnId="{E749873E-3B75-4779-92D1-B346D0636C71}">
      <dgm:prSet/>
      <dgm:spPr/>
      <dgm:t>
        <a:bodyPr/>
        <a:lstStyle/>
        <a:p>
          <a:endParaRPr lang="en-US"/>
        </a:p>
      </dgm:t>
    </dgm:pt>
    <dgm:pt modelId="{9D46F356-C6DF-45C7-BED5-ED15A35D4562}">
      <dgm:prSet phldrT="[Text]"/>
      <dgm:spPr/>
      <dgm:t>
        <a:bodyPr/>
        <a:lstStyle/>
        <a:p>
          <a:r>
            <a:rPr lang="en-US" dirty="0" err="1" smtClean="0"/>
            <a:t>Cơ</a:t>
          </a:r>
          <a:r>
            <a:rPr lang="en-US" dirty="0" smtClean="0"/>
            <a:t> </a:t>
          </a:r>
          <a:r>
            <a:rPr lang="en-US" dirty="0" err="1" smtClean="0"/>
            <a:t>sở</a:t>
          </a:r>
          <a:r>
            <a:rPr lang="en-US" dirty="0" smtClean="0"/>
            <a:t> </a:t>
          </a:r>
          <a:r>
            <a:rPr lang="en-US" dirty="0" err="1" smtClean="0"/>
            <a:t>dữ</a:t>
          </a:r>
          <a:r>
            <a:rPr lang="en-US" dirty="0" smtClean="0"/>
            <a:t> </a:t>
          </a:r>
          <a:r>
            <a:rPr lang="en-US" dirty="0" err="1" smtClean="0"/>
            <a:t>liệu</a:t>
          </a:r>
          <a:r>
            <a:rPr lang="en-US" dirty="0" smtClean="0"/>
            <a:t> </a:t>
          </a:r>
          <a:r>
            <a:rPr lang="en-US" dirty="0" err="1" smtClean="0"/>
            <a:t>trực</a:t>
          </a:r>
          <a:r>
            <a:rPr lang="en-US" dirty="0" smtClean="0"/>
            <a:t> </a:t>
          </a:r>
          <a:r>
            <a:rPr lang="en-US" dirty="0" err="1" smtClean="0"/>
            <a:t>tuyến</a:t>
          </a:r>
          <a:endParaRPr lang="en-US" dirty="0"/>
        </a:p>
      </dgm:t>
    </dgm:pt>
    <dgm:pt modelId="{6F00639A-3475-4FCE-914C-8884F6B787FB}" type="parTrans" cxnId="{B308F018-4143-472D-992D-433FB05682D5}">
      <dgm:prSet/>
      <dgm:spPr/>
      <dgm:t>
        <a:bodyPr/>
        <a:lstStyle/>
        <a:p>
          <a:endParaRPr lang="en-US"/>
        </a:p>
      </dgm:t>
    </dgm:pt>
    <dgm:pt modelId="{F82EB828-DE42-4098-AC1E-7092B892686D}" type="sibTrans" cxnId="{B308F018-4143-472D-992D-433FB05682D5}">
      <dgm:prSet/>
      <dgm:spPr/>
      <dgm:t>
        <a:bodyPr/>
        <a:lstStyle/>
        <a:p>
          <a:endParaRPr lang="en-US"/>
        </a:p>
      </dgm:t>
    </dgm:pt>
    <dgm:pt modelId="{99C4E344-9E11-46D5-B475-666DEBEF723D}">
      <dgm:prSet phldrT="[Text]"/>
      <dgm:spPr/>
      <dgm:t>
        <a:bodyPr/>
        <a:lstStyle/>
        <a:p>
          <a:r>
            <a:rPr lang="en-US" dirty="0" err="1" smtClean="0"/>
            <a:t>Tài</a:t>
          </a:r>
          <a:r>
            <a:rPr lang="en-US" dirty="0" smtClean="0"/>
            <a:t> </a:t>
          </a:r>
          <a:r>
            <a:rPr lang="en-US" dirty="0" err="1" smtClean="0"/>
            <a:t>liệu</a:t>
          </a:r>
          <a:r>
            <a:rPr lang="en-US" dirty="0" smtClean="0"/>
            <a:t> </a:t>
          </a:r>
          <a:r>
            <a:rPr lang="en-US" dirty="0" err="1" smtClean="0"/>
            <a:t>khác</a:t>
          </a:r>
          <a:r>
            <a:rPr lang="en-US" dirty="0" smtClean="0"/>
            <a:t> </a:t>
          </a:r>
          <a:r>
            <a:rPr lang="en-US" dirty="0" err="1" smtClean="0"/>
            <a:t>trên</a:t>
          </a:r>
          <a:r>
            <a:rPr lang="en-US" dirty="0" smtClean="0"/>
            <a:t> Internet </a:t>
          </a:r>
          <a:endParaRPr lang="en-US" dirty="0"/>
        </a:p>
      </dgm:t>
    </dgm:pt>
    <dgm:pt modelId="{DF43FD25-C657-4147-8B8F-DC6616BA5F27}" type="parTrans" cxnId="{EFBC3BA9-0F85-4A1D-B23C-62F9F09173B1}">
      <dgm:prSet/>
      <dgm:spPr/>
      <dgm:t>
        <a:bodyPr/>
        <a:lstStyle/>
        <a:p>
          <a:endParaRPr lang="en-US"/>
        </a:p>
      </dgm:t>
    </dgm:pt>
    <dgm:pt modelId="{65EA9DB7-AE68-4A5C-8261-76523BDA60FE}" type="sibTrans" cxnId="{EFBC3BA9-0F85-4A1D-B23C-62F9F09173B1}">
      <dgm:prSet/>
      <dgm:spPr/>
      <dgm:t>
        <a:bodyPr/>
        <a:lstStyle/>
        <a:p>
          <a:endParaRPr lang="en-US"/>
        </a:p>
      </dgm:t>
    </dgm:pt>
    <dgm:pt modelId="{FE5347C3-4E54-4912-93DA-C5CBE73D5A29}" type="pres">
      <dgm:prSet presAssocID="{847DC7C3-D3BE-462B-B0DE-E4AB4755DCB6}" presName="diagram" presStyleCnt="0">
        <dgm:presLayoutVars>
          <dgm:chMax val="1"/>
          <dgm:dir/>
          <dgm:animLvl val="ctr"/>
          <dgm:resizeHandles val="exact"/>
        </dgm:presLayoutVars>
      </dgm:prSet>
      <dgm:spPr/>
      <dgm:t>
        <a:bodyPr/>
        <a:lstStyle/>
        <a:p>
          <a:endParaRPr lang="en-US"/>
        </a:p>
      </dgm:t>
    </dgm:pt>
    <dgm:pt modelId="{789AA2C0-A417-4D16-8B9C-86462ED9F19E}" type="pres">
      <dgm:prSet presAssocID="{847DC7C3-D3BE-462B-B0DE-E4AB4755DCB6}" presName="matrix" presStyleCnt="0"/>
      <dgm:spPr/>
    </dgm:pt>
    <dgm:pt modelId="{5FFB6033-03D8-40DE-B932-8808D06A95CC}" type="pres">
      <dgm:prSet presAssocID="{847DC7C3-D3BE-462B-B0DE-E4AB4755DCB6}" presName="tile1" presStyleLbl="node1" presStyleIdx="0" presStyleCnt="4"/>
      <dgm:spPr/>
      <dgm:t>
        <a:bodyPr/>
        <a:lstStyle/>
        <a:p>
          <a:endParaRPr lang="en-US"/>
        </a:p>
      </dgm:t>
    </dgm:pt>
    <dgm:pt modelId="{F4BD37B2-59D0-4A27-8A24-56D2074909CF}" type="pres">
      <dgm:prSet presAssocID="{847DC7C3-D3BE-462B-B0DE-E4AB4755DCB6}" presName="tile1text" presStyleLbl="node1" presStyleIdx="0" presStyleCnt="4">
        <dgm:presLayoutVars>
          <dgm:chMax val="0"/>
          <dgm:chPref val="0"/>
          <dgm:bulletEnabled val="1"/>
        </dgm:presLayoutVars>
      </dgm:prSet>
      <dgm:spPr/>
      <dgm:t>
        <a:bodyPr/>
        <a:lstStyle/>
        <a:p>
          <a:endParaRPr lang="en-US"/>
        </a:p>
      </dgm:t>
    </dgm:pt>
    <dgm:pt modelId="{21E86CC7-3A0F-40F9-86CC-267DFB8D2D95}" type="pres">
      <dgm:prSet presAssocID="{847DC7C3-D3BE-462B-B0DE-E4AB4755DCB6}" presName="tile2" presStyleLbl="node1" presStyleIdx="1" presStyleCnt="4"/>
      <dgm:spPr/>
      <dgm:t>
        <a:bodyPr/>
        <a:lstStyle/>
        <a:p>
          <a:endParaRPr lang="en-US"/>
        </a:p>
      </dgm:t>
    </dgm:pt>
    <dgm:pt modelId="{FC681B1C-FE81-4208-B141-46071ADD1D79}" type="pres">
      <dgm:prSet presAssocID="{847DC7C3-D3BE-462B-B0DE-E4AB4755DCB6}" presName="tile2text" presStyleLbl="node1" presStyleIdx="1" presStyleCnt="4">
        <dgm:presLayoutVars>
          <dgm:chMax val="0"/>
          <dgm:chPref val="0"/>
          <dgm:bulletEnabled val="1"/>
        </dgm:presLayoutVars>
      </dgm:prSet>
      <dgm:spPr/>
      <dgm:t>
        <a:bodyPr/>
        <a:lstStyle/>
        <a:p>
          <a:endParaRPr lang="en-US"/>
        </a:p>
      </dgm:t>
    </dgm:pt>
    <dgm:pt modelId="{6ABB7E16-C250-4057-A601-CA616EB519CA}" type="pres">
      <dgm:prSet presAssocID="{847DC7C3-D3BE-462B-B0DE-E4AB4755DCB6}" presName="tile3" presStyleLbl="node1" presStyleIdx="2" presStyleCnt="4"/>
      <dgm:spPr/>
      <dgm:t>
        <a:bodyPr/>
        <a:lstStyle/>
        <a:p>
          <a:endParaRPr lang="en-US"/>
        </a:p>
      </dgm:t>
    </dgm:pt>
    <dgm:pt modelId="{BA8CC73E-405C-4B20-98F9-9D837C6FC016}" type="pres">
      <dgm:prSet presAssocID="{847DC7C3-D3BE-462B-B0DE-E4AB4755DCB6}" presName="tile3text" presStyleLbl="node1" presStyleIdx="2" presStyleCnt="4">
        <dgm:presLayoutVars>
          <dgm:chMax val="0"/>
          <dgm:chPref val="0"/>
          <dgm:bulletEnabled val="1"/>
        </dgm:presLayoutVars>
      </dgm:prSet>
      <dgm:spPr/>
      <dgm:t>
        <a:bodyPr/>
        <a:lstStyle/>
        <a:p>
          <a:endParaRPr lang="en-US"/>
        </a:p>
      </dgm:t>
    </dgm:pt>
    <dgm:pt modelId="{A9C446A2-4F3F-4684-A1C1-CDC30827EF7F}" type="pres">
      <dgm:prSet presAssocID="{847DC7C3-D3BE-462B-B0DE-E4AB4755DCB6}" presName="tile4" presStyleLbl="node1" presStyleIdx="3" presStyleCnt="4"/>
      <dgm:spPr/>
      <dgm:t>
        <a:bodyPr/>
        <a:lstStyle/>
        <a:p>
          <a:endParaRPr lang="en-US"/>
        </a:p>
      </dgm:t>
    </dgm:pt>
    <dgm:pt modelId="{E4860D63-7837-4BBE-AD24-DF48D5934A41}" type="pres">
      <dgm:prSet presAssocID="{847DC7C3-D3BE-462B-B0DE-E4AB4755DCB6}" presName="tile4text" presStyleLbl="node1" presStyleIdx="3" presStyleCnt="4">
        <dgm:presLayoutVars>
          <dgm:chMax val="0"/>
          <dgm:chPref val="0"/>
          <dgm:bulletEnabled val="1"/>
        </dgm:presLayoutVars>
      </dgm:prSet>
      <dgm:spPr/>
      <dgm:t>
        <a:bodyPr/>
        <a:lstStyle/>
        <a:p>
          <a:endParaRPr lang="en-US"/>
        </a:p>
      </dgm:t>
    </dgm:pt>
    <dgm:pt modelId="{A659E55B-6E9B-4747-BA4D-68BDEE180CF6}" type="pres">
      <dgm:prSet presAssocID="{847DC7C3-D3BE-462B-B0DE-E4AB4755DCB6}" presName="centerTile" presStyleLbl="fgShp" presStyleIdx="0" presStyleCnt="1" custScaleX="116665">
        <dgm:presLayoutVars>
          <dgm:chMax val="0"/>
          <dgm:chPref val="0"/>
        </dgm:presLayoutVars>
      </dgm:prSet>
      <dgm:spPr/>
      <dgm:t>
        <a:bodyPr/>
        <a:lstStyle/>
        <a:p>
          <a:endParaRPr lang="en-US"/>
        </a:p>
      </dgm:t>
    </dgm:pt>
  </dgm:ptLst>
  <dgm:cxnLst>
    <dgm:cxn modelId="{09B3EDE1-13F1-4B74-9A85-27E81D5FE2BD}" type="presOf" srcId="{847DC7C3-D3BE-462B-B0DE-E4AB4755DCB6}" destId="{FE5347C3-4E54-4912-93DA-C5CBE73D5A29}" srcOrd="0" destOrd="0" presId="urn:microsoft.com/office/officeart/2005/8/layout/matrix1"/>
    <dgm:cxn modelId="{EFBC3BA9-0F85-4A1D-B23C-62F9F09173B1}" srcId="{9871B473-8540-46C1-973D-305D025E53BE}" destId="{99C4E344-9E11-46D5-B475-666DEBEF723D}" srcOrd="3" destOrd="0" parTransId="{DF43FD25-C657-4147-8B8F-DC6616BA5F27}" sibTransId="{65EA9DB7-AE68-4A5C-8261-76523BDA60FE}"/>
    <dgm:cxn modelId="{5785E7D2-1EA4-4156-8C2D-A5FCB7E9C7CA}" type="presOf" srcId="{73E31F79-0A89-4EE1-8A2D-1A2995B9E649}" destId="{21E86CC7-3A0F-40F9-86CC-267DFB8D2D95}" srcOrd="0" destOrd="0" presId="urn:microsoft.com/office/officeart/2005/8/layout/matrix1"/>
    <dgm:cxn modelId="{125BA1A1-710E-44C5-8802-63AA0F44F6B8}" srcId="{9871B473-8540-46C1-973D-305D025E53BE}" destId="{7C14E809-8BBC-490D-94B7-5A3BBE7AECD5}" srcOrd="0" destOrd="0" parTransId="{8AE2788D-1A01-40E1-8D03-F7957EE65D85}" sibTransId="{C985E19C-4559-42CA-837D-38667CC9EA46}"/>
    <dgm:cxn modelId="{3D5EDFEA-4894-4B28-AAE1-CF6EC33E3E61}" type="presOf" srcId="{73E31F79-0A89-4EE1-8A2D-1A2995B9E649}" destId="{FC681B1C-FE81-4208-B141-46071ADD1D79}" srcOrd="1" destOrd="0" presId="urn:microsoft.com/office/officeart/2005/8/layout/matrix1"/>
    <dgm:cxn modelId="{DC0A06FC-0439-4033-A696-19E5E2F57411}" srcId="{847DC7C3-D3BE-462B-B0DE-E4AB4755DCB6}" destId="{9871B473-8540-46C1-973D-305D025E53BE}" srcOrd="0" destOrd="0" parTransId="{D208B475-5394-4CAF-BBBB-424CAE0DCD01}" sibTransId="{4F7CB3A1-940D-4979-84F8-CE6686024A9F}"/>
    <dgm:cxn modelId="{33512209-C7C6-42BF-829B-0C48450BAFD6}" type="presOf" srcId="{7C14E809-8BBC-490D-94B7-5A3BBE7AECD5}" destId="{F4BD37B2-59D0-4A27-8A24-56D2074909CF}" srcOrd="1" destOrd="0" presId="urn:microsoft.com/office/officeart/2005/8/layout/matrix1"/>
    <dgm:cxn modelId="{97BB5712-6F04-47DD-A37A-076693980FEB}" type="presOf" srcId="{9871B473-8540-46C1-973D-305D025E53BE}" destId="{A659E55B-6E9B-4747-BA4D-68BDEE180CF6}" srcOrd="0" destOrd="0" presId="urn:microsoft.com/office/officeart/2005/8/layout/matrix1"/>
    <dgm:cxn modelId="{C0BCDCB5-95B7-4D0F-85B1-A17F56AC5BF4}" type="presOf" srcId="{9D46F356-C6DF-45C7-BED5-ED15A35D4562}" destId="{BA8CC73E-405C-4B20-98F9-9D837C6FC016}" srcOrd="1" destOrd="0" presId="urn:microsoft.com/office/officeart/2005/8/layout/matrix1"/>
    <dgm:cxn modelId="{E36DF812-243E-447C-9A1D-1E4142737472}" type="presOf" srcId="{99C4E344-9E11-46D5-B475-666DEBEF723D}" destId="{E4860D63-7837-4BBE-AD24-DF48D5934A41}" srcOrd="1" destOrd="0" presId="urn:microsoft.com/office/officeart/2005/8/layout/matrix1"/>
    <dgm:cxn modelId="{A854D0A9-D005-462D-956A-DDAE9AFC6756}" type="presOf" srcId="{9D46F356-C6DF-45C7-BED5-ED15A35D4562}" destId="{6ABB7E16-C250-4057-A601-CA616EB519CA}" srcOrd="0" destOrd="0" presId="urn:microsoft.com/office/officeart/2005/8/layout/matrix1"/>
    <dgm:cxn modelId="{91F148CC-6A17-4466-959A-722E68AA071D}" type="presOf" srcId="{99C4E344-9E11-46D5-B475-666DEBEF723D}" destId="{A9C446A2-4F3F-4684-A1C1-CDC30827EF7F}" srcOrd="0" destOrd="0" presId="urn:microsoft.com/office/officeart/2005/8/layout/matrix1"/>
    <dgm:cxn modelId="{B308F018-4143-472D-992D-433FB05682D5}" srcId="{9871B473-8540-46C1-973D-305D025E53BE}" destId="{9D46F356-C6DF-45C7-BED5-ED15A35D4562}" srcOrd="2" destOrd="0" parTransId="{6F00639A-3475-4FCE-914C-8884F6B787FB}" sibTransId="{F82EB828-DE42-4098-AC1E-7092B892686D}"/>
    <dgm:cxn modelId="{5A429714-C76B-43C1-B22E-EF13CF908BCE}" type="presOf" srcId="{7C14E809-8BBC-490D-94B7-5A3BBE7AECD5}" destId="{5FFB6033-03D8-40DE-B932-8808D06A95CC}" srcOrd="0" destOrd="0" presId="urn:microsoft.com/office/officeart/2005/8/layout/matrix1"/>
    <dgm:cxn modelId="{E749873E-3B75-4779-92D1-B346D0636C71}" srcId="{9871B473-8540-46C1-973D-305D025E53BE}" destId="{73E31F79-0A89-4EE1-8A2D-1A2995B9E649}" srcOrd="1" destOrd="0" parTransId="{6AC6C985-1E5E-46F0-9A91-B36793F29347}" sibTransId="{289DC93F-B566-4B9A-BC3F-7F10BD917A74}"/>
    <dgm:cxn modelId="{5DCFCAF6-ACE2-4B17-B8EA-AEC734AD5503}" type="presParOf" srcId="{FE5347C3-4E54-4912-93DA-C5CBE73D5A29}" destId="{789AA2C0-A417-4D16-8B9C-86462ED9F19E}" srcOrd="0" destOrd="0" presId="urn:microsoft.com/office/officeart/2005/8/layout/matrix1"/>
    <dgm:cxn modelId="{6C2EA6E4-965D-46C5-9FDA-0A4439AB0017}" type="presParOf" srcId="{789AA2C0-A417-4D16-8B9C-86462ED9F19E}" destId="{5FFB6033-03D8-40DE-B932-8808D06A95CC}" srcOrd="0" destOrd="0" presId="urn:microsoft.com/office/officeart/2005/8/layout/matrix1"/>
    <dgm:cxn modelId="{3F20E260-0397-4175-B172-9E34836456AC}" type="presParOf" srcId="{789AA2C0-A417-4D16-8B9C-86462ED9F19E}" destId="{F4BD37B2-59D0-4A27-8A24-56D2074909CF}" srcOrd="1" destOrd="0" presId="urn:microsoft.com/office/officeart/2005/8/layout/matrix1"/>
    <dgm:cxn modelId="{41FFE049-C02B-438B-A424-30C026F6B7C3}" type="presParOf" srcId="{789AA2C0-A417-4D16-8B9C-86462ED9F19E}" destId="{21E86CC7-3A0F-40F9-86CC-267DFB8D2D95}" srcOrd="2" destOrd="0" presId="urn:microsoft.com/office/officeart/2005/8/layout/matrix1"/>
    <dgm:cxn modelId="{377FE078-E330-4267-A9CD-B27B25BCFFC6}" type="presParOf" srcId="{789AA2C0-A417-4D16-8B9C-86462ED9F19E}" destId="{FC681B1C-FE81-4208-B141-46071ADD1D79}" srcOrd="3" destOrd="0" presId="urn:microsoft.com/office/officeart/2005/8/layout/matrix1"/>
    <dgm:cxn modelId="{6B77092D-8587-439B-B344-484D019D8590}" type="presParOf" srcId="{789AA2C0-A417-4D16-8B9C-86462ED9F19E}" destId="{6ABB7E16-C250-4057-A601-CA616EB519CA}" srcOrd="4" destOrd="0" presId="urn:microsoft.com/office/officeart/2005/8/layout/matrix1"/>
    <dgm:cxn modelId="{4CA1993C-5A94-4DBD-AD25-BA50EE62440D}" type="presParOf" srcId="{789AA2C0-A417-4D16-8B9C-86462ED9F19E}" destId="{BA8CC73E-405C-4B20-98F9-9D837C6FC016}" srcOrd="5" destOrd="0" presId="urn:microsoft.com/office/officeart/2005/8/layout/matrix1"/>
    <dgm:cxn modelId="{AD0E1A28-6964-4688-AA25-F10038E00578}" type="presParOf" srcId="{789AA2C0-A417-4D16-8B9C-86462ED9F19E}" destId="{A9C446A2-4F3F-4684-A1C1-CDC30827EF7F}" srcOrd="6" destOrd="0" presId="urn:microsoft.com/office/officeart/2005/8/layout/matrix1"/>
    <dgm:cxn modelId="{8710379C-9727-4BE0-AA79-0AC7D241AD46}" type="presParOf" srcId="{789AA2C0-A417-4D16-8B9C-86462ED9F19E}" destId="{E4860D63-7837-4BBE-AD24-DF48D5934A41}" srcOrd="7" destOrd="0" presId="urn:microsoft.com/office/officeart/2005/8/layout/matrix1"/>
    <dgm:cxn modelId="{15C86C98-4980-41F6-B884-CB8853CFCF9C}" type="presParOf" srcId="{FE5347C3-4E54-4912-93DA-C5CBE73D5A29}" destId="{A659E55B-6E9B-4747-BA4D-68BDEE180CF6}"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0FE507C-6837-400B-BD65-EAFD24D6DE01}"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n-US"/>
        </a:p>
      </dgm:t>
    </dgm:pt>
    <dgm:pt modelId="{3837F0CF-AD03-40EF-829C-4BADCDA7A1B5}">
      <dgm:prSet phldrT="[Text]"/>
      <dgm:spPr/>
      <dgm:t>
        <a:bodyPr/>
        <a:lstStyle/>
        <a:p>
          <a:r>
            <a:rPr lang="en-US" smtClean="0"/>
            <a:t>Bảo quản, lưu trữ và bảo tồn kiến thức</a:t>
          </a:r>
          <a:endParaRPr lang="en-US"/>
        </a:p>
      </dgm:t>
    </dgm:pt>
    <dgm:pt modelId="{D2721706-9347-48CF-9DB7-960842F0E07A}" type="parTrans" cxnId="{D0C61022-37ED-47D7-9EE0-0B58A45D961F}">
      <dgm:prSet/>
      <dgm:spPr/>
      <dgm:t>
        <a:bodyPr/>
        <a:lstStyle/>
        <a:p>
          <a:endParaRPr lang="en-US"/>
        </a:p>
      </dgm:t>
    </dgm:pt>
    <dgm:pt modelId="{92F393D6-EB2C-4CE2-A20D-B64650D5E2CB}" type="sibTrans" cxnId="{D0C61022-37ED-47D7-9EE0-0B58A45D961F}">
      <dgm:prSet/>
      <dgm:spPr/>
      <dgm:t>
        <a:bodyPr/>
        <a:lstStyle/>
        <a:p>
          <a:endParaRPr lang="en-US"/>
        </a:p>
      </dgm:t>
    </dgm:pt>
    <dgm:pt modelId="{17FAFEAA-40D6-454F-A220-74B5859812B4}">
      <dgm:prSet phldrT="[Text]"/>
      <dgm:spPr/>
      <dgm:t>
        <a:bodyPr/>
        <a:lstStyle/>
        <a:p>
          <a:r>
            <a:rPr lang="en-US" dirty="0" err="1" smtClean="0"/>
            <a:t>Đảm</a:t>
          </a:r>
          <a:r>
            <a:rPr lang="en-US" dirty="0" smtClean="0"/>
            <a:t> </a:t>
          </a:r>
          <a:r>
            <a:rPr lang="en-US" dirty="0" err="1" smtClean="0"/>
            <a:t>bảo</a:t>
          </a:r>
          <a:r>
            <a:rPr lang="en-US" dirty="0" smtClean="0"/>
            <a:t> </a:t>
          </a:r>
          <a:r>
            <a:rPr lang="en-US" dirty="0" err="1" smtClean="0"/>
            <a:t>chất</a:t>
          </a:r>
          <a:r>
            <a:rPr lang="en-US" dirty="0" smtClean="0"/>
            <a:t> </a:t>
          </a:r>
          <a:r>
            <a:rPr lang="en-US" dirty="0" err="1" smtClean="0"/>
            <a:t>lượng</a:t>
          </a:r>
          <a:r>
            <a:rPr lang="en-US" dirty="0" smtClean="0"/>
            <a:t> </a:t>
          </a:r>
          <a:r>
            <a:rPr lang="en-US" dirty="0" err="1" smtClean="0"/>
            <a:t>và</a:t>
          </a:r>
          <a:r>
            <a:rPr lang="en-US" dirty="0" smtClean="0"/>
            <a:t> </a:t>
          </a:r>
          <a:r>
            <a:rPr lang="en-US" dirty="0" err="1" smtClean="0"/>
            <a:t>tiêu</a:t>
          </a:r>
          <a:r>
            <a:rPr lang="en-US" dirty="0" smtClean="0"/>
            <a:t> </a:t>
          </a:r>
          <a:r>
            <a:rPr lang="en-US" dirty="0" err="1" smtClean="0"/>
            <a:t>chuẩn</a:t>
          </a:r>
          <a:r>
            <a:rPr lang="en-US" dirty="0" smtClean="0"/>
            <a:t> </a:t>
          </a:r>
          <a:r>
            <a:rPr lang="en-US" dirty="0" err="1" smtClean="0"/>
            <a:t>hình</a:t>
          </a:r>
          <a:r>
            <a:rPr lang="en-US" dirty="0" smtClean="0"/>
            <a:t> </a:t>
          </a:r>
          <a:r>
            <a:rPr lang="en-US" dirty="0" err="1" smtClean="0"/>
            <a:t>ảnh</a:t>
          </a:r>
          <a:r>
            <a:rPr lang="en-US" dirty="0" smtClean="0"/>
            <a:t> </a:t>
          </a:r>
          <a:r>
            <a:rPr lang="en-US" dirty="0" err="1" smtClean="0"/>
            <a:t>số</a:t>
          </a:r>
          <a:r>
            <a:rPr lang="en-US" dirty="0" smtClean="0"/>
            <a:t> </a:t>
          </a:r>
          <a:r>
            <a:rPr lang="en-US" dirty="0" err="1" smtClean="0"/>
            <a:t>hóa</a:t>
          </a:r>
          <a:endParaRPr lang="en-US" dirty="0"/>
        </a:p>
      </dgm:t>
    </dgm:pt>
    <dgm:pt modelId="{A54E03CA-F51B-40B9-A0DE-FBEBD23F834C}" type="parTrans" cxnId="{C40702D8-275A-43F4-826D-8454F09A052E}">
      <dgm:prSet/>
      <dgm:spPr/>
      <dgm:t>
        <a:bodyPr/>
        <a:lstStyle/>
        <a:p>
          <a:endParaRPr lang="en-US"/>
        </a:p>
      </dgm:t>
    </dgm:pt>
    <dgm:pt modelId="{C1E1EDD0-7984-4451-B796-1170D90D877C}" type="sibTrans" cxnId="{C40702D8-275A-43F4-826D-8454F09A052E}">
      <dgm:prSet/>
      <dgm:spPr/>
      <dgm:t>
        <a:bodyPr/>
        <a:lstStyle/>
        <a:p>
          <a:endParaRPr lang="en-US"/>
        </a:p>
      </dgm:t>
    </dgm:pt>
    <dgm:pt modelId="{7ADF10D0-D1AA-4978-84DB-44B8C781BB03}">
      <dgm:prSet phldrT="[Text]"/>
      <dgm:spPr/>
      <dgm:t>
        <a:bodyPr/>
        <a:lstStyle/>
        <a:p>
          <a:r>
            <a:rPr lang="en-US" dirty="0" err="1" smtClean="0"/>
            <a:t>Dễ</a:t>
          </a:r>
          <a:r>
            <a:rPr lang="en-US" dirty="0" smtClean="0"/>
            <a:t> </a:t>
          </a:r>
          <a:r>
            <a:rPr lang="en-US" dirty="0" err="1" smtClean="0"/>
            <a:t>dàng</a:t>
          </a:r>
          <a:r>
            <a:rPr lang="en-US" dirty="0" smtClean="0"/>
            <a:t> chia </a:t>
          </a:r>
          <a:r>
            <a:rPr lang="en-US" dirty="0" err="1" smtClean="0"/>
            <a:t>sẻ</a:t>
          </a:r>
          <a:r>
            <a:rPr lang="en-US" dirty="0" smtClean="0"/>
            <a:t> </a:t>
          </a:r>
          <a:r>
            <a:rPr lang="en-US" dirty="0" err="1" smtClean="0"/>
            <a:t>tài</a:t>
          </a:r>
          <a:r>
            <a:rPr lang="en-US" dirty="0" smtClean="0"/>
            <a:t> </a:t>
          </a:r>
          <a:r>
            <a:rPr lang="en-US" dirty="0" err="1" smtClean="0"/>
            <a:t>liệu</a:t>
          </a:r>
          <a:r>
            <a:rPr lang="en-US" dirty="0" smtClean="0"/>
            <a:t> </a:t>
          </a:r>
          <a:endParaRPr lang="en-US" dirty="0"/>
        </a:p>
      </dgm:t>
    </dgm:pt>
    <dgm:pt modelId="{B5D148FF-4E41-4257-A366-21B19CCE0BA1}" type="parTrans" cxnId="{D68B7943-8755-4CD8-8248-B8AC0610FDF7}">
      <dgm:prSet/>
      <dgm:spPr/>
      <dgm:t>
        <a:bodyPr/>
        <a:lstStyle/>
        <a:p>
          <a:endParaRPr lang="en-US"/>
        </a:p>
      </dgm:t>
    </dgm:pt>
    <dgm:pt modelId="{F218B7CA-9C8A-4260-8A63-508DFDC2DBAD}" type="sibTrans" cxnId="{D68B7943-8755-4CD8-8248-B8AC0610FDF7}">
      <dgm:prSet/>
      <dgm:spPr/>
      <dgm:t>
        <a:bodyPr/>
        <a:lstStyle/>
        <a:p>
          <a:endParaRPr lang="en-US"/>
        </a:p>
      </dgm:t>
    </dgm:pt>
    <dgm:pt modelId="{4695775B-E774-4F2E-9AD0-47F4E2394193}">
      <dgm:prSet phldrT="[Text]"/>
      <dgm:spPr/>
      <dgm:t>
        <a:bodyPr/>
        <a:lstStyle/>
        <a:p>
          <a:r>
            <a:rPr lang="en-US" dirty="0" err="1" smtClean="0"/>
            <a:t>Tài</a:t>
          </a:r>
          <a:r>
            <a:rPr lang="en-US" dirty="0" smtClean="0"/>
            <a:t> </a:t>
          </a:r>
          <a:r>
            <a:rPr lang="en-US" dirty="0" err="1" smtClean="0"/>
            <a:t>nguyên</a:t>
          </a:r>
          <a:r>
            <a:rPr lang="en-US" dirty="0" smtClean="0"/>
            <a:t> </a:t>
          </a:r>
          <a:r>
            <a:rPr lang="en-US" dirty="0" err="1" smtClean="0"/>
            <a:t>phong</a:t>
          </a:r>
          <a:r>
            <a:rPr lang="en-US" dirty="0" smtClean="0"/>
            <a:t> </a:t>
          </a:r>
          <a:r>
            <a:rPr lang="en-US" dirty="0" err="1" smtClean="0"/>
            <a:t>phú</a:t>
          </a:r>
          <a:endParaRPr lang="en-US" dirty="0"/>
        </a:p>
      </dgm:t>
    </dgm:pt>
    <dgm:pt modelId="{DCFC38BF-6643-4EED-93A4-0680B787AC00}" type="parTrans" cxnId="{26011B89-1E75-43F7-852F-585C4D69E3A2}">
      <dgm:prSet/>
      <dgm:spPr/>
      <dgm:t>
        <a:bodyPr/>
        <a:lstStyle/>
        <a:p>
          <a:endParaRPr lang="en-US"/>
        </a:p>
      </dgm:t>
    </dgm:pt>
    <dgm:pt modelId="{608A38F8-AE2D-4F2A-A38C-FC0418255888}" type="sibTrans" cxnId="{26011B89-1E75-43F7-852F-585C4D69E3A2}">
      <dgm:prSet/>
      <dgm:spPr/>
      <dgm:t>
        <a:bodyPr/>
        <a:lstStyle/>
        <a:p>
          <a:endParaRPr lang="en-US"/>
        </a:p>
      </dgm:t>
    </dgm:pt>
    <dgm:pt modelId="{98319C0D-1E0F-40AD-AA46-A561FE945D31}" type="pres">
      <dgm:prSet presAssocID="{70FE507C-6837-400B-BD65-EAFD24D6DE01}" presName="Name0" presStyleCnt="0">
        <dgm:presLayoutVars>
          <dgm:dir/>
          <dgm:resizeHandles val="exact"/>
        </dgm:presLayoutVars>
      </dgm:prSet>
      <dgm:spPr/>
      <dgm:t>
        <a:bodyPr/>
        <a:lstStyle/>
        <a:p>
          <a:endParaRPr lang="en-US"/>
        </a:p>
      </dgm:t>
    </dgm:pt>
    <dgm:pt modelId="{4279934D-0846-45A2-A603-39B52914474E}" type="pres">
      <dgm:prSet presAssocID="{3837F0CF-AD03-40EF-829C-4BADCDA7A1B5}" presName="composite" presStyleCnt="0"/>
      <dgm:spPr/>
    </dgm:pt>
    <dgm:pt modelId="{56F05C8E-DC5D-4611-9667-1774B9761EBC}" type="pres">
      <dgm:prSet presAssocID="{3837F0CF-AD03-40EF-829C-4BADCDA7A1B5}" presName="rect1" presStyleLbl="trAlignAcc1" presStyleIdx="0" presStyleCnt="4">
        <dgm:presLayoutVars>
          <dgm:bulletEnabled val="1"/>
        </dgm:presLayoutVars>
      </dgm:prSet>
      <dgm:spPr/>
      <dgm:t>
        <a:bodyPr/>
        <a:lstStyle/>
        <a:p>
          <a:endParaRPr lang="en-US"/>
        </a:p>
      </dgm:t>
    </dgm:pt>
    <dgm:pt modelId="{7838C2D4-4E6C-478D-806E-2FE5CC9F2FE2}" type="pres">
      <dgm:prSet presAssocID="{3837F0CF-AD03-40EF-829C-4BADCDA7A1B5}" presName="rect2" presStyleLbl="fgImgPlace1" presStyleIdx="0" presStyleCnt="4"/>
      <dgm:spPr/>
    </dgm:pt>
    <dgm:pt modelId="{91498BF6-9427-4E9D-B7BD-F8587E904AD2}" type="pres">
      <dgm:prSet presAssocID="{92F393D6-EB2C-4CE2-A20D-B64650D5E2CB}" presName="sibTrans" presStyleCnt="0"/>
      <dgm:spPr/>
    </dgm:pt>
    <dgm:pt modelId="{6163483B-4BDF-488D-AD9F-373CC5BF16A9}" type="pres">
      <dgm:prSet presAssocID="{17FAFEAA-40D6-454F-A220-74B5859812B4}" presName="composite" presStyleCnt="0"/>
      <dgm:spPr/>
    </dgm:pt>
    <dgm:pt modelId="{3916DD96-98DF-4838-A366-30AC63B90589}" type="pres">
      <dgm:prSet presAssocID="{17FAFEAA-40D6-454F-A220-74B5859812B4}" presName="rect1" presStyleLbl="trAlignAcc1" presStyleIdx="1" presStyleCnt="4">
        <dgm:presLayoutVars>
          <dgm:bulletEnabled val="1"/>
        </dgm:presLayoutVars>
      </dgm:prSet>
      <dgm:spPr/>
      <dgm:t>
        <a:bodyPr/>
        <a:lstStyle/>
        <a:p>
          <a:endParaRPr lang="en-US"/>
        </a:p>
      </dgm:t>
    </dgm:pt>
    <dgm:pt modelId="{C6D1FE41-6E5A-45E5-9BE9-7489519412E9}" type="pres">
      <dgm:prSet presAssocID="{17FAFEAA-40D6-454F-A220-74B5859812B4}" presName="rect2" presStyleLbl="fgImgPlace1" presStyleIdx="1" presStyleCnt="4"/>
      <dgm:spPr/>
    </dgm:pt>
    <dgm:pt modelId="{8CEC964C-30C6-4DDB-BEBF-3C4D0271F485}" type="pres">
      <dgm:prSet presAssocID="{C1E1EDD0-7984-4451-B796-1170D90D877C}" presName="sibTrans" presStyleCnt="0"/>
      <dgm:spPr/>
    </dgm:pt>
    <dgm:pt modelId="{B58FA3A0-A97A-42AB-AAE4-CE80E95A6EC6}" type="pres">
      <dgm:prSet presAssocID="{7ADF10D0-D1AA-4978-84DB-44B8C781BB03}" presName="composite" presStyleCnt="0"/>
      <dgm:spPr/>
    </dgm:pt>
    <dgm:pt modelId="{2728B7E4-DFDA-4502-8426-0591C79EBD2F}" type="pres">
      <dgm:prSet presAssocID="{7ADF10D0-D1AA-4978-84DB-44B8C781BB03}" presName="rect1" presStyleLbl="trAlignAcc1" presStyleIdx="2" presStyleCnt="4">
        <dgm:presLayoutVars>
          <dgm:bulletEnabled val="1"/>
        </dgm:presLayoutVars>
      </dgm:prSet>
      <dgm:spPr/>
      <dgm:t>
        <a:bodyPr/>
        <a:lstStyle/>
        <a:p>
          <a:endParaRPr lang="en-US"/>
        </a:p>
      </dgm:t>
    </dgm:pt>
    <dgm:pt modelId="{91943146-D7F1-4CEE-8235-0BAD2D4371BA}" type="pres">
      <dgm:prSet presAssocID="{7ADF10D0-D1AA-4978-84DB-44B8C781BB03}" presName="rect2" presStyleLbl="fgImgPlace1" presStyleIdx="2" presStyleCnt="4"/>
      <dgm:spPr/>
    </dgm:pt>
    <dgm:pt modelId="{B4E40905-3D2C-4089-8DD6-A5C02F5C7E5D}" type="pres">
      <dgm:prSet presAssocID="{F218B7CA-9C8A-4260-8A63-508DFDC2DBAD}" presName="sibTrans" presStyleCnt="0"/>
      <dgm:spPr/>
    </dgm:pt>
    <dgm:pt modelId="{78E9CF05-82DC-4EF6-9F32-BE7C20BD0FC8}" type="pres">
      <dgm:prSet presAssocID="{4695775B-E774-4F2E-9AD0-47F4E2394193}" presName="composite" presStyleCnt="0"/>
      <dgm:spPr/>
    </dgm:pt>
    <dgm:pt modelId="{87C1A6E2-7ADD-481A-A97C-9C86AB96404B}" type="pres">
      <dgm:prSet presAssocID="{4695775B-E774-4F2E-9AD0-47F4E2394193}" presName="rect1" presStyleLbl="trAlignAcc1" presStyleIdx="3" presStyleCnt="4">
        <dgm:presLayoutVars>
          <dgm:bulletEnabled val="1"/>
        </dgm:presLayoutVars>
      </dgm:prSet>
      <dgm:spPr/>
      <dgm:t>
        <a:bodyPr/>
        <a:lstStyle/>
        <a:p>
          <a:endParaRPr lang="en-US"/>
        </a:p>
      </dgm:t>
    </dgm:pt>
    <dgm:pt modelId="{02A148B3-22A4-4FA5-8B8C-AC009B64EBE6}" type="pres">
      <dgm:prSet presAssocID="{4695775B-E774-4F2E-9AD0-47F4E2394193}" presName="rect2" presStyleLbl="fgImgPlace1" presStyleIdx="3" presStyleCnt="4"/>
      <dgm:spPr/>
    </dgm:pt>
  </dgm:ptLst>
  <dgm:cxnLst>
    <dgm:cxn modelId="{B72A4999-C005-4EF9-ACA8-578C689B270E}" type="presOf" srcId="{70FE507C-6837-400B-BD65-EAFD24D6DE01}" destId="{98319C0D-1E0F-40AD-AA46-A561FE945D31}" srcOrd="0" destOrd="0" presId="urn:microsoft.com/office/officeart/2008/layout/PictureStrips"/>
    <dgm:cxn modelId="{555D1678-97B5-4BD8-8DD7-AC6469ECDB23}" type="presOf" srcId="{4695775B-E774-4F2E-9AD0-47F4E2394193}" destId="{87C1A6E2-7ADD-481A-A97C-9C86AB96404B}" srcOrd="0" destOrd="0" presId="urn:microsoft.com/office/officeart/2008/layout/PictureStrips"/>
    <dgm:cxn modelId="{26011B89-1E75-43F7-852F-585C4D69E3A2}" srcId="{70FE507C-6837-400B-BD65-EAFD24D6DE01}" destId="{4695775B-E774-4F2E-9AD0-47F4E2394193}" srcOrd="3" destOrd="0" parTransId="{DCFC38BF-6643-4EED-93A4-0680B787AC00}" sibTransId="{608A38F8-AE2D-4F2A-A38C-FC0418255888}"/>
    <dgm:cxn modelId="{CE2A4D78-843C-4C6D-AEC9-9CF86A74BC32}" type="presOf" srcId="{17FAFEAA-40D6-454F-A220-74B5859812B4}" destId="{3916DD96-98DF-4838-A366-30AC63B90589}" srcOrd="0" destOrd="0" presId="urn:microsoft.com/office/officeart/2008/layout/PictureStrips"/>
    <dgm:cxn modelId="{C40702D8-275A-43F4-826D-8454F09A052E}" srcId="{70FE507C-6837-400B-BD65-EAFD24D6DE01}" destId="{17FAFEAA-40D6-454F-A220-74B5859812B4}" srcOrd="1" destOrd="0" parTransId="{A54E03CA-F51B-40B9-A0DE-FBEBD23F834C}" sibTransId="{C1E1EDD0-7984-4451-B796-1170D90D877C}"/>
    <dgm:cxn modelId="{721A362E-389E-423D-96DC-0EE3C776F18E}" type="presOf" srcId="{7ADF10D0-D1AA-4978-84DB-44B8C781BB03}" destId="{2728B7E4-DFDA-4502-8426-0591C79EBD2F}" srcOrd="0" destOrd="0" presId="urn:microsoft.com/office/officeart/2008/layout/PictureStrips"/>
    <dgm:cxn modelId="{D0C61022-37ED-47D7-9EE0-0B58A45D961F}" srcId="{70FE507C-6837-400B-BD65-EAFD24D6DE01}" destId="{3837F0CF-AD03-40EF-829C-4BADCDA7A1B5}" srcOrd="0" destOrd="0" parTransId="{D2721706-9347-48CF-9DB7-960842F0E07A}" sibTransId="{92F393D6-EB2C-4CE2-A20D-B64650D5E2CB}"/>
    <dgm:cxn modelId="{D03C335F-9A66-4DAE-B7B8-AC9B480F563C}" type="presOf" srcId="{3837F0CF-AD03-40EF-829C-4BADCDA7A1B5}" destId="{56F05C8E-DC5D-4611-9667-1774B9761EBC}" srcOrd="0" destOrd="0" presId="urn:microsoft.com/office/officeart/2008/layout/PictureStrips"/>
    <dgm:cxn modelId="{D68B7943-8755-4CD8-8248-B8AC0610FDF7}" srcId="{70FE507C-6837-400B-BD65-EAFD24D6DE01}" destId="{7ADF10D0-D1AA-4978-84DB-44B8C781BB03}" srcOrd="2" destOrd="0" parTransId="{B5D148FF-4E41-4257-A366-21B19CCE0BA1}" sibTransId="{F218B7CA-9C8A-4260-8A63-508DFDC2DBAD}"/>
    <dgm:cxn modelId="{44091C44-9AE7-4CCB-A178-7ADBA9F4DCC3}" type="presParOf" srcId="{98319C0D-1E0F-40AD-AA46-A561FE945D31}" destId="{4279934D-0846-45A2-A603-39B52914474E}" srcOrd="0" destOrd="0" presId="urn:microsoft.com/office/officeart/2008/layout/PictureStrips"/>
    <dgm:cxn modelId="{A8F812C8-C316-486A-B261-E980438808F8}" type="presParOf" srcId="{4279934D-0846-45A2-A603-39B52914474E}" destId="{56F05C8E-DC5D-4611-9667-1774B9761EBC}" srcOrd="0" destOrd="0" presId="urn:microsoft.com/office/officeart/2008/layout/PictureStrips"/>
    <dgm:cxn modelId="{FD255A71-93A5-4C7B-A26E-7D957C885C6A}" type="presParOf" srcId="{4279934D-0846-45A2-A603-39B52914474E}" destId="{7838C2D4-4E6C-478D-806E-2FE5CC9F2FE2}" srcOrd="1" destOrd="0" presId="urn:microsoft.com/office/officeart/2008/layout/PictureStrips"/>
    <dgm:cxn modelId="{3D58E428-5FD9-4ED8-A1B6-7D271F2715B7}" type="presParOf" srcId="{98319C0D-1E0F-40AD-AA46-A561FE945D31}" destId="{91498BF6-9427-4E9D-B7BD-F8587E904AD2}" srcOrd="1" destOrd="0" presId="urn:microsoft.com/office/officeart/2008/layout/PictureStrips"/>
    <dgm:cxn modelId="{BC1DE12B-1126-4EC3-B99F-68A5ADE45D0E}" type="presParOf" srcId="{98319C0D-1E0F-40AD-AA46-A561FE945D31}" destId="{6163483B-4BDF-488D-AD9F-373CC5BF16A9}" srcOrd="2" destOrd="0" presId="urn:microsoft.com/office/officeart/2008/layout/PictureStrips"/>
    <dgm:cxn modelId="{2BA3943F-6E3A-4F70-A2D4-801CE57A04A4}" type="presParOf" srcId="{6163483B-4BDF-488D-AD9F-373CC5BF16A9}" destId="{3916DD96-98DF-4838-A366-30AC63B90589}" srcOrd="0" destOrd="0" presId="urn:microsoft.com/office/officeart/2008/layout/PictureStrips"/>
    <dgm:cxn modelId="{9CF13DA4-672B-42EB-8126-0D382BB4E8C5}" type="presParOf" srcId="{6163483B-4BDF-488D-AD9F-373CC5BF16A9}" destId="{C6D1FE41-6E5A-45E5-9BE9-7489519412E9}" srcOrd="1" destOrd="0" presId="urn:microsoft.com/office/officeart/2008/layout/PictureStrips"/>
    <dgm:cxn modelId="{224AFD53-8191-45B3-8CDA-0D463D923617}" type="presParOf" srcId="{98319C0D-1E0F-40AD-AA46-A561FE945D31}" destId="{8CEC964C-30C6-4DDB-BEBF-3C4D0271F485}" srcOrd="3" destOrd="0" presId="urn:microsoft.com/office/officeart/2008/layout/PictureStrips"/>
    <dgm:cxn modelId="{8FD2F190-AB56-4A30-944D-ED3BC747D645}" type="presParOf" srcId="{98319C0D-1E0F-40AD-AA46-A561FE945D31}" destId="{B58FA3A0-A97A-42AB-AAE4-CE80E95A6EC6}" srcOrd="4" destOrd="0" presId="urn:microsoft.com/office/officeart/2008/layout/PictureStrips"/>
    <dgm:cxn modelId="{926A1D2D-BDA5-492B-B3AD-EAE8BD4B1B9C}" type="presParOf" srcId="{B58FA3A0-A97A-42AB-AAE4-CE80E95A6EC6}" destId="{2728B7E4-DFDA-4502-8426-0591C79EBD2F}" srcOrd="0" destOrd="0" presId="urn:microsoft.com/office/officeart/2008/layout/PictureStrips"/>
    <dgm:cxn modelId="{BF643BAF-1A97-4400-B5DD-C026E8A06D65}" type="presParOf" srcId="{B58FA3A0-A97A-42AB-AAE4-CE80E95A6EC6}" destId="{91943146-D7F1-4CEE-8235-0BAD2D4371BA}" srcOrd="1" destOrd="0" presId="urn:microsoft.com/office/officeart/2008/layout/PictureStrips"/>
    <dgm:cxn modelId="{0EC04041-63BC-46DF-92BE-796C0EC8F327}" type="presParOf" srcId="{98319C0D-1E0F-40AD-AA46-A561FE945D31}" destId="{B4E40905-3D2C-4089-8DD6-A5C02F5C7E5D}" srcOrd="5" destOrd="0" presId="urn:microsoft.com/office/officeart/2008/layout/PictureStrips"/>
    <dgm:cxn modelId="{3CE8633F-9CE2-43AE-A634-B23DE5C1CBA2}" type="presParOf" srcId="{98319C0D-1E0F-40AD-AA46-A561FE945D31}" destId="{78E9CF05-82DC-4EF6-9F32-BE7C20BD0FC8}" srcOrd="6" destOrd="0" presId="urn:microsoft.com/office/officeart/2008/layout/PictureStrips"/>
    <dgm:cxn modelId="{98BA9DD1-D9A1-458E-A66D-DE2773DF19C8}" type="presParOf" srcId="{78E9CF05-82DC-4EF6-9F32-BE7C20BD0FC8}" destId="{87C1A6E2-7ADD-481A-A97C-9C86AB96404B}" srcOrd="0" destOrd="0" presId="urn:microsoft.com/office/officeart/2008/layout/PictureStrips"/>
    <dgm:cxn modelId="{C4A3C6A7-F8BB-4BB1-A193-DE483A5F7343}" type="presParOf" srcId="{78E9CF05-82DC-4EF6-9F32-BE7C20BD0FC8}" destId="{02A148B3-22A4-4FA5-8B8C-AC009B64EBE6}"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1E99154-B010-4A9B-8690-DE98077DCC1F}"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13672706-EDBE-48A5-AC4D-82153557C3EB}">
      <dgm:prSet phldrT="[Text]" custT="1"/>
      <dgm:spPr/>
      <dgm:t>
        <a:bodyPr/>
        <a:lstStyle/>
        <a:p>
          <a:r>
            <a:rPr lang="en-US" sz="3600" b="1" dirty="0" smtClean="0">
              <a:effectLst>
                <a:outerShdw blurRad="38100" dist="38100" dir="2700000" algn="tl">
                  <a:srgbClr val="000000">
                    <a:alpha val="43137"/>
                  </a:srgbClr>
                </a:outerShdw>
              </a:effectLst>
              <a:latin typeface="+mn-lt"/>
            </a:rPr>
            <a:t>1</a:t>
          </a:r>
          <a:endParaRPr lang="en-US" sz="3600" dirty="0">
            <a:latin typeface="+mn-lt"/>
          </a:endParaRPr>
        </a:p>
      </dgm:t>
    </dgm:pt>
    <dgm:pt modelId="{F563CE4E-6965-4AAA-9E99-06DF83B1817F}" type="parTrans" cxnId="{E1ED9A0E-91DE-49ED-ACC0-1C5A45C23181}">
      <dgm:prSet/>
      <dgm:spPr/>
      <dgm:t>
        <a:bodyPr/>
        <a:lstStyle/>
        <a:p>
          <a:endParaRPr lang="en-US" sz="3200"/>
        </a:p>
      </dgm:t>
    </dgm:pt>
    <dgm:pt modelId="{42168093-0930-425F-A472-92340BFAE1D4}" type="sibTrans" cxnId="{E1ED9A0E-91DE-49ED-ACC0-1C5A45C23181}">
      <dgm:prSet/>
      <dgm:spPr/>
      <dgm:t>
        <a:bodyPr/>
        <a:lstStyle/>
        <a:p>
          <a:endParaRPr lang="en-US" sz="3200"/>
        </a:p>
      </dgm:t>
    </dgm:pt>
    <dgm:pt modelId="{7F90263E-4999-4D00-8408-D35FFBB35309}">
      <dgm:prSet custT="1"/>
      <dgm:spPr/>
      <dgm:t>
        <a:bodyPr/>
        <a:lstStyle/>
        <a:p>
          <a:r>
            <a:rPr lang="en-US" sz="2000" b="1" dirty="0" err="1" smtClean="0">
              <a:effectLst>
                <a:outerShdw blurRad="38100" dist="38100" dir="2700000" algn="tl">
                  <a:srgbClr val="000000">
                    <a:alpha val="43137"/>
                  </a:srgbClr>
                </a:outerShdw>
              </a:effectLst>
              <a:latin typeface="+mn-lt"/>
            </a:rPr>
            <a:t>Thê</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Nào</a:t>
          </a:r>
          <a:r>
            <a:rPr lang="en-US" sz="2000" b="1" dirty="0" smtClean="0">
              <a:effectLst>
                <a:outerShdw blurRad="38100" dist="38100" dir="2700000" algn="tl">
                  <a:srgbClr val="000000">
                    <a:alpha val="43137"/>
                  </a:srgbClr>
                </a:outerShdw>
              </a:effectLst>
              <a:latin typeface="+mn-lt"/>
            </a:rPr>
            <a:t> Là </a:t>
          </a:r>
          <a:r>
            <a:rPr lang="en-US" sz="2000" b="1" dirty="0" err="1" smtClean="0">
              <a:effectLst>
                <a:outerShdw blurRad="38100" dist="38100" dir="2700000" algn="tl">
                  <a:srgbClr val="000000">
                    <a:alpha val="43137"/>
                  </a:srgbClr>
                </a:outerShdw>
              </a:effectLst>
              <a:latin typeface="+mn-lt"/>
            </a:rPr>
            <a:t>Thư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Viện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Sô</a:t>
          </a:r>
          <a:r>
            <a:rPr lang="en-US" sz="2000" b="1" dirty="0" smtClean="0">
              <a:effectLst>
                <a:outerShdw blurRad="38100" dist="38100" dir="2700000" algn="tl">
                  <a:srgbClr val="000000">
                    <a:alpha val="43137"/>
                  </a:srgbClr>
                </a:outerShdw>
              </a:effectLst>
              <a:latin typeface="+mn-lt"/>
            </a:rPr>
            <a:t>́ ?</a:t>
          </a:r>
        </a:p>
      </dgm:t>
    </dgm:pt>
    <dgm:pt modelId="{AF6D17F3-A03A-4F70-82AE-B99D17459443}" type="parTrans" cxnId="{DD3914DB-FD48-4CD1-B932-3DF556170C0B}">
      <dgm:prSet/>
      <dgm:spPr/>
      <dgm:t>
        <a:bodyPr/>
        <a:lstStyle/>
        <a:p>
          <a:endParaRPr lang="en-US" sz="3200"/>
        </a:p>
      </dgm:t>
    </dgm:pt>
    <dgm:pt modelId="{C4BB0F98-492D-4F51-881B-7944145B3A54}" type="sibTrans" cxnId="{DD3914DB-FD48-4CD1-B932-3DF556170C0B}">
      <dgm:prSet/>
      <dgm:spPr/>
      <dgm:t>
        <a:bodyPr/>
        <a:lstStyle/>
        <a:p>
          <a:endParaRPr lang="en-US" sz="3200"/>
        </a:p>
      </dgm:t>
    </dgm:pt>
    <dgm:pt modelId="{295F1DA9-B89B-46CC-A760-DCDD1E98020A}">
      <dgm:prSet custT="1"/>
      <dgm:spPr/>
      <dgm:t>
        <a:bodyPr/>
        <a:lstStyle/>
        <a:p>
          <a:r>
            <a:rPr lang="en-US" sz="3600" b="1" dirty="0" smtClean="0">
              <a:effectLst>
                <a:outerShdw blurRad="38100" dist="38100" dir="2700000" algn="tl">
                  <a:srgbClr val="000000">
                    <a:alpha val="43137"/>
                  </a:srgbClr>
                </a:outerShdw>
              </a:effectLst>
              <a:latin typeface="+mn-lt"/>
            </a:rPr>
            <a:t>2</a:t>
          </a:r>
        </a:p>
      </dgm:t>
    </dgm:pt>
    <dgm:pt modelId="{E32E1472-A481-4CE0-96F2-2569EA38CD5D}" type="parTrans" cxnId="{5C078247-A906-4102-AA2E-949999122B9E}">
      <dgm:prSet/>
      <dgm:spPr/>
      <dgm:t>
        <a:bodyPr/>
        <a:lstStyle/>
        <a:p>
          <a:endParaRPr lang="en-US" sz="3200"/>
        </a:p>
      </dgm:t>
    </dgm:pt>
    <dgm:pt modelId="{26C0DCFA-FA2B-4A3D-BC27-8FA3F5BCE0E3}" type="sibTrans" cxnId="{5C078247-A906-4102-AA2E-949999122B9E}">
      <dgm:prSet/>
      <dgm:spPr/>
      <dgm:t>
        <a:bodyPr/>
        <a:lstStyle/>
        <a:p>
          <a:endParaRPr lang="en-US" sz="3200"/>
        </a:p>
      </dgm:t>
    </dgm:pt>
    <dgm:pt modelId="{E6575ADC-81FE-49C7-A303-5973BD311049}">
      <dgm:prSet custT="1"/>
      <dgm:spPr/>
      <dgm:t>
        <a:bodyPr/>
        <a:lstStyle/>
        <a:p>
          <a:r>
            <a:rPr lang="en-US" sz="2000" b="1" dirty="0" err="1" smtClean="0">
              <a:effectLst>
                <a:outerShdw blurRad="38100" dist="38100" dir="2700000" algn="tl">
                  <a:srgbClr val="000000">
                    <a:alpha val="43137"/>
                  </a:srgbClr>
                </a:outerShdw>
              </a:effectLst>
              <a:latin typeface="+mn-lt"/>
            </a:rPr>
            <a:t>Điện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toán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đám</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mây</a:t>
          </a:r>
          <a:r>
            <a:rPr lang="en-US" sz="2000" b="1" dirty="0" smtClean="0">
              <a:effectLst>
                <a:outerShdw blurRad="38100" dist="38100" dir="2700000" algn="tl">
                  <a:srgbClr val="000000">
                    <a:alpha val="43137"/>
                  </a:srgbClr>
                </a:outerShdw>
              </a:effectLst>
              <a:latin typeface="+mn-lt"/>
            </a:rPr>
            <a:t> là </a:t>
          </a:r>
          <a:r>
            <a:rPr lang="en-US" sz="2000" b="1" dirty="0" err="1" smtClean="0">
              <a:effectLst>
                <a:outerShdw blurRad="38100" dist="38100" dir="2700000" algn="tl">
                  <a:srgbClr val="000000">
                    <a:alpha val="43137"/>
                  </a:srgbClr>
                </a:outerShdw>
              </a:effectLst>
              <a:latin typeface="+mn-lt"/>
            </a:rPr>
            <a:t>gi</a:t>
          </a:r>
          <a:r>
            <a:rPr lang="en-US" sz="2000" b="1" dirty="0" smtClean="0">
              <a:effectLst>
                <a:outerShdw blurRad="38100" dist="38100" dir="2700000" algn="tl">
                  <a:srgbClr val="000000">
                    <a:alpha val="43137"/>
                  </a:srgbClr>
                </a:outerShdw>
              </a:effectLst>
              <a:latin typeface="+mn-lt"/>
            </a:rPr>
            <a:t>̀ ?</a:t>
          </a:r>
        </a:p>
      </dgm:t>
    </dgm:pt>
    <dgm:pt modelId="{422937FE-108D-41D5-848C-0122ED790D2B}" type="parTrans" cxnId="{EDF6AED9-34C9-4F4B-B461-C1EA03CBBA7B}">
      <dgm:prSet/>
      <dgm:spPr/>
      <dgm:t>
        <a:bodyPr/>
        <a:lstStyle/>
        <a:p>
          <a:endParaRPr lang="en-US" sz="3200"/>
        </a:p>
      </dgm:t>
    </dgm:pt>
    <dgm:pt modelId="{2581C947-9C3B-4C00-A0B7-BB505B6C0EB7}" type="sibTrans" cxnId="{EDF6AED9-34C9-4F4B-B461-C1EA03CBBA7B}">
      <dgm:prSet/>
      <dgm:spPr/>
      <dgm:t>
        <a:bodyPr/>
        <a:lstStyle/>
        <a:p>
          <a:endParaRPr lang="en-US" sz="3200"/>
        </a:p>
      </dgm:t>
    </dgm:pt>
    <dgm:pt modelId="{A38ECA1F-5089-4214-BD13-C4A666AD14DC}">
      <dgm:prSet custT="1"/>
      <dgm:spPr/>
      <dgm:t>
        <a:bodyPr/>
        <a:lstStyle/>
        <a:p>
          <a:r>
            <a:rPr lang="en-US" sz="2000" b="1" dirty="0" err="1" smtClean="0">
              <a:effectLst>
                <a:outerShdw blurRad="38100" dist="38100" dir="2700000" algn="tl">
                  <a:srgbClr val="000000">
                    <a:alpha val="43137"/>
                  </a:srgbClr>
                </a:outerShdw>
              </a:effectLst>
              <a:latin typeface="+mn-lt"/>
            </a:rPr>
            <a:t>Kiến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trúc</a:t>
          </a:r>
          <a:endParaRPr lang="en-US" sz="2000" b="1" dirty="0" smtClean="0">
            <a:effectLst>
              <a:outerShdw blurRad="38100" dist="38100" dir="2700000" algn="tl">
                <a:srgbClr val="000000">
                  <a:alpha val="43137"/>
                </a:srgbClr>
              </a:outerShdw>
            </a:effectLst>
            <a:latin typeface="+mn-lt"/>
          </a:endParaRPr>
        </a:p>
      </dgm:t>
    </dgm:pt>
    <dgm:pt modelId="{5D79C6C3-71B1-481A-93F1-28060BC54EC9}" type="parTrans" cxnId="{2A723889-4981-4A74-B2F8-356A79EF994B}">
      <dgm:prSet/>
      <dgm:spPr/>
      <dgm:t>
        <a:bodyPr/>
        <a:lstStyle/>
        <a:p>
          <a:endParaRPr lang="en-US" sz="3200"/>
        </a:p>
      </dgm:t>
    </dgm:pt>
    <dgm:pt modelId="{04B5FDCF-A577-432B-B8BC-4EB3EE7058A4}" type="sibTrans" cxnId="{2A723889-4981-4A74-B2F8-356A79EF994B}">
      <dgm:prSet/>
      <dgm:spPr/>
      <dgm:t>
        <a:bodyPr/>
        <a:lstStyle/>
        <a:p>
          <a:endParaRPr lang="en-US" sz="3200"/>
        </a:p>
      </dgm:t>
    </dgm:pt>
    <dgm:pt modelId="{A48DACCF-E319-45DF-A273-2BC28B07820C}">
      <dgm:prSet custT="1"/>
      <dgm:spPr/>
      <dgm:t>
        <a:bodyPr/>
        <a:lstStyle/>
        <a:p>
          <a:r>
            <a:rPr lang="en-US" sz="3600" b="1" dirty="0" smtClean="0">
              <a:effectLst>
                <a:outerShdw blurRad="38100" dist="38100" dir="2700000" algn="tl">
                  <a:srgbClr val="000000">
                    <a:alpha val="43137"/>
                  </a:srgbClr>
                </a:outerShdw>
              </a:effectLst>
              <a:latin typeface="+mn-lt"/>
            </a:rPr>
            <a:t>3</a:t>
          </a:r>
        </a:p>
      </dgm:t>
    </dgm:pt>
    <dgm:pt modelId="{58770426-4481-4A6E-B08D-811119B8A5CA}" type="parTrans" cxnId="{5CB73E58-491C-40DA-B1B7-85549213817C}">
      <dgm:prSet/>
      <dgm:spPr/>
      <dgm:t>
        <a:bodyPr/>
        <a:lstStyle/>
        <a:p>
          <a:endParaRPr lang="en-US" sz="3200"/>
        </a:p>
      </dgm:t>
    </dgm:pt>
    <dgm:pt modelId="{6A153690-464B-4B16-B31A-DD6447DCBF53}" type="sibTrans" cxnId="{5CB73E58-491C-40DA-B1B7-85549213817C}">
      <dgm:prSet/>
      <dgm:spPr/>
      <dgm:t>
        <a:bodyPr/>
        <a:lstStyle/>
        <a:p>
          <a:endParaRPr lang="en-US" sz="3200"/>
        </a:p>
      </dgm:t>
    </dgm:pt>
    <dgm:pt modelId="{2F3154A5-7723-49BF-BF11-441F59E4C522}">
      <dgm:prSet custT="1"/>
      <dgm:spPr/>
      <dgm:t>
        <a:bodyPr/>
        <a:lstStyle/>
        <a:p>
          <a:r>
            <a:rPr lang="en-US" sz="2000" b="1" dirty="0" smtClean="0">
              <a:effectLst>
                <a:outerShdw blurRad="38100" dist="38100" dir="2700000" algn="tl">
                  <a:srgbClr val="000000">
                    <a:alpha val="43137"/>
                  </a:srgbClr>
                </a:outerShdw>
              </a:effectLst>
              <a:latin typeface="+mn-lt"/>
            </a:rPr>
            <a:t>Web 2.0 là </a:t>
          </a:r>
          <a:r>
            <a:rPr lang="en-US" sz="2000" b="1" dirty="0" err="1" smtClean="0">
              <a:effectLst>
                <a:outerShdw blurRad="38100" dist="38100" dir="2700000" algn="tl">
                  <a:srgbClr val="000000">
                    <a:alpha val="43137"/>
                  </a:srgbClr>
                </a:outerShdw>
              </a:effectLst>
              <a:latin typeface="+mn-lt"/>
            </a:rPr>
            <a:t>gi</a:t>
          </a:r>
          <a:r>
            <a:rPr lang="en-US" sz="2000" b="1" dirty="0" smtClean="0">
              <a:effectLst>
                <a:outerShdw blurRad="38100" dist="38100" dir="2700000" algn="tl">
                  <a:srgbClr val="000000">
                    <a:alpha val="43137"/>
                  </a:srgbClr>
                </a:outerShdw>
              </a:effectLst>
              <a:latin typeface="+mn-lt"/>
            </a:rPr>
            <a:t>̀ ? </a:t>
          </a:r>
        </a:p>
      </dgm:t>
    </dgm:pt>
    <dgm:pt modelId="{86D6F699-1812-4762-94A0-6120E8ECE388}" type="parTrans" cxnId="{B221F5F3-7BFF-4B56-94E6-60947FA18C0B}">
      <dgm:prSet/>
      <dgm:spPr/>
      <dgm:t>
        <a:bodyPr/>
        <a:lstStyle/>
        <a:p>
          <a:endParaRPr lang="en-US" sz="3200"/>
        </a:p>
      </dgm:t>
    </dgm:pt>
    <dgm:pt modelId="{5EA121C9-D6D6-49FA-A116-D7F87FA70630}" type="sibTrans" cxnId="{B221F5F3-7BFF-4B56-94E6-60947FA18C0B}">
      <dgm:prSet/>
      <dgm:spPr/>
      <dgm:t>
        <a:bodyPr/>
        <a:lstStyle/>
        <a:p>
          <a:endParaRPr lang="en-US" sz="3200"/>
        </a:p>
      </dgm:t>
    </dgm:pt>
    <dgm:pt modelId="{A6A909D2-BAC1-4191-9F85-9B1B4D6A9C69}">
      <dgm:prSet custT="1"/>
      <dgm:spPr/>
      <dgm:t>
        <a:bodyPr/>
        <a:lstStyle/>
        <a:p>
          <a:r>
            <a:rPr lang="en-US" sz="3600" b="1" dirty="0" smtClean="0">
              <a:effectLst>
                <a:outerShdw blurRad="38100" dist="38100" dir="2700000" algn="tl">
                  <a:srgbClr val="000000">
                    <a:alpha val="43137"/>
                  </a:srgbClr>
                </a:outerShdw>
              </a:effectLst>
              <a:latin typeface="+mn-lt"/>
            </a:rPr>
            <a:t>4</a:t>
          </a:r>
        </a:p>
      </dgm:t>
    </dgm:pt>
    <dgm:pt modelId="{732D4FBA-FBF4-41A6-9905-F4CCDC217A7C}" type="parTrans" cxnId="{3526ADE5-B2AE-4660-A9E5-EF95C6550FB7}">
      <dgm:prSet/>
      <dgm:spPr/>
      <dgm:t>
        <a:bodyPr/>
        <a:lstStyle/>
        <a:p>
          <a:endParaRPr lang="en-US" sz="3200"/>
        </a:p>
      </dgm:t>
    </dgm:pt>
    <dgm:pt modelId="{F5552631-DD11-4437-8D17-24DA8631FE24}" type="sibTrans" cxnId="{3526ADE5-B2AE-4660-A9E5-EF95C6550FB7}">
      <dgm:prSet/>
      <dgm:spPr/>
      <dgm:t>
        <a:bodyPr/>
        <a:lstStyle/>
        <a:p>
          <a:endParaRPr lang="en-US" sz="3200"/>
        </a:p>
      </dgm:t>
    </dgm:pt>
    <dgm:pt modelId="{67156BC6-A281-483C-891C-5946B6DB422A}">
      <dgm:prSet custT="1"/>
      <dgm:spPr/>
      <dgm:t>
        <a:bodyPr/>
        <a:lstStyle/>
        <a:p>
          <a:r>
            <a:rPr lang="en-US" sz="2000" b="1" dirty="0" err="1" smtClean="0">
              <a:effectLst>
                <a:outerShdw blurRad="38100" dist="38100" dir="2700000" algn="tl">
                  <a:srgbClr val="000000">
                    <a:alpha val="43137"/>
                  </a:srgbClr>
                </a:outerShdw>
              </a:effectLst>
              <a:latin typeface="+mn-lt"/>
            </a:rPr>
            <a:t>Thư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Viện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Sô</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với</a:t>
          </a:r>
          <a:r>
            <a:rPr lang="en-US" sz="2000" b="1" dirty="0" smtClean="0">
              <a:effectLst>
                <a:outerShdw blurRad="38100" dist="38100" dir="2700000" algn="tl">
                  <a:srgbClr val="000000">
                    <a:alpha val="43137"/>
                  </a:srgbClr>
                </a:outerShdw>
              </a:effectLst>
              <a:latin typeface="+mn-lt"/>
            </a:rPr>
            <a:t> Web 2.0 ?</a:t>
          </a:r>
        </a:p>
      </dgm:t>
    </dgm:pt>
    <dgm:pt modelId="{096BE61A-26A2-4A24-BBE3-21589DD4DC4B}" type="parTrans" cxnId="{746ECA4F-A1F1-47D3-822F-AA99215B8BB0}">
      <dgm:prSet/>
      <dgm:spPr/>
      <dgm:t>
        <a:bodyPr/>
        <a:lstStyle/>
        <a:p>
          <a:endParaRPr lang="en-US" sz="3200"/>
        </a:p>
      </dgm:t>
    </dgm:pt>
    <dgm:pt modelId="{475EF467-7709-414E-9B42-0D747E192EE5}" type="sibTrans" cxnId="{746ECA4F-A1F1-47D3-822F-AA99215B8BB0}">
      <dgm:prSet/>
      <dgm:spPr/>
      <dgm:t>
        <a:bodyPr/>
        <a:lstStyle/>
        <a:p>
          <a:endParaRPr lang="en-US" sz="3200"/>
        </a:p>
      </dgm:t>
    </dgm:pt>
    <dgm:pt modelId="{22655395-BC0C-4C6F-AA08-07FAF4DFA11D}">
      <dgm:prSet custT="1"/>
      <dgm:spPr/>
      <dgm:t>
        <a:bodyPr/>
        <a:lstStyle/>
        <a:p>
          <a:r>
            <a:rPr lang="en-US" sz="3600" b="1" dirty="0" smtClean="0">
              <a:effectLst>
                <a:outerShdw blurRad="38100" dist="38100" dir="2700000" algn="tl">
                  <a:srgbClr val="000000">
                    <a:alpha val="43137"/>
                  </a:srgbClr>
                </a:outerShdw>
              </a:effectLst>
              <a:latin typeface="+mn-lt"/>
            </a:rPr>
            <a:t>5</a:t>
          </a:r>
          <a:endParaRPr lang="vi-VN" sz="3600" b="1" dirty="0">
            <a:effectLst>
              <a:outerShdw blurRad="38100" dist="38100" dir="2700000" algn="tl">
                <a:srgbClr val="000000">
                  <a:alpha val="43137"/>
                </a:srgbClr>
              </a:outerShdw>
            </a:effectLst>
            <a:latin typeface="+mn-lt"/>
          </a:endParaRPr>
        </a:p>
      </dgm:t>
    </dgm:pt>
    <dgm:pt modelId="{259C616F-8DE9-4C2A-8BEC-6B644998F3DC}" type="parTrans" cxnId="{07D0B79B-AB31-4F45-8EBB-35916FB9E125}">
      <dgm:prSet/>
      <dgm:spPr/>
      <dgm:t>
        <a:bodyPr/>
        <a:lstStyle/>
        <a:p>
          <a:endParaRPr lang="en-US" sz="3200"/>
        </a:p>
      </dgm:t>
    </dgm:pt>
    <dgm:pt modelId="{B0AA0C15-AF4B-4264-BAD3-9BE0CA159431}" type="sibTrans" cxnId="{07D0B79B-AB31-4F45-8EBB-35916FB9E125}">
      <dgm:prSet/>
      <dgm:spPr/>
      <dgm:t>
        <a:bodyPr/>
        <a:lstStyle/>
        <a:p>
          <a:endParaRPr lang="en-US" sz="3200"/>
        </a:p>
      </dgm:t>
    </dgm:pt>
    <dgm:pt modelId="{F7782E51-3983-4C8C-AE47-E69679797986}">
      <dgm:prSet custT="1"/>
      <dgm:spPr/>
      <dgm:t>
        <a:bodyPr/>
        <a:lstStyle/>
        <a:p>
          <a:r>
            <a:rPr lang="en-US" sz="2000" b="1" dirty="0" err="1" smtClean="0">
              <a:effectLst>
                <a:outerShdw blurRad="38100" dist="38100" dir="2700000" algn="tl">
                  <a:srgbClr val="000000">
                    <a:alpha val="43137"/>
                  </a:srgbClr>
                </a:outerShdw>
              </a:effectLst>
              <a:latin typeface="+mn-lt"/>
            </a:rPr>
            <a:t>Tương</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lai</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thư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viện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sô</a:t>
          </a:r>
          <a:r>
            <a:rPr lang="en-US" sz="2000" b="1" dirty="0" smtClean="0">
              <a:effectLst>
                <a:outerShdw blurRad="38100" dist="38100" dir="2700000" algn="tl">
                  <a:srgbClr val="000000">
                    <a:alpha val="43137"/>
                  </a:srgbClr>
                </a:outerShdw>
              </a:effectLst>
              <a:latin typeface="+mn-lt"/>
            </a:rPr>
            <a:t>́ – </a:t>
          </a:r>
          <a:r>
            <a:rPr lang="en-US" sz="2000" b="1" dirty="0" err="1" smtClean="0">
              <a:effectLst>
                <a:outerShdw blurRad="38100" dist="38100" dir="2700000" algn="tl">
                  <a:srgbClr val="000000">
                    <a:alpha val="43137"/>
                  </a:srgbClr>
                </a:outerShdw>
              </a:effectLst>
              <a:latin typeface="+mn-lt"/>
            </a:rPr>
            <a:t>thư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viện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sô</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ngư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nghĩa</a:t>
          </a:r>
          <a:r>
            <a:rPr lang="en-US" sz="2000" b="1" dirty="0" smtClean="0">
              <a:effectLst>
                <a:outerShdw blurRad="38100" dist="38100" dir="2700000" algn="tl">
                  <a:srgbClr val="000000">
                    <a:alpha val="43137"/>
                  </a:srgbClr>
                </a:outerShdw>
              </a:effectLst>
              <a:latin typeface="+mn-lt"/>
            </a:rPr>
            <a:t> ?</a:t>
          </a:r>
        </a:p>
      </dgm:t>
    </dgm:pt>
    <dgm:pt modelId="{2EC52DD4-DD6D-402C-96E8-00EE7CF94429}" type="parTrans" cxnId="{85A08356-A2E6-4219-BBB8-8D96B9827767}">
      <dgm:prSet/>
      <dgm:spPr/>
      <dgm:t>
        <a:bodyPr/>
        <a:lstStyle/>
        <a:p>
          <a:endParaRPr lang="en-US" sz="3200"/>
        </a:p>
      </dgm:t>
    </dgm:pt>
    <dgm:pt modelId="{283649AE-FFEB-4187-891B-CB4455DE4751}" type="sibTrans" cxnId="{85A08356-A2E6-4219-BBB8-8D96B9827767}">
      <dgm:prSet/>
      <dgm:spPr/>
      <dgm:t>
        <a:bodyPr/>
        <a:lstStyle/>
        <a:p>
          <a:endParaRPr lang="en-US" sz="3200"/>
        </a:p>
      </dgm:t>
    </dgm:pt>
    <dgm:pt modelId="{510A6774-E24D-4FF6-8995-330DB49C07F3}">
      <dgm:prSet custT="1"/>
      <dgm:spPr/>
      <dgm:t>
        <a:bodyPr/>
        <a:lstStyle/>
        <a:p>
          <a:r>
            <a:rPr lang="en-US" sz="2000" b="1" dirty="0" err="1" smtClean="0">
              <a:effectLst>
                <a:outerShdw blurRad="38100" dist="38100" dir="2700000" algn="tl">
                  <a:srgbClr val="000000">
                    <a:alpha val="43137"/>
                  </a:srgbClr>
                </a:outerShdw>
              </a:effectLst>
              <a:latin typeface="+mn-lt"/>
            </a:rPr>
            <a:t>Mô</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hinh</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thư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viện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số</a:t>
          </a:r>
          <a:endParaRPr lang="en-US" sz="2000" b="1" dirty="0" smtClean="0">
            <a:effectLst>
              <a:outerShdw blurRad="38100" dist="38100" dir="2700000" algn="tl">
                <a:srgbClr val="000000">
                  <a:alpha val="43137"/>
                </a:srgbClr>
              </a:outerShdw>
            </a:effectLst>
            <a:latin typeface="+mn-lt"/>
          </a:endParaRPr>
        </a:p>
      </dgm:t>
    </dgm:pt>
    <dgm:pt modelId="{03D46D1D-9DD9-47D7-AD8A-C49DA6BBEF3E}" type="parTrans" cxnId="{A9062EDD-AF32-4C65-B4EE-E1D0F176140F}">
      <dgm:prSet/>
      <dgm:spPr/>
      <dgm:t>
        <a:bodyPr/>
        <a:lstStyle/>
        <a:p>
          <a:endParaRPr lang="en-US" sz="3200"/>
        </a:p>
      </dgm:t>
    </dgm:pt>
    <dgm:pt modelId="{88A0832D-FFB4-48A1-8D78-EB6C8A15C0DD}" type="sibTrans" cxnId="{A9062EDD-AF32-4C65-B4EE-E1D0F176140F}">
      <dgm:prSet/>
      <dgm:spPr/>
      <dgm:t>
        <a:bodyPr/>
        <a:lstStyle/>
        <a:p>
          <a:endParaRPr lang="en-US" sz="3200"/>
        </a:p>
      </dgm:t>
    </dgm:pt>
    <dgm:pt modelId="{EABA72B3-F0E4-4E36-98D9-63CA0E5F0FD3}">
      <dgm:prSet custT="1"/>
      <dgm:spPr/>
      <dgm:t>
        <a:bodyPr/>
        <a:lstStyle/>
        <a:p>
          <a:r>
            <a:rPr lang="en-US" sz="2000" b="1" dirty="0" err="1" smtClean="0">
              <a:effectLst>
                <a:outerShdw blurRad="38100" dist="38100" dir="2700000" algn="tl">
                  <a:srgbClr val="000000">
                    <a:alpha val="43137"/>
                  </a:srgbClr>
                </a:outerShdw>
              </a:effectLst>
              <a:latin typeface="+mn-lt"/>
            </a:rPr>
            <a:t>Ưu</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điểm</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của</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thư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viện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số</a:t>
          </a:r>
          <a:r>
            <a:rPr lang="en-US" sz="2000" b="1" dirty="0" smtClean="0">
              <a:effectLst>
                <a:outerShdw blurRad="38100" dist="38100" dir="2700000" algn="tl">
                  <a:srgbClr val="000000">
                    <a:alpha val="43137"/>
                  </a:srgbClr>
                </a:outerShdw>
              </a:effectLst>
              <a:latin typeface="+mn-lt"/>
            </a:rPr>
            <a:t> </a:t>
          </a:r>
        </a:p>
      </dgm:t>
    </dgm:pt>
    <dgm:pt modelId="{77B9AB30-8A80-4576-9D0E-DEEB3F6F4CFD}" type="parTrans" cxnId="{080DEC83-3A44-488C-9FE3-2D3017221222}">
      <dgm:prSet/>
      <dgm:spPr/>
      <dgm:t>
        <a:bodyPr/>
        <a:lstStyle/>
        <a:p>
          <a:endParaRPr lang="en-US" sz="3200"/>
        </a:p>
      </dgm:t>
    </dgm:pt>
    <dgm:pt modelId="{8FA5FBDF-2162-4AD7-A4C0-41B12EF38A12}" type="sibTrans" cxnId="{080DEC83-3A44-488C-9FE3-2D3017221222}">
      <dgm:prSet/>
      <dgm:spPr/>
      <dgm:t>
        <a:bodyPr/>
        <a:lstStyle/>
        <a:p>
          <a:endParaRPr lang="en-US" sz="3200"/>
        </a:p>
      </dgm:t>
    </dgm:pt>
    <dgm:pt modelId="{32497011-0109-4FC9-B28F-1F9CF3047615}">
      <dgm:prSet custT="1"/>
      <dgm:spPr/>
      <dgm:t>
        <a:bodyPr/>
        <a:lstStyle/>
        <a:p>
          <a:r>
            <a:rPr lang="en-US" sz="2000" b="1" dirty="0" err="1" smtClean="0">
              <a:effectLst>
                <a:outerShdw blurRad="38100" dist="38100" dir="2700000" algn="tl">
                  <a:srgbClr val="000000">
                    <a:alpha val="43137"/>
                  </a:srgbClr>
                </a:outerShdw>
              </a:effectLst>
              <a:latin typeface="+mn-lt"/>
            </a:rPr>
            <a:t>Tư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liệu</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điện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tử</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trên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thư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viện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số</a:t>
          </a:r>
          <a:endParaRPr lang="en-US" sz="2000" b="1" dirty="0" smtClean="0">
            <a:effectLst>
              <a:outerShdw blurRad="38100" dist="38100" dir="2700000" algn="tl">
                <a:srgbClr val="000000">
                  <a:alpha val="43137"/>
                </a:srgbClr>
              </a:outerShdw>
            </a:effectLst>
            <a:latin typeface="+mn-lt"/>
          </a:endParaRPr>
        </a:p>
      </dgm:t>
    </dgm:pt>
    <dgm:pt modelId="{A5C0B4AA-3845-4F1E-A6B9-53D8D9C93E6B}" type="parTrans" cxnId="{8835534B-7897-43E7-8009-97C1CFE1D4F1}">
      <dgm:prSet/>
      <dgm:spPr/>
      <dgm:t>
        <a:bodyPr/>
        <a:lstStyle/>
        <a:p>
          <a:endParaRPr lang="en-US" sz="3200"/>
        </a:p>
      </dgm:t>
    </dgm:pt>
    <dgm:pt modelId="{D772E24E-46F5-458D-855F-30FD0D5A83B5}" type="sibTrans" cxnId="{8835534B-7897-43E7-8009-97C1CFE1D4F1}">
      <dgm:prSet/>
      <dgm:spPr/>
      <dgm:t>
        <a:bodyPr/>
        <a:lstStyle/>
        <a:p>
          <a:endParaRPr lang="en-US" sz="3200"/>
        </a:p>
      </dgm:t>
    </dgm:pt>
    <dgm:pt modelId="{C5C8F4EF-2219-4A4A-9134-80C078A349FC}">
      <dgm:prSet custT="1"/>
      <dgm:spPr/>
      <dgm:t>
        <a:bodyPr/>
        <a:lstStyle/>
        <a:p>
          <a:r>
            <a:rPr lang="en-US" sz="2000" b="1" dirty="0" err="1" smtClean="0">
              <a:effectLst>
                <a:outerShdw blurRad="38100" dist="38100" dir="2700000" algn="tl">
                  <a:srgbClr val="000000">
                    <a:alpha val="43137"/>
                  </a:srgbClr>
                </a:outerShdw>
              </a:effectLst>
              <a:latin typeface="+mn-lt"/>
            </a:rPr>
            <a:t>Lợi</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ích</a:t>
          </a:r>
          <a:endParaRPr lang="en-US" sz="2000" b="1" dirty="0" smtClean="0">
            <a:effectLst>
              <a:outerShdw blurRad="38100" dist="38100" dir="2700000" algn="tl">
                <a:srgbClr val="000000">
                  <a:alpha val="43137"/>
                </a:srgbClr>
              </a:outerShdw>
            </a:effectLst>
            <a:latin typeface="+mn-lt"/>
          </a:endParaRPr>
        </a:p>
      </dgm:t>
    </dgm:pt>
    <dgm:pt modelId="{CE9F2A3C-0688-4952-AB72-C0FCB327314E}" type="parTrans" cxnId="{03BBEE19-F10B-4A7D-9FD0-19E04FB1AC65}">
      <dgm:prSet/>
      <dgm:spPr/>
      <dgm:t>
        <a:bodyPr/>
        <a:lstStyle/>
        <a:p>
          <a:endParaRPr lang="en-US"/>
        </a:p>
      </dgm:t>
    </dgm:pt>
    <dgm:pt modelId="{F73381D0-044E-4A86-8672-EE4156BD5FC0}" type="sibTrans" cxnId="{03BBEE19-F10B-4A7D-9FD0-19E04FB1AC65}">
      <dgm:prSet/>
      <dgm:spPr/>
      <dgm:t>
        <a:bodyPr/>
        <a:lstStyle/>
        <a:p>
          <a:endParaRPr lang="en-US"/>
        </a:p>
      </dgm:t>
    </dgm:pt>
    <dgm:pt modelId="{5F717C53-5ACF-49FC-B94A-AE2D1ACA2BB5}" type="pres">
      <dgm:prSet presAssocID="{A1E99154-B010-4A9B-8690-DE98077DCC1F}" presName="linearFlow" presStyleCnt="0">
        <dgm:presLayoutVars>
          <dgm:dir/>
          <dgm:animLvl val="lvl"/>
          <dgm:resizeHandles val="exact"/>
        </dgm:presLayoutVars>
      </dgm:prSet>
      <dgm:spPr/>
      <dgm:t>
        <a:bodyPr/>
        <a:lstStyle/>
        <a:p>
          <a:endParaRPr lang="en-US"/>
        </a:p>
      </dgm:t>
    </dgm:pt>
    <dgm:pt modelId="{B6B7BA3F-D8F0-40FC-9EF8-1F96C5DAF919}" type="pres">
      <dgm:prSet presAssocID="{13672706-EDBE-48A5-AC4D-82153557C3EB}" presName="composite" presStyleCnt="0"/>
      <dgm:spPr/>
    </dgm:pt>
    <dgm:pt modelId="{F75CD7D0-6380-4106-87A0-5A116AF008C1}" type="pres">
      <dgm:prSet presAssocID="{13672706-EDBE-48A5-AC4D-82153557C3EB}" presName="parentText" presStyleLbl="alignNode1" presStyleIdx="0" presStyleCnt="5" custLinFactNeighborY="-14804">
        <dgm:presLayoutVars>
          <dgm:chMax val="1"/>
          <dgm:bulletEnabled val="1"/>
        </dgm:presLayoutVars>
      </dgm:prSet>
      <dgm:spPr/>
      <dgm:t>
        <a:bodyPr/>
        <a:lstStyle/>
        <a:p>
          <a:endParaRPr lang="en-US"/>
        </a:p>
      </dgm:t>
    </dgm:pt>
    <dgm:pt modelId="{792131F0-01A9-4C1D-B37B-1D328CCC8618}" type="pres">
      <dgm:prSet presAssocID="{13672706-EDBE-48A5-AC4D-82153557C3EB}" presName="descendantText" presStyleLbl="alignAcc1" presStyleIdx="0" presStyleCnt="5" custScaleY="166137">
        <dgm:presLayoutVars>
          <dgm:bulletEnabled val="1"/>
        </dgm:presLayoutVars>
      </dgm:prSet>
      <dgm:spPr/>
      <dgm:t>
        <a:bodyPr/>
        <a:lstStyle/>
        <a:p>
          <a:endParaRPr lang="en-US"/>
        </a:p>
      </dgm:t>
    </dgm:pt>
    <dgm:pt modelId="{EE81CB34-609A-445F-AE6E-B7174D512C95}" type="pres">
      <dgm:prSet presAssocID="{42168093-0930-425F-A472-92340BFAE1D4}" presName="sp" presStyleCnt="0"/>
      <dgm:spPr/>
    </dgm:pt>
    <dgm:pt modelId="{79734FC4-610D-4D13-9489-AC9F5839095C}" type="pres">
      <dgm:prSet presAssocID="{295F1DA9-B89B-46CC-A760-DCDD1E98020A}" presName="composite" presStyleCnt="0"/>
      <dgm:spPr/>
    </dgm:pt>
    <dgm:pt modelId="{23058CC4-3D7B-45FE-95C5-C7E4404BE020}" type="pres">
      <dgm:prSet presAssocID="{295F1DA9-B89B-46CC-A760-DCDD1E98020A}" presName="parentText" presStyleLbl="alignNode1" presStyleIdx="1" presStyleCnt="5" custLinFactNeighborX="0" custLinFactNeighborY="-5545">
        <dgm:presLayoutVars>
          <dgm:chMax val="1"/>
          <dgm:bulletEnabled val="1"/>
        </dgm:presLayoutVars>
      </dgm:prSet>
      <dgm:spPr/>
      <dgm:t>
        <a:bodyPr/>
        <a:lstStyle/>
        <a:p>
          <a:endParaRPr lang="en-US"/>
        </a:p>
      </dgm:t>
    </dgm:pt>
    <dgm:pt modelId="{84F82705-85A3-4EB5-9A26-89915614D78F}" type="pres">
      <dgm:prSet presAssocID="{295F1DA9-B89B-46CC-A760-DCDD1E98020A}" presName="descendantText" presStyleLbl="alignAcc1" presStyleIdx="1" presStyleCnt="5" custScaleY="152193">
        <dgm:presLayoutVars>
          <dgm:bulletEnabled val="1"/>
        </dgm:presLayoutVars>
      </dgm:prSet>
      <dgm:spPr/>
      <dgm:t>
        <a:bodyPr/>
        <a:lstStyle/>
        <a:p>
          <a:endParaRPr lang="en-US"/>
        </a:p>
      </dgm:t>
    </dgm:pt>
    <dgm:pt modelId="{24E0D7CA-9093-4324-BF7B-C9BEE0F84266}" type="pres">
      <dgm:prSet presAssocID="{26C0DCFA-FA2B-4A3D-BC27-8FA3F5BCE0E3}" presName="sp" presStyleCnt="0"/>
      <dgm:spPr/>
    </dgm:pt>
    <dgm:pt modelId="{30A1E1E7-AAB2-4317-958C-44E58EBCDAA1}" type="pres">
      <dgm:prSet presAssocID="{A48DACCF-E319-45DF-A273-2BC28B07820C}" presName="composite" presStyleCnt="0"/>
      <dgm:spPr/>
    </dgm:pt>
    <dgm:pt modelId="{C3CE7577-81D3-4ED4-84CF-AC951E9F30B2}" type="pres">
      <dgm:prSet presAssocID="{A48DACCF-E319-45DF-A273-2BC28B07820C}" presName="parentText" presStyleLbl="alignNode1" presStyleIdx="2" presStyleCnt="5">
        <dgm:presLayoutVars>
          <dgm:chMax val="1"/>
          <dgm:bulletEnabled val="1"/>
        </dgm:presLayoutVars>
      </dgm:prSet>
      <dgm:spPr/>
      <dgm:t>
        <a:bodyPr/>
        <a:lstStyle/>
        <a:p>
          <a:endParaRPr lang="en-US"/>
        </a:p>
      </dgm:t>
    </dgm:pt>
    <dgm:pt modelId="{52F1B484-31D4-4012-A268-A72A8F9573C1}" type="pres">
      <dgm:prSet presAssocID="{A48DACCF-E319-45DF-A273-2BC28B07820C}" presName="descendantText" presStyleLbl="alignAcc1" presStyleIdx="2" presStyleCnt="5">
        <dgm:presLayoutVars>
          <dgm:bulletEnabled val="1"/>
        </dgm:presLayoutVars>
      </dgm:prSet>
      <dgm:spPr/>
      <dgm:t>
        <a:bodyPr/>
        <a:lstStyle/>
        <a:p>
          <a:endParaRPr lang="en-US"/>
        </a:p>
      </dgm:t>
    </dgm:pt>
    <dgm:pt modelId="{73929E83-3FA7-416F-98C2-9A0A37A135B7}" type="pres">
      <dgm:prSet presAssocID="{6A153690-464B-4B16-B31A-DD6447DCBF53}" presName="sp" presStyleCnt="0"/>
      <dgm:spPr/>
    </dgm:pt>
    <dgm:pt modelId="{02A8B682-8B6A-45B2-8096-0CAAB1AF33A7}" type="pres">
      <dgm:prSet presAssocID="{A6A909D2-BAC1-4191-9F85-9B1B4D6A9C69}" presName="composite" presStyleCnt="0"/>
      <dgm:spPr/>
    </dgm:pt>
    <dgm:pt modelId="{FF602AE4-508C-4EF8-87AA-9DDCA753949A}" type="pres">
      <dgm:prSet presAssocID="{A6A909D2-BAC1-4191-9F85-9B1B4D6A9C69}" presName="parentText" presStyleLbl="alignNode1" presStyleIdx="3" presStyleCnt="5">
        <dgm:presLayoutVars>
          <dgm:chMax val="1"/>
          <dgm:bulletEnabled val="1"/>
        </dgm:presLayoutVars>
      </dgm:prSet>
      <dgm:spPr/>
      <dgm:t>
        <a:bodyPr/>
        <a:lstStyle/>
        <a:p>
          <a:endParaRPr lang="en-US"/>
        </a:p>
      </dgm:t>
    </dgm:pt>
    <dgm:pt modelId="{157D3B8F-5D28-4A81-97B6-6DACF0C4F2DC}" type="pres">
      <dgm:prSet presAssocID="{A6A909D2-BAC1-4191-9F85-9B1B4D6A9C69}" presName="descendantText" presStyleLbl="alignAcc1" presStyleIdx="3" presStyleCnt="5">
        <dgm:presLayoutVars>
          <dgm:bulletEnabled val="1"/>
        </dgm:presLayoutVars>
      </dgm:prSet>
      <dgm:spPr/>
      <dgm:t>
        <a:bodyPr/>
        <a:lstStyle/>
        <a:p>
          <a:endParaRPr lang="en-US"/>
        </a:p>
      </dgm:t>
    </dgm:pt>
    <dgm:pt modelId="{1BFF40A8-B45B-4134-8088-0C8745F573D7}" type="pres">
      <dgm:prSet presAssocID="{F5552631-DD11-4437-8D17-24DA8631FE24}" presName="sp" presStyleCnt="0"/>
      <dgm:spPr/>
    </dgm:pt>
    <dgm:pt modelId="{EA1080BC-A3BD-43DB-9CD4-923C4C0F19B5}" type="pres">
      <dgm:prSet presAssocID="{22655395-BC0C-4C6F-AA08-07FAF4DFA11D}" presName="composite" presStyleCnt="0"/>
      <dgm:spPr/>
    </dgm:pt>
    <dgm:pt modelId="{BA5FAEEF-6BFA-4229-925A-C54F4943B1F0}" type="pres">
      <dgm:prSet presAssocID="{22655395-BC0C-4C6F-AA08-07FAF4DFA11D}" presName="parentText" presStyleLbl="alignNode1" presStyleIdx="4" presStyleCnt="5">
        <dgm:presLayoutVars>
          <dgm:chMax val="1"/>
          <dgm:bulletEnabled val="1"/>
        </dgm:presLayoutVars>
      </dgm:prSet>
      <dgm:spPr/>
      <dgm:t>
        <a:bodyPr/>
        <a:lstStyle/>
        <a:p>
          <a:endParaRPr lang="en-US"/>
        </a:p>
      </dgm:t>
    </dgm:pt>
    <dgm:pt modelId="{64B2395F-32EF-4705-AD99-84F58B82C75C}" type="pres">
      <dgm:prSet presAssocID="{22655395-BC0C-4C6F-AA08-07FAF4DFA11D}" presName="descendantText" presStyleLbl="alignAcc1" presStyleIdx="4" presStyleCnt="5">
        <dgm:presLayoutVars>
          <dgm:bulletEnabled val="1"/>
        </dgm:presLayoutVars>
      </dgm:prSet>
      <dgm:spPr/>
      <dgm:t>
        <a:bodyPr/>
        <a:lstStyle/>
        <a:p>
          <a:endParaRPr lang="en-US"/>
        </a:p>
      </dgm:t>
    </dgm:pt>
  </dgm:ptLst>
  <dgm:cxnLst>
    <dgm:cxn modelId="{8835534B-7897-43E7-8009-97C1CFE1D4F1}" srcId="{13672706-EDBE-48A5-AC4D-82153557C3EB}" destId="{32497011-0109-4FC9-B28F-1F9CF3047615}" srcOrd="2" destOrd="0" parTransId="{A5C0B4AA-3845-4F1E-A6B9-53D8D9C93E6B}" sibTransId="{D772E24E-46F5-458D-855F-30FD0D5A83B5}"/>
    <dgm:cxn modelId="{4CEDB197-FE4E-443C-8C3F-38350D41E6D6}" type="presOf" srcId="{22655395-BC0C-4C6F-AA08-07FAF4DFA11D}" destId="{BA5FAEEF-6BFA-4229-925A-C54F4943B1F0}" srcOrd="0" destOrd="0" presId="urn:microsoft.com/office/officeart/2005/8/layout/chevron2"/>
    <dgm:cxn modelId="{1EFE01C3-8F94-4B77-98E6-10B0D0FD81AB}" type="presOf" srcId="{32497011-0109-4FC9-B28F-1F9CF3047615}" destId="{792131F0-01A9-4C1D-B37B-1D328CCC8618}" srcOrd="0" destOrd="2" presId="urn:microsoft.com/office/officeart/2005/8/layout/chevron2"/>
    <dgm:cxn modelId="{CFD75F23-EBE0-4A6D-857F-E69D17ED3EE4}" type="presOf" srcId="{510A6774-E24D-4FF6-8995-330DB49C07F3}" destId="{52F1B484-31D4-4012-A268-A72A8F9573C1}" srcOrd="0" destOrd="1" presId="urn:microsoft.com/office/officeart/2005/8/layout/chevron2"/>
    <dgm:cxn modelId="{85A08356-A2E6-4219-BBB8-8D96B9827767}" srcId="{22655395-BC0C-4C6F-AA08-07FAF4DFA11D}" destId="{F7782E51-3983-4C8C-AE47-E69679797986}" srcOrd="0" destOrd="0" parTransId="{2EC52DD4-DD6D-402C-96E8-00EE7CF94429}" sibTransId="{283649AE-FFEB-4187-891B-CB4455DE4751}"/>
    <dgm:cxn modelId="{07D0B79B-AB31-4F45-8EBB-35916FB9E125}" srcId="{A1E99154-B010-4A9B-8690-DE98077DCC1F}" destId="{22655395-BC0C-4C6F-AA08-07FAF4DFA11D}" srcOrd="4" destOrd="0" parTransId="{259C616F-8DE9-4C2A-8BEC-6B644998F3DC}" sibTransId="{B0AA0C15-AF4B-4264-BAD3-9BE0CA159431}"/>
    <dgm:cxn modelId="{B221F5F3-7BFF-4B56-94E6-60947FA18C0B}" srcId="{A48DACCF-E319-45DF-A273-2BC28B07820C}" destId="{2F3154A5-7723-49BF-BF11-441F59E4C522}" srcOrd="0" destOrd="0" parTransId="{86D6F699-1812-4762-94A0-6120E8ECE388}" sibTransId="{5EA121C9-D6D6-49FA-A116-D7F87FA70630}"/>
    <dgm:cxn modelId="{9199FA85-C306-4F7A-83C5-9FA0269A6BDD}" type="presOf" srcId="{67156BC6-A281-483C-891C-5946B6DB422A}" destId="{157D3B8F-5D28-4A81-97B6-6DACF0C4F2DC}" srcOrd="0" destOrd="0" presId="urn:microsoft.com/office/officeart/2005/8/layout/chevron2"/>
    <dgm:cxn modelId="{A9062EDD-AF32-4C65-B4EE-E1D0F176140F}" srcId="{A48DACCF-E319-45DF-A273-2BC28B07820C}" destId="{510A6774-E24D-4FF6-8995-330DB49C07F3}" srcOrd="1" destOrd="0" parTransId="{03D46D1D-9DD9-47D7-AD8A-C49DA6BBEF3E}" sibTransId="{88A0832D-FFB4-48A1-8D78-EB6C8A15C0DD}"/>
    <dgm:cxn modelId="{E1ED9A0E-91DE-49ED-ACC0-1C5A45C23181}" srcId="{A1E99154-B010-4A9B-8690-DE98077DCC1F}" destId="{13672706-EDBE-48A5-AC4D-82153557C3EB}" srcOrd="0" destOrd="0" parTransId="{F563CE4E-6965-4AAA-9E99-06DF83B1817F}" sibTransId="{42168093-0930-425F-A472-92340BFAE1D4}"/>
    <dgm:cxn modelId="{080DEC83-3A44-488C-9FE3-2D3017221222}" srcId="{13672706-EDBE-48A5-AC4D-82153557C3EB}" destId="{EABA72B3-F0E4-4E36-98D9-63CA0E5F0FD3}" srcOrd="1" destOrd="0" parTransId="{77B9AB30-8A80-4576-9D0E-DEEB3F6F4CFD}" sibTransId="{8FA5FBDF-2162-4AD7-A4C0-41B12EF38A12}"/>
    <dgm:cxn modelId="{9401E951-74DD-4819-A7A4-1C6F2AE5BEC7}" type="presOf" srcId="{E6575ADC-81FE-49C7-A303-5973BD311049}" destId="{84F82705-85A3-4EB5-9A26-89915614D78F}" srcOrd="0" destOrd="0" presId="urn:microsoft.com/office/officeart/2005/8/layout/chevron2"/>
    <dgm:cxn modelId="{E6CECCDC-9A85-483A-A242-C9F3B6CA1B73}" type="presOf" srcId="{13672706-EDBE-48A5-AC4D-82153557C3EB}" destId="{F75CD7D0-6380-4106-87A0-5A116AF008C1}" srcOrd="0" destOrd="0" presId="urn:microsoft.com/office/officeart/2005/8/layout/chevron2"/>
    <dgm:cxn modelId="{2BC6EF44-6919-4958-A33E-AC6984115E2B}" type="presOf" srcId="{F7782E51-3983-4C8C-AE47-E69679797986}" destId="{64B2395F-32EF-4705-AD99-84F58B82C75C}" srcOrd="0" destOrd="0" presId="urn:microsoft.com/office/officeart/2005/8/layout/chevron2"/>
    <dgm:cxn modelId="{03BBEE19-F10B-4A7D-9FD0-19E04FB1AC65}" srcId="{295F1DA9-B89B-46CC-A760-DCDD1E98020A}" destId="{C5C8F4EF-2219-4A4A-9134-80C078A349FC}" srcOrd="2" destOrd="0" parTransId="{CE9F2A3C-0688-4952-AB72-C0FCB327314E}" sibTransId="{F73381D0-044E-4A86-8672-EE4156BD5FC0}"/>
    <dgm:cxn modelId="{942AA789-3506-43AE-B763-363A39D24A04}" type="presOf" srcId="{A1E99154-B010-4A9B-8690-DE98077DCC1F}" destId="{5F717C53-5ACF-49FC-B94A-AE2D1ACA2BB5}" srcOrd="0" destOrd="0" presId="urn:microsoft.com/office/officeart/2005/8/layout/chevron2"/>
    <dgm:cxn modelId="{F40CE05B-92D5-4974-87F8-AC0B552DA9BE}" type="presOf" srcId="{2F3154A5-7723-49BF-BF11-441F59E4C522}" destId="{52F1B484-31D4-4012-A268-A72A8F9573C1}" srcOrd="0" destOrd="0" presId="urn:microsoft.com/office/officeart/2005/8/layout/chevron2"/>
    <dgm:cxn modelId="{746ECA4F-A1F1-47D3-822F-AA99215B8BB0}" srcId="{A6A909D2-BAC1-4191-9F85-9B1B4D6A9C69}" destId="{67156BC6-A281-483C-891C-5946B6DB422A}" srcOrd="0" destOrd="0" parTransId="{096BE61A-26A2-4A24-BBE3-21589DD4DC4B}" sibTransId="{475EF467-7709-414E-9B42-0D747E192EE5}"/>
    <dgm:cxn modelId="{2A723889-4981-4A74-B2F8-356A79EF994B}" srcId="{295F1DA9-B89B-46CC-A760-DCDD1E98020A}" destId="{A38ECA1F-5089-4214-BD13-C4A666AD14DC}" srcOrd="1" destOrd="0" parTransId="{5D79C6C3-71B1-481A-93F1-28060BC54EC9}" sibTransId="{04B5FDCF-A577-432B-B8BC-4EB3EE7058A4}"/>
    <dgm:cxn modelId="{EB73E941-0DAC-4C5F-84AC-71BC016A9C88}" type="presOf" srcId="{A6A909D2-BAC1-4191-9F85-9B1B4D6A9C69}" destId="{FF602AE4-508C-4EF8-87AA-9DDCA753949A}" srcOrd="0" destOrd="0" presId="urn:microsoft.com/office/officeart/2005/8/layout/chevron2"/>
    <dgm:cxn modelId="{EDF6AED9-34C9-4F4B-B461-C1EA03CBBA7B}" srcId="{295F1DA9-B89B-46CC-A760-DCDD1E98020A}" destId="{E6575ADC-81FE-49C7-A303-5973BD311049}" srcOrd="0" destOrd="0" parTransId="{422937FE-108D-41D5-848C-0122ED790D2B}" sibTransId="{2581C947-9C3B-4C00-A0B7-BB505B6C0EB7}"/>
    <dgm:cxn modelId="{DDE24891-57AF-44CF-81A2-EA15AE06C625}" type="presOf" srcId="{C5C8F4EF-2219-4A4A-9134-80C078A349FC}" destId="{84F82705-85A3-4EB5-9A26-89915614D78F}" srcOrd="0" destOrd="2" presId="urn:microsoft.com/office/officeart/2005/8/layout/chevron2"/>
    <dgm:cxn modelId="{ACD525ED-7D9D-4B14-8129-475E25CE0B49}" type="presOf" srcId="{295F1DA9-B89B-46CC-A760-DCDD1E98020A}" destId="{23058CC4-3D7B-45FE-95C5-C7E4404BE020}" srcOrd="0" destOrd="0" presId="urn:microsoft.com/office/officeart/2005/8/layout/chevron2"/>
    <dgm:cxn modelId="{3526ADE5-B2AE-4660-A9E5-EF95C6550FB7}" srcId="{A1E99154-B010-4A9B-8690-DE98077DCC1F}" destId="{A6A909D2-BAC1-4191-9F85-9B1B4D6A9C69}" srcOrd="3" destOrd="0" parTransId="{732D4FBA-FBF4-41A6-9905-F4CCDC217A7C}" sibTransId="{F5552631-DD11-4437-8D17-24DA8631FE24}"/>
    <dgm:cxn modelId="{09425606-7B74-48C6-A387-37FCF3D440AA}" type="presOf" srcId="{A38ECA1F-5089-4214-BD13-C4A666AD14DC}" destId="{84F82705-85A3-4EB5-9A26-89915614D78F}" srcOrd="0" destOrd="1" presId="urn:microsoft.com/office/officeart/2005/8/layout/chevron2"/>
    <dgm:cxn modelId="{F1E78FC7-3A3A-4EB7-9B83-5D0C4EBC416E}" type="presOf" srcId="{EABA72B3-F0E4-4E36-98D9-63CA0E5F0FD3}" destId="{792131F0-01A9-4C1D-B37B-1D328CCC8618}" srcOrd="0" destOrd="1" presId="urn:microsoft.com/office/officeart/2005/8/layout/chevron2"/>
    <dgm:cxn modelId="{C3B6EC4B-D799-4461-B796-94B45F927C09}" type="presOf" srcId="{A48DACCF-E319-45DF-A273-2BC28B07820C}" destId="{C3CE7577-81D3-4ED4-84CF-AC951E9F30B2}" srcOrd="0" destOrd="0" presId="urn:microsoft.com/office/officeart/2005/8/layout/chevron2"/>
    <dgm:cxn modelId="{5C078247-A906-4102-AA2E-949999122B9E}" srcId="{A1E99154-B010-4A9B-8690-DE98077DCC1F}" destId="{295F1DA9-B89B-46CC-A760-DCDD1E98020A}" srcOrd="1" destOrd="0" parTransId="{E32E1472-A481-4CE0-96F2-2569EA38CD5D}" sibTransId="{26C0DCFA-FA2B-4A3D-BC27-8FA3F5BCE0E3}"/>
    <dgm:cxn modelId="{DD3914DB-FD48-4CD1-B932-3DF556170C0B}" srcId="{13672706-EDBE-48A5-AC4D-82153557C3EB}" destId="{7F90263E-4999-4D00-8408-D35FFBB35309}" srcOrd="0" destOrd="0" parTransId="{AF6D17F3-A03A-4F70-82AE-B99D17459443}" sibTransId="{C4BB0F98-492D-4F51-881B-7944145B3A54}"/>
    <dgm:cxn modelId="{F74C3AC4-7513-4A82-8E4E-7CF9B9671873}" type="presOf" srcId="{7F90263E-4999-4D00-8408-D35FFBB35309}" destId="{792131F0-01A9-4C1D-B37B-1D328CCC8618}" srcOrd="0" destOrd="0" presId="urn:microsoft.com/office/officeart/2005/8/layout/chevron2"/>
    <dgm:cxn modelId="{5CB73E58-491C-40DA-B1B7-85549213817C}" srcId="{A1E99154-B010-4A9B-8690-DE98077DCC1F}" destId="{A48DACCF-E319-45DF-A273-2BC28B07820C}" srcOrd="2" destOrd="0" parTransId="{58770426-4481-4A6E-B08D-811119B8A5CA}" sibTransId="{6A153690-464B-4B16-B31A-DD6447DCBF53}"/>
    <dgm:cxn modelId="{50659FC9-4AE5-40E5-AF63-F78BDE50FCDA}" type="presParOf" srcId="{5F717C53-5ACF-49FC-B94A-AE2D1ACA2BB5}" destId="{B6B7BA3F-D8F0-40FC-9EF8-1F96C5DAF919}" srcOrd="0" destOrd="0" presId="urn:microsoft.com/office/officeart/2005/8/layout/chevron2"/>
    <dgm:cxn modelId="{E6C965D4-E95E-47F3-AB56-5786B60A4E85}" type="presParOf" srcId="{B6B7BA3F-D8F0-40FC-9EF8-1F96C5DAF919}" destId="{F75CD7D0-6380-4106-87A0-5A116AF008C1}" srcOrd="0" destOrd="0" presId="urn:microsoft.com/office/officeart/2005/8/layout/chevron2"/>
    <dgm:cxn modelId="{9612C718-43B5-4E60-8698-0E3780D3566D}" type="presParOf" srcId="{B6B7BA3F-D8F0-40FC-9EF8-1F96C5DAF919}" destId="{792131F0-01A9-4C1D-B37B-1D328CCC8618}" srcOrd="1" destOrd="0" presId="urn:microsoft.com/office/officeart/2005/8/layout/chevron2"/>
    <dgm:cxn modelId="{BC0E4ABD-1E1D-4484-97CC-FBE952E1F1A3}" type="presParOf" srcId="{5F717C53-5ACF-49FC-B94A-AE2D1ACA2BB5}" destId="{EE81CB34-609A-445F-AE6E-B7174D512C95}" srcOrd="1" destOrd="0" presId="urn:microsoft.com/office/officeart/2005/8/layout/chevron2"/>
    <dgm:cxn modelId="{EA03DE77-ED61-480D-BC43-51A390FF6EA4}" type="presParOf" srcId="{5F717C53-5ACF-49FC-B94A-AE2D1ACA2BB5}" destId="{79734FC4-610D-4D13-9489-AC9F5839095C}" srcOrd="2" destOrd="0" presId="urn:microsoft.com/office/officeart/2005/8/layout/chevron2"/>
    <dgm:cxn modelId="{EF14C7AD-1B72-4DA8-A24F-370097BA34B4}" type="presParOf" srcId="{79734FC4-610D-4D13-9489-AC9F5839095C}" destId="{23058CC4-3D7B-45FE-95C5-C7E4404BE020}" srcOrd="0" destOrd="0" presId="urn:microsoft.com/office/officeart/2005/8/layout/chevron2"/>
    <dgm:cxn modelId="{66E4167E-6152-4876-8F96-7027BDC5CB13}" type="presParOf" srcId="{79734FC4-610D-4D13-9489-AC9F5839095C}" destId="{84F82705-85A3-4EB5-9A26-89915614D78F}" srcOrd="1" destOrd="0" presId="urn:microsoft.com/office/officeart/2005/8/layout/chevron2"/>
    <dgm:cxn modelId="{24A604FA-2FD0-4C9C-8B55-226CE4C7361C}" type="presParOf" srcId="{5F717C53-5ACF-49FC-B94A-AE2D1ACA2BB5}" destId="{24E0D7CA-9093-4324-BF7B-C9BEE0F84266}" srcOrd="3" destOrd="0" presId="urn:microsoft.com/office/officeart/2005/8/layout/chevron2"/>
    <dgm:cxn modelId="{FA712F6F-F310-4F84-B6BB-75B66002C578}" type="presParOf" srcId="{5F717C53-5ACF-49FC-B94A-AE2D1ACA2BB5}" destId="{30A1E1E7-AAB2-4317-958C-44E58EBCDAA1}" srcOrd="4" destOrd="0" presId="urn:microsoft.com/office/officeart/2005/8/layout/chevron2"/>
    <dgm:cxn modelId="{43643181-6577-4CD2-A5F6-2AB045AE9138}" type="presParOf" srcId="{30A1E1E7-AAB2-4317-958C-44E58EBCDAA1}" destId="{C3CE7577-81D3-4ED4-84CF-AC951E9F30B2}" srcOrd="0" destOrd="0" presId="urn:microsoft.com/office/officeart/2005/8/layout/chevron2"/>
    <dgm:cxn modelId="{75131F17-A42A-4C2D-9623-64D7B19F42E6}" type="presParOf" srcId="{30A1E1E7-AAB2-4317-958C-44E58EBCDAA1}" destId="{52F1B484-31D4-4012-A268-A72A8F9573C1}" srcOrd="1" destOrd="0" presId="urn:microsoft.com/office/officeart/2005/8/layout/chevron2"/>
    <dgm:cxn modelId="{78CEF826-655A-4917-979D-0EDDBA6CB811}" type="presParOf" srcId="{5F717C53-5ACF-49FC-B94A-AE2D1ACA2BB5}" destId="{73929E83-3FA7-416F-98C2-9A0A37A135B7}" srcOrd="5" destOrd="0" presId="urn:microsoft.com/office/officeart/2005/8/layout/chevron2"/>
    <dgm:cxn modelId="{852DD565-C259-469B-ADC7-F2D37B19931A}" type="presParOf" srcId="{5F717C53-5ACF-49FC-B94A-AE2D1ACA2BB5}" destId="{02A8B682-8B6A-45B2-8096-0CAAB1AF33A7}" srcOrd="6" destOrd="0" presId="urn:microsoft.com/office/officeart/2005/8/layout/chevron2"/>
    <dgm:cxn modelId="{2032793B-D14D-4D7B-8A0A-230F01457DF3}" type="presParOf" srcId="{02A8B682-8B6A-45B2-8096-0CAAB1AF33A7}" destId="{FF602AE4-508C-4EF8-87AA-9DDCA753949A}" srcOrd="0" destOrd="0" presId="urn:microsoft.com/office/officeart/2005/8/layout/chevron2"/>
    <dgm:cxn modelId="{8B4D8DDD-A301-4C87-BBDF-0A11AA4CC1DA}" type="presParOf" srcId="{02A8B682-8B6A-45B2-8096-0CAAB1AF33A7}" destId="{157D3B8F-5D28-4A81-97B6-6DACF0C4F2DC}" srcOrd="1" destOrd="0" presId="urn:microsoft.com/office/officeart/2005/8/layout/chevron2"/>
    <dgm:cxn modelId="{821DF6E1-E191-4F58-B8AE-C2E3A3C1FB14}" type="presParOf" srcId="{5F717C53-5ACF-49FC-B94A-AE2D1ACA2BB5}" destId="{1BFF40A8-B45B-4134-8088-0C8745F573D7}" srcOrd="7" destOrd="0" presId="urn:microsoft.com/office/officeart/2005/8/layout/chevron2"/>
    <dgm:cxn modelId="{4F3E0C06-4CD2-49A9-9E24-BDB8A9938B97}" type="presParOf" srcId="{5F717C53-5ACF-49FC-B94A-AE2D1ACA2BB5}" destId="{EA1080BC-A3BD-43DB-9CD4-923C4C0F19B5}" srcOrd="8" destOrd="0" presId="urn:microsoft.com/office/officeart/2005/8/layout/chevron2"/>
    <dgm:cxn modelId="{AC9C5527-C7A8-4687-B283-36557AAB578D}" type="presParOf" srcId="{EA1080BC-A3BD-43DB-9CD4-923C4C0F19B5}" destId="{BA5FAEEF-6BFA-4229-925A-C54F4943B1F0}" srcOrd="0" destOrd="0" presId="urn:microsoft.com/office/officeart/2005/8/layout/chevron2"/>
    <dgm:cxn modelId="{4BCAF5E0-EA0E-442B-A50E-B7FBDA86C690}" type="presParOf" srcId="{EA1080BC-A3BD-43DB-9CD4-923C4C0F19B5}" destId="{64B2395F-32EF-4705-AD99-84F58B82C75C}"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1E99154-B010-4A9B-8690-DE98077DCC1F}"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13672706-EDBE-48A5-AC4D-82153557C3EB}">
      <dgm:prSet phldrT="[Text]" custT="1"/>
      <dgm:spPr/>
      <dgm:t>
        <a:bodyPr/>
        <a:lstStyle/>
        <a:p>
          <a:r>
            <a:rPr lang="en-US" sz="3600" b="1" dirty="0" smtClean="0">
              <a:effectLst>
                <a:outerShdw blurRad="38100" dist="38100" dir="2700000" algn="tl">
                  <a:srgbClr val="000000">
                    <a:alpha val="43137"/>
                  </a:srgbClr>
                </a:outerShdw>
              </a:effectLst>
              <a:latin typeface="+mn-lt"/>
            </a:rPr>
            <a:t>1</a:t>
          </a:r>
          <a:endParaRPr lang="en-US" sz="3600" dirty="0">
            <a:latin typeface="+mn-lt"/>
          </a:endParaRPr>
        </a:p>
      </dgm:t>
    </dgm:pt>
    <dgm:pt modelId="{F563CE4E-6965-4AAA-9E99-06DF83B1817F}" type="parTrans" cxnId="{E1ED9A0E-91DE-49ED-ACC0-1C5A45C23181}">
      <dgm:prSet/>
      <dgm:spPr/>
      <dgm:t>
        <a:bodyPr/>
        <a:lstStyle/>
        <a:p>
          <a:endParaRPr lang="en-US" sz="3200"/>
        </a:p>
      </dgm:t>
    </dgm:pt>
    <dgm:pt modelId="{42168093-0930-425F-A472-92340BFAE1D4}" type="sibTrans" cxnId="{E1ED9A0E-91DE-49ED-ACC0-1C5A45C23181}">
      <dgm:prSet/>
      <dgm:spPr/>
      <dgm:t>
        <a:bodyPr/>
        <a:lstStyle/>
        <a:p>
          <a:endParaRPr lang="en-US" sz="3200"/>
        </a:p>
      </dgm:t>
    </dgm:pt>
    <dgm:pt modelId="{7F90263E-4999-4D00-8408-D35FFBB35309}">
      <dgm:prSet custT="1"/>
      <dgm:spPr/>
      <dgm:t>
        <a:bodyPr/>
        <a:lstStyle/>
        <a:p>
          <a:r>
            <a:rPr lang="en-US" sz="2000" b="1" dirty="0" err="1" smtClean="0">
              <a:effectLst>
                <a:outerShdw blurRad="38100" dist="38100" dir="2700000" algn="tl">
                  <a:srgbClr val="000000">
                    <a:alpha val="43137"/>
                  </a:srgbClr>
                </a:outerShdw>
              </a:effectLst>
              <a:latin typeface="+mn-lt"/>
            </a:rPr>
            <a:t>Thê</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Nào</a:t>
          </a:r>
          <a:r>
            <a:rPr lang="en-US" sz="2000" b="1" dirty="0" smtClean="0">
              <a:effectLst>
                <a:outerShdw blurRad="38100" dist="38100" dir="2700000" algn="tl">
                  <a:srgbClr val="000000">
                    <a:alpha val="43137"/>
                  </a:srgbClr>
                </a:outerShdw>
              </a:effectLst>
              <a:latin typeface="+mn-lt"/>
            </a:rPr>
            <a:t> Là </a:t>
          </a:r>
          <a:r>
            <a:rPr lang="en-US" sz="2000" b="1" dirty="0" err="1" smtClean="0">
              <a:effectLst>
                <a:outerShdw blurRad="38100" dist="38100" dir="2700000" algn="tl">
                  <a:srgbClr val="000000">
                    <a:alpha val="43137"/>
                  </a:srgbClr>
                </a:outerShdw>
              </a:effectLst>
              <a:latin typeface="+mn-lt"/>
            </a:rPr>
            <a:t>Thư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Viện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Sô</a:t>
          </a:r>
          <a:r>
            <a:rPr lang="en-US" sz="2000" b="1" dirty="0" smtClean="0">
              <a:effectLst>
                <a:outerShdw blurRad="38100" dist="38100" dir="2700000" algn="tl">
                  <a:srgbClr val="000000">
                    <a:alpha val="43137"/>
                  </a:srgbClr>
                </a:outerShdw>
              </a:effectLst>
              <a:latin typeface="+mn-lt"/>
            </a:rPr>
            <a:t>́ ?</a:t>
          </a:r>
        </a:p>
      </dgm:t>
    </dgm:pt>
    <dgm:pt modelId="{AF6D17F3-A03A-4F70-82AE-B99D17459443}" type="parTrans" cxnId="{DD3914DB-FD48-4CD1-B932-3DF556170C0B}">
      <dgm:prSet/>
      <dgm:spPr/>
      <dgm:t>
        <a:bodyPr/>
        <a:lstStyle/>
        <a:p>
          <a:endParaRPr lang="en-US" sz="3200"/>
        </a:p>
      </dgm:t>
    </dgm:pt>
    <dgm:pt modelId="{C4BB0F98-492D-4F51-881B-7944145B3A54}" type="sibTrans" cxnId="{DD3914DB-FD48-4CD1-B932-3DF556170C0B}">
      <dgm:prSet/>
      <dgm:spPr/>
      <dgm:t>
        <a:bodyPr/>
        <a:lstStyle/>
        <a:p>
          <a:endParaRPr lang="en-US" sz="3200"/>
        </a:p>
      </dgm:t>
    </dgm:pt>
    <dgm:pt modelId="{295F1DA9-B89B-46CC-A760-DCDD1E98020A}">
      <dgm:prSet custT="1"/>
      <dgm:spPr/>
      <dgm:t>
        <a:bodyPr/>
        <a:lstStyle/>
        <a:p>
          <a:r>
            <a:rPr lang="en-US" sz="3600" b="1" dirty="0" smtClean="0">
              <a:effectLst>
                <a:outerShdw blurRad="38100" dist="38100" dir="2700000" algn="tl">
                  <a:srgbClr val="000000">
                    <a:alpha val="43137"/>
                  </a:srgbClr>
                </a:outerShdw>
              </a:effectLst>
              <a:latin typeface="+mn-lt"/>
            </a:rPr>
            <a:t>2</a:t>
          </a:r>
        </a:p>
      </dgm:t>
    </dgm:pt>
    <dgm:pt modelId="{E32E1472-A481-4CE0-96F2-2569EA38CD5D}" type="parTrans" cxnId="{5C078247-A906-4102-AA2E-949999122B9E}">
      <dgm:prSet/>
      <dgm:spPr/>
      <dgm:t>
        <a:bodyPr/>
        <a:lstStyle/>
        <a:p>
          <a:endParaRPr lang="en-US" sz="3200"/>
        </a:p>
      </dgm:t>
    </dgm:pt>
    <dgm:pt modelId="{26C0DCFA-FA2B-4A3D-BC27-8FA3F5BCE0E3}" type="sibTrans" cxnId="{5C078247-A906-4102-AA2E-949999122B9E}">
      <dgm:prSet/>
      <dgm:spPr/>
      <dgm:t>
        <a:bodyPr/>
        <a:lstStyle/>
        <a:p>
          <a:endParaRPr lang="en-US" sz="3200"/>
        </a:p>
      </dgm:t>
    </dgm:pt>
    <dgm:pt modelId="{E6575ADC-81FE-49C7-A303-5973BD311049}">
      <dgm:prSet custT="1"/>
      <dgm:spPr/>
      <dgm:t>
        <a:bodyPr/>
        <a:lstStyle/>
        <a:p>
          <a:r>
            <a:rPr lang="en-US" sz="2000" b="1" dirty="0" err="1" smtClean="0">
              <a:effectLst>
                <a:outerShdw blurRad="38100" dist="38100" dir="2700000" algn="tl">
                  <a:srgbClr val="000000">
                    <a:alpha val="43137"/>
                  </a:srgbClr>
                </a:outerShdw>
              </a:effectLst>
              <a:latin typeface="+mn-lt"/>
            </a:rPr>
            <a:t>Điện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toán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đám</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mây</a:t>
          </a:r>
          <a:r>
            <a:rPr lang="en-US" sz="2000" b="1" dirty="0" smtClean="0">
              <a:effectLst>
                <a:outerShdw blurRad="38100" dist="38100" dir="2700000" algn="tl">
                  <a:srgbClr val="000000">
                    <a:alpha val="43137"/>
                  </a:srgbClr>
                </a:outerShdw>
              </a:effectLst>
              <a:latin typeface="+mn-lt"/>
            </a:rPr>
            <a:t> là </a:t>
          </a:r>
          <a:r>
            <a:rPr lang="en-US" sz="2000" b="1" dirty="0" err="1" smtClean="0">
              <a:effectLst>
                <a:outerShdw blurRad="38100" dist="38100" dir="2700000" algn="tl">
                  <a:srgbClr val="000000">
                    <a:alpha val="43137"/>
                  </a:srgbClr>
                </a:outerShdw>
              </a:effectLst>
              <a:latin typeface="+mn-lt"/>
            </a:rPr>
            <a:t>gi</a:t>
          </a:r>
          <a:r>
            <a:rPr lang="en-US" sz="2000" b="1" dirty="0" smtClean="0">
              <a:effectLst>
                <a:outerShdw blurRad="38100" dist="38100" dir="2700000" algn="tl">
                  <a:srgbClr val="000000">
                    <a:alpha val="43137"/>
                  </a:srgbClr>
                </a:outerShdw>
              </a:effectLst>
              <a:latin typeface="+mn-lt"/>
            </a:rPr>
            <a:t>̀ ?</a:t>
          </a:r>
        </a:p>
      </dgm:t>
    </dgm:pt>
    <dgm:pt modelId="{422937FE-108D-41D5-848C-0122ED790D2B}" type="parTrans" cxnId="{EDF6AED9-34C9-4F4B-B461-C1EA03CBBA7B}">
      <dgm:prSet/>
      <dgm:spPr/>
      <dgm:t>
        <a:bodyPr/>
        <a:lstStyle/>
        <a:p>
          <a:endParaRPr lang="en-US" sz="3200"/>
        </a:p>
      </dgm:t>
    </dgm:pt>
    <dgm:pt modelId="{2581C947-9C3B-4C00-A0B7-BB505B6C0EB7}" type="sibTrans" cxnId="{EDF6AED9-34C9-4F4B-B461-C1EA03CBBA7B}">
      <dgm:prSet/>
      <dgm:spPr/>
      <dgm:t>
        <a:bodyPr/>
        <a:lstStyle/>
        <a:p>
          <a:endParaRPr lang="en-US" sz="3200"/>
        </a:p>
      </dgm:t>
    </dgm:pt>
    <dgm:pt modelId="{A38ECA1F-5089-4214-BD13-C4A666AD14DC}">
      <dgm:prSet custT="1"/>
      <dgm:spPr/>
      <dgm:t>
        <a:bodyPr/>
        <a:lstStyle/>
        <a:p>
          <a:r>
            <a:rPr lang="en-US" sz="2000" b="1" dirty="0" err="1" smtClean="0">
              <a:effectLst>
                <a:outerShdw blurRad="38100" dist="38100" dir="2700000" algn="tl">
                  <a:srgbClr val="000000">
                    <a:alpha val="43137"/>
                  </a:srgbClr>
                </a:outerShdw>
              </a:effectLst>
              <a:latin typeface="+mn-lt"/>
            </a:rPr>
            <a:t>Kiến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trúc</a:t>
          </a:r>
          <a:endParaRPr lang="en-US" sz="2000" b="1" dirty="0" smtClean="0">
            <a:effectLst>
              <a:outerShdw blurRad="38100" dist="38100" dir="2700000" algn="tl">
                <a:srgbClr val="000000">
                  <a:alpha val="43137"/>
                </a:srgbClr>
              </a:outerShdw>
            </a:effectLst>
            <a:latin typeface="+mn-lt"/>
          </a:endParaRPr>
        </a:p>
      </dgm:t>
    </dgm:pt>
    <dgm:pt modelId="{5D79C6C3-71B1-481A-93F1-28060BC54EC9}" type="parTrans" cxnId="{2A723889-4981-4A74-B2F8-356A79EF994B}">
      <dgm:prSet/>
      <dgm:spPr/>
      <dgm:t>
        <a:bodyPr/>
        <a:lstStyle/>
        <a:p>
          <a:endParaRPr lang="en-US" sz="3200"/>
        </a:p>
      </dgm:t>
    </dgm:pt>
    <dgm:pt modelId="{04B5FDCF-A577-432B-B8BC-4EB3EE7058A4}" type="sibTrans" cxnId="{2A723889-4981-4A74-B2F8-356A79EF994B}">
      <dgm:prSet/>
      <dgm:spPr/>
      <dgm:t>
        <a:bodyPr/>
        <a:lstStyle/>
        <a:p>
          <a:endParaRPr lang="en-US" sz="3200"/>
        </a:p>
      </dgm:t>
    </dgm:pt>
    <dgm:pt modelId="{A48DACCF-E319-45DF-A273-2BC28B07820C}">
      <dgm:prSet custT="1"/>
      <dgm:spPr/>
      <dgm:t>
        <a:bodyPr/>
        <a:lstStyle/>
        <a:p>
          <a:r>
            <a:rPr lang="en-US" sz="3600" b="1" dirty="0" smtClean="0">
              <a:effectLst>
                <a:outerShdw blurRad="38100" dist="38100" dir="2700000" algn="tl">
                  <a:srgbClr val="000000">
                    <a:alpha val="43137"/>
                  </a:srgbClr>
                </a:outerShdw>
              </a:effectLst>
              <a:latin typeface="+mn-lt"/>
            </a:rPr>
            <a:t>3</a:t>
          </a:r>
        </a:p>
      </dgm:t>
    </dgm:pt>
    <dgm:pt modelId="{58770426-4481-4A6E-B08D-811119B8A5CA}" type="parTrans" cxnId="{5CB73E58-491C-40DA-B1B7-85549213817C}">
      <dgm:prSet/>
      <dgm:spPr/>
      <dgm:t>
        <a:bodyPr/>
        <a:lstStyle/>
        <a:p>
          <a:endParaRPr lang="en-US" sz="3200"/>
        </a:p>
      </dgm:t>
    </dgm:pt>
    <dgm:pt modelId="{6A153690-464B-4B16-B31A-DD6447DCBF53}" type="sibTrans" cxnId="{5CB73E58-491C-40DA-B1B7-85549213817C}">
      <dgm:prSet/>
      <dgm:spPr/>
      <dgm:t>
        <a:bodyPr/>
        <a:lstStyle/>
        <a:p>
          <a:endParaRPr lang="en-US" sz="3200"/>
        </a:p>
      </dgm:t>
    </dgm:pt>
    <dgm:pt modelId="{2F3154A5-7723-49BF-BF11-441F59E4C522}">
      <dgm:prSet custT="1"/>
      <dgm:spPr/>
      <dgm:t>
        <a:bodyPr/>
        <a:lstStyle/>
        <a:p>
          <a:r>
            <a:rPr lang="en-US" sz="2000" b="1" dirty="0" smtClean="0">
              <a:effectLst>
                <a:outerShdw blurRad="38100" dist="38100" dir="2700000" algn="tl">
                  <a:srgbClr val="000000">
                    <a:alpha val="43137"/>
                  </a:srgbClr>
                </a:outerShdw>
              </a:effectLst>
              <a:latin typeface="+mn-lt"/>
            </a:rPr>
            <a:t>Web 2.0 là </a:t>
          </a:r>
          <a:r>
            <a:rPr lang="en-US" sz="2000" b="1" dirty="0" err="1" smtClean="0">
              <a:effectLst>
                <a:outerShdw blurRad="38100" dist="38100" dir="2700000" algn="tl">
                  <a:srgbClr val="000000">
                    <a:alpha val="43137"/>
                  </a:srgbClr>
                </a:outerShdw>
              </a:effectLst>
              <a:latin typeface="+mn-lt"/>
            </a:rPr>
            <a:t>gi</a:t>
          </a:r>
          <a:r>
            <a:rPr lang="en-US" sz="2000" b="1" dirty="0" smtClean="0">
              <a:effectLst>
                <a:outerShdw blurRad="38100" dist="38100" dir="2700000" algn="tl">
                  <a:srgbClr val="000000">
                    <a:alpha val="43137"/>
                  </a:srgbClr>
                </a:outerShdw>
              </a:effectLst>
              <a:latin typeface="+mn-lt"/>
            </a:rPr>
            <a:t>̀ ? </a:t>
          </a:r>
        </a:p>
      </dgm:t>
    </dgm:pt>
    <dgm:pt modelId="{86D6F699-1812-4762-94A0-6120E8ECE388}" type="parTrans" cxnId="{B221F5F3-7BFF-4B56-94E6-60947FA18C0B}">
      <dgm:prSet/>
      <dgm:spPr/>
      <dgm:t>
        <a:bodyPr/>
        <a:lstStyle/>
        <a:p>
          <a:endParaRPr lang="en-US" sz="3200"/>
        </a:p>
      </dgm:t>
    </dgm:pt>
    <dgm:pt modelId="{5EA121C9-D6D6-49FA-A116-D7F87FA70630}" type="sibTrans" cxnId="{B221F5F3-7BFF-4B56-94E6-60947FA18C0B}">
      <dgm:prSet/>
      <dgm:spPr/>
      <dgm:t>
        <a:bodyPr/>
        <a:lstStyle/>
        <a:p>
          <a:endParaRPr lang="en-US" sz="3200"/>
        </a:p>
      </dgm:t>
    </dgm:pt>
    <dgm:pt modelId="{A6A909D2-BAC1-4191-9F85-9B1B4D6A9C69}">
      <dgm:prSet custT="1"/>
      <dgm:spPr/>
      <dgm:t>
        <a:bodyPr/>
        <a:lstStyle/>
        <a:p>
          <a:r>
            <a:rPr lang="en-US" sz="3600" b="1" dirty="0" smtClean="0">
              <a:effectLst>
                <a:outerShdw blurRad="38100" dist="38100" dir="2700000" algn="tl">
                  <a:srgbClr val="000000">
                    <a:alpha val="43137"/>
                  </a:srgbClr>
                </a:outerShdw>
              </a:effectLst>
              <a:latin typeface="+mn-lt"/>
            </a:rPr>
            <a:t>4</a:t>
          </a:r>
        </a:p>
      </dgm:t>
    </dgm:pt>
    <dgm:pt modelId="{732D4FBA-FBF4-41A6-9905-F4CCDC217A7C}" type="parTrans" cxnId="{3526ADE5-B2AE-4660-A9E5-EF95C6550FB7}">
      <dgm:prSet/>
      <dgm:spPr/>
      <dgm:t>
        <a:bodyPr/>
        <a:lstStyle/>
        <a:p>
          <a:endParaRPr lang="en-US" sz="3200"/>
        </a:p>
      </dgm:t>
    </dgm:pt>
    <dgm:pt modelId="{F5552631-DD11-4437-8D17-24DA8631FE24}" type="sibTrans" cxnId="{3526ADE5-B2AE-4660-A9E5-EF95C6550FB7}">
      <dgm:prSet/>
      <dgm:spPr/>
      <dgm:t>
        <a:bodyPr/>
        <a:lstStyle/>
        <a:p>
          <a:endParaRPr lang="en-US" sz="3200"/>
        </a:p>
      </dgm:t>
    </dgm:pt>
    <dgm:pt modelId="{67156BC6-A281-483C-891C-5946B6DB422A}">
      <dgm:prSet custT="1"/>
      <dgm:spPr/>
      <dgm:t>
        <a:bodyPr/>
        <a:lstStyle/>
        <a:p>
          <a:r>
            <a:rPr lang="en-US" sz="2000" b="1" dirty="0" err="1" smtClean="0">
              <a:effectLst>
                <a:outerShdw blurRad="38100" dist="38100" dir="2700000" algn="tl">
                  <a:srgbClr val="000000">
                    <a:alpha val="43137"/>
                  </a:srgbClr>
                </a:outerShdw>
              </a:effectLst>
              <a:latin typeface="+mn-lt"/>
            </a:rPr>
            <a:t>Thư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viện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sô</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với</a:t>
          </a:r>
          <a:r>
            <a:rPr lang="en-US" sz="2000" b="1" dirty="0" smtClean="0">
              <a:effectLst>
                <a:outerShdw blurRad="38100" dist="38100" dir="2700000" algn="tl">
                  <a:srgbClr val="000000">
                    <a:alpha val="43137"/>
                  </a:srgbClr>
                </a:outerShdw>
              </a:effectLst>
              <a:latin typeface="+mn-lt"/>
            </a:rPr>
            <a:t> Web 2.0 ?</a:t>
          </a:r>
        </a:p>
      </dgm:t>
    </dgm:pt>
    <dgm:pt modelId="{096BE61A-26A2-4A24-BBE3-21589DD4DC4B}" type="parTrans" cxnId="{746ECA4F-A1F1-47D3-822F-AA99215B8BB0}">
      <dgm:prSet/>
      <dgm:spPr/>
      <dgm:t>
        <a:bodyPr/>
        <a:lstStyle/>
        <a:p>
          <a:endParaRPr lang="en-US" sz="3200"/>
        </a:p>
      </dgm:t>
    </dgm:pt>
    <dgm:pt modelId="{475EF467-7709-414E-9B42-0D747E192EE5}" type="sibTrans" cxnId="{746ECA4F-A1F1-47D3-822F-AA99215B8BB0}">
      <dgm:prSet/>
      <dgm:spPr/>
      <dgm:t>
        <a:bodyPr/>
        <a:lstStyle/>
        <a:p>
          <a:endParaRPr lang="en-US" sz="3200"/>
        </a:p>
      </dgm:t>
    </dgm:pt>
    <dgm:pt modelId="{22655395-BC0C-4C6F-AA08-07FAF4DFA11D}">
      <dgm:prSet custT="1"/>
      <dgm:spPr/>
      <dgm:t>
        <a:bodyPr/>
        <a:lstStyle/>
        <a:p>
          <a:r>
            <a:rPr lang="en-US" sz="3600" b="1" dirty="0" smtClean="0">
              <a:effectLst>
                <a:outerShdw blurRad="38100" dist="38100" dir="2700000" algn="tl">
                  <a:srgbClr val="000000">
                    <a:alpha val="43137"/>
                  </a:srgbClr>
                </a:outerShdw>
              </a:effectLst>
              <a:latin typeface="+mn-lt"/>
            </a:rPr>
            <a:t>5</a:t>
          </a:r>
          <a:endParaRPr lang="vi-VN" sz="3600" b="1" dirty="0">
            <a:effectLst>
              <a:outerShdw blurRad="38100" dist="38100" dir="2700000" algn="tl">
                <a:srgbClr val="000000">
                  <a:alpha val="43137"/>
                </a:srgbClr>
              </a:outerShdw>
            </a:effectLst>
            <a:latin typeface="+mn-lt"/>
          </a:endParaRPr>
        </a:p>
      </dgm:t>
    </dgm:pt>
    <dgm:pt modelId="{259C616F-8DE9-4C2A-8BEC-6B644998F3DC}" type="parTrans" cxnId="{07D0B79B-AB31-4F45-8EBB-35916FB9E125}">
      <dgm:prSet/>
      <dgm:spPr/>
      <dgm:t>
        <a:bodyPr/>
        <a:lstStyle/>
        <a:p>
          <a:endParaRPr lang="en-US" sz="3200"/>
        </a:p>
      </dgm:t>
    </dgm:pt>
    <dgm:pt modelId="{B0AA0C15-AF4B-4264-BAD3-9BE0CA159431}" type="sibTrans" cxnId="{07D0B79B-AB31-4F45-8EBB-35916FB9E125}">
      <dgm:prSet/>
      <dgm:spPr/>
      <dgm:t>
        <a:bodyPr/>
        <a:lstStyle/>
        <a:p>
          <a:endParaRPr lang="en-US" sz="3200"/>
        </a:p>
      </dgm:t>
    </dgm:pt>
    <dgm:pt modelId="{F7782E51-3983-4C8C-AE47-E69679797986}">
      <dgm:prSet custT="1"/>
      <dgm:spPr/>
      <dgm:t>
        <a:bodyPr/>
        <a:lstStyle/>
        <a:p>
          <a:r>
            <a:rPr lang="en-US" sz="2000" b="1" dirty="0" err="1" smtClean="0">
              <a:effectLst>
                <a:outerShdw blurRad="38100" dist="38100" dir="2700000" algn="tl">
                  <a:srgbClr val="000000">
                    <a:alpha val="43137"/>
                  </a:srgbClr>
                </a:outerShdw>
              </a:effectLst>
              <a:latin typeface="+mn-lt"/>
            </a:rPr>
            <a:t>Tương</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lai</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thư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viện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sô</a:t>
          </a:r>
          <a:r>
            <a:rPr lang="en-US" sz="2000" b="1" dirty="0" smtClean="0">
              <a:effectLst>
                <a:outerShdw blurRad="38100" dist="38100" dir="2700000" algn="tl">
                  <a:srgbClr val="000000">
                    <a:alpha val="43137"/>
                  </a:srgbClr>
                </a:outerShdw>
              </a:effectLst>
              <a:latin typeface="+mn-lt"/>
            </a:rPr>
            <a:t>́ – </a:t>
          </a:r>
          <a:r>
            <a:rPr lang="en-US" sz="2000" b="1" dirty="0" err="1" smtClean="0">
              <a:effectLst>
                <a:outerShdw blurRad="38100" dist="38100" dir="2700000" algn="tl">
                  <a:srgbClr val="000000">
                    <a:alpha val="43137"/>
                  </a:srgbClr>
                </a:outerShdw>
              </a:effectLst>
              <a:latin typeface="+mn-lt"/>
            </a:rPr>
            <a:t>thư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viện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sô</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ngư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nghĩa</a:t>
          </a:r>
          <a:r>
            <a:rPr lang="en-US" sz="2000" b="1" dirty="0" smtClean="0">
              <a:effectLst>
                <a:outerShdw blurRad="38100" dist="38100" dir="2700000" algn="tl">
                  <a:srgbClr val="000000">
                    <a:alpha val="43137"/>
                  </a:srgbClr>
                </a:outerShdw>
              </a:effectLst>
              <a:latin typeface="+mn-lt"/>
            </a:rPr>
            <a:t> ?</a:t>
          </a:r>
        </a:p>
      </dgm:t>
    </dgm:pt>
    <dgm:pt modelId="{2EC52DD4-DD6D-402C-96E8-00EE7CF94429}" type="parTrans" cxnId="{85A08356-A2E6-4219-BBB8-8D96B9827767}">
      <dgm:prSet/>
      <dgm:spPr/>
      <dgm:t>
        <a:bodyPr/>
        <a:lstStyle/>
        <a:p>
          <a:endParaRPr lang="en-US" sz="3200"/>
        </a:p>
      </dgm:t>
    </dgm:pt>
    <dgm:pt modelId="{283649AE-FFEB-4187-891B-CB4455DE4751}" type="sibTrans" cxnId="{85A08356-A2E6-4219-BBB8-8D96B9827767}">
      <dgm:prSet/>
      <dgm:spPr/>
      <dgm:t>
        <a:bodyPr/>
        <a:lstStyle/>
        <a:p>
          <a:endParaRPr lang="en-US" sz="3200"/>
        </a:p>
      </dgm:t>
    </dgm:pt>
    <dgm:pt modelId="{510A6774-E24D-4FF6-8995-330DB49C07F3}">
      <dgm:prSet custT="1"/>
      <dgm:spPr/>
      <dgm:t>
        <a:bodyPr/>
        <a:lstStyle/>
        <a:p>
          <a:r>
            <a:rPr lang="en-US" sz="2000" b="1" dirty="0" err="1" smtClean="0">
              <a:effectLst>
                <a:outerShdw blurRad="38100" dist="38100" dir="2700000" algn="tl">
                  <a:srgbClr val="000000">
                    <a:alpha val="43137"/>
                  </a:srgbClr>
                </a:outerShdw>
              </a:effectLst>
              <a:latin typeface="+mn-lt"/>
            </a:rPr>
            <a:t>Mô</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hinh</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thư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viện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số</a:t>
          </a:r>
          <a:endParaRPr lang="en-US" sz="2000" b="1" dirty="0" smtClean="0">
            <a:effectLst>
              <a:outerShdw blurRad="38100" dist="38100" dir="2700000" algn="tl">
                <a:srgbClr val="000000">
                  <a:alpha val="43137"/>
                </a:srgbClr>
              </a:outerShdw>
            </a:effectLst>
            <a:latin typeface="+mn-lt"/>
          </a:endParaRPr>
        </a:p>
      </dgm:t>
    </dgm:pt>
    <dgm:pt modelId="{03D46D1D-9DD9-47D7-AD8A-C49DA6BBEF3E}" type="parTrans" cxnId="{A9062EDD-AF32-4C65-B4EE-E1D0F176140F}">
      <dgm:prSet/>
      <dgm:spPr/>
      <dgm:t>
        <a:bodyPr/>
        <a:lstStyle/>
        <a:p>
          <a:endParaRPr lang="en-US" sz="3200"/>
        </a:p>
      </dgm:t>
    </dgm:pt>
    <dgm:pt modelId="{88A0832D-FFB4-48A1-8D78-EB6C8A15C0DD}" type="sibTrans" cxnId="{A9062EDD-AF32-4C65-B4EE-E1D0F176140F}">
      <dgm:prSet/>
      <dgm:spPr/>
      <dgm:t>
        <a:bodyPr/>
        <a:lstStyle/>
        <a:p>
          <a:endParaRPr lang="en-US" sz="3200"/>
        </a:p>
      </dgm:t>
    </dgm:pt>
    <dgm:pt modelId="{EABA72B3-F0E4-4E36-98D9-63CA0E5F0FD3}">
      <dgm:prSet custT="1"/>
      <dgm:spPr/>
      <dgm:t>
        <a:bodyPr/>
        <a:lstStyle/>
        <a:p>
          <a:r>
            <a:rPr lang="en-US" sz="2000" b="1" dirty="0" err="1" smtClean="0">
              <a:effectLst>
                <a:outerShdw blurRad="38100" dist="38100" dir="2700000" algn="tl">
                  <a:srgbClr val="000000">
                    <a:alpha val="43137"/>
                  </a:srgbClr>
                </a:outerShdw>
              </a:effectLst>
              <a:latin typeface="+mn-lt"/>
            </a:rPr>
            <a:t>Ưu</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điểm</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của</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thư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viện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số</a:t>
          </a:r>
          <a:r>
            <a:rPr lang="en-US" sz="2000" b="1" dirty="0" smtClean="0">
              <a:effectLst>
                <a:outerShdw blurRad="38100" dist="38100" dir="2700000" algn="tl">
                  <a:srgbClr val="000000">
                    <a:alpha val="43137"/>
                  </a:srgbClr>
                </a:outerShdw>
              </a:effectLst>
              <a:latin typeface="+mn-lt"/>
            </a:rPr>
            <a:t> </a:t>
          </a:r>
        </a:p>
      </dgm:t>
    </dgm:pt>
    <dgm:pt modelId="{77B9AB30-8A80-4576-9D0E-DEEB3F6F4CFD}" type="parTrans" cxnId="{080DEC83-3A44-488C-9FE3-2D3017221222}">
      <dgm:prSet/>
      <dgm:spPr/>
      <dgm:t>
        <a:bodyPr/>
        <a:lstStyle/>
        <a:p>
          <a:endParaRPr lang="en-US" sz="3200"/>
        </a:p>
      </dgm:t>
    </dgm:pt>
    <dgm:pt modelId="{8FA5FBDF-2162-4AD7-A4C0-41B12EF38A12}" type="sibTrans" cxnId="{080DEC83-3A44-488C-9FE3-2D3017221222}">
      <dgm:prSet/>
      <dgm:spPr/>
      <dgm:t>
        <a:bodyPr/>
        <a:lstStyle/>
        <a:p>
          <a:endParaRPr lang="en-US" sz="3200"/>
        </a:p>
      </dgm:t>
    </dgm:pt>
    <dgm:pt modelId="{32497011-0109-4FC9-B28F-1F9CF3047615}">
      <dgm:prSet custT="1"/>
      <dgm:spPr/>
      <dgm:t>
        <a:bodyPr/>
        <a:lstStyle/>
        <a:p>
          <a:r>
            <a:rPr lang="en-US" sz="2000" b="1" dirty="0" err="1" smtClean="0">
              <a:effectLst>
                <a:outerShdw blurRad="38100" dist="38100" dir="2700000" algn="tl">
                  <a:srgbClr val="000000">
                    <a:alpha val="43137"/>
                  </a:srgbClr>
                </a:outerShdw>
              </a:effectLst>
              <a:latin typeface="+mn-lt"/>
            </a:rPr>
            <a:t>Tư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liệu</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điện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tử</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trên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thư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viện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số</a:t>
          </a:r>
          <a:endParaRPr lang="en-US" sz="2000" b="1" dirty="0" smtClean="0">
            <a:effectLst>
              <a:outerShdw blurRad="38100" dist="38100" dir="2700000" algn="tl">
                <a:srgbClr val="000000">
                  <a:alpha val="43137"/>
                </a:srgbClr>
              </a:outerShdw>
            </a:effectLst>
            <a:latin typeface="+mn-lt"/>
          </a:endParaRPr>
        </a:p>
      </dgm:t>
    </dgm:pt>
    <dgm:pt modelId="{A5C0B4AA-3845-4F1E-A6B9-53D8D9C93E6B}" type="parTrans" cxnId="{8835534B-7897-43E7-8009-97C1CFE1D4F1}">
      <dgm:prSet/>
      <dgm:spPr/>
      <dgm:t>
        <a:bodyPr/>
        <a:lstStyle/>
        <a:p>
          <a:endParaRPr lang="en-US" sz="3200"/>
        </a:p>
      </dgm:t>
    </dgm:pt>
    <dgm:pt modelId="{D772E24E-46F5-458D-855F-30FD0D5A83B5}" type="sibTrans" cxnId="{8835534B-7897-43E7-8009-97C1CFE1D4F1}">
      <dgm:prSet/>
      <dgm:spPr/>
      <dgm:t>
        <a:bodyPr/>
        <a:lstStyle/>
        <a:p>
          <a:endParaRPr lang="en-US" sz="3200"/>
        </a:p>
      </dgm:t>
    </dgm:pt>
    <dgm:pt modelId="{C5C8F4EF-2219-4A4A-9134-80C078A349FC}">
      <dgm:prSet custT="1"/>
      <dgm:spPr/>
      <dgm:t>
        <a:bodyPr/>
        <a:lstStyle/>
        <a:p>
          <a:r>
            <a:rPr lang="en-US" sz="2000" b="1" dirty="0" err="1" smtClean="0">
              <a:effectLst>
                <a:outerShdw blurRad="38100" dist="38100" dir="2700000" algn="tl">
                  <a:srgbClr val="000000">
                    <a:alpha val="43137"/>
                  </a:srgbClr>
                </a:outerShdw>
              </a:effectLst>
              <a:latin typeface="+mn-lt"/>
            </a:rPr>
            <a:t>Lợi</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ích</a:t>
          </a:r>
          <a:endParaRPr lang="en-US" sz="2000" b="1" dirty="0" smtClean="0">
            <a:effectLst>
              <a:outerShdw blurRad="38100" dist="38100" dir="2700000" algn="tl">
                <a:srgbClr val="000000">
                  <a:alpha val="43137"/>
                </a:srgbClr>
              </a:outerShdw>
            </a:effectLst>
            <a:latin typeface="+mn-lt"/>
          </a:endParaRPr>
        </a:p>
      </dgm:t>
    </dgm:pt>
    <dgm:pt modelId="{CE9F2A3C-0688-4952-AB72-C0FCB327314E}" type="parTrans" cxnId="{03BBEE19-F10B-4A7D-9FD0-19E04FB1AC65}">
      <dgm:prSet/>
      <dgm:spPr/>
      <dgm:t>
        <a:bodyPr/>
        <a:lstStyle/>
        <a:p>
          <a:endParaRPr lang="en-US"/>
        </a:p>
      </dgm:t>
    </dgm:pt>
    <dgm:pt modelId="{F73381D0-044E-4A86-8672-EE4156BD5FC0}" type="sibTrans" cxnId="{03BBEE19-F10B-4A7D-9FD0-19E04FB1AC65}">
      <dgm:prSet/>
      <dgm:spPr/>
      <dgm:t>
        <a:bodyPr/>
        <a:lstStyle/>
        <a:p>
          <a:endParaRPr lang="en-US"/>
        </a:p>
      </dgm:t>
    </dgm:pt>
    <dgm:pt modelId="{880B218C-5587-47F4-B4C7-A1C470EE112E}">
      <dgm:prSet custT="1"/>
      <dgm:spPr/>
      <dgm:t>
        <a:bodyPr/>
        <a:lstStyle/>
        <a:p>
          <a:r>
            <a:rPr lang="en-US" sz="2000" b="1" dirty="0" err="1" smtClean="0">
              <a:effectLst>
                <a:outerShdw blurRad="38100" dist="38100" dir="2700000" algn="tl">
                  <a:srgbClr val="000000">
                    <a:alpha val="43137"/>
                  </a:srgbClr>
                </a:outerShdw>
              </a:effectLst>
              <a:latin typeface="+mn-lt"/>
            </a:rPr>
            <a:t>Đặc</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tính</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của</a:t>
          </a:r>
          <a:r>
            <a:rPr lang="en-US" sz="2000" b="1" dirty="0" smtClean="0">
              <a:effectLst>
                <a:outerShdw blurRad="38100" dist="38100" dir="2700000" algn="tl">
                  <a:srgbClr val="000000">
                    <a:alpha val="43137"/>
                  </a:srgbClr>
                </a:outerShdw>
              </a:effectLst>
              <a:latin typeface="+mn-lt"/>
            </a:rPr>
            <a:t> web 2.0</a:t>
          </a:r>
        </a:p>
      </dgm:t>
    </dgm:pt>
    <dgm:pt modelId="{0222D6C2-A40B-4305-B5C2-D592981A4F04}" type="parTrans" cxnId="{BE4AB4FE-519E-425B-8AB1-C4BAC3CE8C27}">
      <dgm:prSet/>
      <dgm:spPr/>
    </dgm:pt>
    <dgm:pt modelId="{79ACBD97-9859-4C7D-A74D-AAFC5B5A7CF3}" type="sibTrans" cxnId="{BE4AB4FE-519E-425B-8AB1-C4BAC3CE8C27}">
      <dgm:prSet/>
      <dgm:spPr/>
    </dgm:pt>
    <dgm:pt modelId="{5F717C53-5ACF-49FC-B94A-AE2D1ACA2BB5}" type="pres">
      <dgm:prSet presAssocID="{A1E99154-B010-4A9B-8690-DE98077DCC1F}" presName="linearFlow" presStyleCnt="0">
        <dgm:presLayoutVars>
          <dgm:dir/>
          <dgm:animLvl val="lvl"/>
          <dgm:resizeHandles val="exact"/>
        </dgm:presLayoutVars>
      </dgm:prSet>
      <dgm:spPr/>
      <dgm:t>
        <a:bodyPr/>
        <a:lstStyle/>
        <a:p>
          <a:endParaRPr lang="en-US"/>
        </a:p>
      </dgm:t>
    </dgm:pt>
    <dgm:pt modelId="{B6B7BA3F-D8F0-40FC-9EF8-1F96C5DAF919}" type="pres">
      <dgm:prSet presAssocID="{13672706-EDBE-48A5-AC4D-82153557C3EB}" presName="composite" presStyleCnt="0"/>
      <dgm:spPr/>
    </dgm:pt>
    <dgm:pt modelId="{F75CD7D0-6380-4106-87A0-5A116AF008C1}" type="pres">
      <dgm:prSet presAssocID="{13672706-EDBE-48A5-AC4D-82153557C3EB}" presName="parentText" presStyleLbl="alignNode1" presStyleIdx="0" presStyleCnt="5" custLinFactNeighborY="-14804">
        <dgm:presLayoutVars>
          <dgm:chMax val="1"/>
          <dgm:bulletEnabled val="1"/>
        </dgm:presLayoutVars>
      </dgm:prSet>
      <dgm:spPr/>
      <dgm:t>
        <a:bodyPr/>
        <a:lstStyle/>
        <a:p>
          <a:endParaRPr lang="en-US"/>
        </a:p>
      </dgm:t>
    </dgm:pt>
    <dgm:pt modelId="{792131F0-01A9-4C1D-B37B-1D328CCC8618}" type="pres">
      <dgm:prSet presAssocID="{13672706-EDBE-48A5-AC4D-82153557C3EB}" presName="descendantText" presStyleLbl="alignAcc1" presStyleIdx="0" presStyleCnt="5" custScaleY="166137">
        <dgm:presLayoutVars>
          <dgm:bulletEnabled val="1"/>
        </dgm:presLayoutVars>
      </dgm:prSet>
      <dgm:spPr/>
      <dgm:t>
        <a:bodyPr/>
        <a:lstStyle/>
        <a:p>
          <a:endParaRPr lang="en-US"/>
        </a:p>
      </dgm:t>
    </dgm:pt>
    <dgm:pt modelId="{EE81CB34-609A-445F-AE6E-B7174D512C95}" type="pres">
      <dgm:prSet presAssocID="{42168093-0930-425F-A472-92340BFAE1D4}" presName="sp" presStyleCnt="0"/>
      <dgm:spPr/>
    </dgm:pt>
    <dgm:pt modelId="{79734FC4-610D-4D13-9489-AC9F5839095C}" type="pres">
      <dgm:prSet presAssocID="{295F1DA9-B89B-46CC-A760-DCDD1E98020A}" presName="composite" presStyleCnt="0"/>
      <dgm:spPr/>
    </dgm:pt>
    <dgm:pt modelId="{23058CC4-3D7B-45FE-95C5-C7E4404BE020}" type="pres">
      <dgm:prSet presAssocID="{295F1DA9-B89B-46CC-A760-DCDD1E98020A}" presName="parentText" presStyleLbl="alignNode1" presStyleIdx="1" presStyleCnt="5" custLinFactNeighborY="-7852">
        <dgm:presLayoutVars>
          <dgm:chMax val="1"/>
          <dgm:bulletEnabled val="1"/>
        </dgm:presLayoutVars>
      </dgm:prSet>
      <dgm:spPr/>
      <dgm:t>
        <a:bodyPr/>
        <a:lstStyle/>
        <a:p>
          <a:endParaRPr lang="en-US"/>
        </a:p>
      </dgm:t>
    </dgm:pt>
    <dgm:pt modelId="{84F82705-85A3-4EB5-9A26-89915614D78F}" type="pres">
      <dgm:prSet presAssocID="{295F1DA9-B89B-46CC-A760-DCDD1E98020A}" presName="descendantText" presStyleLbl="alignAcc1" presStyleIdx="1" presStyleCnt="5" custScaleY="152193">
        <dgm:presLayoutVars>
          <dgm:bulletEnabled val="1"/>
        </dgm:presLayoutVars>
      </dgm:prSet>
      <dgm:spPr/>
      <dgm:t>
        <a:bodyPr/>
        <a:lstStyle/>
        <a:p>
          <a:endParaRPr lang="en-US"/>
        </a:p>
      </dgm:t>
    </dgm:pt>
    <dgm:pt modelId="{24E0D7CA-9093-4324-BF7B-C9BEE0F84266}" type="pres">
      <dgm:prSet presAssocID="{26C0DCFA-FA2B-4A3D-BC27-8FA3F5BCE0E3}" presName="sp" presStyleCnt="0"/>
      <dgm:spPr/>
    </dgm:pt>
    <dgm:pt modelId="{30A1E1E7-AAB2-4317-958C-44E58EBCDAA1}" type="pres">
      <dgm:prSet presAssocID="{A48DACCF-E319-45DF-A273-2BC28B07820C}" presName="composite" presStyleCnt="0"/>
      <dgm:spPr/>
    </dgm:pt>
    <dgm:pt modelId="{C3CE7577-81D3-4ED4-84CF-AC951E9F30B2}" type="pres">
      <dgm:prSet presAssocID="{A48DACCF-E319-45DF-A273-2BC28B07820C}" presName="parentText" presStyleLbl="alignNode1" presStyleIdx="2" presStyleCnt="5" custLinFactNeighborX="0" custLinFactNeighborY="-17704">
        <dgm:presLayoutVars>
          <dgm:chMax val="1"/>
          <dgm:bulletEnabled val="1"/>
        </dgm:presLayoutVars>
      </dgm:prSet>
      <dgm:spPr/>
      <dgm:t>
        <a:bodyPr/>
        <a:lstStyle/>
        <a:p>
          <a:endParaRPr lang="en-US"/>
        </a:p>
      </dgm:t>
    </dgm:pt>
    <dgm:pt modelId="{52F1B484-31D4-4012-A268-A72A8F9573C1}" type="pres">
      <dgm:prSet presAssocID="{A48DACCF-E319-45DF-A273-2BC28B07820C}" presName="descendantText" presStyleLbl="alignAcc1" presStyleIdx="2" presStyleCnt="5" custScaleY="163566" custLinFactNeighborX="1170" custLinFactNeighborY="-6506">
        <dgm:presLayoutVars>
          <dgm:bulletEnabled val="1"/>
        </dgm:presLayoutVars>
      </dgm:prSet>
      <dgm:spPr/>
      <dgm:t>
        <a:bodyPr/>
        <a:lstStyle/>
        <a:p>
          <a:endParaRPr lang="en-US"/>
        </a:p>
      </dgm:t>
    </dgm:pt>
    <dgm:pt modelId="{73929E83-3FA7-416F-98C2-9A0A37A135B7}" type="pres">
      <dgm:prSet presAssocID="{6A153690-464B-4B16-B31A-DD6447DCBF53}" presName="sp" presStyleCnt="0"/>
      <dgm:spPr/>
    </dgm:pt>
    <dgm:pt modelId="{02A8B682-8B6A-45B2-8096-0CAAB1AF33A7}" type="pres">
      <dgm:prSet presAssocID="{A6A909D2-BAC1-4191-9F85-9B1B4D6A9C69}" presName="composite" presStyleCnt="0"/>
      <dgm:spPr/>
    </dgm:pt>
    <dgm:pt modelId="{FF602AE4-508C-4EF8-87AA-9DDCA753949A}" type="pres">
      <dgm:prSet presAssocID="{A6A909D2-BAC1-4191-9F85-9B1B4D6A9C69}" presName="parentText" presStyleLbl="alignNode1" presStyleIdx="3" presStyleCnt="5">
        <dgm:presLayoutVars>
          <dgm:chMax val="1"/>
          <dgm:bulletEnabled val="1"/>
        </dgm:presLayoutVars>
      </dgm:prSet>
      <dgm:spPr/>
      <dgm:t>
        <a:bodyPr/>
        <a:lstStyle/>
        <a:p>
          <a:endParaRPr lang="en-US"/>
        </a:p>
      </dgm:t>
    </dgm:pt>
    <dgm:pt modelId="{157D3B8F-5D28-4A81-97B6-6DACF0C4F2DC}" type="pres">
      <dgm:prSet presAssocID="{A6A909D2-BAC1-4191-9F85-9B1B4D6A9C69}" presName="descendantText" presStyleLbl="alignAcc1" presStyleIdx="3" presStyleCnt="5">
        <dgm:presLayoutVars>
          <dgm:bulletEnabled val="1"/>
        </dgm:presLayoutVars>
      </dgm:prSet>
      <dgm:spPr/>
      <dgm:t>
        <a:bodyPr/>
        <a:lstStyle/>
        <a:p>
          <a:endParaRPr lang="en-US"/>
        </a:p>
      </dgm:t>
    </dgm:pt>
    <dgm:pt modelId="{1BFF40A8-B45B-4134-8088-0C8745F573D7}" type="pres">
      <dgm:prSet presAssocID="{F5552631-DD11-4437-8D17-24DA8631FE24}" presName="sp" presStyleCnt="0"/>
      <dgm:spPr/>
    </dgm:pt>
    <dgm:pt modelId="{EA1080BC-A3BD-43DB-9CD4-923C4C0F19B5}" type="pres">
      <dgm:prSet presAssocID="{22655395-BC0C-4C6F-AA08-07FAF4DFA11D}" presName="composite" presStyleCnt="0"/>
      <dgm:spPr/>
    </dgm:pt>
    <dgm:pt modelId="{BA5FAEEF-6BFA-4229-925A-C54F4943B1F0}" type="pres">
      <dgm:prSet presAssocID="{22655395-BC0C-4C6F-AA08-07FAF4DFA11D}" presName="parentText" presStyleLbl="alignNode1" presStyleIdx="4" presStyleCnt="5">
        <dgm:presLayoutVars>
          <dgm:chMax val="1"/>
          <dgm:bulletEnabled val="1"/>
        </dgm:presLayoutVars>
      </dgm:prSet>
      <dgm:spPr/>
      <dgm:t>
        <a:bodyPr/>
        <a:lstStyle/>
        <a:p>
          <a:endParaRPr lang="en-US"/>
        </a:p>
      </dgm:t>
    </dgm:pt>
    <dgm:pt modelId="{64B2395F-32EF-4705-AD99-84F58B82C75C}" type="pres">
      <dgm:prSet presAssocID="{22655395-BC0C-4C6F-AA08-07FAF4DFA11D}" presName="descendantText" presStyleLbl="alignAcc1" presStyleIdx="4" presStyleCnt="5">
        <dgm:presLayoutVars>
          <dgm:bulletEnabled val="1"/>
        </dgm:presLayoutVars>
      </dgm:prSet>
      <dgm:spPr/>
      <dgm:t>
        <a:bodyPr/>
        <a:lstStyle/>
        <a:p>
          <a:endParaRPr lang="en-US"/>
        </a:p>
      </dgm:t>
    </dgm:pt>
  </dgm:ptLst>
  <dgm:cxnLst>
    <dgm:cxn modelId="{9DF342FA-C9B8-46C4-AE65-16D45D4CD77E}" type="presOf" srcId="{22655395-BC0C-4C6F-AA08-07FAF4DFA11D}" destId="{BA5FAEEF-6BFA-4229-925A-C54F4943B1F0}" srcOrd="0" destOrd="0" presId="urn:microsoft.com/office/officeart/2005/8/layout/chevron2"/>
    <dgm:cxn modelId="{DD3914DB-FD48-4CD1-B932-3DF556170C0B}" srcId="{13672706-EDBE-48A5-AC4D-82153557C3EB}" destId="{7F90263E-4999-4D00-8408-D35FFBB35309}" srcOrd="0" destOrd="0" parTransId="{AF6D17F3-A03A-4F70-82AE-B99D17459443}" sibTransId="{C4BB0F98-492D-4F51-881B-7944145B3A54}"/>
    <dgm:cxn modelId="{5C078247-A906-4102-AA2E-949999122B9E}" srcId="{A1E99154-B010-4A9B-8690-DE98077DCC1F}" destId="{295F1DA9-B89B-46CC-A760-DCDD1E98020A}" srcOrd="1" destOrd="0" parTransId="{E32E1472-A481-4CE0-96F2-2569EA38CD5D}" sibTransId="{26C0DCFA-FA2B-4A3D-BC27-8FA3F5BCE0E3}"/>
    <dgm:cxn modelId="{DE2C80B0-C894-4391-BE7F-27F66DE7FCA8}" type="presOf" srcId="{67156BC6-A281-483C-891C-5946B6DB422A}" destId="{157D3B8F-5D28-4A81-97B6-6DACF0C4F2DC}" srcOrd="0" destOrd="0" presId="urn:microsoft.com/office/officeart/2005/8/layout/chevron2"/>
    <dgm:cxn modelId="{A9062EDD-AF32-4C65-B4EE-E1D0F176140F}" srcId="{A48DACCF-E319-45DF-A273-2BC28B07820C}" destId="{510A6774-E24D-4FF6-8995-330DB49C07F3}" srcOrd="1" destOrd="0" parTransId="{03D46D1D-9DD9-47D7-AD8A-C49DA6BBEF3E}" sibTransId="{88A0832D-FFB4-48A1-8D78-EB6C8A15C0DD}"/>
    <dgm:cxn modelId="{E1ED9A0E-91DE-49ED-ACC0-1C5A45C23181}" srcId="{A1E99154-B010-4A9B-8690-DE98077DCC1F}" destId="{13672706-EDBE-48A5-AC4D-82153557C3EB}" srcOrd="0" destOrd="0" parTransId="{F563CE4E-6965-4AAA-9E99-06DF83B1817F}" sibTransId="{42168093-0930-425F-A472-92340BFAE1D4}"/>
    <dgm:cxn modelId="{EDF6AED9-34C9-4F4B-B461-C1EA03CBBA7B}" srcId="{295F1DA9-B89B-46CC-A760-DCDD1E98020A}" destId="{E6575ADC-81FE-49C7-A303-5973BD311049}" srcOrd="0" destOrd="0" parTransId="{422937FE-108D-41D5-848C-0122ED790D2B}" sibTransId="{2581C947-9C3B-4C00-A0B7-BB505B6C0EB7}"/>
    <dgm:cxn modelId="{6D59791C-FB03-4654-AFD1-448B4E4D3C1D}" type="presOf" srcId="{32497011-0109-4FC9-B28F-1F9CF3047615}" destId="{792131F0-01A9-4C1D-B37B-1D328CCC8618}" srcOrd="0" destOrd="2" presId="urn:microsoft.com/office/officeart/2005/8/layout/chevron2"/>
    <dgm:cxn modelId="{07D0B79B-AB31-4F45-8EBB-35916FB9E125}" srcId="{A1E99154-B010-4A9B-8690-DE98077DCC1F}" destId="{22655395-BC0C-4C6F-AA08-07FAF4DFA11D}" srcOrd="4" destOrd="0" parTransId="{259C616F-8DE9-4C2A-8BEC-6B644998F3DC}" sibTransId="{B0AA0C15-AF4B-4264-BAD3-9BE0CA159431}"/>
    <dgm:cxn modelId="{225C5A61-A90B-4F19-9A7B-8603004FA42D}" type="presOf" srcId="{295F1DA9-B89B-46CC-A760-DCDD1E98020A}" destId="{23058CC4-3D7B-45FE-95C5-C7E4404BE020}" srcOrd="0" destOrd="0" presId="urn:microsoft.com/office/officeart/2005/8/layout/chevron2"/>
    <dgm:cxn modelId="{806B0211-BB63-4208-9374-6C0735D2515D}" type="presOf" srcId="{A48DACCF-E319-45DF-A273-2BC28B07820C}" destId="{C3CE7577-81D3-4ED4-84CF-AC951E9F30B2}" srcOrd="0" destOrd="0" presId="urn:microsoft.com/office/officeart/2005/8/layout/chevron2"/>
    <dgm:cxn modelId="{B221F5F3-7BFF-4B56-94E6-60947FA18C0B}" srcId="{A48DACCF-E319-45DF-A273-2BC28B07820C}" destId="{2F3154A5-7723-49BF-BF11-441F59E4C522}" srcOrd="0" destOrd="0" parTransId="{86D6F699-1812-4762-94A0-6120E8ECE388}" sibTransId="{5EA121C9-D6D6-49FA-A116-D7F87FA70630}"/>
    <dgm:cxn modelId="{1BD97AB3-8A18-467A-BE9C-6F0C9D966CC1}" type="presOf" srcId="{EABA72B3-F0E4-4E36-98D9-63CA0E5F0FD3}" destId="{792131F0-01A9-4C1D-B37B-1D328CCC8618}" srcOrd="0" destOrd="1" presId="urn:microsoft.com/office/officeart/2005/8/layout/chevron2"/>
    <dgm:cxn modelId="{C1EC82E9-0DDE-4883-9818-B6D6F694F1B2}" type="presOf" srcId="{7F90263E-4999-4D00-8408-D35FFBB35309}" destId="{792131F0-01A9-4C1D-B37B-1D328CCC8618}" srcOrd="0" destOrd="0" presId="urn:microsoft.com/office/officeart/2005/8/layout/chevron2"/>
    <dgm:cxn modelId="{8835534B-7897-43E7-8009-97C1CFE1D4F1}" srcId="{13672706-EDBE-48A5-AC4D-82153557C3EB}" destId="{32497011-0109-4FC9-B28F-1F9CF3047615}" srcOrd="2" destOrd="0" parTransId="{A5C0B4AA-3845-4F1E-A6B9-53D8D9C93E6B}" sibTransId="{D772E24E-46F5-458D-855F-30FD0D5A83B5}"/>
    <dgm:cxn modelId="{5CB73E58-491C-40DA-B1B7-85549213817C}" srcId="{A1E99154-B010-4A9B-8690-DE98077DCC1F}" destId="{A48DACCF-E319-45DF-A273-2BC28B07820C}" srcOrd="2" destOrd="0" parTransId="{58770426-4481-4A6E-B08D-811119B8A5CA}" sibTransId="{6A153690-464B-4B16-B31A-DD6447DCBF53}"/>
    <dgm:cxn modelId="{8FCFAFDE-9D9B-4F2B-A3D7-D7B01F9ACA0C}" type="presOf" srcId="{A38ECA1F-5089-4214-BD13-C4A666AD14DC}" destId="{84F82705-85A3-4EB5-9A26-89915614D78F}" srcOrd="0" destOrd="1" presId="urn:microsoft.com/office/officeart/2005/8/layout/chevron2"/>
    <dgm:cxn modelId="{22383B82-F612-48A6-9EC2-817B8BFB4E13}" type="presOf" srcId="{510A6774-E24D-4FF6-8995-330DB49C07F3}" destId="{52F1B484-31D4-4012-A268-A72A8F9573C1}" srcOrd="0" destOrd="1" presId="urn:microsoft.com/office/officeart/2005/8/layout/chevron2"/>
    <dgm:cxn modelId="{C48E9562-CF69-4B1C-B98D-207E36D68D04}" type="presOf" srcId="{C5C8F4EF-2219-4A4A-9134-80C078A349FC}" destId="{84F82705-85A3-4EB5-9A26-89915614D78F}" srcOrd="0" destOrd="2" presId="urn:microsoft.com/office/officeart/2005/8/layout/chevron2"/>
    <dgm:cxn modelId="{0270FE29-E31D-4E5F-83D9-D984A30DCA9C}" type="presOf" srcId="{A6A909D2-BAC1-4191-9F85-9B1B4D6A9C69}" destId="{FF602AE4-508C-4EF8-87AA-9DDCA753949A}" srcOrd="0" destOrd="0" presId="urn:microsoft.com/office/officeart/2005/8/layout/chevron2"/>
    <dgm:cxn modelId="{03BBEE19-F10B-4A7D-9FD0-19E04FB1AC65}" srcId="{295F1DA9-B89B-46CC-A760-DCDD1E98020A}" destId="{C5C8F4EF-2219-4A4A-9134-80C078A349FC}" srcOrd="2" destOrd="0" parTransId="{CE9F2A3C-0688-4952-AB72-C0FCB327314E}" sibTransId="{F73381D0-044E-4A86-8672-EE4156BD5FC0}"/>
    <dgm:cxn modelId="{746ECA4F-A1F1-47D3-822F-AA99215B8BB0}" srcId="{A6A909D2-BAC1-4191-9F85-9B1B4D6A9C69}" destId="{67156BC6-A281-483C-891C-5946B6DB422A}" srcOrd="0" destOrd="0" parTransId="{096BE61A-26A2-4A24-BBE3-21589DD4DC4B}" sibTransId="{475EF467-7709-414E-9B42-0D747E192EE5}"/>
    <dgm:cxn modelId="{080DEC83-3A44-488C-9FE3-2D3017221222}" srcId="{13672706-EDBE-48A5-AC4D-82153557C3EB}" destId="{EABA72B3-F0E4-4E36-98D9-63CA0E5F0FD3}" srcOrd="1" destOrd="0" parTransId="{77B9AB30-8A80-4576-9D0E-DEEB3F6F4CFD}" sibTransId="{8FA5FBDF-2162-4AD7-A4C0-41B12EF38A12}"/>
    <dgm:cxn modelId="{6E34BEC3-0031-427B-B392-85CA6B1165D2}" type="presOf" srcId="{A1E99154-B010-4A9B-8690-DE98077DCC1F}" destId="{5F717C53-5ACF-49FC-B94A-AE2D1ACA2BB5}" srcOrd="0" destOrd="0" presId="urn:microsoft.com/office/officeart/2005/8/layout/chevron2"/>
    <dgm:cxn modelId="{08B61A87-4550-4807-B9E9-183D28C7FC19}" type="presOf" srcId="{E6575ADC-81FE-49C7-A303-5973BD311049}" destId="{84F82705-85A3-4EB5-9A26-89915614D78F}" srcOrd="0" destOrd="0" presId="urn:microsoft.com/office/officeart/2005/8/layout/chevron2"/>
    <dgm:cxn modelId="{3526ADE5-B2AE-4660-A9E5-EF95C6550FB7}" srcId="{A1E99154-B010-4A9B-8690-DE98077DCC1F}" destId="{A6A909D2-BAC1-4191-9F85-9B1B4D6A9C69}" srcOrd="3" destOrd="0" parTransId="{732D4FBA-FBF4-41A6-9905-F4CCDC217A7C}" sibTransId="{F5552631-DD11-4437-8D17-24DA8631FE24}"/>
    <dgm:cxn modelId="{E3DB6122-1DDF-4DCC-901D-59143A67E333}" type="presOf" srcId="{2F3154A5-7723-49BF-BF11-441F59E4C522}" destId="{52F1B484-31D4-4012-A268-A72A8F9573C1}" srcOrd="0" destOrd="0" presId="urn:microsoft.com/office/officeart/2005/8/layout/chevron2"/>
    <dgm:cxn modelId="{51F935DE-0E38-4EBF-9452-48F87684708D}" type="presOf" srcId="{F7782E51-3983-4C8C-AE47-E69679797986}" destId="{64B2395F-32EF-4705-AD99-84F58B82C75C}" srcOrd="0" destOrd="0" presId="urn:microsoft.com/office/officeart/2005/8/layout/chevron2"/>
    <dgm:cxn modelId="{BE4AB4FE-519E-425B-8AB1-C4BAC3CE8C27}" srcId="{A48DACCF-E319-45DF-A273-2BC28B07820C}" destId="{880B218C-5587-47F4-B4C7-A1C470EE112E}" srcOrd="2" destOrd="0" parTransId="{0222D6C2-A40B-4305-B5C2-D592981A4F04}" sibTransId="{79ACBD97-9859-4C7D-A74D-AAFC5B5A7CF3}"/>
    <dgm:cxn modelId="{6C77A535-C691-4486-93E7-EFD5AACEC54F}" type="presOf" srcId="{880B218C-5587-47F4-B4C7-A1C470EE112E}" destId="{52F1B484-31D4-4012-A268-A72A8F9573C1}" srcOrd="0" destOrd="2" presId="urn:microsoft.com/office/officeart/2005/8/layout/chevron2"/>
    <dgm:cxn modelId="{49B6A7B0-C998-4D29-A1FD-1E77869BC39E}" type="presOf" srcId="{13672706-EDBE-48A5-AC4D-82153557C3EB}" destId="{F75CD7D0-6380-4106-87A0-5A116AF008C1}" srcOrd="0" destOrd="0" presId="urn:microsoft.com/office/officeart/2005/8/layout/chevron2"/>
    <dgm:cxn modelId="{85A08356-A2E6-4219-BBB8-8D96B9827767}" srcId="{22655395-BC0C-4C6F-AA08-07FAF4DFA11D}" destId="{F7782E51-3983-4C8C-AE47-E69679797986}" srcOrd="0" destOrd="0" parTransId="{2EC52DD4-DD6D-402C-96E8-00EE7CF94429}" sibTransId="{283649AE-FFEB-4187-891B-CB4455DE4751}"/>
    <dgm:cxn modelId="{2A723889-4981-4A74-B2F8-356A79EF994B}" srcId="{295F1DA9-B89B-46CC-A760-DCDD1E98020A}" destId="{A38ECA1F-5089-4214-BD13-C4A666AD14DC}" srcOrd="1" destOrd="0" parTransId="{5D79C6C3-71B1-481A-93F1-28060BC54EC9}" sibTransId="{04B5FDCF-A577-432B-B8BC-4EB3EE7058A4}"/>
    <dgm:cxn modelId="{67C74ED2-E2BE-47AF-B3DC-0C026DFED1C1}" type="presParOf" srcId="{5F717C53-5ACF-49FC-B94A-AE2D1ACA2BB5}" destId="{B6B7BA3F-D8F0-40FC-9EF8-1F96C5DAF919}" srcOrd="0" destOrd="0" presId="urn:microsoft.com/office/officeart/2005/8/layout/chevron2"/>
    <dgm:cxn modelId="{0B1F9458-5A90-4378-BC4E-1B555F56BFEB}" type="presParOf" srcId="{B6B7BA3F-D8F0-40FC-9EF8-1F96C5DAF919}" destId="{F75CD7D0-6380-4106-87A0-5A116AF008C1}" srcOrd="0" destOrd="0" presId="urn:microsoft.com/office/officeart/2005/8/layout/chevron2"/>
    <dgm:cxn modelId="{98074983-903F-4746-AC8F-1A7AB911FBB5}" type="presParOf" srcId="{B6B7BA3F-D8F0-40FC-9EF8-1F96C5DAF919}" destId="{792131F0-01A9-4C1D-B37B-1D328CCC8618}" srcOrd="1" destOrd="0" presId="urn:microsoft.com/office/officeart/2005/8/layout/chevron2"/>
    <dgm:cxn modelId="{DD73EF84-6E26-4173-886A-A2A1F97C843D}" type="presParOf" srcId="{5F717C53-5ACF-49FC-B94A-AE2D1ACA2BB5}" destId="{EE81CB34-609A-445F-AE6E-B7174D512C95}" srcOrd="1" destOrd="0" presId="urn:microsoft.com/office/officeart/2005/8/layout/chevron2"/>
    <dgm:cxn modelId="{58866A2B-0A78-48D5-9CE0-AB251E6672C2}" type="presParOf" srcId="{5F717C53-5ACF-49FC-B94A-AE2D1ACA2BB5}" destId="{79734FC4-610D-4D13-9489-AC9F5839095C}" srcOrd="2" destOrd="0" presId="urn:microsoft.com/office/officeart/2005/8/layout/chevron2"/>
    <dgm:cxn modelId="{F3908641-A58F-4615-86D7-8978D87016E0}" type="presParOf" srcId="{79734FC4-610D-4D13-9489-AC9F5839095C}" destId="{23058CC4-3D7B-45FE-95C5-C7E4404BE020}" srcOrd="0" destOrd="0" presId="urn:microsoft.com/office/officeart/2005/8/layout/chevron2"/>
    <dgm:cxn modelId="{AB2141DA-CAFB-41C4-A383-10A8431A3FD8}" type="presParOf" srcId="{79734FC4-610D-4D13-9489-AC9F5839095C}" destId="{84F82705-85A3-4EB5-9A26-89915614D78F}" srcOrd="1" destOrd="0" presId="urn:microsoft.com/office/officeart/2005/8/layout/chevron2"/>
    <dgm:cxn modelId="{E0281AFB-3939-420B-AE92-5FCDF3024827}" type="presParOf" srcId="{5F717C53-5ACF-49FC-B94A-AE2D1ACA2BB5}" destId="{24E0D7CA-9093-4324-BF7B-C9BEE0F84266}" srcOrd="3" destOrd="0" presId="urn:microsoft.com/office/officeart/2005/8/layout/chevron2"/>
    <dgm:cxn modelId="{8B9A4F2E-54EF-44C9-9E28-05E6AEE2F123}" type="presParOf" srcId="{5F717C53-5ACF-49FC-B94A-AE2D1ACA2BB5}" destId="{30A1E1E7-AAB2-4317-958C-44E58EBCDAA1}" srcOrd="4" destOrd="0" presId="urn:microsoft.com/office/officeart/2005/8/layout/chevron2"/>
    <dgm:cxn modelId="{2CEBF537-E75D-4164-A9EF-799942691E40}" type="presParOf" srcId="{30A1E1E7-AAB2-4317-958C-44E58EBCDAA1}" destId="{C3CE7577-81D3-4ED4-84CF-AC951E9F30B2}" srcOrd="0" destOrd="0" presId="urn:microsoft.com/office/officeart/2005/8/layout/chevron2"/>
    <dgm:cxn modelId="{0BB79C10-1C7A-4CD7-B766-6403E75C98A2}" type="presParOf" srcId="{30A1E1E7-AAB2-4317-958C-44E58EBCDAA1}" destId="{52F1B484-31D4-4012-A268-A72A8F9573C1}" srcOrd="1" destOrd="0" presId="urn:microsoft.com/office/officeart/2005/8/layout/chevron2"/>
    <dgm:cxn modelId="{59F3E103-15D1-4125-BDF8-45EFD62926F9}" type="presParOf" srcId="{5F717C53-5ACF-49FC-B94A-AE2D1ACA2BB5}" destId="{73929E83-3FA7-416F-98C2-9A0A37A135B7}" srcOrd="5" destOrd="0" presId="urn:microsoft.com/office/officeart/2005/8/layout/chevron2"/>
    <dgm:cxn modelId="{FA8BA609-6357-49AE-9CCB-CEA789513F91}" type="presParOf" srcId="{5F717C53-5ACF-49FC-B94A-AE2D1ACA2BB5}" destId="{02A8B682-8B6A-45B2-8096-0CAAB1AF33A7}" srcOrd="6" destOrd="0" presId="urn:microsoft.com/office/officeart/2005/8/layout/chevron2"/>
    <dgm:cxn modelId="{91B25E3F-E463-4317-A167-05B153DCB1E4}" type="presParOf" srcId="{02A8B682-8B6A-45B2-8096-0CAAB1AF33A7}" destId="{FF602AE4-508C-4EF8-87AA-9DDCA753949A}" srcOrd="0" destOrd="0" presId="urn:microsoft.com/office/officeart/2005/8/layout/chevron2"/>
    <dgm:cxn modelId="{5EAB6688-8155-4C35-9678-9D32FBC999C6}" type="presParOf" srcId="{02A8B682-8B6A-45B2-8096-0CAAB1AF33A7}" destId="{157D3B8F-5D28-4A81-97B6-6DACF0C4F2DC}" srcOrd="1" destOrd="0" presId="urn:microsoft.com/office/officeart/2005/8/layout/chevron2"/>
    <dgm:cxn modelId="{C2A14D1B-F2FB-43DD-AA0C-26610A546B12}" type="presParOf" srcId="{5F717C53-5ACF-49FC-B94A-AE2D1ACA2BB5}" destId="{1BFF40A8-B45B-4134-8088-0C8745F573D7}" srcOrd="7" destOrd="0" presId="urn:microsoft.com/office/officeart/2005/8/layout/chevron2"/>
    <dgm:cxn modelId="{2E1E960A-CA3D-4133-BA10-A6B0FFA80053}" type="presParOf" srcId="{5F717C53-5ACF-49FC-B94A-AE2D1ACA2BB5}" destId="{EA1080BC-A3BD-43DB-9CD4-923C4C0F19B5}" srcOrd="8" destOrd="0" presId="urn:microsoft.com/office/officeart/2005/8/layout/chevron2"/>
    <dgm:cxn modelId="{B9EE466E-E639-40ED-B582-EC88936A92A7}" type="presParOf" srcId="{EA1080BC-A3BD-43DB-9CD4-923C4C0F19B5}" destId="{BA5FAEEF-6BFA-4229-925A-C54F4943B1F0}" srcOrd="0" destOrd="0" presId="urn:microsoft.com/office/officeart/2005/8/layout/chevron2"/>
    <dgm:cxn modelId="{DDAC5E8F-2687-4A92-BB0A-C1C3BE1F3F54}" type="presParOf" srcId="{EA1080BC-A3BD-43DB-9CD4-923C4C0F19B5}" destId="{64B2395F-32EF-4705-AD99-84F58B82C75C}"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1E99154-B010-4A9B-8690-DE98077DCC1F}"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13672706-EDBE-48A5-AC4D-82153557C3EB}">
      <dgm:prSet phldrT="[Text]" custT="1"/>
      <dgm:spPr/>
      <dgm:t>
        <a:bodyPr/>
        <a:lstStyle/>
        <a:p>
          <a:r>
            <a:rPr lang="en-US" sz="3600" b="1" dirty="0" smtClean="0">
              <a:effectLst>
                <a:outerShdw blurRad="38100" dist="38100" dir="2700000" algn="tl">
                  <a:srgbClr val="000000">
                    <a:alpha val="43137"/>
                  </a:srgbClr>
                </a:outerShdw>
              </a:effectLst>
              <a:latin typeface="+mn-lt"/>
            </a:rPr>
            <a:t>1</a:t>
          </a:r>
          <a:endParaRPr lang="en-US" sz="3600" dirty="0">
            <a:latin typeface="+mn-lt"/>
          </a:endParaRPr>
        </a:p>
      </dgm:t>
    </dgm:pt>
    <dgm:pt modelId="{F563CE4E-6965-4AAA-9E99-06DF83B1817F}" type="parTrans" cxnId="{E1ED9A0E-91DE-49ED-ACC0-1C5A45C23181}">
      <dgm:prSet/>
      <dgm:spPr/>
      <dgm:t>
        <a:bodyPr/>
        <a:lstStyle/>
        <a:p>
          <a:endParaRPr lang="en-US" sz="3200"/>
        </a:p>
      </dgm:t>
    </dgm:pt>
    <dgm:pt modelId="{42168093-0930-425F-A472-92340BFAE1D4}" type="sibTrans" cxnId="{E1ED9A0E-91DE-49ED-ACC0-1C5A45C23181}">
      <dgm:prSet/>
      <dgm:spPr/>
      <dgm:t>
        <a:bodyPr/>
        <a:lstStyle/>
        <a:p>
          <a:endParaRPr lang="en-US" sz="3200"/>
        </a:p>
      </dgm:t>
    </dgm:pt>
    <dgm:pt modelId="{7F90263E-4999-4D00-8408-D35FFBB35309}">
      <dgm:prSet custT="1"/>
      <dgm:spPr/>
      <dgm:t>
        <a:bodyPr/>
        <a:lstStyle/>
        <a:p>
          <a:r>
            <a:rPr lang="en-US" sz="2000" b="1" dirty="0" err="1" smtClean="0">
              <a:effectLst>
                <a:outerShdw blurRad="38100" dist="38100" dir="2700000" algn="tl">
                  <a:srgbClr val="000000">
                    <a:alpha val="43137"/>
                  </a:srgbClr>
                </a:outerShdw>
              </a:effectLst>
              <a:latin typeface="+mn-lt"/>
            </a:rPr>
            <a:t>Thê</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Nào</a:t>
          </a:r>
          <a:r>
            <a:rPr lang="en-US" sz="2000" b="1" dirty="0" smtClean="0">
              <a:effectLst>
                <a:outerShdw blurRad="38100" dist="38100" dir="2700000" algn="tl">
                  <a:srgbClr val="000000">
                    <a:alpha val="43137"/>
                  </a:srgbClr>
                </a:outerShdw>
              </a:effectLst>
              <a:latin typeface="+mn-lt"/>
            </a:rPr>
            <a:t> Là </a:t>
          </a:r>
          <a:r>
            <a:rPr lang="en-US" sz="2000" b="1" dirty="0" err="1" smtClean="0">
              <a:effectLst>
                <a:outerShdw blurRad="38100" dist="38100" dir="2700000" algn="tl">
                  <a:srgbClr val="000000">
                    <a:alpha val="43137"/>
                  </a:srgbClr>
                </a:outerShdw>
              </a:effectLst>
              <a:latin typeface="+mn-lt"/>
            </a:rPr>
            <a:t>Thư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Viện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Sô</a:t>
          </a:r>
          <a:r>
            <a:rPr lang="en-US" sz="2000" b="1" dirty="0" smtClean="0">
              <a:effectLst>
                <a:outerShdw blurRad="38100" dist="38100" dir="2700000" algn="tl">
                  <a:srgbClr val="000000">
                    <a:alpha val="43137"/>
                  </a:srgbClr>
                </a:outerShdw>
              </a:effectLst>
              <a:latin typeface="+mn-lt"/>
            </a:rPr>
            <a:t>́ ?</a:t>
          </a:r>
        </a:p>
      </dgm:t>
    </dgm:pt>
    <dgm:pt modelId="{AF6D17F3-A03A-4F70-82AE-B99D17459443}" type="parTrans" cxnId="{DD3914DB-FD48-4CD1-B932-3DF556170C0B}">
      <dgm:prSet/>
      <dgm:spPr/>
      <dgm:t>
        <a:bodyPr/>
        <a:lstStyle/>
        <a:p>
          <a:endParaRPr lang="en-US" sz="3200"/>
        </a:p>
      </dgm:t>
    </dgm:pt>
    <dgm:pt modelId="{C4BB0F98-492D-4F51-881B-7944145B3A54}" type="sibTrans" cxnId="{DD3914DB-FD48-4CD1-B932-3DF556170C0B}">
      <dgm:prSet/>
      <dgm:spPr/>
      <dgm:t>
        <a:bodyPr/>
        <a:lstStyle/>
        <a:p>
          <a:endParaRPr lang="en-US" sz="3200"/>
        </a:p>
      </dgm:t>
    </dgm:pt>
    <dgm:pt modelId="{295F1DA9-B89B-46CC-A760-DCDD1E98020A}">
      <dgm:prSet custT="1"/>
      <dgm:spPr/>
      <dgm:t>
        <a:bodyPr/>
        <a:lstStyle/>
        <a:p>
          <a:r>
            <a:rPr lang="en-US" sz="3600" b="1" dirty="0" smtClean="0">
              <a:effectLst>
                <a:outerShdw blurRad="38100" dist="38100" dir="2700000" algn="tl">
                  <a:srgbClr val="000000">
                    <a:alpha val="43137"/>
                  </a:srgbClr>
                </a:outerShdw>
              </a:effectLst>
              <a:latin typeface="+mn-lt"/>
            </a:rPr>
            <a:t>2</a:t>
          </a:r>
        </a:p>
      </dgm:t>
    </dgm:pt>
    <dgm:pt modelId="{E32E1472-A481-4CE0-96F2-2569EA38CD5D}" type="parTrans" cxnId="{5C078247-A906-4102-AA2E-949999122B9E}">
      <dgm:prSet/>
      <dgm:spPr/>
      <dgm:t>
        <a:bodyPr/>
        <a:lstStyle/>
        <a:p>
          <a:endParaRPr lang="en-US" sz="3200"/>
        </a:p>
      </dgm:t>
    </dgm:pt>
    <dgm:pt modelId="{26C0DCFA-FA2B-4A3D-BC27-8FA3F5BCE0E3}" type="sibTrans" cxnId="{5C078247-A906-4102-AA2E-949999122B9E}">
      <dgm:prSet/>
      <dgm:spPr/>
      <dgm:t>
        <a:bodyPr/>
        <a:lstStyle/>
        <a:p>
          <a:endParaRPr lang="en-US" sz="3200"/>
        </a:p>
      </dgm:t>
    </dgm:pt>
    <dgm:pt modelId="{E6575ADC-81FE-49C7-A303-5973BD311049}">
      <dgm:prSet custT="1"/>
      <dgm:spPr/>
      <dgm:t>
        <a:bodyPr/>
        <a:lstStyle/>
        <a:p>
          <a:r>
            <a:rPr lang="en-US" sz="2000" b="1" dirty="0" err="1" smtClean="0">
              <a:effectLst>
                <a:outerShdw blurRad="38100" dist="38100" dir="2700000" algn="tl">
                  <a:srgbClr val="000000">
                    <a:alpha val="43137"/>
                  </a:srgbClr>
                </a:outerShdw>
              </a:effectLst>
              <a:latin typeface="+mn-lt"/>
            </a:rPr>
            <a:t>Điện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toán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đám</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mây</a:t>
          </a:r>
          <a:r>
            <a:rPr lang="en-US" sz="2000" b="1" dirty="0" smtClean="0">
              <a:effectLst>
                <a:outerShdw blurRad="38100" dist="38100" dir="2700000" algn="tl">
                  <a:srgbClr val="000000">
                    <a:alpha val="43137"/>
                  </a:srgbClr>
                </a:outerShdw>
              </a:effectLst>
              <a:latin typeface="+mn-lt"/>
            </a:rPr>
            <a:t> là </a:t>
          </a:r>
          <a:r>
            <a:rPr lang="en-US" sz="2000" b="1" dirty="0" err="1" smtClean="0">
              <a:effectLst>
                <a:outerShdw blurRad="38100" dist="38100" dir="2700000" algn="tl">
                  <a:srgbClr val="000000">
                    <a:alpha val="43137"/>
                  </a:srgbClr>
                </a:outerShdw>
              </a:effectLst>
              <a:latin typeface="+mn-lt"/>
            </a:rPr>
            <a:t>gi</a:t>
          </a:r>
          <a:r>
            <a:rPr lang="en-US" sz="2000" b="1" dirty="0" smtClean="0">
              <a:effectLst>
                <a:outerShdw blurRad="38100" dist="38100" dir="2700000" algn="tl">
                  <a:srgbClr val="000000">
                    <a:alpha val="43137"/>
                  </a:srgbClr>
                </a:outerShdw>
              </a:effectLst>
              <a:latin typeface="+mn-lt"/>
            </a:rPr>
            <a:t>̀ ?</a:t>
          </a:r>
        </a:p>
      </dgm:t>
    </dgm:pt>
    <dgm:pt modelId="{422937FE-108D-41D5-848C-0122ED790D2B}" type="parTrans" cxnId="{EDF6AED9-34C9-4F4B-B461-C1EA03CBBA7B}">
      <dgm:prSet/>
      <dgm:spPr/>
      <dgm:t>
        <a:bodyPr/>
        <a:lstStyle/>
        <a:p>
          <a:endParaRPr lang="en-US" sz="3200"/>
        </a:p>
      </dgm:t>
    </dgm:pt>
    <dgm:pt modelId="{2581C947-9C3B-4C00-A0B7-BB505B6C0EB7}" type="sibTrans" cxnId="{EDF6AED9-34C9-4F4B-B461-C1EA03CBBA7B}">
      <dgm:prSet/>
      <dgm:spPr/>
      <dgm:t>
        <a:bodyPr/>
        <a:lstStyle/>
        <a:p>
          <a:endParaRPr lang="en-US" sz="3200"/>
        </a:p>
      </dgm:t>
    </dgm:pt>
    <dgm:pt modelId="{A38ECA1F-5089-4214-BD13-C4A666AD14DC}">
      <dgm:prSet custT="1"/>
      <dgm:spPr/>
      <dgm:t>
        <a:bodyPr/>
        <a:lstStyle/>
        <a:p>
          <a:r>
            <a:rPr lang="en-US" sz="2000" b="1" dirty="0" err="1" smtClean="0">
              <a:effectLst>
                <a:outerShdw blurRad="38100" dist="38100" dir="2700000" algn="tl">
                  <a:srgbClr val="000000">
                    <a:alpha val="43137"/>
                  </a:srgbClr>
                </a:outerShdw>
              </a:effectLst>
              <a:latin typeface="+mn-lt"/>
            </a:rPr>
            <a:t>Kiến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trúc</a:t>
          </a:r>
          <a:endParaRPr lang="en-US" sz="2000" b="1" dirty="0" smtClean="0">
            <a:effectLst>
              <a:outerShdw blurRad="38100" dist="38100" dir="2700000" algn="tl">
                <a:srgbClr val="000000">
                  <a:alpha val="43137"/>
                </a:srgbClr>
              </a:outerShdw>
            </a:effectLst>
            <a:latin typeface="+mn-lt"/>
          </a:endParaRPr>
        </a:p>
      </dgm:t>
    </dgm:pt>
    <dgm:pt modelId="{5D79C6C3-71B1-481A-93F1-28060BC54EC9}" type="parTrans" cxnId="{2A723889-4981-4A74-B2F8-356A79EF994B}">
      <dgm:prSet/>
      <dgm:spPr/>
      <dgm:t>
        <a:bodyPr/>
        <a:lstStyle/>
        <a:p>
          <a:endParaRPr lang="en-US" sz="3200"/>
        </a:p>
      </dgm:t>
    </dgm:pt>
    <dgm:pt modelId="{04B5FDCF-A577-432B-B8BC-4EB3EE7058A4}" type="sibTrans" cxnId="{2A723889-4981-4A74-B2F8-356A79EF994B}">
      <dgm:prSet/>
      <dgm:spPr/>
      <dgm:t>
        <a:bodyPr/>
        <a:lstStyle/>
        <a:p>
          <a:endParaRPr lang="en-US" sz="3200"/>
        </a:p>
      </dgm:t>
    </dgm:pt>
    <dgm:pt modelId="{A48DACCF-E319-45DF-A273-2BC28B07820C}">
      <dgm:prSet custT="1"/>
      <dgm:spPr/>
      <dgm:t>
        <a:bodyPr/>
        <a:lstStyle/>
        <a:p>
          <a:r>
            <a:rPr lang="en-US" sz="3600" b="1" dirty="0" smtClean="0">
              <a:effectLst>
                <a:outerShdw blurRad="38100" dist="38100" dir="2700000" algn="tl">
                  <a:srgbClr val="000000">
                    <a:alpha val="43137"/>
                  </a:srgbClr>
                </a:outerShdw>
              </a:effectLst>
              <a:latin typeface="+mn-lt"/>
            </a:rPr>
            <a:t>3</a:t>
          </a:r>
        </a:p>
      </dgm:t>
    </dgm:pt>
    <dgm:pt modelId="{58770426-4481-4A6E-B08D-811119B8A5CA}" type="parTrans" cxnId="{5CB73E58-491C-40DA-B1B7-85549213817C}">
      <dgm:prSet/>
      <dgm:spPr/>
      <dgm:t>
        <a:bodyPr/>
        <a:lstStyle/>
        <a:p>
          <a:endParaRPr lang="en-US" sz="3200"/>
        </a:p>
      </dgm:t>
    </dgm:pt>
    <dgm:pt modelId="{6A153690-464B-4B16-B31A-DD6447DCBF53}" type="sibTrans" cxnId="{5CB73E58-491C-40DA-B1B7-85549213817C}">
      <dgm:prSet/>
      <dgm:spPr/>
      <dgm:t>
        <a:bodyPr/>
        <a:lstStyle/>
        <a:p>
          <a:endParaRPr lang="en-US" sz="3200"/>
        </a:p>
      </dgm:t>
    </dgm:pt>
    <dgm:pt modelId="{2F3154A5-7723-49BF-BF11-441F59E4C522}">
      <dgm:prSet custT="1"/>
      <dgm:spPr/>
      <dgm:t>
        <a:bodyPr/>
        <a:lstStyle/>
        <a:p>
          <a:r>
            <a:rPr lang="en-US" sz="2000" b="1" dirty="0" smtClean="0">
              <a:effectLst>
                <a:outerShdw blurRad="38100" dist="38100" dir="2700000" algn="tl">
                  <a:srgbClr val="000000">
                    <a:alpha val="43137"/>
                  </a:srgbClr>
                </a:outerShdw>
              </a:effectLst>
              <a:latin typeface="+mn-lt"/>
            </a:rPr>
            <a:t>Web 2.0 là </a:t>
          </a:r>
          <a:r>
            <a:rPr lang="en-US" sz="2000" b="1" dirty="0" err="1" smtClean="0">
              <a:effectLst>
                <a:outerShdw blurRad="38100" dist="38100" dir="2700000" algn="tl">
                  <a:srgbClr val="000000">
                    <a:alpha val="43137"/>
                  </a:srgbClr>
                </a:outerShdw>
              </a:effectLst>
              <a:latin typeface="+mn-lt"/>
            </a:rPr>
            <a:t>gi</a:t>
          </a:r>
          <a:r>
            <a:rPr lang="en-US" sz="2000" b="1" dirty="0" smtClean="0">
              <a:effectLst>
                <a:outerShdw blurRad="38100" dist="38100" dir="2700000" algn="tl">
                  <a:srgbClr val="000000">
                    <a:alpha val="43137"/>
                  </a:srgbClr>
                </a:outerShdw>
              </a:effectLst>
              <a:latin typeface="+mn-lt"/>
            </a:rPr>
            <a:t>̀ ? </a:t>
          </a:r>
        </a:p>
      </dgm:t>
    </dgm:pt>
    <dgm:pt modelId="{86D6F699-1812-4762-94A0-6120E8ECE388}" type="parTrans" cxnId="{B221F5F3-7BFF-4B56-94E6-60947FA18C0B}">
      <dgm:prSet/>
      <dgm:spPr/>
      <dgm:t>
        <a:bodyPr/>
        <a:lstStyle/>
        <a:p>
          <a:endParaRPr lang="en-US" sz="3200"/>
        </a:p>
      </dgm:t>
    </dgm:pt>
    <dgm:pt modelId="{5EA121C9-D6D6-49FA-A116-D7F87FA70630}" type="sibTrans" cxnId="{B221F5F3-7BFF-4B56-94E6-60947FA18C0B}">
      <dgm:prSet/>
      <dgm:spPr/>
      <dgm:t>
        <a:bodyPr/>
        <a:lstStyle/>
        <a:p>
          <a:endParaRPr lang="en-US" sz="3200"/>
        </a:p>
      </dgm:t>
    </dgm:pt>
    <dgm:pt modelId="{A6A909D2-BAC1-4191-9F85-9B1B4D6A9C69}">
      <dgm:prSet custT="1"/>
      <dgm:spPr/>
      <dgm:t>
        <a:bodyPr/>
        <a:lstStyle/>
        <a:p>
          <a:r>
            <a:rPr lang="en-US" sz="3600" b="1" dirty="0" smtClean="0">
              <a:effectLst>
                <a:outerShdw blurRad="38100" dist="38100" dir="2700000" algn="tl">
                  <a:srgbClr val="000000">
                    <a:alpha val="43137"/>
                  </a:srgbClr>
                </a:outerShdw>
              </a:effectLst>
              <a:latin typeface="+mn-lt"/>
            </a:rPr>
            <a:t>4</a:t>
          </a:r>
        </a:p>
      </dgm:t>
    </dgm:pt>
    <dgm:pt modelId="{732D4FBA-FBF4-41A6-9905-F4CCDC217A7C}" type="parTrans" cxnId="{3526ADE5-B2AE-4660-A9E5-EF95C6550FB7}">
      <dgm:prSet/>
      <dgm:spPr/>
      <dgm:t>
        <a:bodyPr/>
        <a:lstStyle/>
        <a:p>
          <a:endParaRPr lang="en-US" sz="3200"/>
        </a:p>
      </dgm:t>
    </dgm:pt>
    <dgm:pt modelId="{F5552631-DD11-4437-8D17-24DA8631FE24}" type="sibTrans" cxnId="{3526ADE5-B2AE-4660-A9E5-EF95C6550FB7}">
      <dgm:prSet/>
      <dgm:spPr/>
      <dgm:t>
        <a:bodyPr/>
        <a:lstStyle/>
        <a:p>
          <a:endParaRPr lang="en-US" sz="3200"/>
        </a:p>
      </dgm:t>
    </dgm:pt>
    <dgm:pt modelId="{67156BC6-A281-483C-891C-5946B6DB422A}">
      <dgm:prSet custT="1"/>
      <dgm:spPr/>
      <dgm:t>
        <a:bodyPr/>
        <a:lstStyle/>
        <a:p>
          <a:r>
            <a:rPr lang="en-US" sz="1800" b="1" dirty="0" err="1" smtClean="0">
              <a:effectLst>
                <a:outerShdw blurRad="38100" dist="38100" dir="2700000" algn="tl">
                  <a:srgbClr val="000000">
                    <a:alpha val="43137"/>
                  </a:srgbClr>
                </a:outerShdw>
              </a:effectLst>
              <a:latin typeface="+mn-lt"/>
            </a:rPr>
            <a:t>Thư</a:t>
          </a:r>
          <a:r>
            <a:rPr lang="en-US" sz="1800" b="1" dirty="0" smtClean="0">
              <a:effectLst>
                <a:outerShdw blurRad="38100" dist="38100" dir="2700000" algn="tl">
                  <a:srgbClr val="000000">
                    <a:alpha val="43137"/>
                  </a:srgbClr>
                </a:outerShdw>
              </a:effectLst>
              <a:latin typeface="+mn-lt"/>
            </a:rPr>
            <a:t> </a:t>
          </a:r>
          <a:r>
            <a:rPr lang="en-US" sz="1800" b="1" dirty="0" err="1" smtClean="0">
              <a:effectLst>
                <a:outerShdw blurRad="38100" dist="38100" dir="2700000" algn="tl">
                  <a:srgbClr val="000000">
                    <a:alpha val="43137"/>
                  </a:srgbClr>
                </a:outerShdw>
              </a:effectLst>
              <a:latin typeface="+mn-lt"/>
            </a:rPr>
            <a:t>viện</a:t>
          </a:r>
          <a:r>
            <a:rPr lang="en-US" sz="1800" b="1" dirty="0" smtClean="0">
              <a:effectLst>
                <a:outerShdw blurRad="38100" dist="38100" dir="2700000" algn="tl">
                  <a:srgbClr val="000000">
                    <a:alpha val="43137"/>
                  </a:srgbClr>
                </a:outerShdw>
              </a:effectLst>
              <a:latin typeface="+mn-lt"/>
            </a:rPr>
            <a:t> </a:t>
          </a:r>
          <a:r>
            <a:rPr lang="en-US" sz="1800" b="1" dirty="0" err="1" smtClean="0">
              <a:effectLst>
                <a:outerShdw blurRad="38100" dist="38100" dir="2700000" algn="tl">
                  <a:srgbClr val="000000">
                    <a:alpha val="43137"/>
                  </a:srgbClr>
                </a:outerShdw>
              </a:effectLst>
              <a:latin typeface="+mn-lt"/>
            </a:rPr>
            <a:t>sô</a:t>
          </a:r>
          <a:r>
            <a:rPr lang="en-US" sz="1800" b="1" dirty="0" smtClean="0">
              <a:effectLst>
                <a:outerShdw blurRad="38100" dist="38100" dir="2700000" algn="tl">
                  <a:srgbClr val="000000">
                    <a:alpha val="43137"/>
                  </a:srgbClr>
                </a:outerShdw>
              </a:effectLst>
              <a:latin typeface="+mn-lt"/>
            </a:rPr>
            <a:t>́ </a:t>
          </a:r>
          <a:r>
            <a:rPr lang="en-US" sz="1800" b="1" dirty="0" err="1" smtClean="0">
              <a:effectLst>
                <a:outerShdw blurRad="38100" dist="38100" dir="2700000" algn="tl">
                  <a:srgbClr val="000000">
                    <a:alpha val="43137"/>
                  </a:srgbClr>
                </a:outerShdw>
              </a:effectLst>
              <a:latin typeface="+mn-lt"/>
            </a:rPr>
            <a:t>với</a:t>
          </a:r>
          <a:r>
            <a:rPr lang="en-US" sz="1800" b="1" dirty="0" smtClean="0">
              <a:effectLst>
                <a:outerShdw blurRad="38100" dist="38100" dir="2700000" algn="tl">
                  <a:srgbClr val="000000">
                    <a:alpha val="43137"/>
                  </a:srgbClr>
                </a:outerShdw>
              </a:effectLst>
              <a:latin typeface="+mn-lt"/>
            </a:rPr>
            <a:t> Web 2.0</a:t>
          </a:r>
        </a:p>
      </dgm:t>
    </dgm:pt>
    <dgm:pt modelId="{096BE61A-26A2-4A24-BBE3-21589DD4DC4B}" type="parTrans" cxnId="{746ECA4F-A1F1-47D3-822F-AA99215B8BB0}">
      <dgm:prSet/>
      <dgm:spPr/>
      <dgm:t>
        <a:bodyPr/>
        <a:lstStyle/>
        <a:p>
          <a:endParaRPr lang="en-US" sz="3200"/>
        </a:p>
      </dgm:t>
    </dgm:pt>
    <dgm:pt modelId="{475EF467-7709-414E-9B42-0D747E192EE5}" type="sibTrans" cxnId="{746ECA4F-A1F1-47D3-822F-AA99215B8BB0}">
      <dgm:prSet/>
      <dgm:spPr/>
      <dgm:t>
        <a:bodyPr/>
        <a:lstStyle/>
        <a:p>
          <a:endParaRPr lang="en-US" sz="3200"/>
        </a:p>
      </dgm:t>
    </dgm:pt>
    <dgm:pt modelId="{22655395-BC0C-4C6F-AA08-07FAF4DFA11D}">
      <dgm:prSet custT="1"/>
      <dgm:spPr/>
      <dgm:t>
        <a:bodyPr/>
        <a:lstStyle/>
        <a:p>
          <a:r>
            <a:rPr lang="en-US" sz="3600" b="1" dirty="0" smtClean="0">
              <a:effectLst>
                <a:outerShdw blurRad="38100" dist="38100" dir="2700000" algn="tl">
                  <a:srgbClr val="000000">
                    <a:alpha val="43137"/>
                  </a:srgbClr>
                </a:outerShdw>
              </a:effectLst>
              <a:latin typeface="+mn-lt"/>
            </a:rPr>
            <a:t>5</a:t>
          </a:r>
          <a:endParaRPr lang="vi-VN" sz="3600" b="1" dirty="0">
            <a:effectLst>
              <a:outerShdw blurRad="38100" dist="38100" dir="2700000" algn="tl">
                <a:srgbClr val="000000">
                  <a:alpha val="43137"/>
                </a:srgbClr>
              </a:outerShdw>
            </a:effectLst>
            <a:latin typeface="+mn-lt"/>
          </a:endParaRPr>
        </a:p>
      </dgm:t>
    </dgm:pt>
    <dgm:pt modelId="{259C616F-8DE9-4C2A-8BEC-6B644998F3DC}" type="parTrans" cxnId="{07D0B79B-AB31-4F45-8EBB-35916FB9E125}">
      <dgm:prSet/>
      <dgm:spPr/>
      <dgm:t>
        <a:bodyPr/>
        <a:lstStyle/>
        <a:p>
          <a:endParaRPr lang="en-US" sz="3200"/>
        </a:p>
      </dgm:t>
    </dgm:pt>
    <dgm:pt modelId="{B0AA0C15-AF4B-4264-BAD3-9BE0CA159431}" type="sibTrans" cxnId="{07D0B79B-AB31-4F45-8EBB-35916FB9E125}">
      <dgm:prSet/>
      <dgm:spPr/>
      <dgm:t>
        <a:bodyPr/>
        <a:lstStyle/>
        <a:p>
          <a:endParaRPr lang="en-US" sz="3200"/>
        </a:p>
      </dgm:t>
    </dgm:pt>
    <dgm:pt modelId="{F7782E51-3983-4C8C-AE47-E69679797986}">
      <dgm:prSet custT="1"/>
      <dgm:spPr/>
      <dgm:t>
        <a:bodyPr/>
        <a:lstStyle/>
        <a:p>
          <a:r>
            <a:rPr lang="en-US" sz="2000" b="1" dirty="0" err="1" smtClean="0">
              <a:effectLst>
                <a:outerShdw blurRad="38100" dist="38100" dir="2700000" algn="tl">
                  <a:srgbClr val="000000">
                    <a:alpha val="43137"/>
                  </a:srgbClr>
                </a:outerShdw>
              </a:effectLst>
              <a:latin typeface="+mn-lt"/>
            </a:rPr>
            <a:t>Tương</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lai</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thư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viện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sô</a:t>
          </a:r>
          <a:r>
            <a:rPr lang="en-US" sz="2000" b="1" dirty="0" smtClean="0">
              <a:effectLst>
                <a:outerShdw blurRad="38100" dist="38100" dir="2700000" algn="tl">
                  <a:srgbClr val="000000">
                    <a:alpha val="43137"/>
                  </a:srgbClr>
                </a:outerShdw>
              </a:effectLst>
              <a:latin typeface="+mn-lt"/>
            </a:rPr>
            <a:t>́ – </a:t>
          </a:r>
          <a:r>
            <a:rPr lang="en-US" sz="2000" b="1" dirty="0" err="1" smtClean="0">
              <a:effectLst>
                <a:outerShdw blurRad="38100" dist="38100" dir="2700000" algn="tl">
                  <a:srgbClr val="000000">
                    <a:alpha val="43137"/>
                  </a:srgbClr>
                </a:outerShdw>
              </a:effectLst>
              <a:latin typeface="+mn-lt"/>
            </a:rPr>
            <a:t>thư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viện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sô</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ngư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nghĩa</a:t>
          </a:r>
          <a:r>
            <a:rPr lang="en-US" sz="2000" b="1" dirty="0" smtClean="0">
              <a:effectLst>
                <a:outerShdw blurRad="38100" dist="38100" dir="2700000" algn="tl">
                  <a:srgbClr val="000000">
                    <a:alpha val="43137"/>
                  </a:srgbClr>
                </a:outerShdw>
              </a:effectLst>
              <a:latin typeface="+mn-lt"/>
            </a:rPr>
            <a:t> ?</a:t>
          </a:r>
        </a:p>
      </dgm:t>
    </dgm:pt>
    <dgm:pt modelId="{2EC52DD4-DD6D-402C-96E8-00EE7CF94429}" type="parTrans" cxnId="{85A08356-A2E6-4219-BBB8-8D96B9827767}">
      <dgm:prSet/>
      <dgm:spPr/>
      <dgm:t>
        <a:bodyPr/>
        <a:lstStyle/>
        <a:p>
          <a:endParaRPr lang="en-US" sz="3200"/>
        </a:p>
      </dgm:t>
    </dgm:pt>
    <dgm:pt modelId="{283649AE-FFEB-4187-891B-CB4455DE4751}" type="sibTrans" cxnId="{85A08356-A2E6-4219-BBB8-8D96B9827767}">
      <dgm:prSet/>
      <dgm:spPr/>
      <dgm:t>
        <a:bodyPr/>
        <a:lstStyle/>
        <a:p>
          <a:endParaRPr lang="en-US" sz="3200"/>
        </a:p>
      </dgm:t>
    </dgm:pt>
    <dgm:pt modelId="{510A6774-E24D-4FF6-8995-330DB49C07F3}">
      <dgm:prSet custT="1"/>
      <dgm:spPr/>
      <dgm:t>
        <a:bodyPr/>
        <a:lstStyle/>
        <a:p>
          <a:r>
            <a:rPr lang="en-US" sz="2000" b="1" dirty="0" err="1" smtClean="0">
              <a:effectLst>
                <a:outerShdw blurRad="38100" dist="38100" dir="2700000" algn="tl">
                  <a:srgbClr val="000000">
                    <a:alpha val="43137"/>
                  </a:srgbClr>
                </a:outerShdw>
              </a:effectLst>
              <a:latin typeface="+mn-lt"/>
            </a:rPr>
            <a:t>Mô</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hinh</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thư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viện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số</a:t>
          </a:r>
          <a:endParaRPr lang="en-US" sz="2000" b="1" dirty="0" smtClean="0">
            <a:effectLst>
              <a:outerShdw blurRad="38100" dist="38100" dir="2700000" algn="tl">
                <a:srgbClr val="000000">
                  <a:alpha val="43137"/>
                </a:srgbClr>
              </a:outerShdw>
            </a:effectLst>
            <a:latin typeface="+mn-lt"/>
          </a:endParaRPr>
        </a:p>
      </dgm:t>
    </dgm:pt>
    <dgm:pt modelId="{03D46D1D-9DD9-47D7-AD8A-C49DA6BBEF3E}" type="parTrans" cxnId="{A9062EDD-AF32-4C65-B4EE-E1D0F176140F}">
      <dgm:prSet/>
      <dgm:spPr/>
      <dgm:t>
        <a:bodyPr/>
        <a:lstStyle/>
        <a:p>
          <a:endParaRPr lang="en-US" sz="3200"/>
        </a:p>
      </dgm:t>
    </dgm:pt>
    <dgm:pt modelId="{88A0832D-FFB4-48A1-8D78-EB6C8A15C0DD}" type="sibTrans" cxnId="{A9062EDD-AF32-4C65-B4EE-E1D0F176140F}">
      <dgm:prSet/>
      <dgm:spPr/>
      <dgm:t>
        <a:bodyPr/>
        <a:lstStyle/>
        <a:p>
          <a:endParaRPr lang="en-US" sz="3200"/>
        </a:p>
      </dgm:t>
    </dgm:pt>
    <dgm:pt modelId="{EABA72B3-F0E4-4E36-98D9-63CA0E5F0FD3}">
      <dgm:prSet custT="1"/>
      <dgm:spPr/>
      <dgm:t>
        <a:bodyPr/>
        <a:lstStyle/>
        <a:p>
          <a:r>
            <a:rPr lang="en-US" sz="2000" b="1" dirty="0" err="1" smtClean="0">
              <a:effectLst>
                <a:outerShdw blurRad="38100" dist="38100" dir="2700000" algn="tl">
                  <a:srgbClr val="000000">
                    <a:alpha val="43137"/>
                  </a:srgbClr>
                </a:outerShdw>
              </a:effectLst>
              <a:latin typeface="+mn-lt"/>
            </a:rPr>
            <a:t>Ưu</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điểm</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của</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thư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viện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số</a:t>
          </a:r>
          <a:r>
            <a:rPr lang="en-US" sz="2000" b="1" dirty="0" smtClean="0">
              <a:effectLst>
                <a:outerShdw blurRad="38100" dist="38100" dir="2700000" algn="tl">
                  <a:srgbClr val="000000">
                    <a:alpha val="43137"/>
                  </a:srgbClr>
                </a:outerShdw>
              </a:effectLst>
              <a:latin typeface="+mn-lt"/>
            </a:rPr>
            <a:t> </a:t>
          </a:r>
        </a:p>
      </dgm:t>
    </dgm:pt>
    <dgm:pt modelId="{77B9AB30-8A80-4576-9D0E-DEEB3F6F4CFD}" type="parTrans" cxnId="{080DEC83-3A44-488C-9FE3-2D3017221222}">
      <dgm:prSet/>
      <dgm:spPr/>
      <dgm:t>
        <a:bodyPr/>
        <a:lstStyle/>
        <a:p>
          <a:endParaRPr lang="en-US" sz="3200"/>
        </a:p>
      </dgm:t>
    </dgm:pt>
    <dgm:pt modelId="{8FA5FBDF-2162-4AD7-A4C0-41B12EF38A12}" type="sibTrans" cxnId="{080DEC83-3A44-488C-9FE3-2D3017221222}">
      <dgm:prSet/>
      <dgm:spPr/>
      <dgm:t>
        <a:bodyPr/>
        <a:lstStyle/>
        <a:p>
          <a:endParaRPr lang="en-US" sz="3200"/>
        </a:p>
      </dgm:t>
    </dgm:pt>
    <dgm:pt modelId="{32497011-0109-4FC9-B28F-1F9CF3047615}">
      <dgm:prSet custT="1"/>
      <dgm:spPr/>
      <dgm:t>
        <a:bodyPr/>
        <a:lstStyle/>
        <a:p>
          <a:r>
            <a:rPr lang="en-US" sz="2000" b="1" dirty="0" err="1" smtClean="0">
              <a:effectLst>
                <a:outerShdw blurRad="38100" dist="38100" dir="2700000" algn="tl">
                  <a:srgbClr val="000000">
                    <a:alpha val="43137"/>
                  </a:srgbClr>
                </a:outerShdw>
              </a:effectLst>
              <a:latin typeface="+mn-lt"/>
            </a:rPr>
            <a:t>Tư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liệu</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điện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tử</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trên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thư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viện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số</a:t>
          </a:r>
          <a:endParaRPr lang="en-US" sz="2000" b="1" dirty="0" smtClean="0">
            <a:effectLst>
              <a:outerShdw blurRad="38100" dist="38100" dir="2700000" algn="tl">
                <a:srgbClr val="000000">
                  <a:alpha val="43137"/>
                </a:srgbClr>
              </a:outerShdw>
            </a:effectLst>
            <a:latin typeface="+mn-lt"/>
          </a:endParaRPr>
        </a:p>
      </dgm:t>
    </dgm:pt>
    <dgm:pt modelId="{A5C0B4AA-3845-4F1E-A6B9-53D8D9C93E6B}" type="parTrans" cxnId="{8835534B-7897-43E7-8009-97C1CFE1D4F1}">
      <dgm:prSet/>
      <dgm:spPr/>
      <dgm:t>
        <a:bodyPr/>
        <a:lstStyle/>
        <a:p>
          <a:endParaRPr lang="en-US" sz="3200"/>
        </a:p>
      </dgm:t>
    </dgm:pt>
    <dgm:pt modelId="{D772E24E-46F5-458D-855F-30FD0D5A83B5}" type="sibTrans" cxnId="{8835534B-7897-43E7-8009-97C1CFE1D4F1}">
      <dgm:prSet/>
      <dgm:spPr/>
      <dgm:t>
        <a:bodyPr/>
        <a:lstStyle/>
        <a:p>
          <a:endParaRPr lang="en-US" sz="3200"/>
        </a:p>
      </dgm:t>
    </dgm:pt>
    <dgm:pt modelId="{C5C8F4EF-2219-4A4A-9134-80C078A349FC}">
      <dgm:prSet custT="1"/>
      <dgm:spPr/>
      <dgm:t>
        <a:bodyPr/>
        <a:lstStyle/>
        <a:p>
          <a:r>
            <a:rPr lang="en-US" sz="2000" b="1" dirty="0" err="1" smtClean="0">
              <a:effectLst>
                <a:outerShdw blurRad="38100" dist="38100" dir="2700000" algn="tl">
                  <a:srgbClr val="000000">
                    <a:alpha val="43137"/>
                  </a:srgbClr>
                </a:outerShdw>
              </a:effectLst>
              <a:latin typeface="+mn-lt"/>
            </a:rPr>
            <a:t>Lợi</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ích</a:t>
          </a:r>
          <a:endParaRPr lang="en-US" sz="2000" b="1" dirty="0" smtClean="0">
            <a:effectLst>
              <a:outerShdw blurRad="38100" dist="38100" dir="2700000" algn="tl">
                <a:srgbClr val="000000">
                  <a:alpha val="43137"/>
                </a:srgbClr>
              </a:outerShdw>
            </a:effectLst>
            <a:latin typeface="+mn-lt"/>
          </a:endParaRPr>
        </a:p>
      </dgm:t>
    </dgm:pt>
    <dgm:pt modelId="{CE9F2A3C-0688-4952-AB72-C0FCB327314E}" type="parTrans" cxnId="{03BBEE19-F10B-4A7D-9FD0-19E04FB1AC65}">
      <dgm:prSet/>
      <dgm:spPr/>
      <dgm:t>
        <a:bodyPr/>
        <a:lstStyle/>
        <a:p>
          <a:endParaRPr lang="en-US"/>
        </a:p>
      </dgm:t>
    </dgm:pt>
    <dgm:pt modelId="{F73381D0-044E-4A86-8672-EE4156BD5FC0}" type="sibTrans" cxnId="{03BBEE19-F10B-4A7D-9FD0-19E04FB1AC65}">
      <dgm:prSet/>
      <dgm:spPr/>
      <dgm:t>
        <a:bodyPr/>
        <a:lstStyle/>
        <a:p>
          <a:endParaRPr lang="en-US"/>
        </a:p>
      </dgm:t>
    </dgm:pt>
    <dgm:pt modelId="{880B218C-5587-47F4-B4C7-A1C470EE112E}">
      <dgm:prSet custT="1"/>
      <dgm:spPr/>
      <dgm:t>
        <a:bodyPr/>
        <a:lstStyle/>
        <a:p>
          <a:r>
            <a:rPr lang="en-US" sz="2000" b="1" dirty="0" err="1" smtClean="0">
              <a:effectLst>
                <a:outerShdw blurRad="38100" dist="38100" dir="2700000" algn="tl">
                  <a:srgbClr val="000000">
                    <a:alpha val="43137"/>
                  </a:srgbClr>
                </a:outerShdw>
              </a:effectLst>
              <a:latin typeface="+mn-lt"/>
            </a:rPr>
            <a:t>Đặc</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tính</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của</a:t>
          </a:r>
          <a:r>
            <a:rPr lang="en-US" sz="2000" b="1" dirty="0" smtClean="0">
              <a:effectLst>
                <a:outerShdw blurRad="38100" dist="38100" dir="2700000" algn="tl">
                  <a:srgbClr val="000000">
                    <a:alpha val="43137"/>
                  </a:srgbClr>
                </a:outerShdw>
              </a:effectLst>
              <a:latin typeface="+mn-lt"/>
            </a:rPr>
            <a:t> web 2.0</a:t>
          </a:r>
        </a:p>
      </dgm:t>
    </dgm:pt>
    <dgm:pt modelId="{0222D6C2-A40B-4305-B5C2-D592981A4F04}" type="parTrans" cxnId="{BE4AB4FE-519E-425B-8AB1-C4BAC3CE8C27}">
      <dgm:prSet/>
      <dgm:spPr/>
      <dgm:t>
        <a:bodyPr/>
        <a:lstStyle/>
        <a:p>
          <a:endParaRPr lang="en-US"/>
        </a:p>
      </dgm:t>
    </dgm:pt>
    <dgm:pt modelId="{79ACBD97-9859-4C7D-A74D-AAFC5B5A7CF3}" type="sibTrans" cxnId="{BE4AB4FE-519E-425B-8AB1-C4BAC3CE8C27}">
      <dgm:prSet/>
      <dgm:spPr/>
      <dgm:t>
        <a:bodyPr/>
        <a:lstStyle/>
        <a:p>
          <a:endParaRPr lang="en-US"/>
        </a:p>
      </dgm:t>
    </dgm:pt>
    <dgm:pt modelId="{2D90DD42-87C9-41A2-AB74-262D89A0D90F}">
      <dgm:prSet custT="1"/>
      <dgm:spPr/>
      <dgm:t>
        <a:bodyPr/>
        <a:lstStyle/>
        <a:p>
          <a:r>
            <a:rPr lang="en-US" sz="1800" b="1" dirty="0" err="1" smtClean="0">
              <a:effectLst>
                <a:outerShdw blurRad="38100" dist="38100" dir="2700000" algn="tl">
                  <a:srgbClr val="000000">
                    <a:alpha val="43137"/>
                  </a:srgbClr>
                </a:outerShdw>
              </a:effectLst>
              <a:latin typeface="+mn-lt"/>
              <a:cs typeface="Arial" pitchFamily="34" charset="0"/>
            </a:rPr>
            <a:t>Hỗ</a:t>
          </a:r>
          <a:r>
            <a:rPr lang="en-US" sz="1800" b="1" dirty="0" smtClean="0">
              <a:effectLst>
                <a:outerShdw blurRad="38100" dist="38100" dir="2700000" algn="tl">
                  <a:srgbClr val="000000">
                    <a:alpha val="43137"/>
                  </a:srgbClr>
                </a:outerShdw>
              </a:effectLst>
              <a:latin typeface="+mn-lt"/>
              <a:cs typeface="Arial" pitchFamily="34" charset="0"/>
            </a:rPr>
            <a:t> </a:t>
          </a:r>
          <a:r>
            <a:rPr lang="en-US" sz="1800" b="1" dirty="0" err="1" smtClean="0">
              <a:effectLst>
                <a:outerShdw blurRad="38100" dist="38100" dir="2700000" algn="tl">
                  <a:srgbClr val="000000">
                    <a:alpha val="43137"/>
                  </a:srgbClr>
                </a:outerShdw>
              </a:effectLst>
              <a:latin typeface="+mn-lt"/>
              <a:cs typeface="Arial" pitchFamily="34" charset="0"/>
            </a:rPr>
            <a:t>trợ</a:t>
          </a:r>
          <a:r>
            <a:rPr lang="en-US" sz="1800" b="1" dirty="0" smtClean="0">
              <a:effectLst>
                <a:outerShdw blurRad="38100" dist="38100" dir="2700000" algn="tl">
                  <a:srgbClr val="000000">
                    <a:alpha val="43137"/>
                  </a:srgbClr>
                </a:outerShdw>
              </a:effectLst>
              <a:latin typeface="+mn-lt"/>
              <a:cs typeface="Arial" pitchFamily="34" charset="0"/>
            </a:rPr>
            <a:t> </a:t>
          </a:r>
          <a:r>
            <a:rPr lang="en-US" sz="1800" b="1" dirty="0" err="1" smtClean="0">
              <a:effectLst>
                <a:outerShdw blurRad="38100" dist="38100" dir="2700000" algn="tl">
                  <a:srgbClr val="000000">
                    <a:alpha val="43137"/>
                  </a:srgbClr>
                </a:outerShdw>
              </a:effectLst>
              <a:latin typeface="+mn-lt"/>
              <a:cs typeface="Arial" pitchFamily="34" charset="0"/>
            </a:rPr>
            <a:t>của</a:t>
          </a:r>
          <a:r>
            <a:rPr lang="en-US" sz="1800" b="1" dirty="0" smtClean="0">
              <a:effectLst>
                <a:outerShdw blurRad="38100" dist="38100" dir="2700000" algn="tl">
                  <a:srgbClr val="000000">
                    <a:alpha val="43137"/>
                  </a:srgbClr>
                </a:outerShdw>
              </a:effectLst>
              <a:latin typeface="+mn-lt"/>
              <a:cs typeface="Arial" pitchFamily="34" charset="0"/>
            </a:rPr>
            <a:t> Web 2.0 </a:t>
          </a:r>
          <a:r>
            <a:rPr lang="en-US" sz="1800" b="1" dirty="0" err="1" smtClean="0">
              <a:effectLst>
                <a:outerShdw blurRad="38100" dist="38100" dir="2700000" algn="tl">
                  <a:srgbClr val="000000">
                    <a:alpha val="43137"/>
                  </a:srgbClr>
                </a:outerShdw>
              </a:effectLst>
              <a:latin typeface="+mn-lt"/>
              <a:cs typeface="Arial" pitchFamily="34" charset="0"/>
            </a:rPr>
            <a:t>đối</a:t>
          </a:r>
          <a:r>
            <a:rPr lang="en-US" sz="1800" b="1" dirty="0" smtClean="0">
              <a:effectLst>
                <a:outerShdw blurRad="38100" dist="38100" dir="2700000" algn="tl">
                  <a:srgbClr val="000000">
                    <a:alpha val="43137"/>
                  </a:srgbClr>
                </a:outerShdw>
              </a:effectLst>
              <a:latin typeface="+mn-lt"/>
              <a:cs typeface="Arial" pitchFamily="34" charset="0"/>
            </a:rPr>
            <a:t> </a:t>
          </a:r>
          <a:r>
            <a:rPr lang="en-US" sz="1800" b="1" dirty="0" err="1" smtClean="0">
              <a:effectLst>
                <a:outerShdw blurRad="38100" dist="38100" dir="2700000" algn="tl">
                  <a:srgbClr val="000000">
                    <a:alpha val="43137"/>
                  </a:srgbClr>
                </a:outerShdw>
              </a:effectLst>
              <a:latin typeface="+mn-lt"/>
              <a:cs typeface="Arial" pitchFamily="34" charset="0"/>
            </a:rPr>
            <a:t>với</a:t>
          </a:r>
          <a:r>
            <a:rPr lang="en-US" sz="1800" b="1" dirty="0" smtClean="0">
              <a:effectLst>
                <a:outerShdw blurRad="38100" dist="38100" dir="2700000" algn="tl">
                  <a:srgbClr val="000000">
                    <a:alpha val="43137"/>
                  </a:srgbClr>
                </a:outerShdw>
              </a:effectLst>
              <a:latin typeface="+mn-lt"/>
              <a:cs typeface="Arial" pitchFamily="34" charset="0"/>
            </a:rPr>
            <a:t> </a:t>
          </a:r>
          <a:r>
            <a:rPr lang="en-US" sz="1800" b="1" dirty="0" err="1" smtClean="0">
              <a:effectLst>
                <a:outerShdw blurRad="38100" dist="38100" dir="2700000" algn="tl">
                  <a:srgbClr val="000000">
                    <a:alpha val="43137"/>
                  </a:srgbClr>
                </a:outerShdw>
              </a:effectLst>
              <a:latin typeface="+mn-lt"/>
              <a:cs typeface="Arial" pitchFamily="34" charset="0"/>
            </a:rPr>
            <a:t>Thư</a:t>
          </a:r>
          <a:r>
            <a:rPr lang="en-US" sz="1800" b="1" dirty="0" smtClean="0">
              <a:effectLst>
                <a:outerShdw blurRad="38100" dist="38100" dir="2700000" algn="tl">
                  <a:srgbClr val="000000">
                    <a:alpha val="43137"/>
                  </a:srgbClr>
                </a:outerShdw>
              </a:effectLst>
              <a:latin typeface="+mn-lt"/>
              <a:cs typeface="Arial" pitchFamily="34" charset="0"/>
            </a:rPr>
            <a:t> </a:t>
          </a:r>
          <a:r>
            <a:rPr lang="en-US" sz="1800" b="1" dirty="0" err="1" smtClean="0">
              <a:effectLst>
                <a:outerShdw blurRad="38100" dist="38100" dir="2700000" algn="tl">
                  <a:srgbClr val="000000">
                    <a:alpha val="43137"/>
                  </a:srgbClr>
                </a:outerShdw>
              </a:effectLst>
              <a:latin typeface="+mn-lt"/>
              <a:cs typeface="Arial" pitchFamily="34" charset="0"/>
            </a:rPr>
            <a:t>viện</a:t>
          </a:r>
          <a:r>
            <a:rPr lang="en-US" sz="1800" b="1" dirty="0" smtClean="0">
              <a:effectLst>
                <a:outerShdw blurRad="38100" dist="38100" dir="2700000" algn="tl">
                  <a:srgbClr val="000000">
                    <a:alpha val="43137"/>
                  </a:srgbClr>
                </a:outerShdw>
              </a:effectLst>
              <a:latin typeface="+mn-lt"/>
              <a:cs typeface="Arial" pitchFamily="34" charset="0"/>
            </a:rPr>
            <a:t> </a:t>
          </a:r>
          <a:r>
            <a:rPr lang="en-US" sz="1800" b="1" dirty="0" err="1" smtClean="0">
              <a:effectLst>
                <a:outerShdw blurRad="38100" dist="38100" dir="2700000" algn="tl">
                  <a:srgbClr val="000000">
                    <a:alpha val="43137"/>
                  </a:srgbClr>
                </a:outerShdw>
              </a:effectLst>
              <a:latin typeface="+mn-lt"/>
              <a:cs typeface="Arial" pitchFamily="34" charset="0"/>
            </a:rPr>
            <a:t>số</a:t>
          </a:r>
          <a:endParaRPr lang="en-US" sz="1800" b="1" dirty="0" smtClean="0">
            <a:effectLst>
              <a:outerShdw blurRad="38100" dist="38100" dir="2700000" algn="tl">
                <a:srgbClr val="000000">
                  <a:alpha val="43137"/>
                </a:srgbClr>
              </a:outerShdw>
            </a:effectLst>
            <a:latin typeface="+mn-lt"/>
          </a:endParaRPr>
        </a:p>
      </dgm:t>
    </dgm:pt>
    <dgm:pt modelId="{5A112B3F-A93E-45A2-9389-FB04C68B4F66}" type="parTrans" cxnId="{15117CE0-5326-40E6-8C07-3CE2B514AE45}">
      <dgm:prSet/>
      <dgm:spPr/>
      <dgm:t>
        <a:bodyPr/>
        <a:lstStyle/>
        <a:p>
          <a:endParaRPr lang="en-US"/>
        </a:p>
      </dgm:t>
    </dgm:pt>
    <dgm:pt modelId="{A9E03E98-262F-4330-BB5A-03672B232946}" type="sibTrans" cxnId="{15117CE0-5326-40E6-8C07-3CE2B514AE45}">
      <dgm:prSet/>
      <dgm:spPr/>
      <dgm:t>
        <a:bodyPr/>
        <a:lstStyle/>
        <a:p>
          <a:endParaRPr lang="en-US"/>
        </a:p>
      </dgm:t>
    </dgm:pt>
    <dgm:pt modelId="{1DC848DA-0CD9-4DB8-8B07-01C64DC70600}">
      <dgm:prSet custT="1"/>
      <dgm:spPr/>
      <dgm:t>
        <a:bodyPr/>
        <a:lstStyle/>
        <a:p>
          <a:r>
            <a:rPr lang="en-US" sz="1800" b="1" dirty="0" err="1" smtClean="0">
              <a:effectLst>
                <a:outerShdw blurRad="38100" dist="38100" dir="2700000" algn="tl">
                  <a:srgbClr val="000000">
                    <a:alpha val="43137"/>
                  </a:srgbClr>
                </a:outerShdw>
              </a:effectLst>
              <a:latin typeface="+mn-lt"/>
            </a:rPr>
            <a:t>Lợi</a:t>
          </a:r>
          <a:r>
            <a:rPr lang="en-US" sz="1800" b="1" dirty="0" smtClean="0">
              <a:effectLst>
                <a:outerShdw blurRad="38100" dist="38100" dir="2700000" algn="tl">
                  <a:srgbClr val="000000">
                    <a:alpha val="43137"/>
                  </a:srgbClr>
                </a:outerShdw>
              </a:effectLst>
              <a:latin typeface="+mn-lt"/>
            </a:rPr>
            <a:t> </a:t>
          </a:r>
          <a:r>
            <a:rPr lang="en-US" sz="1800" b="1" dirty="0" err="1" smtClean="0">
              <a:effectLst>
                <a:outerShdw blurRad="38100" dist="38100" dir="2700000" algn="tl">
                  <a:srgbClr val="000000">
                    <a:alpha val="43137"/>
                  </a:srgbClr>
                </a:outerShdw>
              </a:effectLst>
              <a:latin typeface="+mn-lt"/>
            </a:rPr>
            <a:t>ích</a:t>
          </a:r>
          <a:r>
            <a:rPr lang="en-US" sz="1800" b="1" dirty="0" smtClean="0">
              <a:effectLst>
                <a:outerShdw blurRad="38100" dist="38100" dir="2700000" algn="tl">
                  <a:srgbClr val="000000">
                    <a:alpha val="43137"/>
                  </a:srgbClr>
                </a:outerShdw>
              </a:effectLst>
              <a:latin typeface="+mn-lt"/>
            </a:rPr>
            <a:t> </a:t>
          </a:r>
          <a:r>
            <a:rPr lang="en-US" sz="1800" b="1" dirty="0" err="1" smtClean="0">
              <a:effectLst>
                <a:outerShdw blurRad="38100" dist="38100" dir="2700000" algn="tl">
                  <a:srgbClr val="000000">
                    <a:alpha val="43137"/>
                  </a:srgbClr>
                </a:outerShdw>
              </a:effectLst>
              <a:latin typeface="+mn-lt"/>
            </a:rPr>
            <a:t>phát</a:t>
          </a:r>
          <a:r>
            <a:rPr lang="en-US" sz="1800" b="1" dirty="0" smtClean="0">
              <a:effectLst>
                <a:outerShdw blurRad="38100" dist="38100" dir="2700000" algn="tl">
                  <a:srgbClr val="000000">
                    <a:alpha val="43137"/>
                  </a:srgbClr>
                </a:outerShdw>
              </a:effectLst>
              <a:latin typeface="+mn-lt"/>
            </a:rPr>
            <a:t> </a:t>
          </a:r>
          <a:r>
            <a:rPr lang="en-US" sz="1800" b="1" dirty="0" err="1" smtClean="0">
              <a:effectLst>
                <a:outerShdw blurRad="38100" dist="38100" dir="2700000" algn="tl">
                  <a:srgbClr val="000000">
                    <a:alpha val="43137"/>
                  </a:srgbClr>
                </a:outerShdw>
              </a:effectLst>
              <a:latin typeface="+mn-lt"/>
            </a:rPr>
            <a:t>triển</a:t>
          </a:r>
          <a:r>
            <a:rPr lang="en-US" sz="1800" b="1" dirty="0" smtClean="0">
              <a:effectLst>
                <a:outerShdw blurRad="38100" dist="38100" dir="2700000" algn="tl">
                  <a:srgbClr val="000000">
                    <a:alpha val="43137"/>
                  </a:srgbClr>
                </a:outerShdw>
              </a:effectLst>
              <a:latin typeface="+mn-lt"/>
            </a:rPr>
            <a:t> con </a:t>
          </a:r>
          <a:r>
            <a:rPr lang="en-US" sz="1800" b="1" dirty="0" err="1" smtClean="0">
              <a:effectLst>
                <a:outerShdw blurRad="38100" dist="38100" dir="2700000" algn="tl">
                  <a:srgbClr val="000000">
                    <a:alpha val="43137"/>
                  </a:srgbClr>
                </a:outerShdw>
              </a:effectLst>
              <a:latin typeface="+mn-lt"/>
            </a:rPr>
            <a:t>người</a:t>
          </a:r>
          <a:endParaRPr lang="en-US" sz="1800" b="1" dirty="0" smtClean="0">
            <a:effectLst>
              <a:outerShdw blurRad="38100" dist="38100" dir="2700000" algn="tl">
                <a:srgbClr val="000000">
                  <a:alpha val="43137"/>
                </a:srgbClr>
              </a:outerShdw>
            </a:effectLst>
            <a:latin typeface="+mn-lt"/>
          </a:endParaRPr>
        </a:p>
      </dgm:t>
    </dgm:pt>
    <dgm:pt modelId="{FD2FA2DC-63F3-498F-B98D-17DBB3AF15EC}" type="parTrans" cxnId="{F97084FA-D1B9-4C0F-8A8B-699C1B67F5A0}">
      <dgm:prSet/>
      <dgm:spPr/>
    </dgm:pt>
    <dgm:pt modelId="{426098EB-AEB4-40B3-8E39-398096D715C8}" type="sibTrans" cxnId="{F97084FA-D1B9-4C0F-8A8B-699C1B67F5A0}">
      <dgm:prSet/>
      <dgm:spPr/>
    </dgm:pt>
    <dgm:pt modelId="{5F717C53-5ACF-49FC-B94A-AE2D1ACA2BB5}" type="pres">
      <dgm:prSet presAssocID="{A1E99154-B010-4A9B-8690-DE98077DCC1F}" presName="linearFlow" presStyleCnt="0">
        <dgm:presLayoutVars>
          <dgm:dir/>
          <dgm:animLvl val="lvl"/>
          <dgm:resizeHandles val="exact"/>
        </dgm:presLayoutVars>
      </dgm:prSet>
      <dgm:spPr/>
      <dgm:t>
        <a:bodyPr/>
        <a:lstStyle/>
        <a:p>
          <a:endParaRPr lang="en-US"/>
        </a:p>
      </dgm:t>
    </dgm:pt>
    <dgm:pt modelId="{B6B7BA3F-D8F0-40FC-9EF8-1F96C5DAF919}" type="pres">
      <dgm:prSet presAssocID="{13672706-EDBE-48A5-AC4D-82153557C3EB}" presName="composite" presStyleCnt="0"/>
      <dgm:spPr/>
    </dgm:pt>
    <dgm:pt modelId="{F75CD7D0-6380-4106-87A0-5A116AF008C1}" type="pres">
      <dgm:prSet presAssocID="{13672706-EDBE-48A5-AC4D-82153557C3EB}" presName="parentText" presStyleLbl="alignNode1" presStyleIdx="0" presStyleCnt="5" custLinFactNeighborY="-14804">
        <dgm:presLayoutVars>
          <dgm:chMax val="1"/>
          <dgm:bulletEnabled val="1"/>
        </dgm:presLayoutVars>
      </dgm:prSet>
      <dgm:spPr/>
      <dgm:t>
        <a:bodyPr/>
        <a:lstStyle/>
        <a:p>
          <a:endParaRPr lang="en-US"/>
        </a:p>
      </dgm:t>
    </dgm:pt>
    <dgm:pt modelId="{792131F0-01A9-4C1D-B37B-1D328CCC8618}" type="pres">
      <dgm:prSet presAssocID="{13672706-EDBE-48A5-AC4D-82153557C3EB}" presName="descendantText" presStyleLbl="alignAcc1" presStyleIdx="0" presStyleCnt="5" custScaleY="166137">
        <dgm:presLayoutVars>
          <dgm:bulletEnabled val="1"/>
        </dgm:presLayoutVars>
      </dgm:prSet>
      <dgm:spPr/>
      <dgm:t>
        <a:bodyPr/>
        <a:lstStyle/>
        <a:p>
          <a:endParaRPr lang="en-US"/>
        </a:p>
      </dgm:t>
    </dgm:pt>
    <dgm:pt modelId="{EE81CB34-609A-445F-AE6E-B7174D512C95}" type="pres">
      <dgm:prSet presAssocID="{42168093-0930-425F-A472-92340BFAE1D4}" presName="sp" presStyleCnt="0"/>
      <dgm:spPr/>
    </dgm:pt>
    <dgm:pt modelId="{79734FC4-610D-4D13-9489-AC9F5839095C}" type="pres">
      <dgm:prSet presAssocID="{295F1DA9-B89B-46CC-A760-DCDD1E98020A}" presName="composite" presStyleCnt="0"/>
      <dgm:spPr/>
    </dgm:pt>
    <dgm:pt modelId="{23058CC4-3D7B-45FE-95C5-C7E4404BE020}" type="pres">
      <dgm:prSet presAssocID="{295F1DA9-B89B-46CC-A760-DCDD1E98020A}" presName="parentText" presStyleLbl="alignNode1" presStyleIdx="1" presStyleCnt="5">
        <dgm:presLayoutVars>
          <dgm:chMax val="1"/>
          <dgm:bulletEnabled val="1"/>
        </dgm:presLayoutVars>
      </dgm:prSet>
      <dgm:spPr/>
      <dgm:t>
        <a:bodyPr/>
        <a:lstStyle/>
        <a:p>
          <a:endParaRPr lang="en-US"/>
        </a:p>
      </dgm:t>
    </dgm:pt>
    <dgm:pt modelId="{84F82705-85A3-4EB5-9A26-89915614D78F}" type="pres">
      <dgm:prSet presAssocID="{295F1DA9-B89B-46CC-A760-DCDD1E98020A}" presName="descendantText" presStyleLbl="alignAcc1" presStyleIdx="1" presStyleCnt="5" custScaleY="152193">
        <dgm:presLayoutVars>
          <dgm:bulletEnabled val="1"/>
        </dgm:presLayoutVars>
      </dgm:prSet>
      <dgm:spPr/>
      <dgm:t>
        <a:bodyPr/>
        <a:lstStyle/>
        <a:p>
          <a:endParaRPr lang="en-US"/>
        </a:p>
      </dgm:t>
    </dgm:pt>
    <dgm:pt modelId="{24E0D7CA-9093-4324-BF7B-C9BEE0F84266}" type="pres">
      <dgm:prSet presAssocID="{26C0DCFA-FA2B-4A3D-BC27-8FA3F5BCE0E3}" presName="sp" presStyleCnt="0"/>
      <dgm:spPr/>
    </dgm:pt>
    <dgm:pt modelId="{30A1E1E7-AAB2-4317-958C-44E58EBCDAA1}" type="pres">
      <dgm:prSet presAssocID="{A48DACCF-E319-45DF-A273-2BC28B07820C}" presName="composite" presStyleCnt="0"/>
      <dgm:spPr/>
    </dgm:pt>
    <dgm:pt modelId="{C3CE7577-81D3-4ED4-84CF-AC951E9F30B2}" type="pres">
      <dgm:prSet presAssocID="{A48DACCF-E319-45DF-A273-2BC28B07820C}" presName="parentText" presStyleLbl="alignNode1" presStyleIdx="2" presStyleCnt="5">
        <dgm:presLayoutVars>
          <dgm:chMax val="1"/>
          <dgm:bulletEnabled val="1"/>
        </dgm:presLayoutVars>
      </dgm:prSet>
      <dgm:spPr/>
      <dgm:t>
        <a:bodyPr/>
        <a:lstStyle/>
        <a:p>
          <a:endParaRPr lang="en-US"/>
        </a:p>
      </dgm:t>
    </dgm:pt>
    <dgm:pt modelId="{52F1B484-31D4-4012-A268-A72A8F9573C1}" type="pres">
      <dgm:prSet presAssocID="{A48DACCF-E319-45DF-A273-2BC28B07820C}" presName="descendantText" presStyleLbl="alignAcc1" presStyleIdx="2" presStyleCnt="5" custScaleY="163566">
        <dgm:presLayoutVars>
          <dgm:bulletEnabled val="1"/>
        </dgm:presLayoutVars>
      </dgm:prSet>
      <dgm:spPr/>
      <dgm:t>
        <a:bodyPr/>
        <a:lstStyle/>
        <a:p>
          <a:endParaRPr lang="en-US"/>
        </a:p>
      </dgm:t>
    </dgm:pt>
    <dgm:pt modelId="{73929E83-3FA7-416F-98C2-9A0A37A135B7}" type="pres">
      <dgm:prSet presAssocID="{6A153690-464B-4B16-B31A-DD6447DCBF53}" presName="sp" presStyleCnt="0"/>
      <dgm:spPr/>
    </dgm:pt>
    <dgm:pt modelId="{02A8B682-8B6A-45B2-8096-0CAAB1AF33A7}" type="pres">
      <dgm:prSet presAssocID="{A6A909D2-BAC1-4191-9F85-9B1B4D6A9C69}" presName="composite" presStyleCnt="0"/>
      <dgm:spPr/>
    </dgm:pt>
    <dgm:pt modelId="{FF602AE4-508C-4EF8-87AA-9DDCA753949A}" type="pres">
      <dgm:prSet presAssocID="{A6A909D2-BAC1-4191-9F85-9B1B4D6A9C69}" presName="parentText" presStyleLbl="alignNode1" presStyleIdx="3" presStyleCnt="5">
        <dgm:presLayoutVars>
          <dgm:chMax val="1"/>
          <dgm:bulletEnabled val="1"/>
        </dgm:presLayoutVars>
      </dgm:prSet>
      <dgm:spPr/>
      <dgm:t>
        <a:bodyPr/>
        <a:lstStyle/>
        <a:p>
          <a:endParaRPr lang="en-US"/>
        </a:p>
      </dgm:t>
    </dgm:pt>
    <dgm:pt modelId="{157D3B8F-5D28-4A81-97B6-6DACF0C4F2DC}" type="pres">
      <dgm:prSet presAssocID="{A6A909D2-BAC1-4191-9F85-9B1B4D6A9C69}" presName="descendantText" presStyleLbl="alignAcc1" presStyleIdx="3" presStyleCnt="5" custScaleY="147947">
        <dgm:presLayoutVars>
          <dgm:bulletEnabled val="1"/>
        </dgm:presLayoutVars>
      </dgm:prSet>
      <dgm:spPr/>
      <dgm:t>
        <a:bodyPr/>
        <a:lstStyle/>
        <a:p>
          <a:endParaRPr lang="en-US"/>
        </a:p>
      </dgm:t>
    </dgm:pt>
    <dgm:pt modelId="{1BFF40A8-B45B-4134-8088-0C8745F573D7}" type="pres">
      <dgm:prSet presAssocID="{F5552631-DD11-4437-8D17-24DA8631FE24}" presName="sp" presStyleCnt="0"/>
      <dgm:spPr/>
    </dgm:pt>
    <dgm:pt modelId="{EA1080BC-A3BD-43DB-9CD4-923C4C0F19B5}" type="pres">
      <dgm:prSet presAssocID="{22655395-BC0C-4C6F-AA08-07FAF4DFA11D}" presName="composite" presStyleCnt="0"/>
      <dgm:spPr/>
    </dgm:pt>
    <dgm:pt modelId="{BA5FAEEF-6BFA-4229-925A-C54F4943B1F0}" type="pres">
      <dgm:prSet presAssocID="{22655395-BC0C-4C6F-AA08-07FAF4DFA11D}" presName="parentText" presStyleLbl="alignNode1" presStyleIdx="4" presStyleCnt="5">
        <dgm:presLayoutVars>
          <dgm:chMax val="1"/>
          <dgm:bulletEnabled val="1"/>
        </dgm:presLayoutVars>
      </dgm:prSet>
      <dgm:spPr/>
      <dgm:t>
        <a:bodyPr/>
        <a:lstStyle/>
        <a:p>
          <a:endParaRPr lang="en-US"/>
        </a:p>
      </dgm:t>
    </dgm:pt>
    <dgm:pt modelId="{64B2395F-32EF-4705-AD99-84F58B82C75C}" type="pres">
      <dgm:prSet presAssocID="{22655395-BC0C-4C6F-AA08-07FAF4DFA11D}" presName="descendantText" presStyleLbl="alignAcc1" presStyleIdx="4" presStyleCnt="5">
        <dgm:presLayoutVars>
          <dgm:bulletEnabled val="1"/>
        </dgm:presLayoutVars>
      </dgm:prSet>
      <dgm:spPr/>
      <dgm:t>
        <a:bodyPr/>
        <a:lstStyle/>
        <a:p>
          <a:endParaRPr lang="en-US"/>
        </a:p>
      </dgm:t>
    </dgm:pt>
  </dgm:ptLst>
  <dgm:cxnLst>
    <dgm:cxn modelId="{C43B1228-6516-4345-87C3-A95F08DE3153}" type="presOf" srcId="{A38ECA1F-5089-4214-BD13-C4A666AD14DC}" destId="{84F82705-85A3-4EB5-9A26-89915614D78F}" srcOrd="0" destOrd="1" presId="urn:microsoft.com/office/officeart/2005/8/layout/chevron2"/>
    <dgm:cxn modelId="{87B6A8A9-4427-4426-BD71-22B58DA96D51}" type="presOf" srcId="{32497011-0109-4FC9-B28F-1F9CF3047615}" destId="{792131F0-01A9-4C1D-B37B-1D328CCC8618}" srcOrd="0" destOrd="2" presId="urn:microsoft.com/office/officeart/2005/8/layout/chevron2"/>
    <dgm:cxn modelId="{15117CE0-5326-40E6-8C07-3CE2B514AE45}" srcId="{A6A909D2-BAC1-4191-9F85-9B1B4D6A9C69}" destId="{2D90DD42-87C9-41A2-AB74-262D89A0D90F}" srcOrd="1" destOrd="0" parTransId="{5A112B3F-A93E-45A2-9389-FB04C68B4F66}" sibTransId="{A9E03E98-262F-4330-BB5A-03672B232946}"/>
    <dgm:cxn modelId="{900B5029-61F4-4B93-96C2-ED0642E37BAD}" type="presOf" srcId="{A6A909D2-BAC1-4191-9F85-9B1B4D6A9C69}" destId="{FF602AE4-508C-4EF8-87AA-9DDCA753949A}" srcOrd="0" destOrd="0" presId="urn:microsoft.com/office/officeart/2005/8/layout/chevron2"/>
    <dgm:cxn modelId="{DD3914DB-FD48-4CD1-B932-3DF556170C0B}" srcId="{13672706-EDBE-48A5-AC4D-82153557C3EB}" destId="{7F90263E-4999-4D00-8408-D35FFBB35309}" srcOrd="0" destOrd="0" parTransId="{AF6D17F3-A03A-4F70-82AE-B99D17459443}" sibTransId="{C4BB0F98-492D-4F51-881B-7944145B3A54}"/>
    <dgm:cxn modelId="{5C078247-A906-4102-AA2E-949999122B9E}" srcId="{A1E99154-B010-4A9B-8690-DE98077DCC1F}" destId="{295F1DA9-B89B-46CC-A760-DCDD1E98020A}" srcOrd="1" destOrd="0" parTransId="{E32E1472-A481-4CE0-96F2-2569EA38CD5D}" sibTransId="{26C0DCFA-FA2B-4A3D-BC27-8FA3F5BCE0E3}"/>
    <dgm:cxn modelId="{9A59A57D-B208-4E8B-816D-ABB5F19F977F}" type="presOf" srcId="{2F3154A5-7723-49BF-BF11-441F59E4C522}" destId="{52F1B484-31D4-4012-A268-A72A8F9573C1}" srcOrd="0" destOrd="0" presId="urn:microsoft.com/office/officeart/2005/8/layout/chevron2"/>
    <dgm:cxn modelId="{A9062EDD-AF32-4C65-B4EE-E1D0F176140F}" srcId="{A48DACCF-E319-45DF-A273-2BC28B07820C}" destId="{510A6774-E24D-4FF6-8995-330DB49C07F3}" srcOrd="1" destOrd="0" parTransId="{03D46D1D-9DD9-47D7-AD8A-C49DA6BBEF3E}" sibTransId="{88A0832D-FFB4-48A1-8D78-EB6C8A15C0DD}"/>
    <dgm:cxn modelId="{E1ED9A0E-91DE-49ED-ACC0-1C5A45C23181}" srcId="{A1E99154-B010-4A9B-8690-DE98077DCC1F}" destId="{13672706-EDBE-48A5-AC4D-82153557C3EB}" srcOrd="0" destOrd="0" parTransId="{F563CE4E-6965-4AAA-9E99-06DF83B1817F}" sibTransId="{42168093-0930-425F-A472-92340BFAE1D4}"/>
    <dgm:cxn modelId="{EDF6AED9-34C9-4F4B-B461-C1EA03CBBA7B}" srcId="{295F1DA9-B89B-46CC-A760-DCDD1E98020A}" destId="{E6575ADC-81FE-49C7-A303-5973BD311049}" srcOrd="0" destOrd="0" parTransId="{422937FE-108D-41D5-848C-0122ED790D2B}" sibTransId="{2581C947-9C3B-4C00-A0B7-BB505B6C0EB7}"/>
    <dgm:cxn modelId="{07D0B79B-AB31-4F45-8EBB-35916FB9E125}" srcId="{A1E99154-B010-4A9B-8690-DE98077DCC1F}" destId="{22655395-BC0C-4C6F-AA08-07FAF4DFA11D}" srcOrd="4" destOrd="0" parTransId="{259C616F-8DE9-4C2A-8BEC-6B644998F3DC}" sibTransId="{B0AA0C15-AF4B-4264-BAD3-9BE0CA159431}"/>
    <dgm:cxn modelId="{5E686FE2-8235-46F0-8547-9F889B9541AF}" type="presOf" srcId="{C5C8F4EF-2219-4A4A-9134-80C078A349FC}" destId="{84F82705-85A3-4EB5-9A26-89915614D78F}" srcOrd="0" destOrd="2" presId="urn:microsoft.com/office/officeart/2005/8/layout/chevron2"/>
    <dgm:cxn modelId="{1F12D7EA-AF98-4CA2-88B6-3AD5D6394F59}" type="presOf" srcId="{F7782E51-3983-4C8C-AE47-E69679797986}" destId="{64B2395F-32EF-4705-AD99-84F58B82C75C}" srcOrd="0" destOrd="0" presId="urn:microsoft.com/office/officeart/2005/8/layout/chevron2"/>
    <dgm:cxn modelId="{B221F5F3-7BFF-4B56-94E6-60947FA18C0B}" srcId="{A48DACCF-E319-45DF-A273-2BC28B07820C}" destId="{2F3154A5-7723-49BF-BF11-441F59E4C522}" srcOrd="0" destOrd="0" parTransId="{86D6F699-1812-4762-94A0-6120E8ECE388}" sibTransId="{5EA121C9-D6D6-49FA-A116-D7F87FA70630}"/>
    <dgm:cxn modelId="{F97084FA-D1B9-4C0F-8A8B-699C1B67F5A0}" srcId="{A6A909D2-BAC1-4191-9F85-9B1B4D6A9C69}" destId="{1DC848DA-0CD9-4DB8-8B07-01C64DC70600}" srcOrd="2" destOrd="0" parTransId="{FD2FA2DC-63F3-498F-B98D-17DBB3AF15EC}" sibTransId="{426098EB-AEB4-40B3-8E39-398096D715C8}"/>
    <dgm:cxn modelId="{B4945611-7036-4C58-B6E6-7E6806762E81}" type="presOf" srcId="{7F90263E-4999-4D00-8408-D35FFBB35309}" destId="{792131F0-01A9-4C1D-B37B-1D328CCC8618}" srcOrd="0" destOrd="0" presId="urn:microsoft.com/office/officeart/2005/8/layout/chevron2"/>
    <dgm:cxn modelId="{9EFCB4CF-4B74-452B-A614-2B844C39FCC4}" type="presOf" srcId="{A48DACCF-E319-45DF-A273-2BC28B07820C}" destId="{C3CE7577-81D3-4ED4-84CF-AC951E9F30B2}" srcOrd="0" destOrd="0" presId="urn:microsoft.com/office/officeart/2005/8/layout/chevron2"/>
    <dgm:cxn modelId="{8835534B-7897-43E7-8009-97C1CFE1D4F1}" srcId="{13672706-EDBE-48A5-AC4D-82153557C3EB}" destId="{32497011-0109-4FC9-B28F-1F9CF3047615}" srcOrd="2" destOrd="0" parTransId="{A5C0B4AA-3845-4F1E-A6B9-53D8D9C93E6B}" sibTransId="{D772E24E-46F5-458D-855F-30FD0D5A83B5}"/>
    <dgm:cxn modelId="{5CB73E58-491C-40DA-B1B7-85549213817C}" srcId="{A1E99154-B010-4A9B-8690-DE98077DCC1F}" destId="{A48DACCF-E319-45DF-A273-2BC28B07820C}" srcOrd="2" destOrd="0" parTransId="{58770426-4481-4A6E-B08D-811119B8A5CA}" sibTransId="{6A153690-464B-4B16-B31A-DD6447DCBF53}"/>
    <dgm:cxn modelId="{3DC19D72-3BB1-4D45-A2C4-76FE4D4DAB1F}" type="presOf" srcId="{E6575ADC-81FE-49C7-A303-5973BD311049}" destId="{84F82705-85A3-4EB5-9A26-89915614D78F}" srcOrd="0" destOrd="0" presId="urn:microsoft.com/office/officeart/2005/8/layout/chevron2"/>
    <dgm:cxn modelId="{97858599-2526-4035-B910-F5CEA1ECC7F0}" type="presOf" srcId="{EABA72B3-F0E4-4E36-98D9-63CA0E5F0FD3}" destId="{792131F0-01A9-4C1D-B37B-1D328CCC8618}" srcOrd="0" destOrd="1" presId="urn:microsoft.com/office/officeart/2005/8/layout/chevron2"/>
    <dgm:cxn modelId="{BFEA5251-624D-486E-A3E6-A3F4A210B29E}" type="presOf" srcId="{22655395-BC0C-4C6F-AA08-07FAF4DFA11D}" destId="{BA5FAEEF-6BFA-4229-925A-C54F4943B1F0}" srcOrd="0" destOrd="0" presId="urn:microsoft.com/office/officeart/2005/8/layout/chevron2"/>
    <dgm:cxn modelId="{08906046-0AFC-492E-91FC-BAA233F67532}" type="presOf" srcId="{A1E99154-B010-4A9B-8690-DE98077DCC1F}" destId="{5F717C53-5ACF-49FC-B94A-AE2D1ACA2BB5}" srcOrd="0" destOrd="0" presId="urn:microsoft.com/office/officeart/2005/8/layout/chevron2"/>
    <dgm:cxn modelId="{4DFA5041-E1FC-4BC5-9492-A4FA31832117}" type="presOf" srcId="{295F1DA9-B89B-46CC-A760-DCDD1E98020A}" destId="{23058CC4-3D7B-45FE-95C5-C7E4404BE020}" srcOrd="0" destOrd="0" presId="urn:microsoft.com/office/officeart/2005/8/layout/chevron2"/>
    <dgm:cxn modelId="{03BBEE19-F10B-4A7D-9FD0-19E04FB1AC65}" srcId="{295F1DA9-B89B-46CC-A760-DCDD1E98020A}" destId="{C5C8F4EF-2219-4A4A-9134-80C078A349FC}" srcOrd="2" destOrd="0" parTransId="{CE9F2A3C-0688-4952-AB72-C0FCB327314E}" sibTransId="{F73381D0-044E-4A86-8672-EE4156BD5FC0}"/>
    <dgm:cxn modelId="{746ECA4F-A1F1-47D3-822F-AA99215B8BB0}" srcId="{A6A909D2-BAC1-4191-9F85-9B1B4D6A9C69}" destId="{67156BC6-A281-483C-891C-5946B6DB422A}" srcOrd="0" destOrd="0" parTransId="{096BE61A-26A2-4A24-BBE3-21589DD4DC4B}" sibTransId="{475EF467-7709-414E-9B42-0D747E192EE5}"/>
    <dgm:cxn modelId="{080DEC83-3A44-488C-9FE3-2D3017221222}" srcId="{13672706-EDBE-48A5-AC4D-82153557C3EB}" destId="{EABA72B3-F0E4-4E36-98D9-63CA0E5F0FD3}" srcOrd="1" destOrd="0" parTransId="{77B9AB30-8A80-4576-9D0E-DEEB3F6F4CFD}" sibTransId="{8FA5FBDF-2162-4AD7-A4C0-41B12EF38A12}"/>
    <dgm:cxn modelId="{3526ADE5-B2AE-4660-A9E5-EF95C6550FB7}" srcId="{A1E99154-B010-4A9B-8690-DE98077DCC1F}" destId="{A6A909D2-BAC1-4191-9F85-9B1B4D6A9C69}" srcOrd="3" destOrd="0" parTransId="{732D4FBA-FBF4-41A6-9905-F4CCDC217A7C}" sibTransId="{F5552631-DD11-4437-8D17-24DA8631FE24}"/>
    <dgm:cxn modelId="{C9FECD3B-33BE-4702-9639-F504779254B6}" type="presOf" srcId="{2D90DD42-87C9-41A2-AB74-262D89A0D90F}" destId="{157D3B8F-5D28-4A81-97B6-6DACF0C4F2DC}" srcOrd="0" destOrd="1" presId="urn:microsoft.com/office/officeart/2005/8/layout/chevron2"/>
    <dgm:cxn modelId="{B1C958FB-8068-459F-B604-B769F005DCAE}" type="presOf" srcId="{1DC848DA-0CD9-4DB8-8B07-01C64DC70600}" destId="{157D3B8F-5D28-4A81-97B6-6DACF0C4F2DC}" srcOrd="0" destOrd="2" presId="urn:microsoft.com/office/officeart/2005/8/layout/chevron2"/>
    <dgm:cxn modelId="{EB9CB6DE-5356-4A6E-BC08-36C8F9A945D1}" type="presOf" srcId="{880B218C-5587-47F4-B4C7-A1C470EE112E}" destId="{52F1B484-31D4-4012-A268-A72A8F9573C1}" srcOrd="0" destOrd="2" presId="urn:microsoft.com/office/officeart/2005/8/layout/chevron2"/>
    <dgm:cxn modelId="{BE4AB4FE-519E-425B-8AB1-C4BAC3CE8C27}" srcId="{A48DACCF-E319-45DF-A273-2BC28B07820C}" destId="{880B218C-5587-47F4-B4C7-A1C470EE112E}" srcOrd="2" destOrd="0" parTransId="{0222D6C2-A40B-4305-B5C2-D592981A4F04}" sibTransId="{79ACBD97-9859-4C7D-A74D-AAFC5B5A7CF3}"/>
    <dgm:cxn modelId="{E43D26DB-F989-4704-BE69-1B5AC80229CB}" type="presOf" srcId="{67156BC6-A281-483C-891C-5946B6DB422A}" destId="{157D3B8F-5D28-4A81-97B6-6DACF0C4F2DC}" srcOrd="0" destOrd="0" presId="urn:microsoft.com/office/officeart/2005/8/layout/chevron2"/>
    <dgm:cxn modelId="{85A08356-A2E6-4219-BBB8-8D96B9827767}" srcId="{22655395-BC0C-4C6F-AA08-07FAF4DFA11D}" destId="{F7782E51-3983-4C8C-AE47-E69679797986}" srcOrd="0" destOrd="0" parTransId="{2EC52DD4-DD6D-402C-96E8-00EE7CF94429}" sibTransId="{283649AE-FFEB-4187-891B-CB4455DE4751}"/>
    <dgm:cxn modelId="{F574112C-E1A5-46AF-B363-964ED315BB24}" type="presOf" srcId="{510A6774-E24D-4FF6-8995-330DB49C07F3}" destId="{52F1B484-31D4-4012-A268-A72A8F9573C1}" srcOrd="0" destOrd="1" presId="urn:microsoft.com/office/officeart/2005/8/layout/chevron2"/>
    <dgm:cxn modelId="{2A723889-4981-4A74-B2F8-356A79EF994B}" srcId="{295F1DA9-B89B-46CC-A760-DCDD1E98020A}" destId="{A38ECA1F-5089-4214-BD13-C4A666AD14DC}" srcOrd="1" destOrd="0" parTransId="{5D79C6C3-71B1-481A-93F1-28060BC54EC9}" sibTransId="{04B5FDCF-A577-432B-B8BC-4EB3EE7058A4}"/>
    <dgm:cxn modelId="{6AA22CCE-8DD3-41A4-8C75-B66D6F676828}" type="presOf" srcId="{13672706-EDBE-48A5-AC4D-82153557C3EB}" destId="{F75CD7D0-6380-4106-87A0-5A116AF008C1}" srcOrd="0" destOrd="0" presId="urn:microsoft.com/office/officeart/2005/8/layout/chevron2"/>
    <dgm:cxn modelId="{0CE9D8BA-86DB-4E71-AB24-C64AD3021FA8}" type="presParOf" srcId="{5F717C53-5ACF-49FC-B94A-AE2D1ACA2BB5}" destId="{B6B7BA3F-D8F0-40FC-9EF8-1F96C5DAF919}" srcOrd="0" destOrd="0" presId="urn:microsoft.com/office/officeart/2005/8/layout/chevron2"/>
    <dgm:cxn modelId="{726397C4-A07F-4420-8FF4-66C9A9E29FF7}" type="presParOf" srcId="{B6B7BA3F-D8F0-40FC-9EF8-1F96C5DAF919}" destId="{F75CD7D0-6380-4106-87A0-5A116AF008C1}" srcOrd="0" destOrd="0" presId="urn:microsoft.com/office/officeart/2005/8/layout/chevron2"/>
    <dgm:cxn modelId="{9939B9F3-2713-44C1-934B-FF77D67EE599}" type="presParOf" srcId="{B6B7BA3F-D8F0-40FC-9EF8-1F96C5DAF919}" destId="{792131F0-01A9-4C1D-B37B-1D328CCC8618}" srcOrd="1" destOrd="0" presId="urn:microsoft.com/office/officeart/2005/8/layout/chevron2"/>
    <dgm:cxn modelId="{E84C9CBB-6C53-47FD-A61D-04922683744D}" type="presParOf" srcId="{5F717C53-5ACF-49FC-B94A-AE2D1ACA2BB5}" destId="{EE81CB34-609A-445F-AE6E-B7174D512C95}" srcOrd="1" destOrd="0" presId="urn:microsoft.com/office/officeart/2005/8/layout/chevron2"/>
    <dgm:cxn modelId="{91ACAD83-DE3D-4FDF-9053-18B7907FBD8F}" type="presParOf" srcId="{5F717C53-5ACF-49FC-B94A-AE2D1ACA2BB5}" destId="{79734FC4-610D-4D13-9489-AC9F5839095C}" srcOrd="2" destOrd="0" presId="urn:microsoft.com/office/officeart/2005/8/layout/chevron2"/>
    <dgm:cxn modelId="{56ACA8B6-E7F5-43DC-92A1-1BE33EAB9C17}" type="presParOf" srcId="{79734FC4-610D-4D13-9489-AC9F5839095C}" destId="{23058CC4-3D7B-45FE-95C5-C7E4404BE020}" srcOrd="0" destOrd="0" presId="urn:microsoft.com/office/officeart/2005/8/layout/chevron2"/>
    <dgm:cxn modelId="{E848A7D8-3412-47B7-8DB8-DF00134D598E}" type="presParOf" srcId="{79734FC4-610D-4D13-9489-AC9F5839095C}" destId="{84F82705-85A3-4EB5-9A26-89915614D78F}" srcOrd="1" destOrd="0" presId="urn:microsoft.com/office/officeart/2005/8/layout/chevron2"/>
    <dgm:cxn modelId="{496C20F0-552C-4A12-9180-0E85699FD532}" type="presParOf" srcId="{5F717C53-5ACF-49FC-B94A-AE2D1ACA2BB5}" destId="{24E0D7CA-9093-4324-BF7B-C9BEE0F84266}" srcOrd="3" destOrd="0" presId="urn:microsoft.com/office/officeart/2005/8/layout/chevron2"/>
    <dgm:cxn modelId="{820B79E5-E180-4BDD-9AD5-A70A4720A3E4}" type="presParOf" srcId="{5F717C53-5ACF-49FC-B94A-AE2D1ACA2BB5}" destId="{30A1E1E7-AAB2-4317-958C-44E58EBCDAA1}" srcOrd="4" destOrd="0" presId="urn:microsoft.com/office/officeart/2005/8/layout/chevron2"/>
    <dgm:cxn modelId="{C4BB5B66-E580-465E-A4C5-82198D18FFF2}" type="presParOf" srcId="{30A1E1E7-AAB2-4317-958C-44E58EBCDAA1}" destId="{C3CE7577-81D3-4ED4-84CF-AC951E9F30B2}" srcOrd="0" destOrd="0" presId="urn:microsoft.com/office/officeart/2005/8/layout/chevron2"/>
    <dgm:cxn modelId="{C0A07870-E843-42EB-88B0-B6533ECA0365}" type="presParOf" srcId="{30A1E1E7-AAB2-4317-958C-44E58EBCDAA1}" destId="{52F1B484-31D4-4012-A268-A72A8F9573C1}" srcOrd="1" destOrd="0" presId="urn:microsoft.com/office/officeart/2005/8/layout/chevron2"/>
    <dgm:cxn modelId="{8CB11770-1EA9-44DB-A246-1B17190493E6}" type="presParOf" srcId="{5F717C53-5ACF-49FC-B94A-AE2D1ACA2BB5}" destId="{73929E83-3FA7-416F-98C2-9A0A37A135B7}" srcOrd="5" destOrd="0" presId="urn:microsoft.com/office/officeart/2005/8/layout/chevron2"/>
    <dgm:cxn modelId="{E6231C13-6143-4FDD-9E5A-8DCD5FA74EF0}" type="presParOf" srcId="{5F717C53-5ACF-49FC-B94A-AE2D1ACA2BB5}" destId="{02A8B682-8B6A-45B2-8096-0CAAB1AF33A7}" srcOrd="6" destOrd="0" presId="urn:microsoft.com/office/officeart/2005/8/layout/chevron2"/>
    <dgm:cxn modelId="{1E4F72C4-141B-4A5E-9DD3-87D1581283CC}" type="presParOf" srcId="{02A8B682-8B6A-45B2-8096-0CAAB1AF33A7}" destId="{FF602AE4-508C-4EF8-87AA-9DDCA753949A}" srcOrd="0" destOrd="0" presId="urn:microsoft.com/office/officeart/2005/8/layout/chevron2"/>
    <dgm:cxn modelId="{121B1ECA-218E-45F6-9397-09B4A1F9F2D6}" type="presParOf" srcId="{02A8B682-8B6A-45B2-8096-0CAAB1AF33A7}" destId="{157D3B8F-5D28-4A81-97B6-6DACF0C4F2DC}" srcOrd="1" destOrd="0" presId="urn:microsoft.com/office/officeart/2005/8/layout/chevron2"/>
    <dgm:cxn modelId="{0D489952-E99D-4DAE-A932-DEDE53C04810}" type="presParOf" srcId="{5F717C53-5ACF-49FC-B94A-AE2D1ACA2BB5}" destId="{1BFF40A8-B45B-4134-8088-0C8745F573D7}" srcOrd="7" destOrd="0" presId="urn:microsoft.com/office/officeart/2005/8/layout/chevron2"/>
    <dgm:cxn modelId="{281F38F3-820F-4EED-BF20-68B9171AA71A}" type="presParOf" srcId="{5F717C53-5ACF-49FC-B94A-AE2D1ACA2BB5}" destId="{EA1080BC-A3BD-43DB-9CD4-923C4C0F19B5}" srcOrd="8" destOrd="0" presId="urn:microsoft.com/office/officeart/2005/8/layout/chevron2"/>
    <dgm:cxn modelId="{3B3AA458-4B15-4F75-8ACB-A8E39A35BA31}" type="presParOf" srcId="{EA1080BC-A3BD-43DB-9CD4-923C4C0F19B5}" destId="{BA5FAEEF-6BFA-4229-925A-C54F4943B1F0}" srcOrd="0" destOrd="0" presId="urn:microsoft.com/office/officeart/2005/8/layout/chevron2"/>
    <dgm:cxn modelId="{5DF3C70D-3CB5-4CA4-B46E-79149A70DE38}" type="presParOf" srcId="{EA1080BC-A3BD-43DB-9CD4-923C4C0F19B5}" destId="{64B2395F-32EF-4705-AD99-84F58B82C75C}"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1E99154-B010-4A9B-8690-DE98077DCC1F}"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13672706-EDBE-48A5-AC4D-82153557C3EB}">
      <dgm:prSet phldrT="[Text]" custT="1"/>
      <dgm:spPr/>
      <dgm:t>
        <a:bodyPr/>
        <a:lstStyle/>
        <a:p>
          <a:r>
            <a:rPr lang="en-US" sz="3600" b="1" dirty="0" smtClean="0">
              <a:effectLst>
                <a:outerShdw blurRad="38100" dist="38100" dir="2700000" algn="tl">
                  <a:srgbClr val="000000">
                    <a:alpha val="43137"/>
                  </a:srgbClr>
                </a:outerShdw>
              </a:effectLst>
              <a:latin typeface="+mn-lt"/>
            </a:rPr>
            <a:t>1</a:t>
          </a:r>
          <a:endParaRPr lang="en-US" sz="3600" dirty="0">
            <a:latin typeface="+mn-lt"/>
          </a:endParaRPr>
        </a:p>
      </dgm:t>
    </dgm:pt>
    <dgm:pt modelId="{F563CE4E-6965-4AAA-9E99-06DF83B1817F}" type="parTrans" cxnId="{E1ED9A0E-91DE-49ED-ACC0-1C5A45C23181}">
      <dgm:prSet/>
      <dgm:spPr/>
      <dgm:t>
        <a:bodyPr/>
        <a:lstStyle/>
        <a:p>
          <a:endParaRPr lang="en-US" sz="3200"/>
        </a:p>
      </dgm:t>
    </dgm:pt>
    <dgm:pt modelId="{42168093-0930-425F-A472-92340BFAE1D4}" type="sibTrans" cxnId="{E1ED9A0E-91DE-49ED-ACC0-1C5A45C23181}">
      <dgm:prSet/>
      <dgm:spPr/>
      <dgm:t>
        <a:bodyPr/>
        <a:lstStyle/>
        <a:p>
          <a:endParaRPr lang="en-US" sz="3200"/>
        </a:p>
      </dgm:t>
    </dgm:pt>
    <dgm:pt modelId="{7F90263E-4999-4D00-8408-D35FFBB35309}">
      <dgm:prSet custT="1"/>
      <dgm:spPr/>
      <dgm:t>
        <a:bodyPr/>
        <a:lstStyle/>
        <a:p>
          <a:r>
            <a:rPr lang="en-US" sz="2000" b="1" dirty="0" err="1" smtClean="0">
              <a:effectLst>
                <a:outerShdw blurRad="38100" dist="38100" dir="2700000" algn="tl">
                  <a:srgbClr val="000000">
                    <a:alpha val="43137"/>
                  </a:srgbClr>
                </a:outerShdw>
              </a:effectLst>
              <a:latin typeface="+mn-lt"/>
            </a:rPr>
            <a:t>Thê</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Nào</a:t>
          </a:r>
          <a:r>
            <a:rPr lang="en-US" sz="2000" b="1" dirty="0" smtClean="0">
              <a:effectLst>
                <a:outerShdw blurRad="38100" dist="38100" dir="2700000" algn="tl">
                  <a:srgbClr val="000000">
                    <a:alpha val="43137"/>
                  </a:srgbClr>
                </a:outerShdw>
              </a:effectLst>
              <a:latin typeface="+mn-lt"/>
            </a:rPr>
            <a:t> Là </a:t>
          </a:r>
          <a:r>
            <a:rPr lang="en-US" sz="2000" b="1" dirty="0" err="1" smtClean="0">
              <a:effectLst>
                <a:outerShdw blurRad="38100" dist="38100" dir="2700000" algn="tl">
                  <a:srgbClr val="000000">
                    <a:alpha val="43137"/>
                  </a:srgbClr>
                </a:outerShdw>
              </a:effectLst>
              <a:latin typeface="+mn-lt"/>
            </a:rPr>
            <a:t>Thư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Viện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Sô</a:t>
          </a:r>
          <a:r>
            <a:rPr lang="en-US" sz="2000" b="1" dirty="0" smtClean="0">
              <a:effectLst>
                <a:outerShdw blurRad="38100" dist="38100" dir="2700000" algn="tl">
                  <a:srgbClr val="000000">
                    <a:alpha val="43137"/>
                  </a:srgbClr>
                </a:outerShdw>
              </a:effectLst>
              <a:latin typeface="+mn-lt"/>
            </a:rPr>
            <a:t>́ ?</a:t>
          </a:r>
        </a:p>
      </dgm:t>
    </dgm:pt>
    <dgm:pt modelId="{AF6D17F3-A03A-4F70-82AE-B99D17459443}" type="parTrans" cxnId="{DD3914DB-FD48-4CD1-B932-3DF556170C0B}">
      <dgm:prSet/>
      <dgm:spPr/>
      <dgm:t>
        <a:bodyPr/>
        <a:lstStyle/>
        <a:p>
          <a:endParaRPr lang="en-US" sz="3200"/>
        </a:p>
      </dgm:t>
    </dgm:pt>
    <dgm:pt modelId="{C4BB0F98-492D-4F51-881B-7944145B3A54}" type="sibTrans" cxnId="{DD3914DB-FD48-4CD1-B932-3DF556170C0B}">
      <dgm:prSet/>
      <dgm:spPr/>
      <dgm:t>
        <a:bodyPr/>
        <a:lstStyle/>
        <a:p>
          <a:endParaRPr lang="en-US" sz="3200"/>
        </a:p>
      </dgm:t>
    </dgm:pt>
    <dgm:pt modelId="{295F1DA9-B89B-46CC-A760-DCDD1E98020A}">
      <dgm:prSet custT="1"/>
      <dgm:spPr/>
      <dgm:t>
        <a:bodyPr/>
        <a:lstStyle/>
        <a:p>
          <a:r>
            <a:rPr lang="en-US" sz="3600" b="1" dirty="0" smtClean="0">
              <a:effectLst>
                <a:outerShdw blurRad="38100" dist="38100" dir="2700000" algn="tl">
                  <a:srgbClr val="000000">
                    <a:alpha val="43137"/>
                  </a:srgbClr>
                </a:outerShdw>
              </a:effectLst>
              <a:latin typeface="+mn-lt"/>
            </a:rPr>
            <a:t>2</a:t>
          </a:r>
        </a:p>
      </dgm:t>
    </dgm:pt>
    <dgm:pt modelId="{E32E1472-A481-4CE0-96F2-2569EA38CD5D}" type="parTrans" cxnId="{5C078247-A906-4102-AA2E-949999122B9E}">
      <dgm:prSet/>
      <dgm:spPr/>
      <dgm:t>
        <a:bodyPr/>
        <a:lstStyle/>
        <a:p>
          <a:endParaRPr lang="en-US" sz="3200"/>
        </a:p>
      </dgm:t>
    </dgm:pt>
    <dgm:pt modelId="{26C0DCFA-FA2B-4A3D-BC27-8FA3F5BCE0E3}" type="sibTrans" cxnId="{5C078247-A906-4102-AA2E-949999122B9E}">
      <dgm:prSet/>
      <dgm:spPr/>
      <dgm:t>
        <a:bodyPr/>
        <a:lstStyle/>
        <a:p>
          <a:endParaRPr lang="en-US" sz="3200"/>
        </a:p>
      </dgm:t>
    </dgm:pt>
    <dgm:pt modelId="{E6575ADC-81FE-49C7-A303-5973BD311049}">
      <dgm:prSet custT="1"/>
      <dgm:spPr/>
      <dgm:t>
        <a:bodyPr/>
        <a:lstStyle/>
        <a:p>
          <a:r>
            <a:rPr lang="en-US" sz="2000" b="1" dirty="0" err="1" smtClean="0">
              <a:effectLst>
                <a:outerShdw blurRad="38100" dist="38100" dir="2700000" algn="tl">
                  <a:srgbClr val="000000">
                    <a:alpha val="43137"/>
                  </a:srgbClr>
                </a:outerShdw>
              </a:effectLst>
              <a:latin typeface="+mn-lt"/>
            </a:rPr>
            <a:t>Điện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toán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đám</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mây</a:t>
          </a:r>
          <a:r>
            <a:rPr lang="en-US" sz="2000" b="1" dirty="0" smtClean="0">
              <a:effectLst>
                <a:outerShdw blurRad="38100" dist="38100" dir="2700000" algn="tl">
                  <a:srgbClr val="000000">
                    <a:alpha val="43137"/>
                  </a:srgbClr>
                </a:outerShdw>
              </a:effectLst>
              <a:latin typeface="+mn-lt"/>
            </a:rPr>
            <a:t> là </a:t>
          </a:r>
          <a:r>
            <a:rPr lang="en-US" sz="2000" b="1" dirty="0" err="1" smtClean="0">
              <a:effectLst>
                <a:outerShdw blurRad="38100" dist="38100" dir="2700000" algn="tl">
                  <a:srgbClr val="000000">
                    <a:alpha val="43137"/>
                  </a:srgbClr>
                </a:outerShdw>
              </a:effectLst>
              <a:latin typeface="+mn-lt"/>
            </a:rPr>
            <a:t>gi</a:t>
          </a:r>
          <a:r>
            <a:rPr lang="en-US" sz="2000" b="1" dirty="0" smtClean="0">
              <a:effectLst>
                <a:outerShdw blurRad="38100" dist="38100" dir="2700000" algn="tl">
                  <a:srgbClr val="000000">
                    <a:alpha val="43137"/>
                  </a:srgbClr>
                </a:outerShdw>
              </a:effectLst>
              <a:latin typeface="+mn-lt"/>
            </a:rPr>
            <a:t>̀ ?</a:t>
          </a:r>
        </a:p>
      </dgm:t>
    </dgm:pt>
    <dgm:pt modelId="{422937FE-108D-41D5-848C-0122ED790D2B}" type="parTrans" cxnId="{EDF6AED9-34C9-4F4B-B461-C1EA03CBBA7B}">
      <dgm:prSet/>
      <dgm:spPr/>
      <dgm:t>
        <a:bodyPr/>
        <a:lstStyle/>
        <a:p>
          <a:endParaRPr lang="en-US" sz="3200"/>
        </a:p>
      </dgm:t>
    </dgm:pt>
    <dgm:pt modelId="{2581C947-9C3B-4C00-A0B7-BB505B6C0EB7}" type="sibTrans" cxnId="{EDF6AED9-34C9-4F4B-B461-C1EA03CBBA7B}">
      <dgm:prSet/>
      <dgm:spPr/>
      <dgm:t>
        <a:bodyPr/>
        <a:lstStyle/>
        <a:p>
          <a:endParaRPr lang="en-US" sz="3200"/>
        </a:p>
      </dgm:t>
    </dgm:pt>
    <dgm:pt modelId="{A38ECA1F-5089-4214-BD13-C4A666AD14DC}">
      <dgm:prSet custT="1"/>
      <dgm:spPr/>
      <dgm:t>
        <a:bodyPr/>
        <a:lstStyle/>
        <a:p>
          <a:r>
            <a:rPr lang="en-US" sz="2000" b="1" dirty="0" err="1" smtClean="0">
              <a:effectLst>
                <a:outerShdw blurRad="38100" dist="38100" dir="2700000" algn="tl">
                  <a:srgbClr val="000000">
                    <a:alpha val="43137"/>
                  </a:srgbClr>
                </a:outerShdw>
              </a:effectLst>
              <a:latin typeface="+mn-lt"/>
            </a:rPr>
            <a:t>Kiến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trúc</a:t>
          </a:r>
          <a:endParaRPr lang="en-US" sz="2000" b="1" dirty="0" smtClean="0">
            <a:effectLst>
              <a:outerShdw blurRad="38100" dist="38100" dir="2700000" algn="tl">
                <a:srgbClr val="000000">
                  <a:alpha val="43137"/>
                </a:srgbClr>
              </a:outerShdw>
            </a:effectLst>
            <a:latin typeface="+mn-lt"/>
          </a:endParaRPr>
        </a:p>
      </dgm:t>
    </dgm:pt>
    <dgm:pt modelId="{5D79C6C3-71B1-481A-93F1-28060BC54EC9}" type="parTrans" cxnId="{2A723889-4981-4A74-B2F8-356A79EF994B}">
      <dgm:prSet/>
      <dgm:spPr/>
      <dgm:t>
        <a:bodyPr/>
        <a:lstStyle/>
        <a:p>
          <a:endParaRPr lang="en-US" sz="3200"/>
        </a:p>
      </dgm:t>
    </dgm:pt>
    <dgm:pt modelId="{04B5FDCF-A577-432B-B8BC-4EB3EE7058A4}" type="sibTrans" cxnId="{2A723889-4981-4A74-B2F8-356A79EF994B}">
      <dgm:prSet/>
      <dgm:spPr/>
      <dgm:t>
        <a:bodyPr/>
        <a:lstStyle/>
        <a:p>
          <a:endParaRPr lang="en-US" sz="3200"/>
        </a:p>
      </dgm:t>
    </dgm:pt>
    <dgm:pt modelId="{A48DACCF-E319-45DF-A273-2BC28B07820C}">
      <dgm:prSet custT="1"/>
      <dgm:spPr/>
      <dgm:t>
        <a:bodyPr/>
        <a:lstStyle/>
        <a:p>
          <a:r>
            <a:rPr lang="en-US" sz="3600" b="1" dirty="0" smtClean="0">
              <a:effectLst>
                <a:outerShdw blurRad="38100" dist="38100" dir="2700000" algn="tl">
                  <a:srgbClr val="000000">
                    <a:alpha val="43137"/>
                  </a:srgbClr>
                </a:outerShdw>
              </a:effectLst>
              <a:latin typeface="+mn-lt"/>
            </a:rPr>
            <a:t>3</a:t>
          </a:r>
        </a:p>
      </dgm:t>
    </dgm:pt>
    <dgm:pt modelId="{58770426-4481-4A6E-B08D-811119B8A5CA}" type="parTrans" cxnId="{5CB73E58-491C-40DA-B1B7-85549213817C}">
      <dgm:prSet/>
      <dgm:spPr/>
      <dgm:t>
        <a:bodyPr/>
        <a:lstStyle/>
        <a:p>
          <a:endParaRPr lang="en-US" sz="3200"/>
        </a:p>
      </dgm:t>
    </dgm:pt>
    <dgm:pt modelId="{6A153690-464B-4B16-B31A-DD6447DCBF53}" type="sibTrans" cxnId="{5CB73E58-491C-40DA-B1B7-85549213817C}">
      <dgm:prSet/>
      <dgm:spPr/>
      <dgm:t>
        <a:bodyPr/>
        <a:lstStyle/>
        <a:p>
          <a:endParaRPr lang="en-US" sz="3200"/>
        </a:p>
      </dgm:t>
    </dgm:pt>
    <dgm:pt modelId="{2F3154A5-7723-49BF-BF11-441F59E4C522}">
      <dgm:prSet custT="1"/>
      <dgm:spPr/>
      <dgm:t>
        <a:bodyPr/>
        <a:lstStyle/>
        <a:p>
          <a:r>
            <a:rPr lang="en-US" sz="2000" b="1" dirty="0" smtClean="0">
              <a:effectLst>
                <a:outerShdw blurRad="38100" dist="38100" dir="2700000" algn="tl">
                  <a:srgbClr val="000000">
                    <a:alpha val="43137"/>
                  </a:srgbClr>
                </a:outerShdw>
              </a:effectLst>
              <a:latin typeface="+mn-lt"/>
            </a:rPr>
            <a:t>Web 2.0 là </a:t>
          </a:r>
          <a:r>
            <a:rPr lang="en-US" sz="2000" b="1" dirty="0" err="1" smtClean="0">
              <a:effectLst>
                <a:outerShdw blurRad="38100" dist="38100" dir="2700000" algn="tl">
                  <a:srgbClr val="000000">
                    <a:alpha val="43137"/>
                  </a:srgbClr>
                </a:outerShdw>
              </a:effectLst>
              <a:latin typeface="+mn-lt"/>
            </a:rPr>
            <a:t>gi</a:t>
          </a:r>
          <a:r>
            <a:rPr lang="en-US" sz="2000" b="1" dirty="0" smtClean="0">
              <a:effectLst>
                <a:outerShdw blurRad="38100" dist="38100" dir="2700000" algn="tl">
                  <a:srgbClr val="000000">
                    <a:alpha val="43137"/>
                  </a:srgbClr>
                </a:outerShdw>
              </a:effectLst>
              <a:latin typeface="+mn-lt"/>
            </a:rPr>
            <a:t>̀ ? </a:t>
          </a:r>
        </a:p>
      </dgm:t>
    </dgm:pt>
    <dgm:pt modelId="{86D6F699-1812-4762-94A0-6120E8ECE388}" type="parTrans" cxnId="{B221F5F3-7BFF-4B56-94E6-60947FA18C0B}">
      <dgm:prSet/>
      <dgm:spPr/>
      <dgm:t>
        <a:bodyPr/>
        <a:lstStyle/>
        <a:p>
          <a:endParaRPr lang="en-US" sz="3200"/>
        </a:p>
      </dgm:t>
    </dgm:pt>
    <dgm:pt modelId="{5EA121C9-D6D6-49FA-A116-D7F87FA70630}" type="sibTrans" cxnId="{B221F5F3-7BFF-4B56-94E6-60947FA18C0B}">
      <dgm:prSet/>
      <dgm:spPr/>
      <dgm:t>
        <a:bodyPr/>
        <a:lstStyle/>
        <a:p>
          <a:endParaRPr lang="en-US" sz="3200"/>
        </a:p>
      </dgm:t>
    </dgm:pt>
    <dgm:pt modelId="{A6A909D2-BAC1-4191-9F85-9B1B4D6A9C69}">
      <dgm:prSet custT="1"/>
      <dgm:spPr/>
      <dgm:t>
        <a:bodyPr/>
        <a:lstStyle/>
        <a:p>
          <a:r>
            <a:rPr lang="en-US" sz="3600" b="1" dirty="0" smtClean="0">
              <a:effectLst>
                <a:outerShdw blurRad="38100" dist="38100" dir="2700000" algn="tl">
                  <a:srgbClr val="000000">
                    <a:alpha val="43137"/>
                  </a:srgbClr>
                </a:outerShdw>
              </a:effectLst>
              <a:latin typeface="+mn-lt"/>
            </a:rPr>
            <a:t>4</a:t>
          </a:r>
        </a:p>
      </dgm:t>
    </dgm:pt>
    <dgm:pt modelId="{732D4FBA-FBF4-41A6-9905-F4CCDC217A7C}" type="parTrans" cxnId="{3526ADE5-B2AE-4660-A9E5-EF95C6550FB7}">
      <dgm:prSet/>
      <dgm:spPr/>
      <dgm:t>
        <a:bodyPr/>
        <a:lstStyle/>
        <a:p>
          <a:endParaRPr lang="en-US" sz="3200"/>
        </a:p>
      </dgm:t>
    </dgm:pt>
    <dgm:pt modelId="{F5552631-DD11-4437-8D17-24DA8631FE24}" type="sibTrans" cxnId="{3526ADE5-B2AE-4660-A9E5-EF95C6550FB7}">
      <dgm:prSet/>
      <dgm:spPr/>
      <dgm:t>
        <a:bodyPr/>
        <a:lstStyle/>
        <a:p>
          <a:endParaRPr lang="en-US" sz="3200"/>
        </a:p>
      </dgm:t>
    </dgm:pt>
    <dgm:pt modelId="{67156BC6-A281-483C-891C-5946B6DB422A}">
      <dgm:prSet custT="1"/>
      <dgm:spPr/>
      <dgm:t>
        <a:bodyPr/>
        <a:lstStyle/>
        <a:p>
          <a:r>
            <a:rPr lang="en-US" sz="1800" b="1" dirty="0" err="1" smtClean="0">
              <a:effectLst>
                <a:outerShdw blurRad="38100" dist="38100" dir="2700000" algn="tl">
                  <a:srgbClr val="000000">
                    <a:alpha val="43137"/>
                  </a:srgbClr>
                </a:outerShdw>
              </a:effectLst>
              <a:latin typeface="+mn-lt"/>
            </a:rPr>
            <a:t>Thư</a:t>
          </a:r>
          <a:r>
            <a:rPr lang="en-US" sz="1800" b="1" dirty="0" smtClean="0">
              <a:effectLst>
                <a:outerShdw blurRad="38100" dist="38100" dir="2700000" algn="tl">
                  <a:srgbClr val="000000">
                    <a:alpha val="43137"/>
                  </a:srgbClr>
                </a:outerShdw>
              </a:effectLst>
              <a:latin typeface="+mn-lt"/>
            </a:rPr>
            <a:t> </a:t>
          </a:r>
          <a:r>
            <a:rPr lang="en-US" sz="1800" b="1" dirty="0" err="1" smtClean="0">
              <a:effectLst>
                <a:outerShdw blurRad="38100" dist="38100" dir="2700000" algn="tl">
                  <a:srgbClr val="000000">
                    <a:alpha val="43137"/>
                  </a:srgbClr>
                </a:outerShdw>
              </a:effectLst>
              <a:latin typeface="+mn-lt"/>
            </a:rPr>
            <a:t>viện</a:t>
          </a:r>
          <a:r>
            <a:rPr lang="en-US" sz="1800" b="1" dirty="0" smtClean="0">
              <a:effectLst>
                <a:outerShdw blurRad="38100" dist="38100" dir="2700000" algn="tl">
                  <a:srgbClr val="000000">
                    <a:alpha val="43137"/>
                  </a:srgbClr>
                </a:outerShdw>
              </a:effectLst>
              <a:latin typeface="+mn-lt"/>
            </a:rPr>
            <a:t> </a:t>
          </a:r>
          <a:r>
            <a:rPr lang="en-US" sz="1800" b="1" dirty="0" err="1" smtClean="0">
              <a:effectLst>
                <a:outerShdw blurRad="38100" dist="38100" dir="2700000" algn="tl">
                  <a:srgbClr val="000000">
                    <a:alpha val="43137"/>
                  </a:srgbClr>
                </a:outerShdw>
              </a:effectLst>
              <a:latin typeface="+mn-lt"/>
            </a:rPr>
            <a:t>sô</a:t>
          </a:r>
          <a:r>
            <a:rPr lang="en-US" sz="1800" b="1" dirty="0" smtClean="0">
              <a:effectLst>
                <a:outerShdw blurRad="38100" dist="38100" dir="2700000" algn="tl">
                  <a:srgbClr val="000000">
                    <a:alpha val="43137"/>
                  </a:srgbClr>
                </a:outerShdw>
              </a:effectLst>
              <a:latin typeface="+mn-lt"/>
            </a:rPr>
            <a:t>́ </a:t>
          </a:r>
          <a:r>
            <a:rPr lang="en-US" sz="1800" b="1" dirty="0" err="1" smtClean="0">
              <a:effectLst>
                <a:outerShdw blurRad="38100" dist="38100" dir="2700000" algn="tl">
                  <a:srgbClr val="000000">
                    <a:alpha val="43137"/>
                  </a:srgbClr>
                </a:outerShdw>
              </a:effectLst>
              <a:latin typeface="+mn-lt"/>
            </a:rPr>
            <a:t>với</a:t>
          </a:r>
          <a:r>
            <a:rPr lang="en-US" sz="1800" b="1" dirty="0" smtClean="0">
              <a:effectLst>
                <a:outerShdw blurRad="38100" dist="38100" dir="2700000" algn="tl">
                  <a:srgbClr val="000000">
                    <a:alpha val="43137"/>
                  </a:srgbClr>
                </a:outerShdw>
              </a:effectLst>
              <a:latin typeface="+mn-lt"/>
            </a:rPr>
            <a:t> Web 2.0</a:t>
          </a:r>
        </a:p>
      </dgm:t>
    </dgm:pt>
    <dgm:pt modelId="{096BE61A-26A2-4A24-BBE3-21589DD4DC4B}" type="parTrans" cxnId="{746ECA4F-A1F1-47D3-822F-AA99215B8BB0}">
      <dgm:prSet/>
      <dgm:spPr/>
      <dgm:t>
        <a:bodyPr/>
        <a:lstStyle/>
        <a:p>
          <a:endParaRPr lang="en-US" sz="3200"/>
        </a:p>
      </dgm:t>
    </dgm:pt>
    <dgm:pt modelId="{475EF467-7709-414E-9B42-0D747E192EE5}" type="sibTrans" cxnId="{746ECA4F-A1F1-47D3-822F-AA99215B8BB0}">
      <dgm:prSet/>
      <dgm:spPr/>
      <dgm:t>
        <a:bodyPr/>
        <a:lstStyle/>
        <a:p>
          <a:endParaRPr lang="en-US" sz="3200"/>
        </a:p>
      </dgm:t>
    </dgm:pt>
    <dgm:pt modelId="{22655395-BC0C-4C6F-AA08-07FAF4DFA11D}">
      <dgm:prSet custT="1"/>
      <dgm:spPr/>
      <dgm:t>
        <a:bodyPr/>
        <a:lstStyle/>
        <a:p>
          <a:r>
            <a:rPr lang="en-US" sz="3600" b="1" dirty="0" smtClean="0">
              <a:effectLst>
                <a:outerShdw blurRad="38100" dist="38100" dir="2700000" algn="tl">
                  <a:srgbClr val="000000">
                    <a:alpha val="43137"/>
                  </a:srgbClr>
                </a:outerShdw>
              </a:effectLst>
              <a:latin typeface="+mn-lt"/>
            </a:rPr>
            <a:t>5</a:t>
          </a:r>
          <a:endParaRPr lang="vi-VN" sz="3600" b="1" dirty="0">
            <a:effectLst>
              <a:outerShdw blurRad="38100" dist="38100" dir="2700000" algn="tl">
                <a:srgbClr val="000000">
                  <a:alpha val="43137"/>
                </a:srgbClr>
              </a:outerShdw>
            </a:effectLst>
            <a:latin typeface="+mn-lt"/>
          </a:endParaRPr>
        </a:p>
      </dgm:t>
    </dgm:pt>
    <dgm:pt modelId="{259C616F-8DE9-4C2A-8BEC-6B644998F3DC}" type="parTrans" cxnId="{07D0B79B-AB31-4F45-8EBB-35916FB9E125}">
      <dgm:prSet/>
      <dgm:spPr/>
      <dgm:t>
        <a:bodyPr/>
        <a:lstStyle/>
        <a:p>
          <a:endParaRPr lang="en-US" sz="3200"/>
        </a:p>
      </dgm:t>
    </dgm:pt>
    <dgm:pt modelId="{B0AA0C15-AF4B-4264-BAD3-9BE0CA159431}" type="sibTrans" cxnId="{07D0B79B-AB31-4F45-8EBB-35916FB9E125}">
      <dgm:prSet/>
      <dgm:spPr/>
      <dgm:t>
        <a:bodyPr/>
        <a:lstStyle/>
        <a:p>
          <a:endParaRPr lang="en-US" sz="3200"/>
        </a:p>
      </dgm:t>
    </dgm:pt>
    <dgm:pt modelId="{F7782E51-3983-4C8C-AE47-E69679797986}">
      <dgm:prSet custT="1"/>
      <dgm:spPr/>
      <dgm:t>
        <a:bodyPr/>
        <a:lstStyle/>
        <a:p>
          <a:r>
            <a:rPr lang="en-US" sz="2000" b="1" dirty="0" err="1" smtClean="0">
              <a:effectLst>
                <a:outerShdw blurRad="38100" dist="38100" dir="2700000" algn="tl">
                  <a:srgbClr val="000000">
                    <a:alpha val="43137"/>
                  </a:srgbClr>
                </a:outerShdw>
              </a:effectLst>
              <a:latin typeface="+mn-lt"/>
            </a:rPr>
            <a:t>Tương</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lai</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thư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viện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sô</a:t>
          </a:r>
          <a:r>
            <a:rPr lang="en-US" sz="2000" b="1" dirty="0" smtClean="0">
              <a:effectLst>
                <a:outerShdw blurRad="38100" dist="38100" dir="2700000" algn="tl">
                  <a:srgbClr val="000000">
                    <a:alpha val="43137"/>
                  </a:srgbClr>
                </a:outerShdw>
              </a:effectLst>
              <a:latin typeface="+mn-lt"/>
            </a:rPr>
            <a:t>́ – </a:t>
          </a:r>
          <a:r>
            <a:rPr lang="en-US" sz="2000" b="1" dirty="0" err="1" smtClean="0">
              <a:effectLst>
                <a:outerShdw blurRad="38100" dist="38100" dir="2700000" algn="tl">
                  <a:srgbClr val="000000">
                    <a:alpha val="43137"/>
                  </a:srgbClr>
                </a:outerShdw>
              </a:effectLst>
              <a:latin typeface="+mn-lt"/>
            </a:rPr>
            <a:t>thư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viện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sô</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ngư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nghĩa</a:t>
          </a:r>
          <a:r>
            <a:rPr lang="en-US" sz="2000" b="1" dirty="0" smtClean="0">
              <a:effectLst>
                <a:outerShdw blurRad="38100" dist="38100" dir="2700000" algn="tl">
                  <a:srgbClr val="000000">
                    <a:alpha val="43137"/>
                  </a:srgbClr>
                </a:outerShdw>
              </a:effectLst>
              <a:latin typeface="+mn-lt"/>
            </a:rPr>
            <a:t> ?</a:t>
          </a:r>
        </a:p>
      </dgm:t>
    </dgm:pt>
    <dgm:pt modelId="{2EC52DD4-DD6D-402C-96E8-00EE7CF94429}" type="parTrans" cxnId="{85A08356-A2E6-4219-BBB8-8D96B9827767}">
      <dgm:prSet/>
      <dgm:spPr/>
      <dgm:t>
        <a:bodyPr/>
        <a:lstStyle/>
        <a:p>
          <a:endParaRPr lang="en-US" sz="3200"/>
        </a:p>
      </dgm:t>
    </dgm:pt>
    <dgm:pt modelId="{283649AE-FFEB-4187-891B-CB4455DE4751}" type="sibTrans" cxnId="{85A08356-A2E6-4219-BBB8-8D96B9827767}">
      <dgm:prSet/>
      <dgm:spPr/>
      <dgm:t>
        <a:bodyPr/>
        <a:lstStyle/>
        <a:p>
          <a:endParaRPr lang="en-US" sz="3200"/>
        </a:p>
      </dgm:t>
    </dgm:pt>
    <dgm:pt modelId="{510A6774-E24D-4FF6-8995-330DB49C07F3}">
      <dgm:prSet custT="1"/>
      <dgm:spPr/>
      <dgm:t>
        <a:bodyPr/>
        <a:lstStyle/>
        <a:p>
          <a:r>
            <a:rPr lang="en-US" sz="2000" b="1" dirty="0" err="1" smtClean="0">
              <a:effectLst>
                <a:outerShdw blurRad="38100" dist="38100" dir="2700000" algn="tl">
                  <a:srgbClr val="000000">
                    <a:alpha val="43137"/>
                  </a:srgbClr>
                </a:outerShdw>
              </a:effectLst>
              <a:latin typeface="+mn-lt"/>
            </a:rPr>
            <a:t>Mô</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hinh</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thư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viện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số</a:t>
          </a:r>
          <a:endParaRPr lang="en-US" sz="2000" b="1" dirty="0" smtClean="0">
            <a:effectLst>
              <a:outerShdw blurRad="38100" dist="38100" dir="2700000" algn="tl">
                <a:srgbClr val="000000">
                  <a:alpha val="43137"/>
                </a:srgbClr>
              </a:outerShdw>
            </a:effectLst>
            <a:latin typeface="+mn-lt"/>
          </a:endParaRPr>
        </a:p>
      </dgm:t>
    </dgm:pt>
    <dgm:pt modelId="{03D46D1D-9DD9-47D7-AD8A-C49DA6BBEF3E}" type="parTrans" cxnId="{A9062EDD-AF32-4C65-B4EE-E1D0F176140F}">
      <dgm:prSet/>
      <dgm:spPr/>
      <dgm:t>
        <a:bodyPr/>
        <a:lstStyle/>
        <a:p>
          <a:endParaRPr lang="en-US" sz="3200"/>
        </a:p>
      </dgm:t>
    </dgm:pt>
    <dgm:pt modelId="{88A0832D-FFB4-48A1-8D78-EB6C8A15C0DD}" type="sibTrans" cxnId="{A9062EDD-AF32-4C65-B4EE-E1D0F176140F}">
      <dgm:prSet/>
      <dgm:spPr/>
      <dgm:t>
        <a:bodyPr/>
        <a:lstStyle/>
        <a:p>
          <a:endParaRPr lang="en-US" sz="3200"/>
        </a:p>
      </dgm:t>
    </dgm:pt>
    <dgm:pt modelId="{EABA72B3-F0E4-4E36-98D9-63CA0E5F0FD3}">
      <dgm:prSet custT="1"/>
      <dgm:spPr/>
      <dgm:t>
        <a:bodyPr/>
        <a:lstStyle/>
        <a:p>
          <a:r>
            <a:rPr lang="en-US" sz="2000" b="1" dirty="0" err="1" smtClean="0">
              <a:effectLst>
                <a:outerShdw blurRad="38100" dist="38100" dir="2700000" algn="tl">
                  <a:srgbClr val="000000">
                    <a:alpha val="43137"/>
                  </a:srgbClr>
                </a:outerShdw>
              </a:effectLst>
              <a:latin typeface="+mn-lt"/>
            </a:rPr>
            <a:t>Ưu</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điểm</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của</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thư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viện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số</a:t>
          </a:r>
          <a:r>
            <a:rPr lang="en-US" sz="2000" b="1" dirty="0" smtClean="0">
              <a:effectLst>
                <a:outerShdw blurRad="38100" dist="38100" dir="2700000" algn="tl">
                  <a:srgbClr val="000000">
                    <a:alpha val="43137"/>
                  </a:srgbClr>
                </a:outerShdw>
              </a:effectLst>
              <a:latin typeface="+mn-lt"/>
            </a:rPr>
            <a:t> </a:t>
          </a:r>
        </a:p>
      </dgm:t>
    </dgm:pt>
    <dgm:pt modelId="{77B9AB30-8A80-4576-9D0E-DEEB3F6F4CFD}" type="parTrans" cxnId="{080DEC83-3A44-488C-9FE3-2D3017221222}">
      <dgm:prSet/>
      <dgm:spPr/>
      <dgm:t>
        <a:bodyPr/>
        <a:lstStyle/>
        <a:p>
          <a:endParaRPr lang="en-US" sz="3200"/>
        </a:p>
      </dgm:t>
    </dgm:pt>
    <dgm:pt modelId="{8FA5FBDF-2162-4AD7-A4C0-41B12EF38A12}" type="sibTrans" cxnId="{080DEC83-3A44-488C-9FE3-2D3017221222}">
      <dgm:prSet/>
      <dgm:spPr/>
      <dgm:t>
        <a:bodyPr/>
        <a:lstStyle/>
        <a:p>
          <a:endParaRPr lang="en-US" sz="3200"/>
        </a:p>
      </dgm:t>
    </dgm:pt>
    <dgm:pt modelId="{32497011-0109-4FC9-B28F-1F9CF3047615}">
      <dgm:prSet custT="1"/>
      <dgm:spPr/>
      <dgm:t>
        <a:bodyPr/>
        <a:lstStyle/>
        <a:p>
          <a:r>
            <a:rPr lang="en-US" sz="2000" b="1" dirty="0" err="1" smtClean="0">
              <a:effectLst>
                <a:outerShdw blurRad="38100" dist="38100" dir="2700000" algn="tl">
                  <a:srgbClr val="000000">
                    <a:alpha val="43137"/>
                  </a:srgbClr>
                </a:outerShdw>
              </a:effectLst>
              <a:latin typeface="+mn-lt"/>
            </a:rPr>
            <a:t>Tư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liệu</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điện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tử</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trên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thư</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viện</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số</a:t>
          </a:r>
          <a:endParaRPr lang="en-US" sz="2000" b="1" dirty="0" smtClean="0">
            <a:effectLst>
              <a:outerShdw blurRad="38100" dist="38100" dir="2700000" algn="tl">
                <a:srgbClr val="000000">
                  <a:alpha val="43137"/>
                </a:srgbClr>
              </a:outerShdw>
            </a:effectLst>
            <a:latin typeface="+mn-lt"/>
          </a:endParaRPr>
        </a:p>
      </dgm:t>
    </dgm:pt>
    <dgm:pt modelId="{A5C0B4AA-3845-4F1E-A6B9-53D8D9C93E6B}" type="parTrans" cxnId="{8835534B-7897-43E7-8009-97C1CFE1D4F1}">
      <dgm:prSet/>
      <dgm:spPr/>
      <dgm:t>
        <a:bodyPr/>
        <a:lstStyle/>
        <a:p>
          <a:endParaRPr lang="en-US" sz="3200"/>
        </a:p>
      </dgm:t>
    </dgm:pt>
    <dgm:pt modelId="{D772E24E-46F5-458D-855F-30FD0D5A83B5}" type="sibTrans" cxnId="{8835534B-7897-43E7-8009-97C1CFE1D4F1}">
      <dgm:prSet/>
      <dgm:spPr/>
      <dgm:t>
        <a:bodyPr/>
        <a:lstStyle/>
        <a:p>
          <a:endParaRPr lang="en-US" sz="3200"/>
        </a:p>
      </dgm:t>
    </dgm:pt>
    <dgm:pt modelId="{C5C8F4EF-2219-4A4A-9134-80C078A349FC}">
      <dgm:prSet custT="1"/>
      <dgm:spPr/>
      <dgm:t>
        <a:bodyPr/>
        <a:lstStyle/>
        <a:p>
          <a:r>
            <a:rPr lang="en-US" sz="2000" b="1" dirty="0" err="1" smtClean="0">
              <a:effectLst>
                <a:outerShdw blurRad="38100" dist="38100" dir="2700000" algn="tl">
                  <a:srgbClr val="000000">
                    <a:alpha val="43137"/>
                  </a:srgbClr>
                </a:outerShdw>
              </a:effectLst>
              <a:latin typeface="+mn-lt"/>
            </a:rPr>
            <a:t>Lợi</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ích</a:t>
          </a:r>
          <a:endParaRPr lang="en-US" sz="2000" b="1" dirty="0" smtClean="0">
            <a:effectLst>
              <a:outerShdw blurRad="38100" dist="38100" dir="2700000" algn="tl">
                <a:srgbClr val="000000">
                  <a:alpha val="43137"/>
                </a:srgbClr>
              </a:outerShdw>
            </a:effectLst>
            <a:latin typeface="+mn-lt"/>
          </a:endParaRPr>
        </a:p>
      </dgm:t>
    </dgm:pt>
    <dgm:pt modelId="{CE9F2A3C-0688-4952-AB72-C0FCB327314E}" type="parTrans" cxnId="{03BBEE19-F10B-4A7D-9FD0-19E04FB1AC65}">
      <dgm:prSet/>
      <dgm:spPr/>
      <dgm:t>
        <a:bodyPr/>
        <a:lstStyle/>
        <a:p>
          <a:endParaRPr lang="en-US"/>
        </a:p>
      </dgm:t>
    </dgm:pt>
    <dgm:pt modelId="{F73381D0-044E-4A86-8672-EE4156BD5FC0}" type="sibTrans" cxnId="{03BBEE19-F10B-4A7D-9FD0-19E04FB1AC65}">
      <dgm:prSet/>
      <dgm:spPr/>
      <dgm:t>
        <a:bodyPr/>
        <a:lstStyle/>
        <a:p>
          <a:endParaRPr lang="en-US"/>
        </a:p>
      </dgm:t>
    </dgm:pt>
    <dgm:pt modelId="{880B218C-5587-47F4-B4C7-A1C470EE112E}">
      <dgm:prSet custT="1"/>
      <dgm:spPr/>
      <dgm:t>
        <a:bodyPr/>
        <a:lstStyle/>
        <a:p>
          <a:r>
            <a:rPr lang="en-US" sz="2000" b="1" dirty="0" err="1" smtClean="0">
              <a:effectLst>
                <a:outerShdw blurRad="38100" dist="38100" dir="2700000" algn="tl">
                  <a:srgbClr val="000000">
                    <a:alpha val="43137"/>
                  </a:srgbClr>
                </a:outerShdw>
              </a:effectLst>
              <a:latin typeface="+mn-lt"/>
            </a:rPr>
            <a:t>Đặc</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tính</a:t>
          </a:r>
          <a:r>
            <a:rPr lang="en-US" sz="2000" b="1" dirty="0" smtClean="0">
              <a:effectLst>
                <a:outerShdw blurRad="38100" dist="38100" dir="2700000" algn="tl">
                  <a:srgbClr val="000000">
                    <a:alpha val="43137"/>
                  </a:srgbClr>
                </a:outerShdw>
              </a:effectLst>
              <a:latin typeface="+mn-lt"/>
            </a:rPr>
            <a:t> </a:t>
          </a:r>
          <a:r>
            <a:rPr lang="en-US" sz="2000" b="1" dirty="0" err="1" smtClean="0">
              <a:effectLst>
                <a:outerShdw blurRad="38100" dist="38100" dir="2700000" algn="tl">
                  <a:srgbClr val="000000">
                    <a:alpha val="43137"/>
                  </a:srgbClr>
                </a:outerShdw>
              </a:effectLst>
              <a:latin typeface="+mn-lt"/>
            </a:rPr>
            <a:t>của</a:t>
          </a:r>
          <a:r>
            <a:rPr lang="en-US" sz="2000" b="1" dirty="0" smtClean="0">
              <a:effectLst>
                <a:outerShdw blurRad="38100" dist="38100" dir="2700000" algn="tl">
                  <a:srgbClr val="000000">
                    <a:alpha val="43137"/>
                  </a:srgbClr>
                </a:outerShdw>
              </a:effectLst>
              <a:latin typeface="+mn-lt"/>
            </a:rPr>
            <a:t> web 2.0</a:t>
          </a:r>
        </a:p>
      </dgm:t>
    </dgm:pt>
    <dgm:pt modelId="{0222D6C2-A40B-4305-B5C2-D592981A4F04}" type="parTrans" cxnId="{BE4AB4FE-519E-425B-8AB1-C4BAC3CE8C27}">
      <dgm:prSet/>
      <dgm:spPr/>
      <dgm:t>
        <a:bodyPr/>
        <a:lstStyle/>
        <a:p>
          <a:endParaRPr lang="en-US"/>
        </a:p>
      </dgm:t>
    </dgm:pt>
    <dgm:pt modelId="{79ACBD97-9859-4C7D-A74D-AAFC5B5A7CF3}" type="sibTrans" cxnId="{BE4AB4FE-519E-425B-8AB1-C4BAC3CE8C27}">
      <dgm:prSet/>
      <dgm:spPr/>
      <dgm:t>
        <a:bodyPr/>
        <a:lstStyle/>
        <a:p>
          <a:endParaRPr lang="en-US"/>
        </a:p>
      </dgm:t>
    </dgm:pt>
    <dgm:pt modelId="{2D90DD42-87C9-41A2-AB74-262D89A0D90F}">
      <dgm:prSet custT="1"/>
      <dgm:spPr/>
      <dgm:t>
        <a:bodyPr/>
        <a:lstStyle/>
        <a:p>
          <a:r>
            <a:rPr lang="en-US" sz="1800" b="1" dirty="0" err="1" smtClean="0">
              <a:effectLst>
                <a:outerShdw blurRad="38100" dist="38100" dir="2700000" algn="tl">
                  <a:srgbClr val="000000">
                    <a:alpha val="43137"/>
                  </a:srgbClr>
                </a:outerShdw>
              </a:effectLst>
              <a:latin typeface="+mn-lt"/>
              <a:cs typeface="Arial" pitchFamily="34" charset="0"/>
            </a:rPr>
            <a:t>Hỗ</a:t>
          </a:r>
          <a:r>
            <a:rPr lang="en-US" sz="1800" b="1" dirty="0" smtClean="0">
              <a:effectLst>
                <a:outerShdw blurRad="38100" dist="38100" dir="2700000" algn="tl">
                  <a:srgbClr val="000000">
                    <a:alpha val="43137"/>
                  </a:srgbClr>
                </a:outerShdw>
              </a:effectLst>
              <a:latin typeface="+mn-lt"/>
              <a:cs typeface="Arial" pitchFamily="34" charset="0"/>
            </a:rPr>
            <a:t> </a:t>
          </a:r>
          <a:r>
            <a:rPr lang="en-US" sz="1800" b="1" dirty="0" err="1" smtClean="0">
              <a:effectLst>
                <a:outerShdw blurRad="38100" dist="38100" dir="2700000" algn="tl">
                  <a:srgbClr val="000000">
                    <a:alpha val="43137"/>
                  </a:srgbClr>
                </a:outerShdw>
              </a:effectLst>
              <a:latin typeface="+mn-lt"/>
              <a:cs typeface="Arial" pitchFamily="34" charset="0"/>
            </a:rPr>
            <a:t>trợ</a:t>
          </a:r>
          <a:r>
            <a:rPr lang="en-US" sz="1800" b="1" dirty="0" smtClean="0">
              <a:effectLst>
                <a:outerShdw blurRad="38100" dist="38100" dir="2700000" algn="tl">
                  <a:srgbClr val="000000">
                    <a:alpha val="43137"/>
                  </a:srgbClr>
                </a:outerShdw>
              </a:effectLst>
              <a:latin typeface="+mn-lt"/>
              <a:cs typeface="Arial" pitchFamily="34" charset="0"/>
            </a:rPr>
            <a:t> </a:t>
          </a:r>
          <a:r>
            <a:rPr lang="en-US" sz="1800" b="1" dirty="0" err="1" smtClean="0">
              <a:effectLst>
                <a:outerShdw blurRad="38100" dist="38100" dir="2700000" algn="tl">
                  <a:srgbClr val="000000">
                    <a:alpha val="43137"/>
                  </a:srgbClr>
                </a:outerShdw>
              </a:effectLst>
              <a:latin typeface="+mn-lt"/>
              <a:cs typeface="Arial" pitchFamily="34" charset="0"/>
            </a:rPr>
            <a:t>của</a:t>
          </a:r>
          <a:r>
            <a:rPr lang="en-US" sz="1800" b="1" dirty="0" smtClean="0">
              <a:effectLst>
                <a:outerShdw blurRad="38100" dist="38100" dir="2700000" algn="tl">
                  <a:srgbClr val="000000">
                    <a:alpha val="43137"/>
                  </a:srgbClr>
                </a:outerShdw>
              </a:effectLst>
              <a:latin typeface="+mn-lt"/>
              <a:cs typeface="Arial" pitchFamily="34" charset="0"/>
            </a:rPr>
            <a:t> Web 2.0 </a:t>
          </a:r>
          <a:r>
            <a:rPr lang="en-US" sz="1800" b="1" dirty="0" err="1" smtClean="0">
              <a:effectLst>
                <a:outerShdw blurRad="38100" dist="38100" dir="2700000" algn="tl">
                  <a:srgbClr val="000000">
                    <a:alpha val="43137"/>
                  </a:srgbClr>
                </a:outerShdw>
              </a:effectLst>
              <a:latin typeface="+mn-lt"/>
              <a:cs typeface="Arial" pitchFamily="34" charset="0"/>
            </a:rPr>
            <a:t>đối</a:t>
          </a:r>
          <a:r>
            <a:rPr lang="en-US" sz="1800" b="1" dirty="0" smtClean="0">
              <a:effectLst>
                <a:outerShdw blurRad="38100" dist="38100" dir="2700000" algn="tl">
                  <a:srgbClr val="000000">
                    <a:alpha val="43137"/>
                  </a:srgbClr>
                </a:outerShdw>
              </a:effectLst>
              <a:latin typeface="+mn-lt"/>
              <a:cs typeface="Arial" pitchFamily="34" charset="0"/>
            </a:rPr>
            <a:t> </a:t>
          </a:r>
          <a:r>
            <a:rPr lang="en-US" sz="1800" b="1" dirty="0" err="1" smtClean="0">
              <a:effectLst>
                <a:outerShdw blurRad="38100" dist="38100" dir="2700000" algn="tl">
                  <a:srgbClr val="000000">
                    <a:alpha val="43137"/>
                  </a:srgbClr>
                </a:outerShdw>
              </a:effectLst>
              <a:latin typeface="+mn-lt"/>
              <a:cs typeface="Arial" pitchFamily="34" charset="0"/>
            </a:rPr>
            <a:t>với</a:t>
          </a:r>
          <a:r>
            <a:rPr lang="en-US" sz="1800" b="1" dirty="0" smtClean="0">
              <a:effectLst>
                <a:outerShdw blurRad="38100" dist="38100" dir="2700000" algn="tl">
                  <a:srgbClr val="000000">
                    <a:alpha val="43137"/>
                  </a:srgbClr>
                </a:outerShdw>
              </a:effectLst>
              <a:latin typeface="+mn-lt"/>
              <a:cs typeface="Arial" pitchFamily="34" charset="0"/>
            </a:rPr>
            <a:t> </a:t>
          </a:r>
          <a:r>
            <a:rPr lang="en-US" sz="1800" b="1" dirty="0" err="1" smtClean="0">
              <a:effectLst>
                <a:outerShdw blurRad="38100" dist="38100" dir="2700000" algn="tl">
                  <a:srgbClr val="000000">
                    <a:alpha val="43137"/>
                  </a:srgbClr>
                </a:outerShdw>
              </a:effectLst>
              <a:latin typeface="+mn-lt"/>
              <a:cs typeface="Arial" pitchFamily="34" charset="0"/>
            </a:rPr>
            <a:t>Thư</a:t>
          </a:r>
          <a:r>
            <a:rPr lang="en-US" sz="1800" b="1" dirty="0" smtClean="0">
              <a:effectLst>
                <a:outerShdw blurRad="38100" dist="38100" dir="2700000" algn="tl">
                  <a:srgbClr val="000000">
                    <a:alpha val="43137"/>
                  </a:srgbClr>
                </a:outerShdw>
              </a:effectLst>
              <a:latin typeface="+mn-lt"/>
              <a:cs typeface="Arial" pitchFamily="34" charset="0"/>
            </a:rPr>
            <a:t> </a:t>
          </a:r>
          <a:r>
            <a:rPr lang="en-US" sz="1800" b="1" dirty="0" err="1" smtClean="0">
              <a:effectLst>
                <a:outerShdw blurRad="38100" dist="38100" dir="2700000" algn="tl">
                  <a:srgbClr val="000000">
                    <a:alpha val="43137"/>
                  </a:srgbClr>
                </a:outerShdw>
              </a:effectLst>
              <a:latin typeface="+mn-lt"/>
              <a:cs typeface="Arial" pitchFamily="34" charset="0"/>
            </a:rPr>
            <a:t>viện</a:t>
          </a:r>
          <a:r>
            <a:rPr lang="en-US" sz="1800" b="1" dirty="0" smtClean="0">
              <a:effectLst>
                <a:outerShdw blurRad="38100" dist="38100" dir="2700000" algn="tl">
                  <a:srgbClr val="000000">
                    <a:alpha val="43137"/>
                  </a:srgbClr>
                </a:outerShdw>
              </a:effectLst>
              <a:latin typeface="+mn-lt"/>
              <a:cs typeface="Arial" pitchFamily="34" charset="0"/>
            </a:rPr>
            <a:t> </a:t>
          </a:r>
          <a:r>
            <a:rPr lang="en-US" sz="1800" b="1" dirty="0" err="1" smtClean="0">
              <a:effectLst>
                <a:outerShdw blurRad="38100" dist="38100" dir="2700000" algn="tl">
                  <a:srgbClr val="000000">
                    <a:alpha val="43137"/>
                  </a:srgbClr>
                </a:outerShdw>
              </a:effectLst>
              <a:latin typeface="+mn-lt"/>
              <a:cs typeface="Arial" pitchFamily="34" charset="0"/>
            </a:rPr>
            <a:t>số</a:t>
          </a:r>
          <a:endParaRPr lang="en-US" sz="1800" b="1" dirty="0" smtClean="0">
            <a:effectLst>
              <a:outerShdw blurRad="38100" dist="38100" dir="2700000" algn="tl">
                <a:srgbClr val="000000">
                  <a:alpha val="43137"/>
                </a:srgbClr>
              </a:outerShdw>
            </a:effectLst>
            <a:latin typeface="+mn-lt"/>
          </a:endParaRPr>
        </a:p>
      </dgm:t>
    </dgm:pt>
    <dgm:pt modelId="{5A112B3F-A93E-45A2-9389-FB04C68B4F66}" type="parTrans" cxnId="{15117CE0-5326-40E6-8C07-3CE2B514AE45}">
      <dgm:prSet/>
      <dgm:spPr/>
      <dgm:t>
        <a:bodyPr/>
        <a:lstStyle/>
        <a:p>
          <a:endParaRPr lang="en-US"/>
        </a:p>
      </dgm:t>
    </dgm:pt>
    <dgm:pt modelId="{A9E03E98-262F-4330-BB5A-03672B232946}" type="sibTrans" cxnId="{15117CE0-5326-40E6-8C07-3CE2B514AE45}">
      <dgm:prSet/>
      <dgm:spPr/>
      <dgm:t>
        <a:bodyPr/>
        <a:lstStyle/>
        <a:p>
          <a:endParaRPr lang="en-US"/>
        </a:p>
      </dgm:t>
    </dgm:pt>
    <dgm:pt modelId="{1DC848DA-0CD9-4DB8-8B07-01C64DC70600}">
      <dgm:prSet custT="1"/>
      <dgm:spPr/>
      <dgm:t>
        <a:bodyPr/>
        <a:lstStyle/>
        <a:p>
          <a:r>
            <a:rPr lang="en-US" sz="1800" b="1" dirty="0" err="1" smtClean="0">
              <a:effectLst>
                <a:outerShdw blurRad="38100" dist="38100" dir="2700000" algn="tl">
                  <a:srgbClr val="000000">
                    <a:alpha val="43137"/>
                  </a:srgbClr>
                </a:outerShdw>
              </a:effectLst>
              <a:latin typeface="+mn-lt"/>
            </a:rPr>
            <a:t>Lợi</a:t>
          </a:r>
          <a:r>
            <a:rPr lang="en-US" sz="1800" b="1" dirty="0" smtClean="0">
              <a:effectLst>
                <a:outerShdw blurRad="38100" dist="38100" dir="2700000" algn="tl">
                  <a:srgbClr val="000000">
                    <a:alpha val="43137"/>
                  </a:srgbClr>
                </a:outerShdw>
              </a:effectLst>
              <a:latin typeface="+mn-lt"/>
            </a:rPr>
            <a:t> </a:t>
          </a:r>
          <a:r>
            <a:rPr lang="en-US" sz="1800" b="1" dirty="0" err="1" smtClean="0">
              <a:effectLst>
                <a:outerShdw blurRad="38100" dist="38100" dir="2700000" algn="tl">
                  <a:srgbClr val="000000">
                    <a:alpha val="43137"/>
                  </a:srgbClr>
                </a:outerShdw>
              </a:effectLst>
              <a:latin typeface="+mn-lt"/>
            </a:rPr>
            <a:t>ích</a:t>
          </a:r>
          <a:r>
            <a:rPr lang="en-US" sz="1800" b="1" dirty="0" smtClean="0">
              <a:effectLst>
                <a:outerShdw blurRad="38100" dist="38100" dir="2700000" algn="tl">
                  <a:srgbClr val="000000">
                    <a:alpha val="43137"/>
                  </a:srgbClr>
                </a:outerShdw>
              </a:effectLst>
              <a:latin typeface="+mn-lt"/>
            </a:rPr>
            <a:t> </a:t>
          </a:r>
          <a:r>
            <a:rPr lang="en-US" sz="1800" b="1" dirty="0" err="1" smtClean="0">
              <a:effectLst>
                <a:outerShdw blurRad="38100" dist="38100" dir="2700000" algn="tl">
                  <a:srgbClr val="000000">
                    <a:alpha val="43137"/>
                  </a:srgbClr>
                </a:outerShdw>
              </a:effectLst>
              <a:latin typeface="+mn-lt"/>
            </a:rPr>
            <a:t>phát</a:t>
          </a:r>
          <a:r>
            <a:rPr lang="en-US" sz="1800" b="1" dirty="0" smtClean="0">
              <a:effectLst>
                <a:outerShdw blurRad="38100" dist="38100" dir="2700000" algn="tl">
                  <a:srgbClr val="000000">
                    <a:alpha val="43137"/>
                  </a:srgbClr>
                </a:outerShdw>
              </a:effectLst>
              <a:latin typeface="+mn-lt"/>
            </a:rPr>
            <a:t> </a:t>
          </a:r>
          <a:r>
            <a:rPr lang="en-US" sz="1800" b="1" dirty="0" err="1" smtClean="0">
              <a:effectLst>
                <a:outerShdw blurRad="38100" dist="38100" dir="2700000" algn="tl">
                  <a:srgbClr val="000000">
                    <a:alpha val="43137"/>
                  </a:srgbClr>
                </a:outerShdw>
              </a:effectLst>
              <a:latin typeface="+mn-lt"/>
            </a:rPr>
            <a:t>triển</a:t>
          </a:r>
          <a:r>
            <a:rPr lang="en-US" sz="1800" b="1" dirty="0" smtClean="0">
              <a:effectLst>
                <a:outerShdw blurRad="38100" dist="38100" dir="2700000" algn="tl">
                  <a:srgbClr val="000000">
                    <a:alpha val="43137"/>
                  </a:srgbClr>
                </a:outerShdw>
              </a:effectLst>
              <a:latin typeface="+mn-lt"/>
            </a:rPr>
            <a:t> con </a:t>
          </a:r>
          <a:r>
            <a:rPr lang="en-US" sz="1800" b="1" dirty="0" err="1" smtClean="0">
              <a:effectLst>
                <a:outerShdw blurRad="38100" dist="38100" dir="2700000" algn="tl">
                  <a:srgbClr val="000000">
                    <a:alpha val="43137"/>
                  </a:srgbClr>
                </a:outerShdw>
              </a:effectLst>
              <a:latin typeface="+mn-lt"/>
            </a:rPr>
            <a:t>người</a:t>
          </a:r>
          <a:endParaRPr lang="en-US" sz="1800" b="1" dirty="0" smtClean="0">
            <a:effectLst>
              <a:outerShdw blurRad="38100" dist="38100" dir="2700000" algn="tl">
                <a:srgbClr val="000000">
                  <a:alpha val="43137"/>
                </a:srgbClr>
              </a:outerShdw>
            </a:effectLst>
            <a:latin typeface="+mn-lt"/>
          </a:endParaRPr>
        </a:p>
      </dgm:t>
    </dgm:pt>
    <dgm:pt modelId="{FD2FA2DC-63F3-498F-B98D-17DBB3AF15EC}" type="parTrans" cxnId="{F97084FA-D1B9-4C0F-8A8B-699C1B67F5A0}">
      <dgm:prSet/>
      <dgm:spPr/>
      <dgm:t>
        <a:bodyPr/>
        <a:lstStyle/>
        <a:p>
          <a:endParaRPr lang="en-US"/>
        </a:p>
      </dgm:t>
    </dgm:pt>
    <dgm:pt modelId="{426098EB-AEB4-40B3-8E39-398096D715C8}" type="sibTrans" cxnId="{F97084FA-D1B9-4C0F-8A8B-699C1B67F5A0}">
      <dgm:prSet/>
      <dgm:spPr/>
      <dgm:t>
        <a:bodyPr/>
        <a:lstStyle/>
        <a:p>
          <a:endParaRPr lang="en-US"/>
        </a:p>
      </dgm:t>
    </dgm:pt>
    <dgm:pt modelId="{5F717C53-5ACF-49FC-B94A-AE2D1ACA2BB5}" type="pres">
      <dgm:prSet presAssocID="{A1E99154-B010-4A9B-8690-DE98077DCC1F}" presName="linearFlow" presStyleCnt="0">
        <dgm:presLayoutVars>
          <dgm:dir/>
          <dgm:animLvl val="lvl"/>
          <dgm:resizeHandles val="exact"/>
        </dgm:presLayoutVars>
      </dgm:prSet>
      <dgm:spPr/>
      <dgm:t>
        <a:bodyPr/>
        <a:lstStyle/>
        <a:p>
          <a:endParaRPr lang="en-US"/>
        </a:p>
      </dgm:t>
    </dgm:pt>
    <dgm:pt modelId="{B6B7BA3F-D8F0-40FC-9EF8-1F96C5DAF919}" type="pres">
      <dgm:prSet presAssocID="{13672706-EDBE-48A5-AC4D-82153557C3EB}" presName="composite" presStyleCnt="0"/>
      <dgm:spPr/>
    </dgm:pt>
    <dgm:pt modelId="{F75CD7D0-6380-4106-87A0-5A116AF008C1}" type="pres">
      <dgm:prSet presAssocID="{13672706-EDBE-48A5-AC4D-82153557C3EB}" presName="parentText" presStyleLbl="alignNode1" presStyleIdx="0" presStyleCnt="5" custLinFactNeighborY="-14804">
        <dgm:presLayoutVars>
          <dgm:chMax val="1"/>
          <dgm:bulletEnabled val="1"/>
        </dgm:presLayoutVars>
      </dgm:prSet>
      <dgm:spPr/>
      <dgm:t>
        <a:bodyPr/>
        <a:lstStyle/>
        <a:p>
          <a:endParaRPr lang="en-US"/>
        </a:p>
      </dgm:t>
    </dgm:pt>
    <dgm:pt modelId="{792131F0-01A9-4C1D-B37B-1D328CCC8618}" type="pres">
      <dgm:prSet presAssocID="{13672706-EDBE-48A5-AC4D-82153557C3EB}" presName="descendantText" presStyleLbl="alignAcc1" presStyleIdx="0" presStyleCnt="5" custScaleY="166137">
        <dgm:presLayoutVars>
          <dgm:bulletEnabled val="1"/>
        </dgm:presLayoutVars>
      </dgm:prSet>
      <dgm:spPr/>
      <dgm:t>
        <a:bodyPr/>
        <a:lstStyle/>
        <a:p>
          <a:endParaRPr lang="en-US"/>
        </a:p>
      </dgm:t>
    </dgm:pt>
    <dgm:pt modelId="{EE81CB34-609A-445F-AE6E-B7174D512C95}" type="pres">
      <dgm:prSet presAssocID="{42168093-0930-425F-A472-92340BFAE1D4}" presName="sp" presStyleCnt="0"/>
      <dgm:spPr/>
    </dgm:pt>
    <dgm:pt modelId="{79734FC4-610D-4D13-9489-AC9F5839095C}" type="pres">
      <dgm:prSet presAssocID="{295F1DA9-B89B-46CC-A760-DCDD1E98020A}" presName="composite" presStyleCnt="0"/>
      <dgm:spPr/>
    </dgm:pt>
    <dgm:pt modelId="{23058CC4-3D7B-45FE-95C5-C7E4404BE020}" type="pres">
      <dgm:prSet presAssocID="{295F1DA9-B89B-46CC-A760-DCDD1E98020A}" presName="parentText" presStyleLbl="alignNode1" presStyleIdx="1" presStyleCnt="5">
        <dgm:presLayoutVars>
          <dgm:chMax val="1"/>
          <dgm:bulletEnabled val="1"/>
        </dgm:presLayoutVars>
      </dgm:prSet>
      <dgm:spPr/>
      <dgm:t>
        <a:bodyPr/>
        <a:lstStyle/>
        <a:p>
          <a:endParaRPr lang="en-US"/>
        </a:p>
      </dgm:t>
    </dgm:pt>
    <dgm:pt modelId="{84F82705-85A3-4EB5-9A26-89915614D78F}" type="pres">
      <dgm:prSet presAssocID="{295F1DA9-B89B-46CC-A760-DCDD1E98020A}" presName="descendantText" presStyleLbl="alignAcc1" presStyleIdx="1" presStyleCnt="5" custScaleY="152193">
        <dgm:presLayoutVars>
          <dgm:bulletEnabled val="1"/>
        </dgm:presLayoutVars>
      </dgm:prSet>
      <dgm:spPr/>
      <dgm:t>
        <a:bodyPr/>
        <a:lstStyle/>
        <a:p>
          <a:endParaRPr lang="en-US"/>
        </a:p>
      </dgm:t>
    </dgm:pt>
    <dgm:pt modelId="{24E0D7CA-9093-4324-BF7B-C9BEE0F84266}" type="pres">
      <dgm:prSet presAssocID="{26C0DCFA-FA2B-4A3D-BC27-8FA3F5BCE0E3}" presName="sp" presStyleCnt="0"/>
      <dgm:spPr/>
    </dgm:pt>
    <dgm:pt modelId="{30A1E1E7-AAB2-4317-958C-44E58EBCDAA1}" type="pres">
      <dgm:prSet presAssocID="{A48DACCF-E319-45DF-A273-2BC28B07820C}" presName="composite" presStyleCnt="0"/>
      <dgm:spPr/>
    </dgm:pt>
    <dgm:pt modelId="{C3CE7577-81D3-4ED4-84CF-AC951E9F30B2}" type="pres">
      <dgm:prSet presAssocID="{A48DACCF-E319-45DF-A273-2BC28B07820C}" presName="parentText" presStyleLbl="alignNode1" presStyleIdx="2" presStyleCnt="5">
        <dgm:presLayoutVars>
          <dgm:chMax val="1"/>
          <dgm:bulletEnabled val="1"/>
        </dgm:presLayoutVars>
      </dgm:prSet>
      <dgm:spPr/>
      <dgm:t>
        <a:bodyPr/>
        <a:lstStyle/>
        <a:p>
          <a:endParaRPr lang="en-US"/>
        </a:p>
      </dgm:t>
    </dgm:pt>
    <dgm:pt modelId="{52F1B484-31D4-4012-A268-A72A8F9573C1}" type="pres">
      <dgm:prSet presAssocID="{A48DACCF-E319-45DF-A273-2BC28B07820C}" presName="descendantText" presStyleLbl="alignAcc1" presStyleIdx="2" presStyleCnt="5" custScaleY="163566">
        <dgm:presLayoutVars>
          <dgm:bulletEnabled val="1"/>
        </dgm:presLayoutVars>
      </dgm:prSet>
      <dgm:spPr/>
      <dgm:t>
        <a:bodyPr/>
        <a:lstStyle/>
        <a:p>
          <a:endParaRPr lang="en-US"/>
        </a:p>
      </dgm:t>
    </dgm:pt>
    <dgm:pt modelId="{73929E83-3FA7-416F-98C2-9A0A37A135B7}" type="pres">
      <dgm:prSet presAssocID="{6A153690-464B-4B16-B31A-DD6447DCBF53}" presName="sp" presStyleCnt="0"/>
      <dgm:spPr/>
    </dgm:pt>
    <dgm:pt modelId="{02A8B682-8B6A-45B2-8096-0CAAB1AF33A7}" type="pres">
      <dgm:prSet presAssocID="{A6A909D2-BAC1-4191-9F85-9B1B4D6A9C69}" presName="composite" presStyleCnt="0"/>
      <dgm:spPr/>
    </dgm:pt>
    <dgm:pt modelId="{FF602AE4-508C-4EF8-87AA-9DDCA753949A}" type="pres">
      <dgm:prSet presAssocID="{A6A909D2-BAC1-4191-9F85-9B1B4D6A9C69}" presName="parentText" presStyleLbl="alignNode1" presStyleIdx="3" presStyleCnt="5">
        <dgm:presLayoutVars>
          <dgm:chMax val="1"/>
          <dgm:bulletEnabled val="1"/>
        </dgm:presLayoutVars>
      </dgm:prSet>
      <dgm:spPr/>
      <dgm:t>
        <a:bodyPr/>
        <a:lstStyle/>
        <a:p>
          <a:endParaRPr lang="en-US"/>
        </a:p>
      </dgm:t>
    </dgm:pt>
    <dgm:pt modelId="{157D3B8F-5D28-4A81-97B6-6DACF0C4F2DC}" type="pres">
      <dgm:prSet presAssocID="{A6A909D2-BAC1-4191-9F85-9B1B4D6A9C69}" presName="descendantText" presStyleLbl="alignAcc1" presStyleIdx="3" presStyleCnt="5" custScaleY="147947">
        <dgm:presLayoutVars>
          <dgm:bulletEnabled val="1"/>
        </dgm:presLayoutVars>
      </dgm:prSet>
      <dgm:spPr/>
      <dgm:t>
        <a:bodyPr/>
        <a:lstStyle/>
        <a:p>
          <a:endParaRPr lang="en-US"/>
        </a:p>
      </dgm:t>
    </dgm:pt>
    <dgm:pt modelId="{1BFF40A8-B45B-4134-8088-0C8745F573D7}" type="pres">
      <dgm:prSet presAssocID="{F5552631-DD11-4437-8D17-24DA8631FE24}" presName="sp" presStyleCnt="0"/>
      <dgm:spPr/>
    </dgm:pt>
    <dgm:pt modelId="{EA1080BC-A3BD-43DB-9CD4-923C4C0F19B5}" type="pres">
      <dgm:prSet presAssocID="{22655395-BC0C-4C6F-AA08-07FAF4DFA11D}" presName="composite" presStyleCnt="0"/>
      <dgm:spPr/>
    </dgm:pt>
    <dgm:pt modelId="{BA5FAEEF-6BFA-4229-925A-C54F4943B1F0}" type="pres">
      <dgm:prSet presAssocID="{22655395-BC0C-4C6F-AA08-07FAF4DFA11D}" presName="parentText" presStyleLbl="alignNode1" presStyleIdx="4" presStyleCnt="5">
        <dgm:presLayoutVars>
          <dgm:chMax val="1"/>
          <dgm:bulletEnabled val="1"/>
        </dgm:presLayoutVars>
      </dgm:prSet>
      <dgm:spPr/>
      <dgm:t>
        <a:bodyPr/>
        <a:lstStyle/>
        <a:p>
          <a:endParaRPr lang="en-US"/>
        </a:p>
      </dgm:t>
    </dgm:pt>
    <dgm:pt modelId="{64B2395F-32EF-4705-AD99-84F58B82C75C}" type="pres">
      <dgm:prSet presAssocID="{22655395-BC0C-4C6F-AA08-07FAF4DFA11D}" presName="descendantText" presStyleLbl="alignAcc1" presStyleIdx="4" presStyleCnt="5">
        <dgm:presLayoutVars>
          <dgm:bulletEnabled val="1"/>
        </dgm:presLayoutVars>
      </dgm:prSet>
      <dgm:spPr/>
      <dgm:t>
        <a:bodyPr/>
        <a:lstStyle/>
        <a:p>
          <a:endParaRPr lang="en-US"/>
        </a:p>
      </dgm:t>
    </dgm:pt>
  </dgm:ptLst>
  <dgm:cxnLst>
    <dgm:cxn modelId="{CF6A31C4-987B-4134-B017-4A32A03ED983}" type="presOf" srcId="{A1E99154-B010-4A9B-8690-DE98077DCC1F}" destId="{5F717C53-5ACF-49FC-B94A-AE2D1ACA2BB5}" srcOrd="0" destOrd="0" presId="urn:microsoft.com/office/officeart/2005/8/layout/chevron2"/>
    <dgm:cxn modelId="{15117CE0-5326-40E6-8C07-3CE2B514AE45}" srcId="{A6A909D2-BAC1-4191-9F85-9B1B4D6A9C69}" destId="{2D90DD42-87C9-41A2-AB74-262D89A0D90F}" srcOrd="1" destOrd="0" parTransId="{5A112B3F-A93E-45A2-9389-FB04C68B4F66}" sibTransId="{A9E03E98-262F-4330-BB5A-03672B232946}"/>
    <dgm:cxn modelId="{DD3914DB-FD48-4CD1-B932-3DF556170C0B}" srcId="{13672706-EDBE-48A5-AC4D-82153557C3EB}" destId="{7F90263E-4999-4D00-8408-D35FFBB35309}" srcOrd="0" destOrd="0" parTransId="{AF6D17F3-A03A-4F70-82AE-B99D17459443}" sibTransId="{C4BB0F98-492D-4F51-881B-7944145B3A54}"/>
    <dgm:cxn modelId="{E455EB47-A108-43CC-86A5-AF6077C4C655}" type="presOf" srcId="{A48DACCF-E319-45DF-A273-2BC28B07820C}" destId="{C3CE7577-81D3-4ED4-84CF-AC951E9F30B2}" srcOrd="0" destOrd="0" presId="urn:microsoft.com/office/officeart/2005/8/layout/chevron2"/>
    <dgm:cxn modelId="{BF1B03E3-8792-4B84-9D70-6EE35BCCA1C4}" type="presOf" srcId="{880B218C-5587-47F4-B4C7-A1C470EE112E}" destId="{52F1B484-31D4-4012-A268-A72A8F9573C1}" srcOrd="0" destOrd="2" presId="urn:microsoft.com/office/officeart/2005/8/layout/chevron2"/>
    <dgm:cxn modelId="{47817920-E5E8-4FCE-8B19-D808FF5B33DF}" type="presOf" srcId="{C5C8F4EF-2219-4A4A-9134-80C078A349FC}" destId="{84F82705-85A3-4EB5-9A26-89915614D78F}" srcOrd="0" destOrd="2" presId="urn:microsoft.com/office/officeart/2005/8/layout/chevron2"/>
    <dgm:cxn modelId="{5C078247-A906-4102-AA2E-949999122B9E}" srcId="{A1E99154-B010-4A9B-8690-DE98077DCC1F}" destId="{295F1DA9-B89B-46CC-A760-DCDD1E98020A}" srcOrd="1" destOrd="0" parTransId="{E32E1472-A481-4CE0-96F2-2569EA38CD5D}" sibTransId="{26C0DCFA-FA2B-4A3D-BC27-8FA3F5BCE0E3}"/>
    <dgm:cxn modelId="{5E67F887-097D-4E53-A99C-C375D79BE423}" type="presOf" srcId="{22655395-BC0C-4C6F-AA08-07FAF4DFA11D}" destId="{BA5FAEEF-6BFA-4229-925A-C54F4943B1F0}" srcOrd="0" destOrd="0" presId="urn:microsoft.com/office/officeart/2005/8/layout/chevron2"/>
    <dgm:cxn modelId="{75E1F580-C5C2-494E-BD2F-46B6A28CCB10}" type="presOf" srcId="{EABA72B3-F0E4-4E36-98D9-63CA0E5F0FD3}" destId="{792131F0-01A9-4C1D-B37B-1D328CCC8618}" srcOrd="0" destOrd="1" presId="urn:microsoft.com/office/officeart/2005/8/layout/chevron2"/>
    <dgm:cxn modelId="{A9062EDD-AF32-4C65-B4EE-E1D0F176140F}" srcId="{A48DACCF-E319-45DF-A273-2BC28B07820C}" destId="{510A6774-E24D-4FF6-8995-330DB49C07F3}" srcOrd="1" destOrd="0" parTransId="{03D46D1D-9DD9-47D7-AD8A-C49DA6BBEF3E}" sibTransId="{88A0832D-FFB4-48A1-8D78-EB6C8A15C0DD}"/>
    <dgm:cxn modelId="{E1ED9A0E-91DE-49ED-ACC0-1C5A45C23181}" srcId="{A1E99154-B010-4A9B-8690-DE98077DCC1F}" destId="{13672706-EDBE-48A5-AC4D-82153557C3EB}" srcOrd="0" destOrd="0" parTransId="{F563CE4E-6965-4AAA-9E99-06DF83B1817F}" sibTransId="{42168093-0930-425F-A472-92340BFAE1D4}"/>
    <dgm:cxn modelId="{30E83A57-682E-4C97-A819-829B7BDF09C8}" type="presOf" srcId="{A38ECA1F-5089-4214-BD13-C4A666AD14DC}" destId="{84F82705-85A3-4EB5-9A26-89915614D78F}" srcOrd="0" destOrd="1" presId="urn:microsoft.com/office/officeart/2005/8/layout/chevron2"/>
    <dgm:cxn modelId="{FD367F6B-6634-4ABC-A773-A638C40AD9B2}" type="presOf" srcId="{295F1DA9-B89B-46CC-A760-DCDD1E98020A}" destId="{23058CC4-3D7B-45FE-95C5-C7E4404BE020}" srcOrd="0" destOrd="0" presId="urn:microsoft.com/office/officeart/2005/8/layout/chevron2"/>
    <dgm:cxn modelId="{EDF6AED9-34C9-4F4B-B461-C1EA03CBBA7B}" srcId="{295F1DA9-B89B-46CC-A760-DCDD1E98020A}" destId="{E6575ADC-81FE-49C7-A303-5973BD311049}" srcOrd="0" destOrd="0" parTransId="{422937FE-108D-41D5-848C-0122ED790D2B}" sibTransId="{2581C947-9C3B-4C00-A0B7-BB505B6C0EB7}"/>
    <dgm:cxn modelId="{6F59C2FD-95AE-4DC6-AF08-411F87575D1E}" type="presOf" srcId="{2F3154A5-7723-49BF-BF11-441F59E4C522}" destId="{52F1B484-31D4-4012-A268-A72A8F9573C1}" srcOrd="0" destOrd="0" presId="urn:microsoft.com/office/officeart/2005/8/layout/chevron2"/>
    <dgm:cxn modelId="{CBB4A7D0-36F5-4D9D-8C3C-C042D0FF6DD4}" type="presOf" srcId="{1DC848DA-0CD9-4DB8-8B07-01C64DC70600}" destId="{157D3B8F-5D28-4A81-97B6-6DACF0C4F2DC}" srcOrd="0" destOrd="2" presId="urn:microsoft.com/office/officeart/2005/8/layout/chevron2"/>
    <dgm:cxn modelId="{07D0B79B-AB31-4F45-8EBB-35916FB9E125}" srcId="{A1E99154-B010-4A9B-8690-DE98077DCC1F}" destId="{22655395-BC0C-4C6F-AA08-07FAF4DFA11D}" srcOrd="4" destOrd="0" parTransId="{259C616F-8DE9-4C2A-8BEC-6B644998F3DC}" sibTransId="{B0AA0C15-AF4B-4264-BAD3-9BE0CA159431}"/>
    <dgm:cxn modelId="{B221F5F3-7BFF-4B56-94E6-60947FA18C0B}" srcId="{A48DACCF-E319-45DF-A273-2BC28B07820C}" destId="{2F3154A5-7723-49BF-BF11-441F59E4C522}" srcOrd="0" destOrd="0" parTransId="{86D6F699-1812-4762-94A0-6120E8ECE388}" sibTransId="{5EA121C9-D6D6-49FA-A116-D7F87FA70630}"/>
    <dgm:cxn modelId="{F97084FA-D1B9-4C0F-8A8B-699C1B67F5A0}" srcId="{A6A909D2-BAC1-4191-9F85-9B1B4D6A9C69}" destId="{1DC848DA-0CD9-4DB8-8B07-01C64DC70600}" srcOrd="2" destOrd="0" parTransId="{FD2FA2DC-63F3-498F-B98D-17DBB3AF15EC}" sibTransId="{426098EB-AEB4-40B3-8E39-398096D715C8}"/>
    <dgm:cxn modelId="{6395160A-FC02-4705-BF1C-12F23DBDC66F}" type="presOf" srcId="{A6A909D2-BAC1-4191-9F85-9B1B4D6A9C69}" destId="{FF602AE4-508C-4EF8-87AA-9DDCA753949A}" srcOrd="0" destOrd="0" presId="urn:microsoft.com/office/officeart/2005/8/layout/chevron2"/>
    <dgm:cxn modelId="{612C8B1B-2C79-49E4-86E5-98868C633A82}" type="presOf" srcId="{7F90263E-4999-4D00-8408-D35FFBB35309}" destId="{792131F0-01A9-4C1D-B37B-1D328CCC8618}" srcOrd="0" destOrd="0" presId="urn:microsoft.com/office/officeart/2005/8/layout/chevron2"/>
    <dgm:cxn modelId="{8835534B-7897-43E7-8009-97C1CFE1D4F1}" srcId="{13672706-EDBE-48A5-AC4D-82153557C3EB}" destId="{32497011-0109-4FC9-B28F-1F9CF3047615}" srcOrd="2" destOrd="0" parTransId="{A5C0B4AA-3845-4F1E-A6B9-53D8D9C93E6B}" sibTransId="{D772E24E-46F5-458D-855F-30FD0D5A83B5}"/>
    <dgm:cxn modelId="{5CB73E58-491C-40DA-B1B7-85549213817C}" srcId="{A1E99154-B010-4A9B-8690-DE98077DCC1F}" destId="{A48DACCF-E319-45DF-A273-2BC28B07820C}" srcOrd="2" destOrd="0" parTransId="{58770426-4481-4A6E-B08D-811119B8A5CA}" sibTransId="{6A153690-464B-4B16-B31A-DD6447DCBF53}"/>
    <dgm:cxn modelId="{79EDC5B6-794B-4FE0-B6A0-E81DC3470BA8}" type="presOf" srcId="{E6575ADC-81FE-49C7-A303-5973BD311049}" destId="{84F82705-85A3-4EB5-9A26-89915614D78F}" srcOrd="0" destOrd="0" presId="urn:microsoft.com/office/officeart/2005/8/layout/chevron2"/>
    <dgm:cxn modelId="{794E8D9D-AC31-47F7-A7CE-1E830E4B9174}" type="presOf" srcId="{32497011-0109-4FC9-B28F-1F9CF3047615}" destId="{792131F0-01A9-4C1D-B37B-1D328CCC8618}" srcOrd="0" destOrd="2" presId="urn:microsoft.com/office/officeart/2005/8/layout/chevron2"/>
    <dgm:cxn modelId="{C1A8C38A-0643-4535-944B-178A3FCCB64F}" type="presOf" srcId="{2D90DD42-87C9-41A2-AB74-262D89A0D90F}" destId="{157D3B8F-5D28-4A81-97B6-6DACF0C4F2DC}" srcOrd="0" destOrd="1" presId="urn:microsoft.com/office/officeart/2005/8/layout/chevron2"/>
    <dgm:cxn modelId="{BDCF4A3D-4F73-41B3-99B3-46BF00CED47D}" type="presOf" srcId="{67156BC6-A281-483C-891C-5946B6DB422A}" destId="{157D3B8F-5D28-4A81-97B6-6DACF0C4F2DC}" srcOrd="0" destOrd="0" presId="urn:microsoft.com/office/officeart/2005/8/layout/chevron2"/>
    <dgm:cxn modelId="{03BBEE19-F10B-4A7D-9FD0-19E04FB1AC65}" srcId="{295F1DA9-B89B-46CC-A760-DCDD1E98020A}" destId="{C5C8F4EF-2219-4A4A-9134-80C078A349FC}" srcOrd="2" destOrd="0" parTransId="{CE9F2A3C-0688-4952-AB72-C0FCB327314E}" sibTransId="{F73381D0-044E-4A86-8672-EE4156BD5FC0}"/>
    <dgm:cxn modelId="{746ECA4F-A1F1-47D3-822F-AA99215B8BB0}" srcId="{A6A909D2-BAC1-4191-9F85-9B1B4D6A9C69}" destId="{67156BC6-A281-483C-891C-5946B6DB422A}" srcOrd="0" destOrd="0" parTransId="{096BE61A-26A2-4A24-BBE3-21589DD4DC4B}" sibTransId="{475EF467-7709-414E-9B42-0D747E192EE5}"/>
    <dgm:cxn modelId="{080DEC83-3A44-488C-9FE3-2D3017221222}" srcId="{13672706-EDBE-48A5-AC4D-82153557C3EB}" destId="{EABA72B3-F0E4-4E36-98D9-63CA0E5F0FD3}" srcOrd="1" destOrd="0" parTransId="{77B9AB30-8A80-4576-9D0E-DEEB3F6F4CFD}" sibTransId="{8FA5FBDF-2162-4AD7-A4C0-41B12EF38A12}"/>
    <dgm:cxn modelId="{A0FAD764-6FCF-4442-968E-A3DB574E979B}" type="presOf" srcId="{510A6774-E24D-4FF6-8995-330DB49C07F3}" destId="{52F1B484-31D4-4012-A268-A72A8F9573C1}" srcOrd="0" destOrd="1" presId="urn:microsoft.com/office/officeart/2005/8/layout/chevron2"/>
    <dgm:cxn modelId="{3526ADE5-B2AE-4660-A9E5-EF95C6550FB7}" srcId="{A1E99154-B010-4A9B-8690-DE98077DCC1F}" destId="{A6A909D2-BAC1-4191-9F85-9B1B4D6A9C69}" srcOrd="3" destOrd="0" parTransId="{732D4FBA-FBF4-41A6-9905-F4CCDC217A7C}" sibTransId="{F5552631-DD11-4437-8D17-24DA8631FE24}"/>
    <dgm:cxn modelId="{A2E29EEE-D27E-4A73-BB01-21050BD8990C}" type="presOf" srcId="{F7782E51-3983-4C8C-AE47-E69679797986}" destId="{64B2395F-32EF-4705-AD99-84F58B82C75C}" srcOrd="0" destOrd="0" presId="urn:microsoft.com/office/officeart/2005/8/layout/chevron2"/>
    <dgm:cxn modelId="{BE4AB4FE-519E-425B-8AB1-C4BAC3CE8C27}" srcId="{A48DACCF-E319-45DF-A273-2BC28B07820C}" destId="{880B218C-5587-47F4-B4C7-A1C470EE112E}" srcOrd="2" destOrd="0" parTransId="{0222D6C2-A40B-4305-B5C2-D592981A4F04}" sibTransId="{79ACBD97-9859-4C7D-A74D-AAFC5B5A7CF3}"/>
    <dgm:cxn modelId="{85A08356-A2E6-4219-BBB8-8D96B9827767}" srcId="{22655395-BC0C-4C6F-AA08-07FAF4DFA11D}" destId="{F7782E51-3983-4C8C-AE47-E69679797986}" srcOrd="0" destOrd="0" parTransId="{2EC52DD4-DD6D-402C-96E8-00EE7CF94429}" sibTransId="{283649AE-FFEB-4187-891B-CB4455DE4751}"/>
    <dgm:cxn modelId="{2A723889-4981-4A74-B2F8-356A79EF994B}" srcId="{295F1DA9-B89B-46CC-A760-DCDD1E98020A}" destId="{A38ECA1F-5089-4214-BD13-C4A666AD14DC}" srcOrd="1" destOrd="0" parTransId="{5D79C6C3-71B1-481A-93F1-28060BC54EC9}" sibTransId="{04B5FDCF-A577-432B-B8BC-4EB3EE7058A4}"/>
    <dgm:cxn modelId="{5DBC339B-E626-49B6-9990-3EF2730B65B3}" type="presOf" srcId="{13672706-EDBE-48A5-AC4D-82153557C3EB}" destId="{F75CD7D0-6380-4106-87A0-5A116AF008C1}" srcOrd="0" destOrd="0" presId="urn:microsoft.com/office/officeart/2005/8/layout/chevron2"/>
    <dgm:cxn modelId="{15834AC7-9B23-4DD8-822E-6378A89224FF}" type="presParOf" srcId="{5F717C53-5ACF-49FC-B94A-AE2D1ACA2BB5}" destId="{B6B7BA3F-D8F0-40FC-9EF8-1F96C5DAF919}" srcOrd="0" destOrd="0" presId="urn:microsoft.com/office/officeart/2005/8/layout/chevron2"/>
    <dgm:cxn modelId="{193F0E4A-BD90-487C-A081-761F68545433}" type="presParOf" srcId="{B6B7BA3F-D8F0-40FC-9EF8-1F96C5DAF919}" destId="{F75CD7D0-6380-4106-87A0-5A116AF008C1}" srcOrd="0" destOrd="0" presId="urn:microsoft.com/office/officeart/2005/8/layout/chevron2"/>
    <dgm:cxn modelId="{DDE2ABD6-3746-4122-BF97-881D847A1AB0}" type="presParOf" srcId="{B6B7BA3F-D8F0-40FC-9EF8-1F96C5DAF919}" destId="{792131F0-01A9-4C1D-B37B-1D328CCC8618}" srcOrd="1" destOrd="0" presId="urn:microsoft.com/office/officeart/2005/8/layout/chevron2"/>
    <dgm:cxn modelId="{3C6E4558-CC02-416D-9FB5-C2640D77538A}" type="presParOf" srcId="{5F717C53-5ACF-49FC-B94A-AE2D1ACA2BB5}" destId="{EE81CB34-609A-445F-AE6E-B7174D512C95}" srcOrd="1" destOrd="0" presId="urn:microsoft.com/office/officeart/2005/8/layout/chevron2"/>
    <dgm:cxn modelId="{795E21AF-C5B6-4A43-B8B2-5D9657EF1A76}" type="presParOf" srcId="{5F717C53-5ACF-49FC-B94A-AE2D1ACA2BB5}" destId="{79734FC4-610D-4D13-9489-AC9F5839095C}" srcOrd="2" destOrd="0" presId="urn:microsoft.com/office/officeart/2005/8/layout/chevron2"/>
    <dgm:cxn modelId="{2E6E42D0-6153-4C48-B094-ABA445B0F439}" type="presParOf" srcId="{79734FC4-610D-4D13-9489-AC9F5839095C}" destId="{23058CC4-3D7B-45FE-95C5-C7E4404BE020}" srcOrd="0" destOrd="0" presId="urn:microsoft.com/office/officeart/2005/8/layout/chevron2"/>
    <dgm:cxn modelId="{0D00E987-20AF-4180-A2C7-39A2EEB55B49}" type="presParOf" srcId="{79734FC4-610D-4D13-9489-AC9F5839095C}" destId="{84F82705-85A3-4EB5-9A26-89915614D78F}" srcOrd="1" destOrd="0" presId="urn:microsoft.com/office/officeart/2005/8/layout/chevron2"/>
    <dgm:cxn modelId="{798B886A-9ECD-42D5-9DE7-76ACE9E09E93}" type="presParOf" srcId="{5F717C53-5ACF-49FC-B94A-AE2D1ACA2BB5}" destId="{24E0D7CA-9093-4324-BF7B-C9BEE0F84266}" srcOrd="3" destOrd="0" presId="urn:microsoft.com/office/officeart/2005/8/layout/chevron2"/>
    <dgm:cxn modelId="{368987F5-5849-4553-870A-69FD8719B257}" type="presParOf" srcId="{5F717C53-5ACF-49FC-B94A-AE2D1ACA2BB5}" destId="{30A1E1E7-AAB2-4317-958C-44E58EBCDAA1}" srcOrd="4" destOrd="0" presId="urn:microsoft.com/office/officeart/2005/8/layout/chevron2"/>
    <dgm:cxn modelId="{5BE3E2ED-EF01-416D-A60F-AA0CD930D2ED}" type="presParOf" srcId="{30A1E1E7-AAB2-4317-958C-44E58EBCDAA1}" destId="{C3CE7577-81D3-4ED4-84CF-AC951E9F30B2}" srcOrd="0" destOrd="0" presId="urn:microsoft.com/office/officeart/2005/8/layout/chevron2"/>
    <dgm:cxn modelId="{736CC06D-7C74-447B-9CE6-89300EF0F637}" type="presParOf" srcId="{30A1E1E7-AAB2-4317-958C-44E58EBCDAA1}" destId="{52F1B484-31D4-4012-A268-A72A8F9573C1}" srcOrd="1" destOrd="0" presId="urn:microsoft.com/office/officeart/2005/8/layout/chevron2"/>
    <dgm:cxn modelId="{6DB143F8-65A6-4BBE-9E38-643783E239C2}" type="presParOf" srcId="{5F717C53-5ACF-49FC-B94A-AE2D1ACA2BB5}" destId="{73929E83-3FA7-416F-98C2-9A0A37A135B7}" srcOrd="5" destOrd="0" presId="urn:microsoft.com/office/officeart/2005/8/layout/chevron2"/>
    <dgm:cxn modelId="{116813BB-D51E-4288-9F4E-6B62C2A18BA7}" type="presParOf" srcId="{5F717C53-5ACF-49FC-B94A-AE2D1ACA2BB5}" destId="{02A8B682-8B6A-45B2-8096-0CAAB1AF33A7}" srcOrd="6" destOrd="0" presId="urn:microsoft.com/office/officeart/2005/8/layout/chevron2"/>
    <dgm:cxn modelId="{1C0F11AF-5789-48C1-A8F6-B17D7FF7E6E1}" type="presParOf" srcId="{02A8B682-8B6A-45B2-8096-0CAAB1AF33A7}" destId="{FF602AE4-508C-4EF8-87AA-9DDCA753949A}" srcOrd="0" destOrd="0" presId="urn:microsoft.com/office/officeart/2005/8/layout/chevron2"/>
    <dgm:cxn modelId="{229542C1-11FA-4E6C-A914-08649934C4A1}" type="presParOf" srcId="{02A8B682-8B6A-45B2-8096-0CAAB1AF33A7}" destId="{157D3B8F-5D28-4A81-97B6-6DACF0C4F2DC}" srcOrd="1" destOrd="0" presId="urn:microsoft.com/office/officeart/2005/8/layout/chevron2"/>
    <dgm:cxn modelId="{FCB7DCE4-7AA9-40AF-ABCF-0CFA6888FC57}" type="presParOf" srcId="{5F717C53-5ACF-49FC-B94A-AE2D1ACA2BB5}" destId="{1BFF40A8-B45B-4134-8088-0C8745F573D7}" srcOrd="7" destOrd="0" presId="urn:microsoft.com/office/officeart/2005/8/layout/chevron2"/>
    <dgm:cxn modelId="{30422598-C847-4D25-B9E7-C13293204A6B}" type="presParOf" srcId="{5F717C53-5ACF-49FC-B94A-AE2D1ACA2BB5}" destId="{EA1080BC-A3BD-43DB-9CD4-923C4C0F19B5}" srcOrd="8" destOrd="0" presId="urn:microsoft.com/office/officeart/2005/8/layout/chevron2"/>
    <dgm:cxn modelId="{56C7D7DF-FD73-440A-B34F-401D2FEAE075}" type="presParOf" srcId="{EA1080BC-A3BD-43DB-9CD4-923C4C0F19B5}" destId="{BA5FAEEF-6BFA-4229-925A-C54F4943B1F0}" srcOrd="0" destOrd="0" presId="urn:microsoft.com/office/officeart/2005/8/layout/chevron2"/>
    <dgm:cxn modelId="{82166CB4-A8C5-4725-B4CA-D1D53AB9DD5B}" type="presParOf" srcId="{EA1080BC-A3BD-43DB-9CD4-923C4C0F19B5}" destId="{64B2395F-32EF-4705-AD99-84F58B82C75C}"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5CD7D0-6380-4106-87A0-5A116AF008C1}">
      <dsp:nvSpPr>
        <dsp:cNvPr id="0" name=""/>
        <dsp:cNvSpPr/>
      </dsp:nvSpPr>
      <dsp:spPr>
        <a:xfrm rot="5400000">
          <a:off x="-145897" y="147746"/>
          <a:ext cx="972652" cy="680857"/>
        </a:xfrm>
        <a:prstGeom prst="chevron">
          <a:avLst/>
        </a:prstGeom>
        <a:solidFill>
          <a:schemeClr val="accent1">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smtClean="0">
              <a:effectLst>
                <a:outerShdw blurRad="38100" dist="38100" dir="2700000" algn="tl">
                  <a:srgbClr val="000000">
                    <a:alpha val="43137"/>
                  </a:srgbClr>
                </a:outerShdw>
              </a:effectLst>
            </a:rPr>
            <a:t>1</a:t>
          </a:r>
          <a:endParaRPr lang="en-US" sz="2000" kern="1200"/>
        </a:p>
      </dsp:txBody>
      <dsp:txXfrm rot="-5400000">
        <a:off x="1" y="342278"/>
        <a:ext cx="680857" cy="291795"/>
      </dsp:txXfrm>
    </dsp:sp>
    <dsp:sp modelId="{792131F0-01A9-4C1D-B37B-1D328CCC8618}">
      <dsp:nvSpPr>
        <dsp:cNvPr id="0" name=""/>
        <dsp:cNvSpPr/>
      </dsp:nvSpPr>
      <dsp:spPr>
        <a:xfrm rot="5400000">
          <a:off x="4056764" y="-3374058"/>
          <a:ext cx="632224" cy="7384038"/>
        </a:xfrm>
        <a:prstGeom prst="round2SameRect">
          <a:avLst/>
        </a:prstGeom>
        <a:solidFill>
          <a:schemeClr val="lt1">
            <a:alpha val="90000"/>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US" sz="1200" b="1" kern="1200" dirty="0" err="1" smtClean="0">
              <a:effectLst>
                <a:outerShdw blurRad="38100" dist="38100" dir="2700000" algn="tl">
                  <a:srgbClr val="000000">
                    <a:alpha val="43137"/>
                  </a:srgbClr>
                </a:outerShdw>
              </a:effectLst>
            </a:rPr>
            <a:t>Thê</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Nào</a:t>
          </a:r>
          <a:r>
            <a:rPr lang="en-US" sz="1200" b="1" kern="1200" dirty="0" smtClean="0">
              <a:effectLst>
                <a:outerShdw blurRad="38100" dist="38100" dir="2700000" algn="tl">
                  <a:srgbClr val="000000">
                    <a:alpha val="43137"/>
                  </a:srgbClr>
                </a:outerShdw>
              </a:effectLst>
            </a:rPr>
            <a:t> Là </a:t>
          </a:r>
          <a:r>
            <a:rPr lang="en-US" sz="1200" b="1" kern="1200" dirty="0" err="1" smtClean="0">
              <a:effectLst>
                <a:outerShdw blurRad="38100" dist="38100" dir="2700000" algn="tl">
                  <a:srgbClr val="000000">
                    <a:alpha val="43137"/>
                  </a:srgbClr>
                </a:outerShdw>
              </a:effectLst>
            </a:rPr>
            <a:t>Thư</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Viện</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Sô</a:t>
          </a:r>
          <a:r>
            <a:rPr lang="en-US" sz="1200" b="1" kern="1200" dirty="0" smtClean="0">
              <a:effectLst>
                <a:outerShdw blurRad="38100" dist="38100" dir="2700000" algn="tl">
                  <a:srgbClr val="000000">
                    <a:alpha val="43137"/>
                  </a:srgbClr>
                </a:outerShdw>
              </a:effectLst>
            </a:rPr>
            <a:t>́ ?</a:t>
          </a:r>
        </a:p>
        <a:p>
          <a:pPr marL="114300" lvl="1" indent="-114300" algn="l" defTabSz="533400">
            <a:lnSpc>
              <a:spcPct val="90000"/>
            </a:lnSpc>
            <a:spcBef>
              <a:spcPct val="0"/>
            </a:spcBef>
            <a:spcAft>
              <a:spcPct val="15000"/>
            </a:spcAft>
            <a:buChar char="••"/>
          </a:pPr>
          <a:r>
            <a:rPr lang="en-US" sz="1200" b="1" kern="1200" dirty="0" err="1" smtClean="0">
              <a:effectLst>
                <a:outerShdw blurRad="38100" dist="38100" dir="2700000" algn="tl">
                  <a:srgbClr val="000000">
                    <a:alpha val="43137"/>
                  </a:srgbClr>
                </a:outerShdw>
              </a:effectLst>
            </a:rPr>
            <a:t>Ưu</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điểm</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của</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thư</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viện</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số</a:t>
          </a:r>
          <a:r>
            <a:rPr lang="en-US" sz="1200" b="1" kern="1200" dirty="0" smtClean="0">
              <a:effectLst>
                <a:outerShdw blurRad="38100" dist="38100" dir="2700000" algn="tl">
                  <a:srgbClr val="000000">
                    <a:alpha val="43137"/>
                  </a:srgbClr>
                </a:outerShdw>
              </a:effectLst>
            </a:rPr>
            <a:t> </a:t>
          </a:r>
        </a:p>
        <a:p>
          <a:pPr marL="114300" lvl="1" indent="-114300" algn="l" defTabSz="533400">
            <a:lnSpc>
              <a:spcPct val="90000"/>
            </a:lnSpc>
            <a:spcBef>
              <a:spcPct val="0"/>
            </a:spcBef>
            <a:spcAft>
              <a:spcPct val="15000"/>
            </a:spcAft>
            <a:buChar char="••"/>
          </a:pPr>
          <a:r>
            <a:rPr lang="en-US" sz="1200" b="1" kern="1200" dirty="0" err="1" smtClean="0">
              <a:effectLst>
                <a:outerShdw blurRad="38100" dist="38100" dir="2700000" algn="tl">
                  <a:srgbClr val="000000">
                    <a:alpha val="43137"/>
                  </a:srgbClr>
                </a:outerShdw>
              </a:effectLst>
            </a:rPr>
            <a:t>Tư</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liệu</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điện</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tử</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trên</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thư</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viện</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số</a:t>
          </a:r>
          <a:endParaRPr lang="en-US" sz="1200" b="1" kern="1200" dirty="0" smtClean="0">
            <a:effectLst>
              <a:outerShdw blurRad="38100" dist="38100" dir="2700000" algn="tl">
                <a:srgbClr val="000000">
                  <a:alpha val="43137"/>
                </a:srgbClr>
              </a:outerShdw>
            </a:effectLst>
          </a:endParaRPr>
        </a:p>
      </dsp:txBody>
      <dsp:txXfrm rot="-5400000">
        <a:off x="680858" y="32711"/>
        <a:ext cx="7353175" cy="570498"/>
      </dsp:txXfrm>
    </dsp:sp>
    <dsp:sp modelId="{23058CC4-3D7B-45FE-95C5-C7E4404BE020}">
      <dsp:nvSpPr>
        <dsp:cNvPr id="0" name=""/>
        <dsp:cNvSpPr/>
      </dsp:nvSpPr>
      <dsp:spPr>
        <a:xfrm rot="5400000">
          <a:off x="-145897" y="1001781"/>
          <a:ext cx="972652" cy="680857"/>
        </a:xfrm>
        <a:prstGeom prst="chevron">
          <a:avLst/>
        </a:prstGeom>
        <a:solidFill>
          <a:schemeClr val="accent1">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effectLst>
                <a:outerShdw blurRad="38100" dist="38100" dir="2700000" algn="tl">
                  <a:srgbClr val="000000">
                    <a:alpha val="43137"/>
                  </a:srgbClr>
                </a:outerShdw>
              </a:effectLst>
            </a:rPr>
            <a:t>2</a:t>
          </a:r>
        </a:p>
      </dsp:txBody>
      <dsp:txXfrm rot="-5400000">
        <a:off x="1" y="1196313"/>
        <a:ext cx="680857" cy="291795"/>
      </dsp:txXfrm>
    </dsp:sp>
    <dsp:sp modelId="{84F82705-85A3-4EB5-9A26-89915614D78F}">
      <dsp:nvSpPr>
        <dsp:cNvPr id="0" name=""/>
        <dsp:cNvSpPr/>
      </dsp:nvSpPr>
      <dsp:spPr>
        <a:xfrm rot="5400000">
          <a:off x="4056764" y="-2520024"/>
          <a:ext cx="632224" cy="7384038"/>
        </a:xfrm>
        <a:prstGeom prst="round2SameRect">
          <a:avLst/>
        </a:prstGeom>
        <a:solidFill>
          <a:schemeClr val="lt1">
            <a:alpha val="90000"/>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US" sz="1200" b="1" kern="1200" dirty="0" err="1" smtClean="0">
              <a:effectLst>
                <a:outerShdw blurRad="38100" dist="38100" dir="2700000" algn="tl">
                  <a:srgbClr val="000000">
                    <a:alpha val="43137"/>
                  </a:srgbClr>
                </a:outerShdw>
              </a:effectLst>
            </a:rPr>
            <a:t>Điện</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toán</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đám</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mây</a:t>
          </a:r>
          <a:r>
            <a:rPr lang="en-US" sz="1200" b="1" kern="1200" dirty="0" smtClean="0">
              <a:effectLst>
                <a:outerShdw blurRad="38100" dist="38100" dir="2700000" algn="tl">
                  <a:srgbClr val="000000">
                    <a:alpha val="43137"/>
                  </a:srgbClr>
                </a:outerShdw>
              </a:effectLst>
            </a:rPr>
            <a:t> là </a:t>
          </a:r>
          <a:r>
            <a:rPr lang="en-US" sz="1200" b="1" kern="1200" dirty="0" err="1" smtClean="0">
              <a:effectLst>
                <a:outerShdw blurRad="38100" dist="38100" dir="2700000" algn="tl">
                  <a:srgbClr val="000000">
                    <a:alpha val="43137"/>
                  </a:srgbClr>
                </a:outerShdw>
              </a:effectLst>
            </a:rPr>
            <a:t>gi</a:t>
          </a:r>
          <a:r>
            <a:rPr lang="en-US" sz="1200" b="1" kern="1200" dirty="0" smtClean="0">
              <a:effectLst>
                <a:outerShdw blurRad="38100" dist="38100" dir="2700000" algn="tl">
                  <a:srgbClr val="000000">
                    <a:alpha val="43137"/>
                  </a:srgbClr>
                </a:outerShdw>
              </a:effectLst>
            </a:rPr>
            <a:t>̀ ?</a:t>
          </a:r>
        </a:p>
        <a:p>
          <a:pPr marL="114300" lvl="1" indent="-114300" algn="l" defTabSz="533400">
            <a:lnSpc>
              <a:spcPct val="90000"/>
            </a:lnSpc>
            <a:spcBef>
              <a:spcPct val="0"/>
            </a:spcBef>
            <a:spcAft>
              <a:spcPct val="15000"/>
            </a:spcAft>
            <a:buChar char="••"/>
          </a:pPr>
          <a:r>
            <a:rPr lang="en-US" sz="1200" b="1" kern="1200" dirty="0" smtClean="0">
              <a:effectLst>
                <a:outerShdw blurRad="38100" dist="38100" dir="2700000" algn="tl">
                  <a:srgbClr val="000000">
                    <a:alpha val="43137"/>
                  </a:srgbClr>
                </a:outerShdw>
              </a:effectLst>
            </a:rPr>
            <a:t>Nó </a:t>
          </a:r>
          <a:r>
            <a:rPr lang="en-US" sz="1200" b="1" kern="1200" dirty="0" err="1" smtClean="0">
              <a:effectLst>
                <a:outerShdw blurRad="38100" dist="38100" dir="2700000" algn="tl">
                  <a:srgbClr val="000000">
                    <a:alpha val="43137"/>
                  </a:srgbClr>
                </a:outerShdw>
              </a:effectLst>
            </a:rPr>
            <a:t>hỗ</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trơ</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gi</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cho</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thư</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viện</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sô</a:t>
          </a:r>
          <a:r>
            <a:rPr lang="en-US" sz="1200" b="1" kern="1200" dirty="0" smtClean="0">
              <a:effectLst>
                <a:outerShdw blurRad="38100" dist="38100" dir="2700000" algn="tl">
                  <a:srgbClr val="000000">
                    <a:alpha val="43137"/>
                  </a:srgbClr>
                </a:outerShdw>
              </a:effectLst>
            </a:rPr>
            <a:t>́ ?</a:t>
          </a:r>
        </a:p>
      </dsp:txBody>
      <dsp:txXfrm rot="-5400000">
        <a:off x="680858" y="886745"/>
        <a:ext cx="7353175" cy="570498"/>
      </dsp:txXfrm>
    </dsp:sp>
    <dsp:sp modelId="{C3CE7577-81D3-4ED4-84CF-AC951E9F30B2}">
      <dsp:nvSpPr>
        <dsp:cNvPr id="0" name=""/>
        <dsp:cNvSpPr/>
      </dsp:nvSpPr>
      <dsp:spPr>
        <a:xfrm rot="5400000">
          <a:off x="-145897" y="1855815"/>
          <a:ext cx="972652" cy="680857"/>
        </a:xfrm>
        <a:prstGeom prst="chevron">
          <a:avLst/>
        </a:prstGeom>
        <a:solidFill>
          <a:schemeClr val="accent1">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effectLst>
                <a:outerShdw blurRad="38100" dist="38100" dir="2700000" algn="tl">
                  <a:srgbClr val="000000">
                    <a:alpha val="43137"/>
                  </a:srgbClr>
                </a:outerShdw>
              </a:effectLst>
            </a:rPr>
            <a:t>3</a:t>
          </a:r>
        </a:p>
      </dsp:txBody>
      <dsp:txXfrm rot="-5400000">
        <a:off x="1" y="2050347"/>
        <a:ext cx="680857" cy="291795"/>
      </dsp:txXfrm>
    </dsp:sp>
    <dsp:sp modelId="{52F1B484-31D4-4012-A268-A72A8F9573C1}">
      <dsp:nvSpPr>
        <dsp:cNvPr id="0" name=""/>
        <dsp:cNvSpPr/>
      </dsp:nvSpPr>
      <dsp:spPr>
        <a:xfrm rot="5400000">
          <a:off x="4056764" y="-1665989"/>
          <a:ext cx="632224" cy="7384038"/>
        </a:xfrm>
        <a:prstGeom prst="round2SameRect">
          <a:avLst/>
        </a:prstGeom>
        <a:solidFill>
          <a:schemeClr val="lt1">
            <a:alpha val="90000"/>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US" sz="1200" b="1" kern="1200" dirty="0" smtClean="0">
              <a:effectLst>
                <a:outerShdw blurRad="38100" dist="38100" dir="2700000" algn="tl">
                  <a:srgbClr val="000000">
                    <a:alpha val="43137"/>
                  </a:srgbClr>
                </a:outerShdw>
              </a:effectLst>
            </a:rPr>
            <a:t>Web 2.0 là </a:t>
          </a:r>
          <a:r>
            <a:rPr lang="en-US" sz="1200" b="1" kern="1200" dirty="0" err="1" smtClean="0">
              <a:effectLst>
                <a:outerShdw blurRad="38100" dist="38100" dir="2700000" algn="tl">
                  <a:srgbClr val="000000">
                    <a:alpha val="43137"/>
                  </a:srgbClr>
                </a:outerShdw>
              </a:effectLst>
            </a:rPr>
            <a:t>gi</a:t>
          </a:r>
          <a:r>
            <a:rPr lang="en-US" sz="1200" b="1" kern="1200" dirty="0" smtClean="0">
              <a:effectLst>
                <a:outerShdw blurRad="38100" dist="38100" dir="2700000" algn="tl">
                  <a:srgbClr val="000000">
                    <a:alpha val="43137"/>
                  </a:srgbClr>
                </a:outerShdw>
              </a:effectLst>
            </a:rPr>
            <a:t>̀ ? </a:t>
          </a:r>
        </a:p>
        <a:p>
          <a:pPr marL="114300" lvl="1" indent="-114300" algn="l" defTabSz="533400">
            <a:lnSpc>
              <a:spcPct val="90000"/>
            </a:lnSpc>
            <a:spcBef>
              <a:spcPct val="0"/>
            </a:spcBef>
            <a:spcAft>
              <a:spcPct val="15000"/>
            </a:spcAft>
            <a:buChar char="••"/>
          </a:pPr>
          <a:r>
            <a:rPr lang="en-US" sz="1200" b="1" kern="1200" smtClean="0">
              <a:effectLst>
                <a:outerShdw blurRad="38100" dist="38100" dir="2700000" algn="tl">
                  <a:srgbClr val="000000">
                    <a:alpha val="43137"/>
                  </a:srgbClr>
                </a:outerShdw>
              </a:effectLst>
            </a:rPr>
            <a:t>Mô hinh thư viện số</a:t>
          </a:r>
          <a:endParaRPr lang="en-US" sz="1200" b="1" kern="1200" dirty="0" smtClean="0">
            <a:effectLst>
              <a:outerShdw blurRad="38100" dist="38100" dir="2700000" algn="tl">
                <a:srgbClr val="000000">
                  <a:alpha val="43137"/>
                </a:srgbClr>
              </a:outerShdw>
            </a:effectLst>
          </a:endParaRPr>
        </a:p>
      </dsp:txBody>
      <dsp:txXfrm rot="-5400000">
        <a:off x="680858" y="1740780"/>
        <a:ext cx="7353175" cy="570498"/>
      </dsp:txXfrm>
    </dsp:sp>
    <dsp:sp modelId="{FF602AE4-508C-4EF8-87AA-9DDCA753949A}">
      <dsp:nvSpPr>
        <dsp:cNvPr id="0" name=""/>
        <dsp:cNvSpPr/>
      </dsp:nvSpPr>
      <dsp:spPr>
        <a:xfrm rot="5400000">
          <a:off x="-145897" y="2709849"/>
          <a:ext cx="972652" cy="680857"/>
        </a:xfrm>
        <a:prstGeom prst="chevron">
          <a:avLst/>
        </a:prstGeom>
        <a:solidFill>
          <a:schemeClr val="accent1">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effectLst>
                <a:outerShdw blurRad="38100" dist="38100" dir="2700000" algn="tl">
                  <a:srgbClr val="000000">
                    <a:alpha val="43137"/>
                  </a:srgbClr>
                </a:outerShdw>
              </a:effectLst>
            </a:rPr>
            <a:t>4</a:t>
          </a:r>
        </a:p>
      </dsp:txBody>
      <dsp:txXfrm rot="-5400000">
        <a:off x="1" y="2904381"/>
        <a:ext cx="680857" cy="291795"/>
      </dsp:txXfrm>
    </dsp:sp>
    <dsp:sp modelId="{157D3B8F-5D28-4A81-97B6-6DACF0C4F2DC}">
      <dsp:nvSpPr>
        <dsp:cNvPr id="0" name=""/>
        <dsp:cNvSpPr/>
      </dsp:nvSpPr>
      <dsp:spPr>
        <a:xfrm rot="5400000">
          <a:off x="4056764" y="-811955"/>
          <a:ext cx="632224" cy="7384038"/>
        </a:xfrm>
        <a:prstGeom prst="round2SameRect">
          <a:avLst/>
        </a:prstGeom>
        <a:solidFill>
          <a:schemeClr val="lt1">
            <a:alpha val="90000"/>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US" sz="1200" b="1" kern="1200" dirty="0" err="1" smtClean="0">
              <a:effectLst>
                <a:outerShdw blurRad="38100" dist="38100" dir="2700000" algn="tl">
                  <a:srgbClr val="000000">
                    <a:alpha val="43137"/>
                  </a:srgbClr>
                </a:outerShdw>
              </a:effectLst>
            </a:rPr>
            <a:t>Thư</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Viện</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Sô</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với</a:t>
          </a:r>
          <a:r>
            <a:rPr lang="en-US" sz="1200" b="1" kern="1200" dirty="0" smtClean="0">
              <a:effectLst>
                <a:outerShdw blurRad="38100" dist="38100" dir="2700000" algn="tl">
                  <a:srgbClr val="000000">
                    <a:alpha val="43137"/>
                  </a:srgbClr>
                </a:outerShdw>
              </a:effectLst>
            </a:rPr>
            <a:t> Web 2.0 ?</a:t>
          </a:r>
        </a:p>
      </dsp:txBody>
      <dsp:txXfrm rot="-5400000">
        <a:off x="680858" y="2594814"/>
        <a:ext cx="7353175" cy="570498"/>
      </dsp:txXfrm>
    </dsp:sp>
    <dsp:sp modelId="{BA5FAEEF-6BFA-4229-925A-C54F4943B1F0}">
      <dsp:nvSpPr>
        <dsp:cNvPr id="0" name=""/>
        <dsp:cNvSpPr/>
      </dsp:nvSpPr>
      <dsp:spPr>
        <a:xfrm rot="5400000">
          <a:off x="-145897" y="3563884"/>
          <a:ext cx="972652" cy="680857"/>
        </a:xfrm>
        <a:prstGeom prst="chevron">
          <a:avLst/>
        </a:prstGeom>
        <a:solidFill>
          <a:schemeClr val="accent1">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effectLst>
                <a:outerShdw blurRad="38100" dist="38100" dir="2700000" algn="tl">
                  <a:srgbClr val="000000">
                    <a:alpha val="43137"/>
                  </a:srgbClr>
                </a:outerShdw>
              </a:effectLst>
            </a:rPr>
            <a:t>5</a:t>
          </a:r>
          <a:endParaRPr lang="vi-VN" sz="2000" b="1" kern="1200" dirty="0">
            <a:effectLst>
              <a:outerShdw blurRad="38100" dist="38100" dir="2700000" algn="tl">
                <a:srgbClr val="000000">
                  <a:alpha val="43137"/>
                </a:srgbClr>
              </a:outerShdw>
            </a:effectLst>
          </a:endParaRPr>
        </a:p>
      </dsp:txBody>
      <dsp:txXfrm rot="-5400000">
        <a:off x="1" y="3758416"/>
        <a:ext cx="680857" cy="291795"/>
      </dsp:txXfrm>
    </dsp:sp>
    <dsp:sp modelId="{64B2395F-32EF-4705-AD99-84F58B82C75C}">
      <dsp:nvSpPr>
        <dsp:cNvPr id="0" name=""/>
        <dsp:cNvSpPr/>
      </dsp:nvSpPr>
      <dsp:spPr>
        <a:xfrm rot="5400000">
          <a:off x="4056764" y="42079"/>
          <a:ext cx="632224" cy="7384038"/>
        </a:xfrm>
        <a:prstGeom prst="round2SameRect">
          <a:avLst/>
        </a:prstGeom>
        <a:solidFill>
          <a:schemeClr val="lt1">
            <a:alpha val="90000"/>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US" sz="1200" b="1" kern="1200" dirty="0" err="1" smtClean="0">
              <a:effectLst>
                <a:outerShdw blurRad="38100" dist="38100" dir="2700000" algn="tl">
                  <a:srgbClr val="000000">
                    <a:alpha val="43137"/>
                  </a:srgbClr>
                </a:outerShdw>
              </a:effectLst>
            </a:rPr>
            <a:t>Tương</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lai</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thư</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viện</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sô</a:t>
          </a:r>
          <a:r>
            <a:rPr lang="en-US" sz="1200" b="1" kern="1200" dirty="0" smtClean="0">
              <a:effectLst>
                <a:outerShdw blurRad="38100" dist="38100" dir="2700000" algn="tl">
                  <a:srgbClr val="000000">
                    <a:alpha val="43137"/>
                  </a:srgbClr>
                </a:outerShdw>
              </a:effectLst>
            </a:rPr>
            <a:t>́ – </a:t>
          </a:r>
          <a:r>
            <a:rPr lang="en-US" sz="1200" b="1" kern="1200" dirty="0" err="1" smtClean="0">
              <a:effectLst>
                <a:outerShdw blurRad="38100" dist="38100" dir="2700000" algn="tl">
                  <a:srgbClr val="000000">
                    <a:alpha val="43137"/>
                  </a:srgbClr>
                </a:outerShdw>
              </a:effectLst>
            </a:rPr>
            <a:t>thư</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viện</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sô</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ngư</a:t>
          </a:r>
          <a:r>
            <a:rPr lang="en-US" sz="1200" b="1" kern="1200" dirty="0" smtClean="0">
              <a:effectLst>
                <a:outerShdw blurRad="38100" dist="38100" dir="2700000" algn="tl">
                  <a:srgbClr val="000000">
                    <a:alpha val="43137"/>
                  </a:srgbClr>
                </a:outerShdw>
              </a:effectLst>
            </a:rPr>
            <a:t>̃ </a:t>
          </a:r>
          <a:r>
            <a:rPr lang="en-US" sz="1200" b="1" kern="1200" dirty="0" err="1" smtClean="0">
              <a:effectLst>
                <a:outerShdw blurRad="38100" dist="38100" dir="2700000" algn="tl">
                  <a:srgbClr val="000000">
                    <a:alpha val="43137"/>
                  </a:srgbClr>
                </a:outerShdw>
              </a:effectLst>
            </a:rPr>
            <a:t>nghĩa</a:t>
          </a:r>
          <a:r>
            <a:rPr lang="en-US" sz="1200" b="1" kern="1200" dirty="0" smtClean="0">
              <a:effectLst>
                <a:outerShdw blurRad="38100" dist="38100" dir="2700000" algn="tl">
                  <a:srgbClr val="000000">
                    <a:alpha val="43137"/>
                  </a:srgbClr>
                </a:outerShdw>
              </a:effectLst>
            </a:rPr>
            <a:t> ?</a:t>
          </a:r>
        </a:p>
      </dsp:txBody>
      <dsp:txXfrm rot="-5400000">
        <a:off x="680858" y="3448849"/>
        <a:ext cx="7353175" cy="5704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FB6033-03D8-40DE-B932-8808D06A95CC}">
      <dsp:nvSpPr>
        <dsp:cNvPr id="0" name=""/>
        <dsp:cNvSpPr/>
      </dsp:nvSpPr>
      <dsp:spPr>
        <a:xfrm rot="16200000">
          <a:off x="925909" y="-925909"/>
          <a:ext cx="2262981" cy="4114800"/>
        </a:xfrm>
        <a:prstGeom prst="round1Rect">
          <a:avLst/>
        </a:prstGeom>
        <a:gradFill rotWithShape="0">
          <a:gsLst>
            <a:gs pos="0">
              <a:schemeClr val="accent5">
                <a:hueOff val="0"/>
                <a:satOff val="0"/>
                <a:lumOff val="0"/>
                <a:alphaOff val="0"/>
                <a:tint val="90000"/>
                <a:satMod val="110000"/>
              </a:schemeClr>
            </a:gs>
            <a:gs pos="47500">
              <a:schemeClr val="accent5">
                <a:hueOff val="0"/>
                <a:satOff val="0"/>
                <a:lumOff val="0"/>
                <a:alphaOff val="0"/>
                <a:tint val="53000"/>
                <a:satMod val="120000"/>
              </a:schemeClr>
            </a:gs>
            <a:gs pos="58500">
              <a:schemeClr val="accent5">
                <a:hueOff val="0"/>
                <a:satOff val="0"/>
                <a:lumOff val="0"/>
                <a:alphaOff val="0"/>
                <a:tint val="53000"/>
                <a:satMod val="120000"/>
              </a:schemeClr>
            </a:gs>
            <a:gs pos="100000">
              <a:schemeClr val="accent5">
                <a:hueOff val="0"/>
                <a:satOff val="0"/>
                <a:lumOff val="0"/>
                <a:alphaOff val="0"/>
                <a:tint val="90000"/>
                <a:satMod val="110000"/>
              </a:schemeClr>
            </a:gs>
          </a:gsLst>
          <a:lin ang="3600000" scaled="1"/>
        </a:gradFill>
        <a:ln>
          <a:noFill/>
        </a:ln>
        <a:effectLst>
          <a:outerShdw blurRad="63500" dist="25400" dir="3600000" algn="r" rotWithShape="0">
            <a:srgbClr val="000000">
              <a:alpha val="3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360" tIns="213360" rIns="213360" bIns="213360" numCol="1" spcCol="1270" anchor="ctr" anchorCtr="0">
          <a:noAutofit/>
        </a:bodyPr>
        <a:lstStyle/>
        <a:p>
          <a:pPr lvl="0" algn="ctr" defTabSz="1333500">
            <a:lnSpc>
              <a:spcPct val="90000"/>
            </a:lnSpc>
            <a:spcBef>
              <a:spcPct val="0"/>
            </a:spcBef>
            <a:spcAft>
              <a:spcPct val="35000"/>
            </a:spcAft>
          </a:pPr>
          <a:r>
            <a:rPr lang="en-US" sz="3000" kern="1200" dirty="0" smtClean="0"/>
            <a:t>CD-ROM</a:t>
          </a:r>
          <a:endParaRPr lang="en-US" sz="3000" kern="1200" dirty="0"/>
        </a:p>
      </dsp:txBody>
      <dsp:txXfrm rot="5400000">
        <a:off x="-1" y="1"/>
        <a:ext cx="4114800" cy="1697236"/>
      </dsp:txXfrm>
    </dsp:sp>
    <dsp:sp modelId="{21E86CC7-3A0F-40F9-86CC-267DFB8D2D95}">
      <dsp:nvSpPr>
        <dsp:cNvPr id="0" name=""/>
        <dsp:cNvSpPr/>
      </dsp:nvSpPr>
      <dsp:spPr>
        <a:xfrm>
          <a:off x="4114800" y="0"/>
          <a:ext cx="4114800" cy="2262981"/>
        </a:xfrm>
        <a:prstGeom prst="round1Rect">
          <a:avLst/>
        </a:prstGeom>
        <a:gradFill rotWithShape="0">
          <a:gsLst>
            <a:gs pos="0">
              <a:schemeClr val="accent5">
                <a:hueOff val="0"/>
                <a:satOff val="0"/>
                <a:lumOff val="0"/>
                <a:alphaOff val="0"/>
                <a:tint val="90000"/>
                <a:satMod val="110000"/>
              </a:schemeClr>
            </a:gs>
            <a:gs pos="47500">
              <a:schemeClr val="accent5">
                <a:hueOff val="0"/>
                <a:satOff val="0"/>
                <a:lumOff val="0"/>
                <a:alphaOff val="0"/>
                <a:tint val="53000"/>
                <a:satMod val="120000"/>
              </a:schemeClr>
            </a:gs>
            <a:gs pos="58500">
              <a:schemeClr val="accent5">
                <a:hueOff val="0"/>
                <a:satOff val="0"/>
                <a:lumOff val="0"/>
                <a:alphaOff val="0"/>
                <a:tint val="53000"/>
                <a:satMod val="120000"/>
              </a:schemeClr>
            </a:gs>
            <a:gs pos="100000">
              <a:schemeClr val="accent5">
                <a:hueOff val="0"/>
                <a:satOff val="0"/>
                <a:lumOff val="0"/>
                <a:alphaOff val="0"/>
                <a:tint val="90000"/>
                <a:satMod val="110000"/>
              </a:schemeClr>
            </a:gs>
          </a:gsLst>
          <a:lin ang="3600000" scaled="1"/>
        </a:gradFill>
        <a:ln>
          <a:noFill/>
        </a:ln>
        <a:effectLst>
          <a:outerShdw blurRad="63500" dist="25400" dir="3600000" algn="r" rotWithShape="0">
            <a:srgbClr val="000000">
              <a:alpha val="3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360" tIns="213360" rIns="213360" bIns="213360" numCol="1" spcCol="1270" anchor="ctr" anchorCtr="0">
          <a:noAutofit/>
        </a:bodyPr>
        <a:lstStyle/>
        <a:p>
          <a:pPr lvl="0" algn="ctr" defTabSz="1333500">
            <a:lnSpc>
              <a:spcPct val="90000"/>
            </a:lnSpc>
            <a:spcBef>
              <a:spcPct val="0"/>
            </a:spcBef>
            <a:spcAft>
              <a:spcPct val="35000"/>
            </a:spcAft>
          </a:pPr>
          <a:r>
            <a:rPr lang="en-US" sz="3000" kern="1200" dirty="0" err="1" smtClean="0"/>
            <a:t>Tạp</a:t>
          </a:r>
          <a:r>
            <a:rPr lang="en-US" sz="3000" kern="1200" dirty="0" smtClean="0"/>
            <a:t> </a:t>
          </a:r>
          <a:r>
            <a:rPr lang="en-US" sz="3000" kern="1200" dirty="0" err="1" smtClean="0"/>
            <a:t>chí</a:t>
          </a:r>
          <a:r>
            <a:rPr lang="en-US" sz="3000" kern="1200" dirty="0" smtClean="0"/>
            <a:t> </a:t>
          </a:r>
          <a:r>
            <a:rPr lang="en-US" sz="3000" kern="1200" dirty="0" err="1" smtClean="0"/>
            <a:t>điện</a:t>
          </a:r>
          <a:r>
            <a:rPr lang="en-US" sz="3000" kern="1200" dirty="0" smtClean="0"/>
            <a:t> </a:t>
          </a:r>
          <a:r>
            <a:rPr lang="en-US" sz="3000" kern="1200" dirty="0" err="1" smtClean="0"/>
            <a:t>tử</a:t>
          </a:r>
          <a:r>
            <a:rPr lang="en-US" sz="3000" kern="1200" dirty="0" smtClean="0"/>
            <a:t> - </a:t>
          </a:r>
          <a:r>
            <a:rPr lang="en-US" sz="3000" kern="1200" dirty="0" err="1" smtClean="0"/>
            <a:t>ấn</a:t>
          </a:r>
          <a:r>
            <a:rPr lang="en-US" sz="3000" kern="1200" dirty="0" smtClean="0"/>
            <a:t> </a:t>
          </a:r>
          <a:r>
            <a:rPr lang="en-US" sz="3000" kern="1200" dirty="0" err="1" smtClean="0"/>
            <a:t>hành</a:t>
          </a:r>
          <a:r>
            <a:rPr lang="en-US" sz="3000" kern="1200" dirty="0" smtClean="0"/>
            <a:t> </a:t>
          </a:r>
          <a:r>
            <a:rPr lang="en-US" sz="3000" kern="1200" dirty="0" err="1" smtClean="0"/>
            <a:t>trên</a:t>
          </a:r>
          <a:r>
            <a:rPr lang="en-US" sz="3000" kern="1200" dirty="0" smtClean="0"/>
            <a:t> </a:t>
          </a:r>
          <a:r>
            <a:rPr lang="en-US" sz="3000" kern="1200" dirty="0" err="1" smtClean="0"/>
            <a:t>mạng</a:t>
          </a:r>
          <a:r>
            <a:rPr lang="en-US" sz="3000" kern="1200" dirty="0" smtClean="0"/>
            <a:t> Internet. </a:t>
          </a:r>
          <a:endParaRPr lang="en-US" sz="3000" kern="1200" dirty="0"/>
        </a:p>
      </dsp:txBody>
      <dsp:txXfrm>
        <a:off x="4114800" y="0"/>
        <a:ext cx="4114800" cy="1697236"/>
      </dsp:txXfrm>
    </dsp:sp>
    <dsp:sp modelId="{6ABB7E16-C250-4057-A601-CA616EB519CA}">
      <dsp:nvSpPr>
        <dsp:cNvPr id="0" name=""/>
        <dsp:cNvSpPr/>
      </dsp:nvSpPr>
      <dsp:spPr>
        <a:xfrm rot="10800000">
          <a:off x="0" y="2262981"/>
          <a:ext cx="4114800" cy="2262981"/>
        </a:xfrm>
        <a:prstGeom prst="round1Rect">
          <a:avLst/>
        </a:prstGeom>
        <a:gradFill rotWithShape="0">
          <a:gsLst>
            <a:gs pos="0">
              <a:schemeClr val="accent5">
                <a:hueOff val="0"/>
                <a:satOff val="0"/>
                <a:lumOff val="0"/>
                <a:alphaOff val="0"/>
                <a:tint val="90000"/>
                <a:satMod val="110000"/>
              </a:schemeClr>
            </a:gs>
            <a:gs pos="47500">
              <a:schemeClr val="accent5">
                <a:hueOff val="0"/>
                <a:satOff val="0"/>
                <a:lumOff val="0"/>
                <a:alphaOff val="0"/>
                <a:tint val="53000"/>
                <a:satMod val="120000"/>
              </a:schemeClr>
            </a:gs>
            <a:gs pos="58500">
              <a:schemeClr val="accent5">
                <a:hueOff val="0"/>
                <a:satOff val="0"/>
                <a:lumOff val="0"/>
                <a:alphaOff val="0"/>
                <a:tint val="53000"/>
                <a:satMod val="120000"/>
              </a:schemeClr>
            </a:gs>
            <a:gs pos="100000">
              <a:schemeClr val="accent5">
                <a:hueOff val="0"/>
                <a:satOff val="0"/>
                <a:lumOff val="0"/>
                <a:alphaOff val="0"/>
                <a:tint val="90000"/>
                <a:satMod val="110000"/>
              </a:schemeClr>
            </a:gs>
          </a:gsLst>
          <a:lin ang="3600000" scaled="1"/>
        </a:gradFill>
        <a:ln>
          <a:noFill/>
        </a:ln>
        <a:effectLst>
          <a:outerShdw blurRad="63500" dist="25400" dir="3600000" algn="r" rotWithShape="0">
            <a:srgbClr val="000000">
              <a:alpha val="3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360" tIns="213360" rIns="213360" bIns="213360" numCol="1" spcCol="1270" anchor="ctr" anchorCtr="0">
          <a:noAutofit/>
        </a:bodyPr>
        <a:lstStyle/>
        <a:p>
          <a:pPr lvl="0" algn="ctr" defTabSz="1333500">
            <a:lnSpc>
              <a:spcPct val="90000"/>
            </a:lnSpc>
            <a:spcBef>
              <a:spcPct val="0"/>
            </a:spcBef>
            <a:spcAft>
              <a:spcPct val="35000"/>
            </a:spcAft>
          </a:pPr>
          <a:r>
            <a:rPr lang="en-US" sz="3000" kern="1200" dirty="0" err="1" smtClean="0"/>
            <a:t>Cơ</a:t>
          </a:r>
          <a:r>
            <a:rPr lang="en-US" sz="3000" kern="1200" dirty="0" smtClean="0"/>
            <a:t> </a:t>
          </a:r>
          <a:r>
            <a:rPr lang="en-US" sz="3000" kern="1200" dirty="0" err="1" smtClean="0"/>
            <a:t>sở</a:t>
          </a:r>
          <a:r>
            <a:rPr lang="en-US" sz="3000" kern="1200" dirty="0" smtClean="0"/>
            <a:t> </a:t>
          </a:r>
          <a:r>
            <a:rPr lang="en-US" sz="3000" kern="1200" dirty="0" err="1" smtClean="0"/>
            <a:t>dữ</a:t>
          </a:r>
          <a:r>
            <a:rPr lang="en-US" sz="3000" kern="1200" dirty="0" smtClean="0"/>
            <a:t> </a:t>
          </a:r>
          <a:r>
            <a:rPr lang="en-US" sz="3000" kern="1200" dirty="0" err="1" smtClean="0"/>
            <a:t>liệu</a:t>
          </a:r>
          <a:r>
            <a:rPr lang="en-US" sz="3000" kern="1200" dirty="0" smtClean="0"/>
            <a:t> </a:t>
          </a:r>
          <a:r>
            <a:rPr lang="en-US" sz="3000" kern="1200" dirty="0" err="1" smtClean="0"/>
            <a:t>trực</a:t>
          </a:r>
          <a:r>
            <a:rPr lang="en-US" sz="3000" kern="1200" dirty="0" smtClean="0"/>
            <a:t> </a:t>
          </a:r>
          <a:r>
            <a:rPr lang="en-US" sz="3000" kern="1200" dirty="0" err="1" smtClean="0"/>
            <a:t>tuyến</a:t>
          </a:r>
          <a:endParaRPr lang="en-US" sz="3000" kern="1200" dirty="0"/>
        </a:p>
      </dsp:txBody>
      <dsp:txXfrm rot="10800000">
        <a:off x="0" y="2828726"/>
        <a:ext cx="4114800" cy="1697236"/>
      </dsp:txXfrm>
    </dsp:sp>
    <dsp:sp modelId="{A9C446A2-4F3F-4684-A1C1-CDC30827EF7F}">
      <dsp:nvSpPr>
        <dsp:cNvPr id="0" name=""/>
        <dsp:cNvSpPr/>
      </dsp:nvSpPr>
      <dsp:spPr>
        <a:xfrm rot="5400000">
          <a:off x="5040709" y="1337072"/>
          <a:ext cx="2262981" cy="4114800"/>
        </a:xfrm>
        <a:prstGeom prst="round1Rect">
          <a:avLst/>
        </a:prstGeom>
        <a:gradFill rotWithShape="0">
          <a:gsLst>
            <a:gs pos="0">
              <a:schemeClr val="accent5">
                <a:hueOff val="0"/>
                <a:satOff val="0"/>
                <a:lumOff val="0"/>
                <a:alphaOff val="0"/>
                <a:tint val="90000"/>
                <a:satMod val="110000"/>
              </a:schemeClr>
            </a:gs>
            <a:gs pos="47500">
              <a:schemeClr val="accent5">
                <a:hueOff val="0"/>
                <a:satOff val="0"/>
                <a:lumOff val="0"/>
                <a:alphaOff val="0"/>
                <a:tint val="53000"/>
                <a:satMod val="120000"/>
              </a:schemeClr>
            </a:gs>
            <a:gs pos="58500">
              <a:schemeClr val="accent5">
                <a:hueOff val="0"/>
                <a:satOff val="0"/>
                <a:lumOff val="0"/>
                <a:alphaOff val="0"/>
                <a:tint val="53000"/>
                <a:satMod val="120000"/>
              </a:schemeClr>
            </a:gs>
            <a:gs pos="100000">
              <a:schemeClr val="accent5">
                <a:hueOff val="0"/>
                <a:satOff val="0"/>
                <a:lumOff val="0"/>
                <a:alphaOff val="0"/>
                <a:tint val="90000"/>
                <a:satMod val="110000"/>
              </a:schemeClr>
            </a:gs>
          </a:gsLst>
          <a:lin ang="3600000" scaled="1"/>
        </a:gradFill>
        <a:ln>
          <a:noFill/>
        </a:ln>
        <a:effectLst>
          <a:outerShdw blurRad="63500" dist="25400" dir="3600000" algn="r" rotWithShape="0">
            <a:srgbClr val="000000">
              <a:alpha val="3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360" tIns="213360" rIns="213360" bIns="213360" numCol="1" spcCol="1270" anchor="ctr" anchorCtr="0">
          <a:noAutofit/>
        </a:bodyPr>
        <a:lstStyle/>
        <a:p>
          <a:pPr lvl="0" algn="ctr" defTabSz="1333500">
            <a:lnSpc>
              <a:spcPct val="90000"/>
            </a:lnSpc>
            <a:spcBef>
              <a:spcPct val="0"/>
            </a:spcBef>
            <a:spcAft>
              <a:spcPct val="35000"/>
            </a:spcAft>
          </a:pPr>
          <a:r>
            <a:rPr lang="en-US" sz="3000" kern="1200" dirty="0" err="1" smtClean="0"/>
            <a:t>Tài</a:t>
          </a:r>
          <a:r>
            <a:rPr lang="en-US" sz="3000" kern="1200" dirty="0" smtClean="0"/>
            <a:t> </a:t>
          </a:r>
          <a:r>
            <a:rPr lang="en-US" sz="3000" kern="1200" dirty="0" err="1" smtClean="0"/>
            <a:t>liệu</a:t>
          </a:r>
          <a:r>
            <a:rPr lang="en-US" sz="3000" kern="1200" dirty="0" smtClean="0"/>
            <a:t> </a:t>
          </a:r>
          <a:r>
            <a:rPr lang="en-US" sz="3000" kern="1200" dirty="0" err="1" smtClean="0"/>
            <a:t>khác</a:t>
          </a:r>
          <a:r>
            <a:rPr lang="en-US" sz="3000" kern="1200" dirty="0" smtClean="0"/>
            <a:t> </a:t>
          </a:r>
          <a:r>
            <a:rPr lang="en-US" sz="3000" kern="1200" dirty="0" err="1" smtClean="0"/>
            <a:t>trên</a:t>
          </a:r>
          <a:r>
            <a:rPr lang="en-US" sz="3000" kern="1200" dirty="0" smtClean="0"/>
            <a:t> Internet </a:t>
          </a:r>
          <a:endParaRPr lang="en-US" sz="3000" kern="1200" dirty="0"/>
        </a:p>
      </dsp:txBody>
      <dsp:txXfrm rot="-5400000">
        <a:off x="4114799" y="2828726"/>
        <a:ext cx="4114800" cy="1697236"/>
      </dsp:txXfrm>
    </dsp:sp>
    <dsp:sp modelId="{A659E55B-6E9B-4747-BA4D-68BDEE180CF6}">
      <dsp:nvSpPr>
        <dsp:cNvPr id="0" name=""/>
        <dsp:cNvSpPr/>
      </dsp:nvSpPr>
      <dsp:spPr>
        <a:xfrm>
          <a:off x="2674640" y="1697236"/>
          <a:ext cx="2880318" cy="1131490"/>
        </a:xfrm>
        <a:prstGeom prst="roundRect">
          <a:avLst/>
        </a:prstGeom>
        <a:gradFill rotWithShape="0">
          <a:gsLst>
            <a:gs pos="0">
              <a:schemeClr val="accent5">
                <a:tint val="60000"/>
                <a:hueOff val="0"/>
                <a:satOff val="0"/>
                <a:lumOff val="0"/>
                <a:alphaOff val="0"/>
                <a:tint val="90000"/>
                <a:satMod val="110000"/>
              </a:schemeClr>
            </a:gs>
            <a:gs pos="47500">
              <a:schemeClr val="accent5">
                <a:tint val="60000"/>
                <a:hueOff val="0"/>
                <a:satOff val="0"/>
                <a:lumOff val="0"/>
                <a:alphaOff val="0"/>
                <a:tint val="53000"/>
                <a:satMod val="120000"/>
              </a:schemeClr>
            </a:gs>
            <a:gs pos="58500">
              <a:schemeClr val="accent5">
                <a:tint val="60000"/>
                <a:hueOff val="0"/>
                <a:satOff val="0"/>
                <a:lumOff val="0"/>
                <a:alphaOff val="0"/>
                <a:tint val="53000"/>
                <a:satMod val="120000"/>
              </a:schemeClr>
            </a:gs>
            <a:gs pos="100000">
              <a:schemeClr val="accent5">
                <a:tint val="60000"/>
                <a:hueOff val="0"/>
                <a:satOff val="0"/>
                <a:lumOff val="0"/>
                <a:alphaOff val="0"/>
                <a:tint val="90000"/>
                <a:satMod val="110000"/>
              </a:schemeClr>
            </a:gs>
          </a:gsLst>
          <a:lin ang="3600000" scaled="1"/>
        </a:gradFill>
        <a:ln w="10000" cap="flat" cmpd="sng" algn="ctr">
          <a:solidFill>
            <a:schemeClr val="lt1">
              <a:hueOff val="0"/>
              <a:satOff val="0"/>
              <a:lumOff val="0"/>
              <a:alphaOff val="0"/>
            </a:schemeClr>
          </a:solidFill>
          <a:prstDash val="solid"/>
        </a:ln>
        <a:effectLst>
          <a:outerShdw blurRad="63500" dist="25400" dir="3600000" algn="r" rotWithShape="0">
            <a:srgbClr val="000000">
              <a:alpha val="30000"/>
            </a:srgbClr>
          </a:outerShdw>
        </a:effectLst>
        <a:scene3d>
          <a:camera prst="orthographicFront"/>
          <a:lightRig rig="flat" dir="t"/>
        </a:scene3d>
        <a:sp3d prstMaterial="dkEdge">
          <a:bevelT w="8200" h="38100"/>
        </a:sp3d>
      </dsp:spPr>
      <dsp:style>
        <a:lnRef idx="1">
          <a:scrgbClr r="0" g="0" b="0"/>
        </a:lnRef>
        <a:fillRef idx="2">
          <a:scrgbClr r="0" g="0" b="0"/>
        </a:fillRef>
        <a:effectRef idx="1">
          <a:scrgbClr r="0" g="0" b="0"/>
        </a:effectRef>
        <a:fontRef idx="minor"/>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err="1" smtClean="0"/>
            <a:t>Tư</a:t>
          </a:r>
          <a:r>
            <a:rPr lang="en-US" sz="3000" kern="1200" dirty="0" smtClean="0"/>
            <a:t> </a:t>
          </a:r>
          <a:r>
            <a:rPr lang="en-US" sz="3000" kern="1200" dirty="0" err="1" smtClean="0"/>
            <a:t>liệu</a:t>
          </a:r>
          <a:r>
            <a:rPr lang="en-US" sz="3000" kern="1200" dirty="0" smtClean="0"/>
            <a:t> </a:t>
          </a:r>
          <a:r>
            <a:rPr lang="en-US" sz="3000" kern="1200" dirty="0" err="1" smtClean="0"/>
            <a:t>điện</a:t>
          </a:r>
          <a:r>
            <a:rPr lang="en-US" sz="3000" kern="1200" dirty="0" smtClean="0"/>
            <a:t> </a:t>
          </a:r>
          <a:r>
            <a:rPr lang="en-US" sz="3000" kern="1200" dirty="0" err="1" smtClean="0"/>
            <a:t>tử</a:t>
          </a:r>
          <a:endParaRPr lang="en-US" sz="3000" kern="1200" dirty="0"/>
        </a:p>
      </dsp:txBody>
      <dsp:txXfrm>
        <a:off x="2729875" y="1752471"/>
        <a:ext cx="2769848" cy="10210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F05C8E-DC5D-4611-9667-1774B9761EBC}">
      <dsp:nvSpPr>
        <dsp:cNvPr id="0" name=""/>
        <dsp:cNvSpPr/>
      </dsp:nvSpPr>
      <dsp:spPr>
        <a:xfrm>
          <a:off x="162550" y="993589"/>
          <a:ext cx="3842194" cy="1200685"/>
        </a:xfrm>
        <a:prstGeom prst="rect">
          <a:avLst/>
        </a:prstGeom>
        <a:solidFill>
          <a:schemeClr val="lt1">
            <a:alpha val="40000"/>
            <a:hueOff val="0"/>
            <a:satOff val="0"/>
            <a:lumOff val="0"/>
            <a:alphaOff val="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13265" tIns="95250" rIns="95250" bIns="95250" numCol="1" spcCol="1270" anchor="ctr" anchorCtr="0">
          <a:noAutofit/>
        </a:bodyPr>
        <a:lstStyle/>
        <a:p>
          <a:pPr lvl="0" algn="l" defTabSz="1111250">
            <a:lnSpc>
              <a:spcPct val="90000"/>
            </a:lnSpc>
            <a:spcBef>
              <a:spcPct val="0"/>
            </a:spcBef>
            <a:spcAft>
              <a:spcPct val="35000"/>
            </a:spcAft>
          </a:pPr>
          <a:r>
            <a:rPr lang="en-US" sz="2500" kern="1200" smtClean="0"/>
            <a:t>Bảo quản, lưu trữ và bảo tồn kiến thức</a:t>
          </a:r>
          <a:endParaRPr lang="en-US" sz="2500" kern="1200"/>
        </a:p>
      </dsp:txBody>
      <dsp:txXfrm>
        <a:off x="162550" y="993589"/>
        <a:ext cx="3842194" cy="1200685"/>
      </dsp:txXfrm>
    </dsp:sp>
    <dsp:sp modelId="{7838C2D4-4E6C-478D-806E-2FE5CC9F2FE2}">
      <dsp:nvSpPr>
        <dsp:cNvPr id="0" name=""/>
        <dsp:cNvSpPr/>
      </dsp:nvSpPr>
      <dsp:spPr>
        <a:xfrm>
          <a:off x="2458" y="820157"/>
          <a:ext cx="840480" cy="1260720"/>
        </a:xfrm>
        <a:prstGeom prst="rect">
          <a:avLst/>
        </a:prstGeom>
        <a:solidFill>
          <a:schemeClr val="accent1">
            <a:tint val="50000"/>
            <a:hueOff val="0"/>
            <a:satOff val="0"/>
            <a:lumOff val="0"/>
            <a:alphaOff val="0"/>
          </a:schemeClr>
        </a:solidFill>
        <a:ln w="282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916DD96-98DF-4838-A366-30AC63B90589}">
      <dsp:nvSpPr>
        <dsp:cNvPr id="0" name=""/>
        <dsp:cNvSpPr/>
      </dsp:nvSpPr>
      <dsp:spPr>
        <a:xfrm>
          <a:off x="4384946" y="993589"/>
          <a:ext cx="3842194" cy="1200685"/>
        </a:xfrm>
        <a:prstGeom prst="rect">
          <a:avLst/>
        </a:prstGeom>
        <a:solidFill>
          <a:schemeClr val="lt1">
            <a:alpha val="40000"/>
            <a:hueOff val="0"/>
            <a:satOff val="0"/>
            <a:lumOff val="0"/>
            <a:alphaOff val="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13265" tIns="95250" rIns="95250" bIns="95250" numCol="1" spcCol="1270" anchor="ctr" anchorCtr="0">
          <a:noAutofit/>
        </a:bodyPr>
        <a:lstStyle/>
        <a:p>
          <a:pPr lvl="0" algn="l" defTabSz="1111250">
            <a:lnSpc>
              <a:spcPct val="90000"/>
            </a:lnSpc>
            <a:spcBef>
              <a:spcPct val="0"/>
            </a:spcBef>
            <a:spcAft>
              <a:spcPct val="35000"/>
            </a:spcAft>
          </a:pPr>
          <a:r>
            <a:rPr lang="en-US" sz="2500" kern="1200" dirty="0" err="1" smtClean="0"/>
            <a:t>Đảm</a:t>
          </a:r>
          <a:r>
            <a:rPr lang="en-US" sz="2500" kern="1200" dirty="0" smtClean="0"/>
            <a:t> </a:t>
          </a:r>
          <a:r>
            <a:rPr lang="en-US" sz="2500" kern="1200" dirty="0" err="1" smtClean="0"/>
            <a:t>bảo</a:t>
          </a:r>
          <a:r>
            <a:rPr lang="en-US" sz="2500" kern="1200" dirty="0" smtClean="0"/>
            <a:t> </a:t>
          </a:r>
          <a:r>
            <a:rPr lang="en-US" sz="2500" kern="1200" dirty="0" err="1" smtClean="0"/>
            <a:t>chất</a:t>
          </a:r>
          <a:r>
            <a:rPr lang="en-US" sz="2500" kern="1200" dirty="0" smtClean="0"/>
            <a:t> </a:t>
          </a:r>
          <a:r>
            <a:rPr lang="en-US" sz="2500" kern="1200" dirty="0" err="1" smtClean="0"/>
            <a:t>lượng</a:t>
          </a:r>
          <a:r>
            <a:rPr lang="en-US" sz="2500" kern="1200" dirty="0" smtClean="0"/>
            <a:t> </a:t>
          </a:r>
          <a:r>
            <a:rPr lang="en-US" sz="2500" kern="1200" dirty="0" err="1" smtClean="0"/>
            <a:t>và</a:t>
          </a:r>
          <a:r>
            <a:rPr lang="en-US" sz="2500" kern="1200" dirty="0" smtClean="0"/>
            <a:t> </a:t>
          </a:r>
          <a:r>
            <a:rPr lang="en-US" sz="2500" kern="1200" dirty="0" err="1" smtClean="0"/>
            <a:t>tiêu</a:t>
          </a:r>
          <a:r>
            <a:rPr lang="en-US" sz="2500" kern="1200" dirty="0" smtClean="0"/>
            <a:t> </a:t>
          </a:r>
          <a:r>
            <a:rPr lang="en-US" sz="2500" kern="1200" dirty="0" err="1" smtClean="0"/>
            <a:t>chuẩn</a:t>
          </a:r>
          <a:r>
            <a:rPr lang="en-US" sz="2500" kern="1200" dirty="0" smtClean="0"/>
            <a:t> </a:t>
          </a:r>
          <a:r>
            <a:rPr lang="en-US" sz="2500" kern="1200" dirty="0" err="1" smtClean="0"/>
            <a:t>hình</a:t>
          </a:r>
          <a:r>
            <a:rPr lang="en-US" sz="2500" kern="1200" dirty="0" smtClean="0"/>
            <a:t> </a:t>
          </a:r>
          <a:r>
            <a:rPr lang="en-US" sz="2500" kern="1200" dirty="0" err="1" smtClean="0"/>
            <a:t>ảnh</a:t>
          </a:r>
          <a:r>
            <a:rPr lang="en-US" sz="2500" kern="1200" dirty="0" smtClean="0"/>
            <a:t> </a:t>
          </a:r>
          <a:r>
            <a:rPr lang="en-US" sz="2500" kern="1200" dirty="0" err="1" smtClean="0"/>
            <a:t>số</a:t>
          </a:r>
          <a:r>
            <a:rPr lang="en-US" sz="2500" kern="1200" dirty="0" smtClean="0"/>
            <a:t> </a:t>
          </a:r>
          <a:r>
            <a:rPr lang="en-US" sz="2500" kern="1200" dirty="0" err="1" smtClean="0"/>
            <a:t>hóa</a:t>
          </a:r>
          <a:endParaRPr lang="en-US" sz="2500" kern="1200" dirty="0"/>
        </a:p>
      </dsp:txBody>
      <dsp:txXfrm>
        <a:off x="4384946" y="993589"/>
        <a:ext cx="3842194" cy="1200685"/>
      </dsp:txXfrm>
    </dsp:sp>
    <dsp:sp modelId="{C6D1FE41-6E5A-45E5-9BE9-7489519412E9}">
      <dsp:nvSpPr>
        <dsp:cNvPr id="0" name=""/>
        <dsp:cNvSpPr/>
      </dsp:nvSpPr>
      <dsp:spPr>
        <a:xfrm>
          <a:off x="4224855" y="820157"/>
          <a:ext cx="840480" cy="1260720"/>
        </a:xfrm>
        <a:prstGeom prst="rect">
          <a:avLst/>
        </a:prstGeom>
        <a:solidFill>
          <a:schemeClr val="accent1">
            <a:tint val="50000"/>
            <a:hueOff val="0"/>
            <a:satOff val="0"/>
            <a:lumOff val="0"/>
            <a:alphaOff val="0"/>
          </a:schemeClr>
        </a:solidFill>
        <a:ln w="282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28B7E4-DFDA-4502-8426-0591C79EBD2F}">
      <dsp:nvSpPr>
        <dsp:cNvPr id="0" name=""/>
        <dsp:cNvSpPr/>
      </dsp:nvSpPr>
      <dsp:spPr>
        <a:xfrm>
          <a:off x="162550" y="2505119"/>
          <a:ext cx="3842194" cy="1200685"/>
        </a:xfrm>
        <a:prstGeom prst="rect">
          <a:avLst/>
        </a:prstGeom>
        <a:solidFill>
          <a:schemeClr val="lt1">
            <a:alpha val="40000"/>
            <a:hueOff val="0"/>
            <a:satOff val="0"/>
            <a:lumOff val="0"/>
            <a:alphaOff val="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13265" tIns="95250" rIns="95250" bIns="95250" numCol="1" spcCol="1270" anchor="ctr" anchorCtr="0">
          <a:noAutofit/>
        </a:bodyPr>
        <a:lstStyle/>
        <a:p>
          <a:pPr lvl="0" algn="l" defTabSz="1111250">
            <a:lnSpc>
              <a:spcPct val="90000"/>
            </a:lnSpc>
            <a:spcBef>
              <a:spcPct val="0"/>
            </a:spcBef>
            <a:spcAft>
              <a:spcPct val="35000"/>
            </a:spcAft>
          </a:pPr>
          <a:r>
            <a:rPr lang="en-US" sz="2500" kern="1200" dirty="0" err="1" smtClean="0"/>
            <a:t>Dễ</a:t>
          </a:r>
          <a:r>
            <a:rPr lang="en-US" sz="2500" kern="1200" dirty="0" smtClean="0"/>
            <a:t> </a:t>
          </a:r>
          <a:r>
            <a:rPr lang="en-US" sz="2500" kern="1200" dirty="0" err="1" smtClean="0"/>
            <a:t>dàng</a:t>
          </a:r>
          <a:r>
            <a:rPr lang="en-US" sz="2500" kern="1200" dirty="0" smtClean="0"/>
            <a:t> chia </a:t>
          </a:r>
          <a:r>
            <a:rPr lang="en-US" sz="2500" kern="1200" dirty="0" err="1" smtClean="0"/>
            <a:t>sẻ</a:t>
          </a:r>
          <a:r>
            <a:rPr lang="en-US" sz="2500" kern="1200" dirty="0" smtClean="0"/>
            <a:t> </a:t>
          </a:r>
          <a:r>
            <a:rPr lang="en-US" sz="2500" kern="1200" dirty="0" err="1" smtClean="0"/>
            <a:t>tài</a:t>
          </a:r>
          <a:r>
            <a:rPr lang="en-US" sz="2500" kern="1200" dirty="0" smtClean="0"/>
            <a:t> </a:t>
          </a:r>
          <a:r>
            <a:rPr lang="en-US" sz="2500" kern="1200" dirty="0" err="1" smtClean="0"/>
            <a:t>liệu</a:t>
          </a:r>
          <a:r>
            <a:rPr lang="en-US" sz="2500" kern="1200" dirty="0" smtClean="0"/>
            <a:t> </a:t>
          </a:r>
          <a:endParaRPr lang="en-US" sz="2500" kern="1200" dirty="0"/>
        </a:p>
      </dsp:txBody>
      <dsp:txXfrm>
        <a:off x="162550" y="2505119"/>
        <a:ext cx="3842194" cy="1200685"/>
      </dsp:txXfrm>
    </dsp:sp>
    <dsp:sp modelId="{91943146-D7F1-4CEE-8235-0BAD2D4371BA}">
      <dsp:nvSpPr>
        <dsp:cNvPr id="0" name=""/>
        <dsp:cNvSpPr/>
      </dsp:nvSpPr>
      <dsp:spPr>
        <a:xfrm>
          <a:off x="2458" y="2331687"/>
          <a:ext cx="840480" cy="1260720"/>
        </a:xfrm>
        <a:prstGeom prst="rect">
          <a:avLst/>
        </a:prstGeom>
        <a:solidFill>
          <a:schemeClr val="accent1">
            <a:tint val="50000"/>
            <a:hueOff val="0"/>
            <a:satOff val="0"/>
            <a:lumOff val="0"/>
            <a:alphaOff val="0"/>
          </a:schemeClr>
        </a:solidFill>
        <a:ln w="282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7C1A6E2-7ADD-481A-A97C-9C86AB96404B}">
      <dsp:nvSpPr>
        <dsp:cNvPr id="0" name=""/>
        <dsp:cNvSpPr/>
      </dsp:nvSpPr>
      <dsp:spPr>
        <a:xfrm>
          <a:off x="4384946" y="2505119"/>
          <a:ext cx="3842194" cy="1200685"/>
        </a:xfrm>
        <a:prstGeom prst="rect">
          <a:avLst/>
        </a:prstGeom>
        <a:solidFill>
          <a:schemeClr val="lt1">
            <a:alpha val="40000"/>
            <a:hueOff val="0"/>
            <a:satOff val="0"/>
            <a:lumOff val="0"/>
            <a:alphaOff val="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13265" tIns="95250" rIns="95250" bIns="95250" numCol="1" spcCol="1270" anchor="ctr" anchorCtr="0">
          <a:noAutofit/>
        </a:bodyPr>
        <a:lstStyle/>
        <a:p>
          <a:pPr lvl="0" algn="l" defTabSz="1111250">
            <a:lnSpc>
              <a:spcPct val="90000"/>
            </a:lnSpc>
            <a:spcBef>
              <a:spcPct val="0"/>
            </a:spcBef>
            <a:spcAft>
              <a:spcPct val="35000"/>
            </a:spcAft>
          </a:pPr>
          <a:r>
            <a:rPr lang="en-US" sz="2500" kern="1200" dirty="0" err="1" smtClean="0"/>
            <a:t>Tài</a:t>
          </a:r>
          <a:r>
            <a:rPr lang="en-US" sz="2500" kern="1200" dirty="0" smtClean="0"/>
            <a:t> </a:t>
          </a:r>
          <a:r>
            <a:rPr lang="en-US" sz="2500" kern="1200" dirty="0" err="1" smtClean="0"/>
            <a:t>nguyên</a:t>
          </a:r>
          <a:r>
            <a:rPr lang="en-US" sz="2500" kern="1200" dirty="0" smtClean="0"/>
            <a:t> </a:t>
          </a:r>
          <a:r>
            <a:rPr lang="en-US" sz="2500" kern="1200" dirty="0" err="1" smtClean="0"/>
            <a:t>phong</a:t>
          </a:r>
          <a:r>
            <a:rPr lang="en-US" sz="2500" kern="1200" dirty="0" smtClean="0"/>
            <a:t> </a:t>
          </a:r>
          <a:r>
            <a:rPr lang="en-US" sz="2500" kern="1200" dirty="0" err="1" smtClean="0"/>
            <a:t>phú</a:t>
          </a:r>
          <a:endParaRPr lang="en-US" sz="2500" kern="1200" dirty="0"/>
        </a:p>
      </dsp:txBody>
      <dsp:txXfrm>
        <a:off x="4384946" y="2505119"/>
        <a:ext cx="3842194" cy="1200685"/>
      </dsp:txXfrm>
    </dsp:sp>
    <dsp:sp modelId="{02A148B3-22A4-4FA5-8B8C-AC009B64EBE6}">
      <dsp:nvSpPr>
        <dsp:cNvPr id="0" name=""/>
        <dsp:cNvSpPr/>
      </dsp:nvSpPr>
      <dsp:spPr>
        <a:xfrm>
          <a:off x="4224855" y="2331687"/>
          <a:ext cx="840480" cy="1260720"/>
        </a:xfrm>
        <a:prstGeom prst="rect">
          <a:avLst/>
        </a:prstGeom>
        <a:solidFill>
          <a:schemeClr val="accent1">
            <a:tint val="50000"/>
            <a:hueOff val="0"/>
            <a:satOff val="0"/>
            <a:lumOff val="0"/>
            <a:alphaOff val="0"/>
          </a:schemeClr>
        </a:solidFill>
        <a:ln w="282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5CD7D0-6380-4106-87A0-5A116AF008C1}">
      <dsp:nvSpPr>
        <dsp:cNvPr id="0" name=""/>
        <dsp:cNvSpPr/>
      </dsp:nvSpPr>
      <dsp:spPr>
        <a:xfrm rot="5400000">
          <a:off x="-156875" y="240080"/>
          <a:ext cx="1045839" cy="732087"/>
        </a:xfrm>
        <a:prstGeom prst="chevron">
          <a:avLst/>
        </a:prstGeom>
        <a:solidFill>
          <a:schemeClr val="accent1">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b="1" kern="1200" dirty="0" smtClean="0">
              <a:effectLst>
                <a:outerShdw blurRad="38100" dist="38100" dir="2700000" algn="tl">
                  <a:srgbClr val="000000">
                    <a:alpha val="43137"/>
                  </a:srgbClr>
                </a:outerShdw>
              </a:effectLst>
              <a:latin typeface="+mn-lt"/>
            </a:rPr>
            <a:t>1</a:t>
          </a:r>
          <a:endParaRPr lang="en-US" sz="3600" kern="1200" dirty="0">
            <a:latin typeface="+mn-lt"/>
          </a:endParaRPr>
        </a:p>
      </dsp:txBody>
      <dsp:txXfrm rot="-5400000">
        <a:off x="2" y="449248"/>
        <a:ext cx="732087" cy="313752"/>
      </dsp:txXfrm>
    </dsp:sp>
    <dsp:sp modelId="{792131F0-01A9-4C1D-B37B-1D328CCC8618}">
      <dsp:nvSpPr>
        <dsp:cNvPr id="0" name=""/>
        <dsp:cNvSpPr/>
      </dsp:nvSpPr>
      <dsp:spPr>
        <a:xfrm rot="5400000">
          <a:off x="4013518" y="-3268316"/>
          <a:ext cx="1129985" cy="7692848"/>
        </a:xfrm>
        <a:prstGeom prst="round2SameRect">
          <a:avLst/>
        </a:prstGeom>
        <a:solidFill>
          <a:schemeClr val="lt1">
            <a:alpha val="90000"/>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Thê</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Nào</a:t>
          </a:r>
          <a:r>
            <a:rPr lang="en-US" sz="2000" b="1" kern="1200" dirty="0" smtClean="0">
              <a:effectLst>
                <a:outerShdw blurRad="38100" dist="38100" dir="2700000" algn="tl">
                  <a:srgbClr val="000000">
                    <a:alpha val="43137"/>
                  </a:srgbClr>
                </a:outerShdw>
              </a:effectLst>
              <a:latin typeface="+mn-lt"/>
            </a:rPr>
            <a:t> Là </a:t>
          </a:r>
          <a:r>
            <a:rPr lang="en-US" sz="2000" b="1" kern="1200" dirty="0" err="1" smtClean="0">
              <a:effectLst>
                <a:outerShdw blurRad="38100" dist="38100" dir="2700000" algn="tl">
                  <a:srgbClr val="000000">
                    <a:alpha val="43137"/>
                  </a:srgbClr>
                </a:outerShdw>
              </a:effectLst>
              <a:latin typeface="+mn-lt"/>
            </a:rPr>
            <a:t>Thư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Viện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Sô</a:t>
          </a:r>
          <a:r>
            <a:rPr lang="en-US" sz="2000" b="1" kern="1200" dirty="0" smtClean="0">
              <a:effectLst>
                <a:outerShdw blurRad="38100" dist="38100" dir="2700000" algn="tl">
                  <a:srgbClr val="000000">
                    <a:alpha val="43137"/>
                  </a:srgbClr>
                </a:outerShdw>
              </a:effectLst>
              <a:latin typeface="+mn-lt"/>
            </a:rPr>
            <a:t>́ ?</a:t>
          </a:r>
        </a:p>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Ưu</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điểm</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của</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thư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viện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số</a:t>
          </a:r>
          <a:r>
            <a:rPr lang="en-US" sz="2000" b="1" kern="1200" dirty="0" smtClean="0">
              <a:effectLst>
                <a:outerShdw blurRad="38100" dist="38100" dir="2700000" algn="tl">
                  <a:srgbClr val="000000">
                    <a:alpha val="43137"/>
                  </a:srgbClr>
                </a:outerShdw>
              </a:effectLst>
              <a:latin typeface="+mn-lt"/>
            </a:rPr>
            <a:t> </a:t>
          </a:r>
        </a:p>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Tư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liệu</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điện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tử</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trên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thư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viện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số</a:t>
          </a:r>
          <a:endParaRPr lang="en-US" sz="2000" b="1" kern="1200" dirty="0" smtClean="0">
            <a:effectLst>
              <a:outerShdw blurRad="38100" dist="38100" dir="2700000" algn="tl">
                <a:srgbClr val="000000">
                  <a:alpha val="43137"/>
                </a:srgbClr>
              </a:outerShdw>
            </a:effectLst>
            <a:latin typeface="+mn-lt"/>
          </a:endParaRPr>
        </a:p>
      </dsp:txBody>
      <dsp:txXfrm rot="-5400000">
        <a:off x="732087" y="68276"/>
        <a:ext cx="7637687" cy="1019663"/>
      </dsp:txXfrm>
    </dsp:sp>
    <dsp:sp modelId="{23058CC4-3D7B-45FE-95C5-C7E4404BE020}">
      <dsp:nvSpPr>
        <dsp:cNvPr id="0" name=""/>
        <dsp:cNvSpPr/>
      </dsp:nvSpPr>
      <dsp:spPr>
        <a:xfrm rot="5400000">
          <a:off x="-156875" y="1453021"/>
          <a:ext cx="1045839" cy="732087"/>
        </a:xfrm>
        <a:prstGeom prst="chevron">
          <a:avLst/>
        </a:prstGeom>
        <a:solidFill>
          <a:schemeClr val="accent1">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b="1" kern="1200" dirty="0" smtClean="0">
              <a:effectLst>
                <a:outerShdw blurRad="38100" dist="38100" dir="2700000" algn="tl">
                  <a:srgbClr val="000000">
                    <a:alpha val="43137"/>
                  </a:srgbClr>
                </a:outerShdw>
              </a:effectLst>
              <a:latin typeface="+mn-lt"/>
            </a:rPr>
            <a:t>2</a:t>
          </a:r>
        </a:p>
      </dsp:txBody>
      <dsp:txXfrm rot="-5400000">
        <a:off x="2" y="1662189"/>
        <a:ext cx="732087" cy="313752"/>
      </dsp:txXfrm>
    </dsp:sp>
    <dsp:sp modelId="{84F82705-85A3-4EB5-9A26-89915614D78F}">
      <dsp:nvSpPr>
        <dsp:cNvPr id="0" name=""/>
        <dsp:cNvSpPr/>
      </dsp:nvSpPr>
      <dsp:spPr>
        <a:xfrm rot="5400000">
          <a:off x="4061211" y="-2152389"/>
          <a:ext cx="1034600" cy="7692848"/>
        </a:xfrm>
        <a:prstGeom prst="round2SameRect">
          <a:avLst/>
        </a:prstGeom>
        <a:solidFill>
          <a:schemeClr val="lt1">
            <a:alpha val="90000"/>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Điện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toán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đám</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mây</a:t>
          </a:r>
          <a:r>
            <a:rPr lang="en-US" sz="2000" b="1" kern="1200" dirty="0" smtClean="0">
              <a:effectLst>
                <a:outerShdw blurRad="38100" dist="38100" dir="2700000" algn="tl">
                  <a:srgbClr val="000000">
                    <a:alpha val="43137"/>
                  </a:srgbClr>
                </a:outerShdw>
              </a:effectLst>
              <a:latin typeface="+mn-lt"/>
            </a:rPr>
            <a:t> là </a:t>
          </a:r>
          <a:r>
            <a:rPr lang="en-US" sz="2000" b="1" kern="1200" dirty="0" err="1" smtClean="0">
              <a:effectLst>
                <a:outerShdw blurRad="38100" dist="38100" dir="2700000" algn="tl">
                  <a:srgbClr val="000000">
                    <a:alpha val="43137"/>
                  </a:srgbClr>
                </a:outerShdw>
              </a:effectLst>
              <a:latin typeface="+mn-lt"/>
            </a:rPr>
            <a:t>gi</a:t>
          </a:r>
          <a:r>
            <a:rPr lang="en-US" sz="2000" b="1" kern="1200" dirty="0" smtClean="0">
              <a:effectLst>
                <a:outerShdw blurRad="38100" dist="38100" dir="2700000" algn="tl">
                  <a:srgbClr val="000000">
                    <a:alpha val="43137"/>
                  </a:srgbClr>
                </a:outerShdw>
              </a:effectLst>
              <a:latin typeface="+mn-lt"/>
            </a:rPr>
            <a:t>̀ ?</a:t>
          </a:r>
        </a:p>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Kiến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trúc</a:t>
          </a:r>
          <a:endParaRPr lang="en-US" sz="2000" b="1" kern="1200" dirty="0" smtClean="0">
            <a:effectLst>
              <a:outerShdw blurRad="38100" dist="38100" dir="2700000" algn="tl">
                <a:srgbClr val="000000">
                  <a:alpha val="43137"/>
                </a:srgbClr>
              </a:outerShdw>
            </a:effectLst>
            <a:latin typeface="+mn-lt"/>
          </a:endParaRPr>
        </a:p>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Lợi</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ích</a:t>
          </a:r>
          <a:endParaRPr lang="en-US" sz="2000" b="1" kern="1200" dirty="0" smtClean="0">
            <a:effectLst>
              <a:outerShdw blurRad="38100" dist="38100" dir="2700000" algn="tl">
                <a:srgbClr val="000000">
                  <a:alpha val="43137"/>
                </a:srgbClr>
              </a:outerShdw>
            </a:effectLst>
            <a:latin typeface="+mn-lt"/>
          </a:endParaRPr>
        </a:p>
      </dsp:txBody>
      <dsp:txXfrm rot="-5400000">
        <a:off x="732088" y="1227239"/>
        <a:ext cx="7642343" cy="933590"/>
      </dsp:txXfrm>
    </dsp:sp>
    <dsp:sp modelId="{C3CE7577-81D3-4ED4-84CF-AC951E9F30B2}">
      <dsp:nvSpPr>
        <dsp:cNvPr id="0" name=""/>
        <dsp:cNvSpPr/>
      </dsp:nvSpPr>
      <dsp:spPr>
        <a:xfrm rot="5400000">
          <a:off x="-156875" y="2449715"/>
          <a:ext cx="1045839" cy="732087"/>
        </a:xfrm>
        <a:prstGeom prst="chevron">
          <a:avLst/>
        </a:prstGeom>
        <a:solidFill>
          <a:schemeClr val="accent1">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b="1" kern="1200" dirty="0" smtClean="0">
              <a:effectLst>
                <a:outerShdw blurRad="38100" dist="38100" dir="2700000" algn="tl">
                  <a:srgbClr val="000000">
                    <a:alpha val="43137"/>
                  </a:srgbClr>
                </a:outerShdw>
              </a:effectLst>
              <a:latin typeface="+mn-lt"/>
            </a:rPr>
            <a:t>3</a:t>
          </a:r>
        </a:p>
      </dsp:txBody>
      <dsp:txXfrm rot="-5400000">
        <a:off x="2" y="2658883"/>
        <a:ext cx="732087" cy="313752"/>
      </dsp:txXfrm>
    </dsp:sp>
    <dsp:sp modelId="{52F1B484-31D4-4012-A268-A72A8F9573C1}">
      <dsp:nvSpPr>
        <dsp:cNvPr id="0" name=""/>
        <dsp:cNvSpPr/>
      </dsp:nvSpPr>
      <dsp:spPr>
        <a:xfrm rot="5400000">
          <a:off x="4238613" y="-1213686"/>
          <a:ext cx="679795" cy="7692848"/>
        </a:xfrm>
        <a:prstGeom prst="round2SameRect">
          <a:avLst/>
        </a:prstGeom>
        <a:solidFill>
          <a:schemeClr val="lt1">
            <a:alpha val="90000"/>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smtClean="0">
              <a:effectLst>
                <a:outerShdw blurRad="38100" dist="38100" dir="2700000" algn="tl">
                  <a:srgbClr val="000000">
                    <a:alpha val="43137"/>
                  </a:srgbClr>
                </a:outerShdw>
              </a:effectLst>
              <a:latin typeface="+mn-lt"/>
            </a:rPr>
            <a:t>Web 2.0 là </a:t>
          </a:r>
          <a:r>
            <a:rPr lang="en-US" sz="2000" b="1" kern="1200" dirty="0" err="1" smtClean="0">
              <a:effectLst>
                <a:outerShdw blurRad="38100" dist="38100" dir="2700000" algn="tl">
                  <a:srgbClr val="000000">
                    <a:alpha val="43137"/>
                  </a:srgbClr>
                </a:outerShdw>
              </a:effectLst>
              <a:latin typeface="+mn-lt"/>
            </a:rPr>
            <a:t>gi</a:t>
          </a:r>
          <a:r>
            <a:rPr lang="en-US" sz="2000" b="1" kern="1200" dirty="0" smtClean="0">
              <a:effectLst>
                <a:outerShdw blurRad="38100" dist="38100" dir="2700000" algn="tl">
                  <a:srgbClr val="000000">
                    <a:alpha val="43137"/>
                  </a:srgbClr>
                </a:outerShdw>
              </a:effectLst>
              <a:latin typeface="+mn-lt"/>
            </a:rPr>
            <a:t>̀ ? </a:t>
          </a:r>
        </a:p>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Mô</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hinh</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thư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viện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số</a:t>
          </a:r>
          <a:endParaRPr lang="en-US" sz="2000" b="1" kern="1200" dirty="0" smtClean="0">
            <a:effectLst>
              <a:outerShdw blurRad="38100" dist="38100" dir="2700000" algn="tl">
                <a:srgbClr val="000000">
                  <a:alpha val="43137"/>
                </a:srgbClr>
              </a:outerShdw>
            </a:effectLst>
            <a:latin typeface="+mn-lt"/>
          </a:endParaRPr>
        </a:p>
      </dsp:txBody>
      <dsp:txXfrm rot="-5400000">
        <a:off x="732087" y="2326025"/>
        <a:ext cx="7659663" cy="613425"/>
      </dsp:txXfrm>
    </dsp:sp>
    <dsp:sp modelId="{FF602AE4-508C-4EF8-87AA-9DDCA753949A}">
      <dsp:nvSpPr>
        <dsp:cNvPr id="0" name=""/>
        <dsp:cNvSpPr/>
      </dsp:nvSpPr>
      <dsp:spPr>
        <a:xfrm rot="5400000">
          <a:off x="-156875" y="3388419"/>
          <a:ext cx="1045839" cy="732087"/>
        </a:xfrm>
        <a:prstGeom prst="chevron">
          <a:avLst/>
        </a:prstGeom>
        <a:solidFill>
          <a:schemeClr val="accent1">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b="1" kern="1200" dirty="0" smtClean="0">
              <a:effectLst>
                <a:outerShdw blurRad="38100" dist="38100" dir="2700000" algn="tl">
                  <a:srgbClr val="000000">
                    <a:alpha val="43137"/>
                  </a:srgbClr>
                </a:outerShdw>
              </a:effectLst>
              <a:latin typeface="+mn-lt"/>
            </a:rPr>
            <a:t>4</a:t>
          </a:r>
        </a:p>
      </dsp:txBody>
      <dsp:txXfrm rot="-5400000">
        <a:off x="2" y="3597587"/>
        <a:ext cx="732087" cy="313752"/>
      </dsp:txXfrm>
    </dsp:sp>
    <dsp:sp modelId="{157D3B8F-5D28-4A81-97B6-6DACF0C4F2DC}">
      <dsp:nvSpPr>
        <dsp:cNvPr id="0" name=""/>
        <dsp:cNvSpPr/>
      </dsp:nvSpPr>
      <dsp:spPr>
        <a:xfrm rot="5400000">
          <a:off x="4238613" y="-274983"/>
          <a:ext cx="679795" cy="7692848"/>
        </a:xfrm>
        <a:prstGeom prst="round2SameRect">
          <a:avLst/>
        </a:prstGeom>
        <a:solidFill>
          <a:schemeClr val="lt1">
            <a:alpha val="90000"/>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Thư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Viện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Sô</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với</a:t>
          </a:r>
          <a:r>
            <a:rPr lang="en-US" sz="2000" b="1" kern="1200" dirty="0" smtClean="0">
              <a:effectLst>
                <a:outerShdw blurRad="38100" dist="38100" dir="2700000" algn="tl">
                  <a:srgbClr val="000000">
                    <a:alpha val="43137"/>
                  </a:srgbClr>
                </a:outerShdw>
              </a:effectLst>
              <a:latin typeface="+mn-lt"/>
            </a:rPr>
            <a:t> Web 2.0 ?</a:t>
          </a:r>
        </a:p>
      </dsp:txBody>
      <dsp:txXfrm rot="-5400000">
        <a:off x="732087" y="3264728"/>
        <a:ext cx="7659663" cy="613425"/>
      </dsp:txXfrm>
    </dsp:sp>
    <dsp:sp modelId="{BA5FAEEF-6BFA-4229-925A-C54F4943B1F0}">
      <dsp:nvSpPr>
        <dsp:cNvPr id="0" name=""/>
        <dsp:cNvSpPr/>
      </dsp:nvSpPr>
      <dsp:spPr>
        <a:xfrm rot="5400000">
          <a:off x="-156875" y="4327122"/>
          <a:ext cx="1045839" cy="732087"/>
        </a:xfrm>
        <a:prstGeom prst="chevron">
          <a:avLst/>
        </a:prstGeom>
        <a:solidFill>
          <a:schemeClr val="accent1">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b="1" kern="1200" dirty="0" smtClean="0">
              <a:effectLst>
                <a:outerShdw blurRad="38100" dist="38100" dir="2700000" algn="tl">
                  <a:srgbClr val="000000">
                    <a:alpha val="43137"/>
                  </a:srgbClr>
                </a:outerShdw>
              </a:effectLst>
              <a:latin typeface="+mn-lt"/>
            </a:rPr>
            <a:t>5</a:t>
          </a:r>
          <a:endParaRPr lang="vi-VN" sz="3600" b="1" kern="1200" dirty="0">
            <a:effectLst>
              <a:outerShdw blurRad="38100" dist="38100" dir="2700000" algn="tl">
                <a:srgbClr val="000000">
                  <a:alpha val="43137"/>
                </a:srgbClr>
              </a:outerShdw>
            </a:effectLst>
            <a:latin typeface="+mn-lt"/>
          </a:endParaRPr>
        </a:p>
      </dsp:txBody>
      <dsp:txXfrm rot="-5400000">
        <a:off x="2" y="4536290"/>
        <a:ext cx="732087" cy="313752"/>
      </dsp:txXfrm>
    </dsp:sp>
    <dsp:sp modelId="{64B2395F-32EF-4705-AD99-84F58B82C75C}">
      <dsp:nvSpPr>
        <dsp:cNvPr id="0" name=""/>
        <dsp:cNvSpPr/>
      </dsp:nvSpPr>
      <dsp:spPr>
        <a:xfrm rot="5400000">
          <a:off x="4238613" y="663719"/>
          <a:ext cx="679795" cy="7692848"/>
        </a:xfrm>
        <a:prstGeom prst="round2SameRect">
          <a:avLst/>
        </a:prstGeom>
        <a:solidFill>
          <a:schemeClr val="lt1">
            <a:alpha val="90000"/>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Tương</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lai</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thư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viện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sô</a:t>
          </a:r>
          <a:r>
            <a:rPr lang="en-US" sz="2000" b="1" kern="1200" dirty="0" smtClean="0">
              <a:effectLst>
                <a:outerShdw blurRad="38100" dist="38100" dir="2700000" algn="tl">
                  <a:srgbClr val="000000">
                    <a:alpha val="43137"/>
                  </a:srgbClr>
                </a:outerShdw>
              </a:effectLst>
              <a:latin typeface="+mn-lt"/>
            </a:rPr>
            <a:t>́ – </a:t>
          </a:r>
          <a:r>
            <a:rPr lang="en-US" sz="2000" b="1" kern="1200" dirty="0" err="1" smtClean="0">
              <a:effectLst>
                <a:outerShdw blurRad="38100" dist="38100" dir="2700000" algn="tl">
                  <a:srgbClr val="000000">
                    <a:alpha val="43137"/>
                  </a:srgbClr>
                </a:outerShdw>
              </a:effectLst>
              <a:latin typeface="+mn-lt"/>
            </a:rPr>
            <a:t>thư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viện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sô</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ngư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nghĩa</a:t>
          </a:r>
          <a:r>
            <a:rPr lang="en-US" sz="2000" b="1" kern="1200" dirty="0" smtClean="0">
              <a:effectLst>
                <a:outerShdw blurRad="38100" dist="38100" dir="2700000" algn="tl">
                  <a:srgbClr val="000000">
                    <a:alpha val="43137"/>
                  </a:srgbClr>
                </a:outerShdw>
              </a:effectLst>
              <a:latin typeface="+mn-lt"/>
            </a:rPr>
            <a:t> ?</a:t>
          </a:r>
        </a:p>
      </dsp:txBody>
      <dsp:txXfrm rot="-5400000">
        <a:off x="732087" y="4203431"/>
        <a:ext cx="7659663" cy="61342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5CD7D0-6380-4106-87A0-5A116AF008C1}">
      <dsp:nvSpPr>
        <dsp:cNvPr id="0" name=""/>
        <dsp:cNvSpPr/>
      </dsp:nvSpPr>
      <dsp:spPr>
        <a:xfrm rot="5400000">
          <a:off x="-150371" y="234986"/>
          <a:ext cx="1002474" cy="701732"/>
        </a:xfrm>
        <a:prstGeom prst="chevron">
          <a:avLst/>
        </a:prstGeom>
        <a:solidFill>
          <a:schemeClr val="accent1">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b="1" kern="1200" dirty="0" smtClean="0">
              <a:effectLst>
                <a:outerShdw blurRad="38100" dist="38100" dir="2700000" algn="tl">
                  <a:srgbClr val="000000">
                    <a:alpha val="43137"/>
                  </a:srgbClr>
                </a:outerShdw>
              </a:effectLst>
              <a:latin typeface="+mn-lt"/>
            </a:rPr>
            <a:t>1</a:t>
          </a:r>
          <a:endParaRPr lang="en-US" sz="3600" kern="1200" dirty="0">
            <a:latin typeface="+mn-lt"/>
          </a:endParaRPr>
        </a:p>
      </dsp:txBody>
      <dsp:txXfrm rot="-5400000">
        <a:off x="0" y="435481"/>
        <a:ext cx="701732" cy="300742"/>
      </dsp:txXfrm>
    </dsp:sp>
    <dsp:sp modelId="{792131F0-01A9-4C1D-B37B-1D328CCC8618}">
      <dsp:nvSpPr>
        <dsp:cNvPr id="0" name=""/>
        <dsp:cNvSpPr/>
      </dsp:nvSpPr>
      <dsp:spPr>
        <a:xfrm rot="5400000">
          <a:off x="4021768" y="-3302604"/>
          <a:ext cx="1083132" cy="7723203"/>
        </a:xfrm>
        <a:prstGeom prst="round2SameRect">
          <a:avLst/>
        </a:prstGeom>
        <a:solidFill>
          <a:schemeClr val="lt1">
            <a:alpha val="90000"/>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Thê</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Nào</a:t>
          </a:r>
          <a:r>
            <a:rPr lang="en-US" sz="2000" b="1" kern="1200" dirty="0" smtClean="0">
              <a:effectLst>
                <a:outerShdw blurRad="38100" dist="38100" dir="2700000" algn="tl">
                  <a:srgbClr val="000000">
                    <a:alpha val="43137"/>
                  </a:srgbClr>
                </a:outerShdw>
              </a:effectLst>
              <a:latin typeface="+mn-lt"/>
            </a:rPr>
            <a:t> Là </a:t>
          </a:r>
          <a:r>
            <a:rPr lang="en-US" sz="2000" b="1" kern="1200" dirty="0" err="1" smtClean="0">
              <a:effectLst>
                <a:outerShdw blurRad="38100" dist="38100" dir="2700000" algn="tl">
                  <a:srgbClr val="000000">
                    <a:alpha val="43137"/>
                  </a:srgbClr>
                </a:outerShdw>
              </a:effectLst>
              <a:latin typeface="+mn-lt"/>
            </a:rPr>
            <a:t>Thư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Viện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Sô</a:t>
          </a:r>
          <a:r>
            <a:rPr lang="en-US" sz="2000" b="1" kern="1200" dirty="0" smtClean="0">
              <a:effectLst>
                <a:outerShdw blurRad="38100" dist="38100" dir="2700000" algn="tl">
                  <a:srgbClr val="000000">
                    <a:alpha val="43137"/>
                  </a:srgbClr>
                </a:outerShdw>
              </a:effectLst>
              <a:latin typeface="+mn-lt"/>
            </a:rPr>
            <a:t>́ ?</a:t>
          </a:r>
        </a:p>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Ưu</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điểm</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của</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thư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viện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số</a:t>
          </a:r>
          <a:r>
            <a:rPr lang="en-US" sz="2000" b="1" kern="1200" dirty="0" smtClean="0">
              <a:effectLst>
                <a:outerShdw blurRad="38100" dist="38100" dir="2700000" algn="tl">
                  <a:srgbClr val="000000">
                    <a:alpha val="43137"/>
                  </a:srgbClr>
                </a:outerShdw>
              </a:effectLst>
              <a:latin typeface="+mn-lt"/>
            </a:rPr>
            <a:t> </a:t>
          </a:r>
        </a:p>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Tư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liệu</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điện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tử</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trên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thư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viện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số</a:t>
          </a:r>
          <a:endParaRPr lang="en-US" sz="2000" b="1" kern="1200" dirty="0" smtClean="0">
            <a:effectLst>
              <a:outerShdw blurRad="38100" dist="38100" dir="2700000" algn="tl">
                <a:srgbClr val="000000">
                  <a:alpha val="43137"/>
                </a:srgbClr>
              </a:outerShdw>
            </a:effectLst>
            <a:latin typeface="+mn-lt"/>
          </a:endParaRPr>
        </a:p>
      </dsp:txBody>
      <dsp:txXfrm rot="-5400000">
        <a:off x="701733" y="70305"/>
        <a:ext cx="7670329" cy="977384"/>
      </dsp:txXfrm>
    </dsp:sp>
    <dsp:sp modelId="{23058CC4-3D7B-45FE-95C5-C7E4404BE020}">
      <dsp:nvSpPr>
        <dsp:cNvPr id="0" name=""/>
        <dsp:cNvSpPr/>
      </dsp:nvSpPr>
      <dsp:spPr>
        <a:xfrm rot="5400000">
          <a:off x="-150371" y="1374506"/>
          <a:ext cx="1002474" cy="701732"/>
        </a:xfrm>
        <a:prstGeom prst="chevron">
          <a:avLst/>
        </a:prstGeom>
        <a:solidFill>
          <a:schemeClr val="accent1">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b="1" kern="1200" dirty="0" smtClean="0">
              <a:effectLst>
                <a:outerShdw blurRad="38100" dist="38100" dir="2700000" algn="tl">
                  <a:srgbClr val="000000">
                    <a:alpha val="43137"/>
                  </a:srgbClr>
                </a:outerShdw>
              </a:effectLst>
              <a:latin typeface="+mn-lt"/>
            </a:rPr>
            <a:t>2</a:t>
          </a:r>
        </a:p>
      </dsp:txBody>
      <dsp:txXfrm rot="-5400000">
        <a:off x="0" y="1575001"/>
        <a:ext cx="701732" cy="300742"/>
      </dsp:txXfrm>
    </dsp:sp>
    <dsp:sp modelId="{84F82705-85A3-4EB5-9A26-89915614D78F}">
      <dsp:nvSpPr>
        <dsp:cNvPr id="0" name=""/>
        <dsp:cNvSpPr/>
      </dsp:nvSpPr>
      <dsp:spPr>
        <a:xfrm rot="5400000">
          <a:off x="4067482" y="-2232947"/>
          <a:ext cx="991702" cy="7723203"/>
        </a:xfrm>
        <a:prstGeom prst="round2SameRect">
          <a:avLst/>
        </a:prstGeom>
        <a:solidFill>
          <a:schemeClr val="lt1">
            <a:alpha val="90000"/>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Điện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toán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đám</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mây</a:t>
          </a:r>
          <a:r>
            <a:rPr lang="en-US" sz="2000" b="1" kern="1200" dirty="0" smtClean="0">
              <a:effectLst>
                <a:outerShdw blurRad="38100" dist="38100" dir="2700000" algn="tl">
                  <a:srgbClr val="000000">
                    <a:alpha val="43137"/>
                  </a:srgbClr>
                </a:outerShdw>
              </a:effectLst>
              <a:latin typeface="+mn-lt"/>
            </a:rPr>
            <a:t> là </a:t>
          </a:r>
          <a:r>
            <a:rPr lang="en-US" sz="2000" b="1" kern="1200" dirty="0" err="1" smtClean="0">
              <a:effectLst>
                <a:outerShdw blurRad="38100" dist="38100" dir="2700000" algn="tl">
                  <a:srgbClr val="000000">
                    <a:alpha val="43137"/>
                  </a:srgbClr>
                </a:outerShdw>
              </a:effectLst>
              <a:latin typeface="+mn-lt"/>
            </a:rPr>
            <a:t>gi</a:t>
          </a:r>
          <a:r>
            <a:rPr lang="en-US" sz="2000" b="1" kern="1200" dirty="0" smtClean="0">
              <a:effectLst>
                <a:outerShdw blurRad="38100" dist="38100" dir="2700000" algn="tl">
                  <a:srgbClr val="000000">
                    <a:alpha val="43137"/>
                  </a:srgbClr>
                </a:outerShdw>
              </a:effectLst>
              <a:latin typeface="+mn-lt"/>
            </a:rPr>
            <a:t>̀ ?</a:t>
          </a:r>
        </a:p>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Kiến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trúc</a:t>
          </a:r>
          <a:endParaRPr lang="en-US" sz="2000" b="1" kern="1200" dirty="0" smtClean="0">
            <a:effectLst>
              <a:outerShdw blurRad="38100" dist="38100" dir="2700000" algn="tl">
                <a:srgbClr val="000000">
                  <a:alpha val="43137"/>
                </a:srgbClr>
              </a:outerShdw>
            </a:effectLst>
            <a:latin typeface="+mn-lt"/>
          </a:endParaRPr>
        </a:p>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Lợi</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ích</a:t>
          </a:r>
          <a:endParaRPr lang="en-US" sz="2000" b="1" kern="1200" dirty="0" smtClean="0">
            <a:effectLst>
              <a:outerShdw blurRad="38100" dist="38100" dir="2700000" algn="tl">
                <a:srgbClr val="000000">
                  <a:alpha val="43137"/>
                </a:srgbClr>
              </a:outerShdw>
            </a:effectLst>
            <a:latin typeface="+mn-lt"/>
          </a:endParaRPr>
        </a:p>
      </dsp:txBody>
      <dsp:txXfrm rot="-5400000">
        <a:off x="701732" y="1181214"/>
        <a:ext cx="7674792" cy="894880"/>
      </dsp:txXfrm>
    </dsp:sp>
    <dsp:sp modelId="{C3CE7577-81D3-4ED4-84CF-AC951E9F30B2}">
      <dsp:nvSpPr>
        <dsp:cNvPr id="0" name=""/>
        <dsp:cNvSpPr/>
      </dsp:nvSpPr>
      <dsp:spPr>
        <a:xfrm rot="5400000">
          <a:off x="-150371" y="2382624"/>
          <a:ext cx="1002474" cy="701732"/>
        </a:xfrm>
        <a:prstGeom prst="chevron">
          <a:avLst/>
        </a:prstGeom>
        <a:solidFill>
          <a:schemeClr val="accent1">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b="1" kern="1200" dirty="0" smtClean="0">
              <a:effectLst>
                <a:outerShdw blurRad="38100" dist="38100" dir="2700000" algn="tl">
                  <a:srgbClr val="000000">
                    <a:alpha val="43137"/>
                  </a:srgbClr>
                </a:outerShdw>
              </a:effectLst>
              <a:latin typeface="+mn-lt"/>
            </a:rPr>
            <a:t>3</a:t>
          </a:r>
        </a:p>
      </dsp:txBody>
      <dsp:txXfrm rot="-5400000">
        <a:off x="0" y="2583119"/>
        <a:ext cx="701732" cy="300742"/>
      </dsp:txXfrm>
    </dsp:sp>
    <dsp:sp modelId="{52F1B484-31D4-4012-A268-A72A8F9573C1}">
      <dsp:nvSpPr>
        <dsp:cNvPr id="0" name=""/>
        <dsp:cNvSpPr/>
      </dsp:nvSpPr>
      <dsp:spPr>
        <a:xfrm rot="5400000">
          <a:off x="4030429" y="-1168459"/>
          <a:ext cx="1065810" cy="7723203"/>
        </a:xfrm>
        <a:prstGeom prst="round2SameRect">
          <a:avLst/>
        </a:prstGeom>
        <a:solidFill>
          <a:schemeClr val="lt1">
            <a:alpha val="90000"/>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smtClean="0">
              <a:effectLst>
                <a:outerShdw blurRad="38100" dist="38100" dir="2700000" algn="tl">
                  <a:srgbClr val="000000">
                    <a:alpha val="43137"/>
                  </a:srgbClr>
                </a:outerShdw>
              </a:effectLst>
              <a:latin typeface="+mn-lt"/>
            </a:rPr>
            <a:t>Web 2.0 là </a:t>
          </a:r>
          <a:r>
            <a:rPr lang="en-US" sz="2000" b="1" kern="1200" dirty="0" err="1" smtClean="0">
              <a:effectLst>
                <a:outerShdw blurRad="38100" dist="38100" dir="2700000" algn="tl">
                  <a:srgbClr val="000000">
                    <a:alpha val="43137"/>
                  </a:srgbClr>
                </a:outerShdw>
              </a:effectLst>
              <a:latin typeface="+mn-lt"/>
            </a:rPr>
            <a:t>gi</a:t>
          </a:r>
          <a:r>
            <a:rPr lang="en-US" sz="2000" b="1" kern="1200" dirty="0" smtClean="0">
              <a:effectLst>
                <a:outerShdw blurRad="38100" dist="38100" dir="2700000" algn="tl">
                  <a:srgbClr val="000000">
                    <a:alpha val="43137"/>
                  </a:srgbClr>
                </a:outerShdw>
              </a:effectLst>
              <a:latin typeface="+mn-lt"/>
            </a:rPr>
            <a:t>̀ ? </a:t>
          </a:r>
        </a:p>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Mô</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hinh</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thư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viện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số</a:t>
          </a:r>
          <a:endParaRPr lang="en-US" sz="2000" b="1" kern="1200" dirty="0" smtClean="0">
            <a:effectLst>
              <a:outerShdw blurRad="38100" dist="38100" dir="2700000" algn="tl">
                <a:srgbClr val="000000">
                  <a:alpha val="43137"/>
                </a:srgbClr>
              </a:outerShdw>
            </a:effectLst>
            <a:latin typeface="+mn-lt"/>
          </a:endParaRPr>
        </a:p>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Đặc</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tính</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của</a:t>
          </a:r>
          <a:r>
            <a:rPr lang="en-US" sz="2000" b="1" kern="1200" dirty="0" smtClean="0">
              <a:effectLst>
                <a:outerShdw blurRad="38100" dist="38100" dir="2700000" algn="tl">
                  <a:srgbClr val="000000">
                    <a:alpha val="43137"/>
                  </a:srgbClr>
                </a:outerShdw>
              </a:effectLst>
              <a:latin typeface="+mn-lt"/>
            </a:rPr>
            <a:t> web 2.0</a:t>
          </a:r>
        </a:p>
      </dsp:txBody>
      <dsp:txXfrm rot="-5400000">
        <a:off x="701733" y="2212266"/>
        <a:ext cx="7671174" cy="961752"/>
      </dsp:txXfrm>
    </dsp:sp>
    <dsp:sp modelId="{FF602AE4-508C-4EF8-87AA-9DDCA753949A}">
      <dsp:nvSpPr>
        <dsp:cNvPr id="0" name=""/>
        <dsp:cNvSpPr/>
      </dsp:nvSpPr>
      <dsp:spPr>
        <a:xfrm rot="5400000">
          <a:off x="-150371" y="3459884"/>
          <a:ext cx="1002474" cy="701732"/>
        </a:xfrm>
        <a:prstGeom prst="chevron">
          <a:avLst/>
        </a:prstGeom>
        <a:solidFill>
          <a:schemeClr val="accent1">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b="1" kern="1200" dirty="0" smtClean="0">
              <a:effectLst>
                <a:outerShdw blurRad="38100" dist="38100" dir="2700000" algn="tl">
                  <a:srgbClr val="000000">
                    <a:alpha val="43137"/>
                  </a:srgbClr>
                </a:outerShdw>
              </a:effectLst>
              <a:latin typeface="+mn-lt"/>
            </a:rPr>
            <a:t>4</a:t>
          </a:r>
        </a:p>
      </dsp:txBody>
      <dsp:txXfrm rot="-5400000">
        <a:off x="0" y="3660379"/>
        <a:ext cx="701732" cy="300742"/>
      </dsp:txXfrm>
    </dsp:sp>
    <dsp:sp modelId="{157D3B8F-5D28-4A81-97B6-6DACF0C4F2DC}">
      <dsp:nvSpPr>
        <dsp:cNvPr id="0" name=""/>
        <dsp:cNvSpPr/>
      </dsp:nvSpPr>
      <dsp:spPr>
        <a:xfrm rot="5400000">
          <a:off x="4237529" y="-226284"/>
          <a:ext cx="651608" cy="7723203"/>
        </a:xfrm>
        <a:prstGeom prst="round2SameRect">
          <a:avLst/>
        </a:prstGeom>
        <a:solidFill>
          <a:schemeClr val="lt1">
            <a:alpha val="90000"/>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Thư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viện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sô</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với</a:t>
          </a:r>
          <a:r>
            <a:rPr lang="en-US" sz="2000" b="1" kern="1200" dirty="0" smtClean="0">
              <a:effectLst>
                <a:outerShdw blurRad="38100" dist="38100" dir="2700000" algn="tl">
                  <a:srgbClr val="000000">
                    <a:alpha val="43137"/>
                  </a:srgbClr>
                </a:outerShdw>
              </a:effectLst>
              <a:latin typeface="+mn-lt"/>
            </a:rPr>
            <a:t> Web 2.0 ?</a:t>
          </a:r>
        </a:p>
      </dsp:txBody>
      <dsp:txXfrm rot="-5400000">
        <a:off x="701732" y="3341322"/>
        <a:ext cx="7691394" cy="587990"/>
      </dsp:txXfrm>
    </dsp:sp>
    <dsp:sp modelId="{BA5FAEEF-6BFA-4229-925A-C54F4943B1F0}">
      <dsp:nvSpPr>
        <dsp:cNvPr id="0" name=""/>
        <dsp:cNvSpPr/>
      </dsp:nvSpPr>
      <dsp:spPr>
        <a:xfrm rot="5400000">
          <a:off x="-150371" y="4359665"/>
          <a:ext cx="1002474" cy="701732"/>
        </a:xfrm>
        <a:prstGeom prst="chevron">
          <a:avLst/>
        </a:prstGeom>
        <a:solidFill>
          <a:schemeClr val="accent1">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b="1" kern="1200" dirty="0" smtClean="0">
              <a:effectLst>
                <a:outerShdw blurRad="38100" dist="38100" dir="2700000" algn="tl">
                  <a:srgbClr val="000000">
                    <a:alpha val="43137"/>
                  </a:srgbClr>
                </a:outerShdw>
              </a:effectLst>
              <a:latin typeface="+mn-lt"/>
            </a:rPr>
            <a:t>5</a:t>
          </a:r>
          <a:endParaRPr lang="vi-VN" sz="3600" b="1" kern="1200" dirty="0">
            <a:effectLst>
              <a:outerShdw blurRad="38100" dist="38100" dir="2700000" algn="tl">
                <a:srgbClr val="000000">
                  <a:alpha val="43137"/>
                </a:srgbClr>
              </a:outerShdw>
            </a:effectLst>
            <a:latin typeface="+mn-lt"/>
          </a:endParaRPr>
        </a:p>
      </dsp:txBody>
      <dsp:txXfrm rot="-5400000">
        <a:off x="0" y="4560160"/>
        <a:ext cx="701732" cy="300742"/>
      </dsp:txXfrm>
    </dsp:sp>
    <dsp:sp modelId="{64B2395F-32EF-4705-AD99-84F58B82C75C}">
      <dsp:nvSpPr>
        <dsp:cNvPr id="0" name=""/>
        <dsp:cNvSpPr/>
      </dsp:nvSpPr>
      <dsp:spPr>
        <a:xfrm rot="5400000">
          <a:off x="4237529" y="673496"/>
          <a:ext cx="651608" cy="7723203"/>
        </a:xfrm>
        <a:prstGeom prst="round2SameRect">
          <a:avLst/>
        </a:prstGeom>
        <a:solidFill>
          <a:schemeClr val="lt1">
            <a:alpha val="90000"/>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Tương</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lai</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thư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viện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sô</a:t>
          </a:r>
          <a:r>
            <a:rPr lang="en-US" sz="2000" b="1" kern="1200" dirty="0" smtClean="0">
              <a:effectLst>
                <a:outerShdw blurRad="38100" dist="38100" dir="2700000" algn="tl">
                  <a:srgbClr val="000000">
                    <a:alpha val="43137"/>
                  </a:srgbClr>
                </a:outerShdw>
              </a:effectLst>
              <a:latin typeface="+mn-lt"/>
            </a:rPr>
            <a:t>́ – </a:t>
          </a:r>
          <a:r>
            <a:rPr lang="en-US" sz="2000" b="1" kern="1200" dirty="0" err="1" smtClean="0">
              <a:effectLst>
                <a:outerShdw blurRad="38100" dist="38100" dir="2700000" algn="tl">
                  <a:srgbClr val="000000">
                    <a:alpha val="43137"/>
                  </a:srgbClr>
                </a:outerShdw>
              </a:effectLst>
              <a:latin typeface="+mn-lt"/>
            </a:rPr>
            <a:t>thư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viện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sô</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ngư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nghĩa</a:t>
          </a:r>
          <a:r>
            <a:rPr lang="en-US" sz="2000" b="1" kern="1200" dirty="0" smtClean="0">
              <a:effectLst>
                <a:outerShdw blurRad="38100" dist="38100" dir="2700000" algn="tl">
                  <a:srgbClr val="000000">
                    <a:alpha val="43137"/>
                  </a:srgbClr>
                </a:outerShdw>
              </a:effectLst>
              <a:latin typeface="+mn-lt"/>
            </a:rPr>
            <a:t> ?</a:t>
          </a:r>
        </a:p>
      </dsp:txBody>
      <dsp:txXfrm rot="-5400000">
        <a:off x="701732" y="4241103"/>
        <a:ext cx="7691394" cy="58799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5CD7D0-6380-4106-87A0-5A116AF008C1}">
      <dsp:nvSpPr>
        <dsp:cNvPr id="0" name=""/>
        <dsp:cNvSpPr/>
      </dsp:nvSpPr>
      <dsp:spPr>
        <a:xfrm rot="5400000">
          <a:off x="-145779" y="231924"/>
          <a:ext cx="971865" cy="680305"/>
        </a:xfrm>
        <a:prstGeom prst="chevron">
          <a:avLst/>
        </a:prstGeom>
        <a:solidFill>
          <a:schemeClr val="accent1">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b="1" kern="1200" dirty="0" smtClean="0">
              <a:effectLst>
                <a:outerShdw blurRad="38100" dist="38100" dir="2700000" algn="tl">
                  <a:srgbClr val="000000">
                    <a:alpha val="43137"/>
                  </a:srgbClr>
                </a:outerShdw>
              </a:effectLst>
              <a:latin typeface="+mn-lt"/>
            </a:rPr>
            <a:t>1</a:t>
          </a:r>
          <a:endParaRPr lang="en-US" sz="3600" kern="1200" dirty="0">
            <a:latin typeface="+mn-lt"/>
          </a:endParaRPr>
        </a:p>
      </dsp:txBody>
      <dsp:txXfrm rot="-5400000">
        <a:off x="2" y="426297"/>
        <a:ext cx="680305" cy="291560"/>
      </dsp:txXfrm>
    </dsp:sp>
    <dsp:sp modelId="{792131F0-01A9-4C1D-B37B-1D328CCC8618}">
      <dsp:nvSpPr>
        <dsp:cNvPr id="0" name=""/>
        <dsp:cNvSpPr/>
      </dsp:nvSpPr>
      <dsp:spPr>
        <a:xfrm rot="5400000">
          <a:off x="4027590" y="-3326273"/>
          <a:ext cx="1050059" cy="7744630"/>
        </a:xfrm>
        <a:prstGeom prst="round2SameRect">
          <a:avLst/>
        </a:prstGeom>
        <a:solidFill>
          <a:schemeClr val="lt1">
            <a:alpha val="90000"/>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Thê</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Nào</a:t>
          </a:r>
          <a:r>
            <a:rPr lang="en-US" sz="2000" b="1" kern="1200" dirty="0" smtClean="0">
              <a:effectLst>
                <a:outerShdw blurRad="38100" dist="38100" dir="2700000" algn="tl">
                  <a:srgbClr val="000000">
                    <a:alpha val="43137"/>
                  </a:srgbClr>
                </a:outerShdw>
              </a:effectLst>
              <a:latin typeface="+mn-lt"/>
            </a:rPr>
            <a:t> Là </a:t>
          </a:r>
          <a:r>
            <a:rPr lang="en-US" sz="2000" b="1" kern="1200" dirty="0" err="1" smtClean="0">
              <a:effectLst>
                <a:outerShdw blurRad="38100" dist="38100" dir="2700000" algn="tl">
                  <a:srgbClr val="000000">
                    <a:alpha val="43137"/>
                  </a:srgbClr>
                </a:outerShdw>
              </a:effectLst>
              <a:latin typeface="+mn-lt"/>
            </a:rPr>
            <a:t>Thư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Viện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Sô</a:t>
          </a:r>
          <a:r>
            <a:rPr lang="en-US" sz="2000" b="1" kern="1200" dirty="0" smtClean="0">
              <a:effectLst>
                <a:outerShdw blurRad="38100" dist="38100" dir="2700000" algn="tl">
                  <a:srgbClr val="000000">
                    <a:alpha val="43137"/>
                  </a:srgbClr>
                </a:outerShdw>
              </a:effectLst>
              <a:latin typeface="+mn-lt"/>
            </a:rPr>
            <a:t>́ ?</a:t>
          </a:r>
        </a:p>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Ưu</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điểm</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của</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thư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viện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số</a:t>
          </a:r>
          <a:r>
            <a:rPr lang="en-US" sz="2000" b="1" kern="1200" dirty="0" smtClean="0">
              <a:effectLst>
                <a:outerShdw blurRad="38100" dist="38100" dir="2700000" algn="tl">
                  <a:srgbClr val="000000">
                    <a:alpha val="43137"/>
                  </a:srgbClr>
                </a:outerShdw>
              </a:effectLst>
              <a:latin typeface="+mn-lt"/>
            </a:rPr>
            <a:t> </a:t>
          </a:r>
        </a:p>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Tư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liệu</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điện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tử</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trên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thư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viện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số</a:t>
          </a:r>
          <a:endParaRPr lang="en-US" sz="2000" b="1" kern="1200" dirty="0" smtClean="0">
            <a:effectLst>
              <a:outerShdw blurRad="38100" dist="38100" dir="2700000" algn="tl">
                <a:srgbClr val="000000">
                  <a:alpha val="43137"/>
                </a:srgbClr>
              </a:outerShdw>
            </a:effectLst>
            <a:latin typeface="+mn-lt"/>
          </a:endParaRPr>
        </a:p>
      </dsp:txBody>
      <dsp:txXfrm rot="-5400000">
        <a:off x="680305" y="72272"/>
        <a:ext cx="7693370" cy="947539"/>
      </dsp:txXfrm>
    </dsp:sp>
    <dsp:sp modelId="{23058CC4-3D7B-45FE-95C5-C7E4404BE020}">
      <dsp:nvSpPr>
        <dsp:cNvPr id="0" name=""/>
        <dsp:cNvSpPr/>
      </dsp:nvSpPr>
      <dsp:spPr>
        <a:xfrm rot="5400000">
          <a:off x="-145779" y="1412961"/>
          <a:ext cx="971865" cy="680305"/>
        </a:xfrm>
        <a:prstGeom prst="chevron">
          <a:avLst/>
        </a:prstGeom>
        <a:solidFill>
          <a:schemeClr val="accent1">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b="1" kern="1200" dirty="0" smtClean="0">
              <a:effectLst>
                <a:outerShdw blurRad="38100" dist="38100" dir="2700000" algn="tl">
                  <a:srgbClr val="000000">
                    <a:alpha val="43137"/>
                  </a:srgbClr>
                </a:outerShdw>
              </a:effectLst>
              <a:latin typeface="+mn-lt"/>
            </a:rPr>
            <a:t>2</a:t>
          </a:r>
        </a:p>
      </dsp:txBody>
      <dsp:txXfrm rot="-5400000">
        <a:off x="2" y="1607334"/>
        <a:ext cx="680305" cy="291560"/>
      </dsp:txXfrm>
    </dsp:sp>
    <dsp:sp modelId="{84F82705-85A3-4EB5-9A26-89915614D78F}">
      <dsp:nvSpPr>
        <dsp:cNvPr id="0" name=""/>
        <dsp:cNvSpPr/>
      </dsp:nvSpPr>
      <dsp:spPr>
        <a:xfrm rot="5400000">
          <a:off x="4071909" y="-2289277"/>
          <a:ext cx="961421" cy="7744630"/>
        </a:xfrm>
        <a:prstGeom prst="round2SameRect">
          <a:avLst/>
        </a:prstGeom>
        <a:solidFill>
          <a:schemeClr val="lt1">
            <a:alpha val="90000"/>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Điện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toán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đám</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mây</a:t>
          </a:r>
          <a:r>
            <a:rPr lang="en-US" sz="2000" b="1" kern="1200" dirty="0" smtClean="0">
              <a:effectLst>
                <a:outerShdw blurRad="38100" dist="38100" dir="2700000" algn="tl">
                  <a:srgbClr val="000000">
                    <a:alpha val="43137"/>
                  </a:srgbClr>
                </a:outerShdw>
              </a:effectLst>
              <a:latin typeface="+mn-lt"/>
            </a:rPr>
            <a:t> là </a:t>
          </a:r>
          <a:r>
            <a:rPr lang="en-US" sz="2000" b="1" kern="1200" dirty="0" err="1" smtClean="0">
              <a:effectLst>
                <a:outerShdw blurRad="38100" dist="38100" dir="2700000" algn="tl">
                  <a:srgbClr val="000000">
                    <a:alpha val="43137"/>
                  </a:srgbClr>
                </a:outerShdw>
              </a:effectLst>
              <a:latin typeface="+mn-lt"/>
            </a:rPr>
            <a:t>gi</a:t>
          </a:r>
          <a:r>
            <a:rPr lang="en-US" sz="2000" b="1" kern="1200" dirty="0" smtClean="0">
              <a:effectLst>
                <a:outerShdw blurRad="38100" dist="38100" dir="2700000" algn="tl">
                  <a:srgbClr val="000000">
                    <a:alpha val="43137"/>
                  </a:srgbClr>
                </a:outerShdw>
              </a:effectLst>
              <a:latin typeface="+mn-lt"/>
            </a:rPr>
            <a:t>̀ ?</a:t>
          </a:r>
        </a:p>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Kiến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trúc</a:t>
          </a:r>
          <a:endParaRPr lang="en-US" sz="2000" b="1" kern="1200" dirty="0" smtClean="0">
            <a:effectLst>
              <a:outerShdw blurRad="38100" dist="38100" dir="2700000" algn="tl">
                <a:srgbClr val="000000">
                  <a:alpha val="43137"/>
                </a:srgbClr>
              </a:outerShdw>
            </a:effectLst>
            <a:latin typeface="+mn-lt"/>
          </a:endParaRPr>
        </a:p>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Lợi</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ích</a:t>
          </a:r>
          <a:endParaRPr lang="en-US" sz="2000" b="1" kern="1200" dirty="0" smtClean="0">
            <a:effectLst>
              <a:outerShdw blurRad="38100" dist="38100" dir="2700000" algn="tl">
                <a:srgbClr val="000000">
                  <a:alpha val="43137"/>
                </a:srgbClr>
              </a:outerShdw>
            </a:effectLst>
            <a:latin typeface="+mn-lt"/>
          </a:endParaRPr>
        </a:p>
      </dsp:txBody>
      <dsp:txXfrm rot="-5400000">
        <a:off x="680305" y="1149260"/>
        <a:ext cx="7697697" cy="867555"/>
      </dsp:txXfrm>
    </dsp:sp>
    <dsp:sp modelId="{C3CE7577-81D3-4ED4-84CF-AC951E9F30B2}">
      <dsp:nvSpPr>
        <dsp:cNvPr id="0" name=""/>
        <dsp:cNvSpPr/>
      </dsp:nvSpPr>
      <dsp:spPr>
        <a:xfrm rot="5400000">
          <a:off x="-145779" y="2486045"/>
          <a:ext cx="971865" cy="680305"/>
        </a:xfrm>
        <a:prstGeom prst="chevron">
          <a:avLst/>
        </a:prstGeom>
        <a:solidFill>
          <a:schemeClr val="accent1">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b="1" kern="1200" dirty="0" smtClean="0">
              <a:effectLst>
                <a:outerShdw blurRad="38100" dist="38100" dir="2700000" algn="tl">
                  <a:srgbClr val="000000">
                    <a:alpha val="43137"/>
                  </a:srgbClr>
                </a:outerShdw>
              </a:effectLst>
              <a:latin typeface="+mn-lt"/>
            </a:rPr>
            <a:t>3</a:t>
          </a:r>
        </a:p>
      </dsp:txBody>
      <dsp:txXfrm rot="-5400000">
        <a:off x="2" y="2680418"/>
        <a:ext cx="680305" cy="291560"/>
      </dsp:txXfrm>
    </dsp:sp>
    <dsp:sp modelId="{52F1B484-31D4-4012-A268-A72A8F9573C1}">
      <dsp:nvSpPr>
        <dsp:cNvPr id="0" name=""/>
        <dsp:cNvSpPr/>
      </dsp:nvSpPr>
      <dsp:spPr>
        <a:xfrm rot="5400000">
          <a:off x="4035987" y="-1216193"/>
          <a:ext cx="1033266" cy="7744630"/>
        </a:xfrm>
        <a:prstGeom prst="round2SameRect">
          <a:avLst/>
        </a:prstGeom>
        <a:solidFill>
          <a:schemeClr val="lt1">
            <a:alpha val="90000"/>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smtClean="0">
              <a:effectLst>
                <a:outerShdw blurRad="38100" dist="38100" dir="2700000" algn="tl">
                  <a:srgbClr val="000000">
                    <a:alpha val="43137"/>
                  </a:srgbClr>
                </a:outerShdw>
              </a:effectLst>
              <a:latin typeface="+mn-lt"/>
            </a:rPr>
            <a:t>Web 2.0 là </a:t>
          </a:r>
          <a:r>
            <a:rPr lang="en-US" sz="2000" b="1" kern="1200" dirty="0" err="1" smtClean="0">
              <a:effectLst>
                <a:outerShdw blurRad="38100" dist="38100" dir="2700000" algn="tl">
                  <a:srgbClr val="000000">
                    <a:alpha val="43137"/>
                  </a:srgbClr>
                </a:outerShdw>
              </a:effectLst>
              <a:latin typeface="+mn-lt"/>
            </a:rPr>
            <a:t>gi</a:t>
          </a:r>
          <a:r>
            <a:rPr lang="en-US" sz="2000" b="1" kern="1200" dirty="0" smtClean="0">
              <a:effectLst>
                <a:outerShdw blurRad="38100" dist="38100" dir="2700000" algn="tl">
                  <a:srgbClr val="000000">
                    <a:alpha val="43137"/>
                  </a:srgbClr>
                </a:outerShdw>
              </a:effectLst>
              <a:latin typeface="+mn-lt"/>
            </a:rPr>
            <a:t>̀ ? </a:t>
          </a:r>
        </a:p>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Mô</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hinh</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thư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viện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số</a:t>
          </a:r>
          <a:endParaRPr lang="en-US" sz="2000" b="1" kern="1200" dirty="0" smtClean="0">
            <a:effectLst>
              <a:outerShdw blurRad="38100" dist="38100" dir="2700000" algn="tl">
                <a:srgbClr val="000000">
                  <a:alpha val="43137"/>
                </a:srgbClr>
              </a:outerShdw>
            </a:effectLst>
            <a:latin typeface="+mn-lt"/>
          </a:endParaRPr>
        </a:p>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Đặc</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tính</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của</a:t>
          </a:r>
          <a:r>
            <a:rPr lang="en-US" sz="2000" b="1" kern="1200" dirty="0" smtClean="0">
              <a:effectLst>
                <a:outerShdw blurRad="38100" dist="38100" dir="2700000" algn="tl">
                  <a:srgbClr val="000000">
                    <a:alpha val="43137"/>
                  </a:srgbClr>
                </a:outerShdw>
              </a:effectLst>
              <a:latin typeface="+mn-lt"/>
            </a:rPr>
            <a:t> web 2.0</a:t>
          </a:r>
        </a:p>
      </dsp:txBody>
      <dsp:txXfrm rot="-5400000">
        <a:off x="680305" y="2189929"/>
        <a:ext cx="7694190" cy="932386"/>
      </dsp:txXfrm>
    </dsp:sp>
    <dsp:sp modelId="{FF602AE4-508C-4EF8-87AA-9DDCA753949A}">
      <dsp:nvSpPr>
        <dsp:cNvPr id="0" name=""/>
        <dsp:cNvSpPr/>
      </dsp:nvSpPr>
      <dsp:spPr>
        <a:xfrm rot="5400000">
          <a:off x="-145779" y="3509795"/>
          <a:ext cx="971865" cy="680305"/>
        </a:xfrm>
        <a:prstGeom prst="chevron">
          <a:avLst/>
        </a:prstGeom>
        <a:solidFill>
          <a:schemeClr val="accent1">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b="1" kern="1200" dirty="0" smtClean="0">
              <a:effectLst>
                <a:outerShdw blurRad="38100" dist="38100" dir="2700000" algn="tl">
                  <a:srgbClr val="000000">
                    <a:alpha val="43137"/>
                  </a:srgbClr>
                </a:outerShdw>
              </a:effectLst>
              <a:latin typeface="+mn-lt"/>
            </a:rPr>
            <a:t>4</a:t>
          </a:r>
        </a:p>
      </dsp:txBody>
      <dsp:txXfrm rot="-5400000">
        <a:off x="2" y="3704168"/>
        <a:ext cx="680305" cy="291560"/>
      </dsp:txXfrm>
    </dsp:sp>
    <dsp:sp modelId="{157D3B8F-5D28-4A81-97B6-6DACF0C4F2DC}">
      <dsp:nvSpPr>
        <dsp:cNvPr id="0" name=""/>
        <dsp:cNvSpPr/>
      </dsp:nvSpPr>
      <dsp:spPr>
        <a:xfrm rot="5400000">
          <a:off x="4085321" y="-192443"/>
          <a:ext cx="934599" cy="7744630"/>
        </a:xfrm>
        <a:prstGeom prst="round2SameRect">
          <a:avLst/>
        </a:prstGeom>
        <a:solidFill>
          <a:schemeClr val="lt1">
            <a:alpha val="90000"/>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b="1" kern="1200" dirty="0" err="1" smtClean="0">
              <a:effectLst>
                <a:outerShdw blurRad="38100" dist="38100" dir="2700000" algn="tl">
                  <a:srgbClr val="000000">
                    <a:alpha val="43137"/>
                  </a:srgbClr>
                </a:outerShdw>
              </a:effectLst>
              <a:latin typeface="+mn-lt"/>
            </a:rPr>
            <a:t>Thư</a:t>
          </a:r>
          <a:r>
            <a:rPr lang="en-US" sz="1800" b="1" kern="1200" dirty="0" smtClean="0">
              <a:effectLst>
                <a:outerShdw blurRad="38100" dist="38100" dir="2700000" algn="tl">
                  <a:srgbClr val="000000">
                    <a:alpha val="43137"/>
                  </a:srgbClr>
                </a:outerShdw>
              </a:effectLst>
              <a:latin typeface="+mn-lt"/>
            </a:rPr>
            <a:t> </a:t>
          </a:r>
          <a:r>
            <a:rPr lang="en-US" sz="1800" b="1" kern="1200" dirty="0" err="1" smtClean="0">
              <a:effectLst>
                <a:outerShdw blurRad="38100" dist="38100" dir="2700000" algn="tl">
                  <a:srgbClr val="000000">
                    <a:alpha val="43137"/>
                  </a:srgbClr>
                </a:outerShdw>
              </a:effectLst>
              <a:latin typeface="+mn-lt"/>
            </a:rPr>
            <a:t>viện</a:t>
          </a:r>
          <a:r>
            <a:rPr lang="en-US" sz="1800" b="1" kern="1200" dirty="0" smtClean="0">
              <a:effectLst>
                <a:outerShdw blurRad="38100" dist="38100" dir="2700000" algn="tl">
                  <a:srgbClr val="000000">
                    <a:alpha val="43137"/>
                  </a:srgbClr>
                </a:outerShdw>
              </a:effectLst>
              <a:latin typeface="+mn-lt"/>
            </a:rPr>
            <a:t> </a:t>
          </a:r>
          <a:r>
            <a:rPr lang="en-US" sz="1800" b="1" kern="1200" dirty="0" err="1" smtClean="0">
              <a:effectLst>
                <a:outerShdw blurRad="38100" dist="38100" dir="2700000" algn="tl">
                  <a:srgbClr val="000000">
                    <a:alpha val="43137"/>
                  </a:srgbClr>
                </a:outerShdw>
              </a:effectLst>
              <a:latin typeface="+mn-lt"/>
            </a:rPr>
            <a:t>sô</a:t>
          </a:r>
          <a:r>
            <a:rPr lang="en-US" sz="1800" b="1" kern="1200" dirty="0" smtClean="0">
              <a:effectLst>
                <a:outerShdw blurRad="38100" dist="38100" dir="2700000" algn="tl">
                  <a:srgbClr val="000000">
                    <a:alpha val="43137"/>
                  </a:srgbClr>
                </a:outerShdw>
              </a:effectLst>
              <a:latin typeface="+mn-lt"/>
            </a:rPr>
            <a:t>́ </a:t>
          </a:r>
          <a:r>
            <a:rPr lang="en-US" sz="1800" b="1" kern="1200" dirty="0" err="1" smtClean="0">
              <a:effectLst>
                <a:outerShdw blurRad="38100" dist="38100" dir="2700000" algn="tl">
                  <a:srgbClr val="000000">
                    <a:alpha val="43137"/>
                  </a:srgbClr>
                </a:outerShdw>
              </a:effectLst>
              <a:latin typeface="+mn-lt"/>
            </a:rPr>
            <a:t>với</a:t>
          </a:r>
          <a:r>
            <a:rPr lang="en-US" sz="1800" b="1" kern="1200" dirty="0" smtClean="0">
              <a:effectLst>
                <a:outerShdw blurRad="38100" dist="38100" dir="2700000" algn="tl">
                  <a:srgbClr val="000000">
                    <a:alpha val="43137"/>
                  </a:srgbClr>
                </a:outerShdw>
              </a:effectLst>
              <a:latin typeface="+mn-lt"/>
            </a:rPr>
            <a:t> Web 2.0</a:t>
          </a:r>
        </a:p>
        <a:p>
          <a:pPr marL="171450" lvl="1" indent="-171450" algn="l" defTabSz="800100">
            <a:lnSpc>
              <a:spcPct val="90000"/>
            </a:lnSpc>
            <a:spcBef>
              <a:spcPct val="0"/>
            </a:spcBef>
            <a:spcAft>
              <a:spcPct val="15000"/>
            </a:spcAft>
            <a:buChar char="••"/>
          </a:pPr>
          <a:r>
            <a:rPr lang="en-US" sz="1800" b="1" kern="1200" dirty="0" err="1" smtClean="0">
              <a:effectLst>
                <a:outerShdw blurRad="38100" dist="38100" dir="2700000" algn="tl">
                  <a:srgbClr val="000000">
                    <a:alpha val="43137"/>
                  </a:srgbClr>
                </a:outerShdw>
              </a:effectLst>
              <a:latin typeface="+mn-lt"/>
              <a:cs typeface="Arial" pitchFamily="34" charset="0"/>
            </a:rPr>
            <a:t>Hỗ</a:t>
          </a:r>
          <a:r>
            <a:rPr lang="en-US" sz="1800" b="1" kern="1200" dirty="0" smtClean="0">
              <a:effectLst>
                <a:outerShdw blurRad="38100" dist="38100" dir="2700000" algn="tl">
                  <a:srgbClr val="000000">
                    <a:alpha val="43137"/>
                  </a:srgbClr>
                </a:outerShdw>
              </a:effectLst>
              <a:latin typeface="+mn-lt"/>
              <a:cs typeface="Arial" pitchFamily="34" charset="0"/>
            </a:rPr>
            <a:t> </a:t>
          </a:r>
          <a:r>
            <a:rPr lang="en-US" sz="1800" b="1" kern="1200" dirty="0" err="1" smtClean="0">
              <a:effectLst>
                <a:outerShdw blurRad="38100" dist="38100" dir="2700000" algn="tl">
                  <a:srgbClr val="000000">
                    <a:alpha val="43137"/>
                  </a:srgbClr>
                </a:outerShdw>
              </a:effectLst>
              <a:latin typeface="+mn-lt"/>
              <a:cs typeface="Arial" pitchFamily="34" charset="0"/>
            </a:rPr>
            <a:t>trợ</a:t>
          </a:r>
          <a:r>
            <a:rPr lang="en-US" sz="1800" b="1" kern="1200" dirty="0" smtClean="0">
              <a:effectLst>
                <a:outerShdw blurRad="38100" dist="38100" dir="2700000" algn="tl">
                  <a:srgbClr val="000000">
                    <a:alpha val="43137"/>
                  </a:srgbClr>
                </a:outerShdw>
              </a:effectLst>
              <a:latin typeface="+mn-lt"/>
              <a:cs typeface="Arial" pitchFamily="34" charset="0"/>
            </a:rPr>
            <a:t> </a:t>
          </a:r>
          <a:r>
            <a:rPr lang="en-US" sz="1800" b="1" kern="1200" dirty="0" err="1" smtClean="0">
              <a:effectLst>
                <a:outerShdw blurRad="38100" dist="38100" dir="2700000" algn="tl">
                  <a:srgbClr val="000000">
                    <a:alpha val="43137"/>
                  </a:srgbClr>
                </a:outerShdw>
              </a:effectLst>
              <a:latin typeface="+mn-lt"/>
              <a:cs typeface="Arial" pitchFamily="34" charset="0"/>
            </a:rPr>
            <a:t>của</a:t>
          </a:r>
          <a:r>
            <a:rPr lang="en-US" sz="1800" b="1" kern="1200" dirty="0" smtClean="0">
              <a:effectLst>
                <a:outerShdw blurRad="38100" dist="38100" dir="2700000" algn="tl">
                  <a:srgbClr val="000000">
                    <a:alpha val="43137"/>
                  </a:srgbClr>
                </a:outerShdw>
              </a:effectLst>
              <a:latin typeface="+mn-lt"/>
              <a:cs typeface="Arial" pitchFamily="34" charset="0"/>
            </a:rPr>
            <a:t> Web 2.0 </a:t>
          </a:r>
          <a:r>
            <a:rPr lang="en-US" sz="1800" b="1" kern="1200" dirty="0" err="1" smtClean="0">
              <a:effectLst>
                <a:outerShdw blurRad="38100" dist="38100" dir="2700000" algn="tl">
                  <a:srgbClr val="000000">
                    <a:alpha val="43137"/>
                  </a:srgbClr>
                </a:outerShdw>
              </a:effectLst>
              <a:latin typeface="+mn-lt"/>
              <a:cs typeface="Arial" pitchFamily="34" charset="0"/>
            </a:rPr>
            <a:t>đối</a:t>
          </a:r>
          <a:r>
            <a:rPr lang="en-US" sz="1800" b="1" kern="1200" dirty="0" smtClean="0">
              <a:effectLst>
                <a:outerShdw blurRad="38100" dist="38100" dir="2700000" algn="tl">
                  <a:srgbClr val="000000">
                    <a:alpha val="43137"/>
                  </a:srgbClr>
                </a:outerShdw>
              </a:effectLst>
              <a:latin typeface="+mn-lt"/>
              <a:cs typeface="Arial" pitchFamily="34" charset="0"/>
            </a:rPr>
            <a:t> </a:t>
          </a:r>
          <a:r>
            <a:rPr lang="en-US" sz="1800" b="1" kern="1200" dirty="0" err="1" smtClean="0">
              <a:effectLst>
                <a:outerShdw blurRad="38100" dist="38100" dir="2700000" algn="tl">
                  <a:srgbClr val="000000">
                    <a:alpha val="43137"/>
                  </a:srgbClr>
                </a:outerShdw>
              </a:effectLst>
              <a:latin typeface="+mn-lt"/>
              <a:cs typeface="Arial" pitchFamily="34" charset="0"/>
            </a:rPr>
            <a:t>với</a:t>
          </a:r>
          <a:r>
            <a:rPr lang="en-US" sz="1800" b="1" kern="1200" dirty="0" smtClean="0">
              <a:effectLst>
                <a:outerShdw blurRad="38100" dist="38100" dir="2700000" algn="tl">
                  <a:srgbClr val="000000">
                    <a:alpha val="43137"/>
                  </a:srgbClr>
                </a:outerShdw>
              </a:effectLst>
              <a:latin typeface="+mn-lt"/>
              <a:cs typeface="Arial" pitchFamily="34" charset="0"/>
            </a:rPr>
            <a:t> </a:t>
          </a:r>
          <a:r>
            <a:rPr lang="en-US" sz="1800" b="1" kern="1200" dirty="0" err="1" smtClean="0">
              <a:effectLst>
                <a:outerShdw blurRad="38100" dist="38100" dir="2700000" algn="tl">
                  <a:srgbClr val="000000">
                    <a:alpha val="43137"/>
                  </a:srgbClr>
                </a:outerShdw>
              </a:effectLst>
              <a:latin typeface="+mn-lt"/>
              <a:cs typeface="Arial" pitchFamily="34" charset="0"/>
            </a:rPr>
            <a:t>Thư</a:t>
          </a:r>
          <a:r>
            <a:rPr lang="en-US" sz="1800" b="1" kern="1200" dirty="0" smtClean="0">
              <a:effectLst>
                <a:outerShdw blurRad="38100" dist="38100" dir="2700000" algn="tl">
                  <a:srgbClr val="000000">
                    <a:alpha val="43137"/>
                  </a:srgbClr>
                </a:outerShdw>
              </a:effectLst>
              <a:latin typeface="+mn-lt"/>
              <a:cs typeface="Arial" pitchFamily="34" charset="0"/>
            </a:rPr>
            <a:t> </a:t>
          </a:r>
          <a:r>
            <a:rPr lang="en-US" sz="1800" b="1" kern="1200" dirty="0" err="1" smtClean="0">
              <a:effectLst>
                <a:outerShdw blurRad="38100" dist="38100" dir="2700000" algn="tl">
                  <a:srgbClr val="000000">
                    <a:alpha val="43137"/>
                  </a:srgbClr>
                </a:outerShdw>
              </a:effectLst>
              <a:latin typeface="+mn-lt"/>
              <a:cs typeface="Arial" pitchFamily="34" charset="0"/>
            </a:rPr>
            <a:t>viện</a:t>
          </a:r>
          <a:r>
            <a:rPr lang="en-US" sz="1800" b="1" kern="1200" dirty="0" smtClean="0">
              <a:effectLst>
                <a:outerShdw blurRad="38100" dist="38100" dir="2700000" algn="tl">
                  <a:srgbClr val="000000">
                    <a:alpha val="43137"/>
                  </a:srgbClr>
                </a:outerShdw>
              </a:effectLst>
              <a:latin typeface="+mn-lt"/>
              <a:cs typeface="Arial" pitchFamily="34" charset="0"/>
            </a:rPr>
            <a:t> </a:t>
          </a:r>
          <a:r>
            <a:rPr lang="en-US" sz="1800" b="1" kern="1200" dirty="0" err="1" smtClean="0">
              <a:effectLst>
                <a:outerShdw blurRad="38100" dist="38100" dir="2700000" algn="tl">
                  <a:srgbClr val="000000">
                    <a:alpha val="43137"/>
                  </a:srgbClr>
                </a:outerShdw>
              </a:effectLst>
              <a:latin typeface="+mn-lt"/>
              <a:cs typeface="Arial" pitchFamily="34" charset="0"/>
            </a:rPr>
            <a:t>số</a:t>
          </a:r>
          <a:endParaRPr lang="en-US" sz="1800" b="1" kern="1200" dirty="0" smtClean="0">
            <a:effectLst>
              <a:outerShdw blurRad="38100" dist="38100" dir="2700000" algn="tl">
                <a:srgbClr val="000000">
                  <a:alpha val="43137"/>
                </a:srgbClr>
              </a:outerShdw>
            </a:effectLst>
            <a:latin typeface="+mn-lt"/>
          </a:endParaRPr>
        </a:p>
        <a:p>
          <a:pPr marL="171450" lvl="1" indent="-171450" algn="l" defTabSz="800100">
            <a:lnSpc>
              <a:spcPct val="90000"/>
            </a:lnSpc>
            <a:spcBef>
              <a:spcPct val="0"/>
            </a:spcBef>
            <a:spcAft>
              <a:spcPct val="15000"/>
            </a:spcAft>
            <a:buChar char="••"/>
          </a:pPr>
          <a:r>
            <a:rPr lang="en-US" sz="1800" b="1" kern="1200" dirty="0" err="1" smtClean="0">
              <a:effectLst>
                <a:outerShdw blurRad="38100" dist="38100" dir="2700000" algn="tl">
                  <a:srgbClr val="000000">
                    <a:alpha val="43137"/>
                  </a:srgbClr>
                </a:outerShdw>
              </a:effectLst>
              <a:latin typeface="+mn-lt"/>
            </a:rPr>
            <a:t>Lợi</a:t>
          </a:r>
          <a:r>
            <a:rPr lang="en-US" sz="1800" b="1" kern="1200" dirty="0" smtClean="0">
              <a:effectLst>
                <a:outerShdw blurRad="38100" dist="38100" dir="2700000" algn="tl">
                  <a:srgbClr val="000000">
                    <a:alpha val="43137"/>
                  </a:srgbClr>
                </a:outerShdw>
              </a:effectLst>
              <a:latin typeface="+mn-lt"/>
            </a:rPr>
            <a:t> </a:t>
          </a:r>
          <a:r>
            <a:rPr lang="en-US" sz="1800" b="1" kern="1200" dirty="0" err="1" smtClean="0">
              <a:effectLst>
                <a:outerShdw blurRad="38100" dist="38100" dir="2700000" algn="tl">
                  <a:srgbClr val="000000">
                    <a:alpha val="43137"/>
                  </a:srgbClr>
                </a:outerShdw>
              </a:effectLst>
              <a:latin typeface="+mn-lt"/>
            </a:rPr>
            <a:t>ích</a:t>
          </a:r>
          <a:r>
            <a:rPr lang="en-US" sz="1800" b="1" kern="1200" dirty="0" smtClean="0">
              <a:effectLst>
                <a:outerShdw blurRad="38100" dist="38100" dir="2700000" algn="tl">
                  <a:srgbClr val="000000">
                    <a:alpha val="43137"/>
                  </a:srgbClr>
                </a:outerShdw>
              </a:effectLst>
              <a:latin typeface="+mn-lt"/>
            </a:rPr>
            <a:t> </a:t>
          </a:r>
          <a:r>
            <a:rPr lang="en-US" sz="1800" b="1" kern="1200" dirty="0" err="1" smtClean="0">
              <a:effectLst>
                <a:outerShdw blurRad="38100" dist="38100" dir="2700000" algn="tl">
                  <a:srgbClr val="000000">
                    <a:alpha val="43137"/>
                  </a:srgbClr>
                </a:outerShdw>
              </a:effectLst>
              <a:latin typeface="+mn-lt"/>
            </a:rPr>
            <a:t>phát</a:t>
          </a:r>
          <a:r>
            <a:rPr lang="en-US" sz="1800" b="1" kern="1200" dirty="0" smtClean="0">
              <a:effectLst>
                <a:outerShdw blurRad="38100" dist="38100" dir="2700000" algn="tl">
                  <a:srgbClr val="000000">
                    <a:alpha val="43137"/>
                  </a:srgbClr>
                </a:outerShdw>
              </a:effectLst>
              <a:latin typeface="+mn-lt"/>
            </a:rPr>
            <a:t> </a:t>
          </a:r>
          <a:r>
            <a:rPr lang="en-US" sz="1800" b="1" kern="1200" dirty="0" err="1" smtClean="0">
              <a:effectLst>
                <a:outerShdw blurRad="38100" dist="38100" dir="2700000" algn="tl">
                  <a:srgbClr val="000000">
                    <a:alpha val="43137"/>
                  </a:srgbClr>
                </a:outerShdw>
              </a:effectLst>
              <a:latin typeface="+mn-lt"/>
            </a:rPr>
            <a:t>triển</a:t>
          </a:r>
          <a:r>
            <a:rPr lang="en-US" sz="1800" b="1" kern="1200" dirty="0" smtClean="0">
              <a:effectLst>
                <a:outerShdw blurRad="38100" dist="38100" dir="2700000" algn="tl">
                  <a:srgbClr val="000000">
                    <a:alpha val="43137"/>
                  </a:srgbClr>
                </a:outerShdw>
              </a:effectLst>
              <a:latin typeface="+mn-lt"/>
            </a:rPr>
            <a:t> con </a:t>
          </a:r>
          <a:r>
            <a:rPr lang="en-US" sz="1800" b="1" kern="1200" dirty="0" err="1" smtClean="0">
              <a:effectLst>
                <a:outerShdw blurRad="38100" dist="38100" dir="2700000" algn="tl">
                  <a:srgbClr val="000000">
                    <a:alpha val="43137"/>
                  </a:srgbClr>
                </a:outerShdw>
              </a:effectLst>
              <a:latin typeface="+mn-lt"/>
            </a:rPr>
            <a:t>người</a:t>
          </a:r>
          <a:endParaRPr lang="en-US" sz="1800" b="1" kern="1200" dirty="0" smtClean="0">
            <a:effectLst>
              <a:outerShdw blurRad="38100" dist="38100" dir="2700000" algn="tl">
                <a:srgbClr val="000000">
                  <a:alpha val="43137"/>
                </a:srgbClr>
              </a:outerShdw>
            </a:effectLst>
            <a:latin typeface="+mn-lt"/>
          </a:endParaRPr>
        </a:p>
      </dsp:txBody>
      <dsp:txXfrm rot="-5400000">
        <a:off x="680306" y="3258195"/>
        <a:ext cx="7699007" cy="843353"/>
      </dsp:txXfrm>
    </dsp:sp>
    <dsp:sp modelId="{BA5FAEEF-6BFA-4229-925A-C54F4943B1F0}">
      <dsp:nvSpPr>
        <dsp:cNvPr id="0" name=""/>
        <dsp:cNvSpPr/>
      </dsp:nvSpPr>
      <dsp:spPr>
        <a:xfrm rot="5400000">
          <a:off x="-145779" y="4382102"/>
          <a:ext cx="971865" cy="680305"/>
        </a:xfrm>
        <a:prstGeom prst="chevron">
          <a:avLst/>
        </a:prstGeom>
        <a:solidFill>
          <a:schemeClr val="accent1">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b="1" kern="1200" dirty="0" smtClean="0">
              <a:effectLst>
                <a:outerShdw blurRad="38100" dist="38100" dir="2700000" algn="tl">
                  <a:srgbClr val="000000">
                    <a:alpha val="43137"/>
                  </a:srgbClr>
                </a:outerShdw>
              </a:effectLst>
              <a:latin typeface="+mn-lt"/>
            </a:rPr>
            <a:t>5</a:t>
          </a:r>
          <a:endParaRPr lang="vi-VN" sz="3600" b="1" kern="1200" dirty="0">
            <a:effectLst>
              <a:outerShdw blurRad="38100" dist="38100" dir="2700000" algn="tl">
                <a:srgbClr val="000000">
                  <a:alpha val="43137"/>
                </a:srgbClr>
              </a:outerShdw>
            </a:effectLst>
            <a:latin typeface="+mn-lt"/>
          </a:endParaRPr>
        </a:p>
      </dsp:txBody>
      <dsp:txXfrm rot="-5400000">
        <a:off x="2" y="4576475"/>
        <a:ext cx="680305" cy="291560"/>
      </dsp:txXfrm>
    </dsp:sp>
    <dsp:sp modelId="{64B2395F-32EF-4705-AD99-84F58B82C75C}">
      <dsp:nvSpPr>
        <dsp:cNvPr id="0" name=""/>
        <dsp:cNvSpPr/>
      </dsp:nvSpPr>
      <dsp:spPr>
        <a:xfrm rot="5400000">
          <a:off x="4236764" y="679863"/>
          <a:ext cx="631712" cy="7744630"/>
        </a:xfrm>
        <a:prstGeom prst="round2SameRect">
          <a:avLst/>
        </a:prstGeom>
        <a:solidFill>
          <a:schemeClr val="lt1">
            <a:alpha val="90000"/>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Tương</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lai</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thư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viện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sô</a:t>
          </a:r>
          <a:r>
            <a:rPr lang="en-US" sz="2000" b="1" kern="1200" dirty="0" smtClean="0">
              <a:effectLst>
                <a:outerShdw blurRad="38100" dist="38100" dir="2700000" algn="tl">
                  <a:srgbClr val="000000">
                    <a:alpha val="43137"/>
                  </a:srgbClr>
                </a:outerShdw>
              </a:effectLst>
              <a:latin typeface="+mn-lt"/>
            </a:rPr>
            <a:t>́ – </a:t>
          </a:r>
          <a:r>
            <a:rPr lang="en-US" sz="2000" b="1" kern="1200" dirty="0" err="1" smtClean="0">
              <a:effectLst>
                <a:outerShdw blurRad="38100" dist="38100" dir="2700000" algn="tl">
                  <a:srgbClr val="000000">
                    <a:alpha val="43137"/>
                  </a:srgbClr>
                </a:outerShdw>
              </a:effectLst>
              <a:latin typeface="+mn-lt"/>
            </a:rPr>
            <a:t>thư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viện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sô</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ngư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nghĩa</a:t>
          </a:r>
          <a:r>
            <a:rPr lang="en-US" sz="2000" b="1" kern="1200" dirty="0" smtClean="0">
              <a:effectLst>
                <a:outerShdw blurRad="38100" dist="38100" dir="2700000" algn="tl">
                  <a:srgbClr val="000000">
                    <a:alpha val="43137"/>
                  </a:srgbClr>
                </a:outerShdw>
              </a:effectLst>
              <a:latin typeface="+mn-lt"/>
            </a:rPr>
            <a:t> ?</a:t>
          </a:r>
        </a:p>
      </dsp:txBody>
      <dsp:txXfrm rot="-5400000">
        <a:off x="680305" y="4267160"/>
        <a:ext cx="7713792" cy="57003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5CD7D0-6380-4106-87A0-5A116AF008C1}">
      <dsp:nvSpPr>
        <dsp:cNvPr id="0" name=""/>
        <dsp:cNvSpPr/>
      </dsp:nvSpPr>
      <dsp:spPr>
        <a:xfrm rot="5400000">
          <a:off x="-145779" y="231924"/>
          <a:ext cx="971865" cy="680305"/>
        </a:xfrm>
        <a:prstGeom prst="chevron">
          <a:avLst/>
        </a:prstGeom>
        <a:solidFill>
          <a:schemeClr val="accent1">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b="1" kern="1200" dirty="0" smtClean="0">
              <a:effectLst>
                <a:outerShdw blurRad="38100" dist="38100" dir="2700000" algn="tl">
                  <a:srgbClr val="000000">
                    <a:alpha val="43137"/>
                  </a:srgbClr>
                </a:outerShdw>
              </a:effectLst>
              <a:latin typeface="+mn-lt"/>
            </a:rPr>
            <a:t>1</a:t>
          </a:r>
          <a:endParaRPr lang="en-US" sz="3600" kern="1200" dirty="0">
            <a:latin typeface="+mn-lt"/>
          </a:endParaRPr>
        </a:p>
      </dsp:txBody>
      <dsp:txXfrm rot="-5400000">
        <a:off x="2" y="426297"/>
        <a:ext cx="680305" cy="291560"/>
      </dsp:txXfrm>
    </dsp:sp>
    <dsp:sp modelId="{792131F0-01A9-4C1D-B37B-1D328CCC8618}">
      <dsp:nvSpPr>
        <dsp:cNvPr id="0" name=""/>
        <dsp:cNvSpPr/>
      </dsp:nvSpPr>
      <dsp:spPr>
        <a:xfrm rot="5400000">
          <a:off x="4027590" y="-3326273"/>
          <a:ext cx="1050059" cy="7744630"/>
        </a:xfrm>
        <a:prstGeom prst="round2SameRect">
          <a:avLst/>
        </a:prstGeom>
        <a:solidFill>
          <a:schemeClr val="lt1">
            <a:alpha val="90000"/>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Thê</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Nào</a:t>
          </a:r>
          <a:r>
            <a:rPr lang="en-US" sz="2000" b="1" kern="1200" dirty="0" smtClean="0">
              <a:effectLst>
                <a:outerShdw blurRad="38100" dist="38100" dir="2700000" algn="tl">
                  <a:srgbClr val="000000">
                    <a:alpha val="43137"/>
                  </a:srgbClr>
                </a:outerShdw>
              </a:effectLst>
              <a:latin typeface="+mn-lt"/>
            </a:rPr>
            <a:t> Là </a:t>
          </a:r>
          <a:r>
            <a:rPr lang="en-US" sz="2000" b="1" kern="1200" dirty="0" err="1" smtClean="0">
              <a:effectLst>
                <a:outerShdw blurRad="38100" dist="38100" dir="2700000" algn="tl">
                  <a:srgbClr val="000000">
                    <a:alpha val="43137"/>
                  </a:srgbClr>
                </a:outerShdw>
              </a:effectLst>
              <a:latin typeface="+mn-lt"/>
            </a:rPr>
            <a:t>Thư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Viện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Sô</a:t>
          </a:r>
          <a:r>
            <a:rPr lang="en-US" sz="2000" b="1" kern="1200" dirty="0" smtClean="0">
              <a:effectLst>
                <a:outerShdw blurRad="38100" dist="38100" dir="2700000" algn="tl">
                  <a:srgbClr val="000000">
                    <a:alpha val="43137"/>
                  </a:srgbClr>
                </a:outerShdw>
              </a:effectLst>
              <a:latin typeface="+mn-lt"/>
            </a:rPr>
            <a:t>́ ?</a:t>
          </a:r>
        </a:p>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Ưu</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điểm</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của</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thư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viện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số</a:t>
          </a:r>
          <a:r>
            <a:rPr lang="en-US" sz="2000" b="1" kern="1200" dirty="0" smtClean="0">
              <a:effectLst>
                <a:outerShdw blurRad="38100" dist="38100" dir="2700000" algn="tl">
                  <a:srgbClr val="000000">
                    <a:alpha val="43137"/>
                  </a:srgbClr>
                </a:outerShdw>
              </a:effectLst>
              <a:latin typeface="+mn-lt"/>
            </a:rPr>
            <a:t> </a:t>
          </a:r>
        </a:p>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Tư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liệu</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điện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tử</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trên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thư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viện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số</a:t>
          </a:r>
          <a:endParaRPr lang="en-US" sz="2000" b="1" kern="1200" dirty="0" smtClean="0">
            <a:effectLst>
              <a:outerShdw blurRad="38100" dist="38100" dir="2700000" algn="tl">
                <a:srgbClr val="000000">
                  <a:alpha val="43137"/>
                </a:srgbClr>
              </a:outerShdw>
            </a:effectLst>
            <a:latin typeface="+mn-lt"/>
          </a:endParaRPr>
        </a:p>
      </dsp:txBody>
      <dsp:txXfrm rot="-5400000">
        <a:off x="680305" y="72272"/>
        <a:ext cx="7693370" cy="947539"/>
      </dsp:txXfrm>
    </dsp:sp>
    <dsp:sp modelId="{23058CC4-3D7B-45FE-95C5-C7E4404BE020}">
      <dsp:nvSpPr>
        <dsp:cNvPr id="0" name=""/>
        <dsp:cNvSpPr/>
      </dsp:nvSpPr>
      <dsp:spPr>
        <a:xfrm rot="5400000">
          <a:off x="-145779" y="1412961"/>
          <a:ext cx="971865" cy="680305"/>
        </a:xfrm>
        <a:prstGeom prst="chevron">
          <a:avLst/>
        </a:prstGeom>
        <a:solidFill>
          <a:schemeClr val="accent1">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b="1" kern="1200" dirty="0" smtClean="0">
              <a:effectLst>
                <a:outerShdw blurRad="38100" dist="38100" dir="2700000" algn="tl">
                  <a:srgbClr val="000000">
                    <a:alpha val="43137"/>
                  </a:srgbClr>
                </a:outerShdw>
              </a:effectLst>
              <a:latin typeface="+mn-lt"/>
            </a:rPr>
            <a:t>2</a:t>
          </a:r>
        </a:p>
      </dsp:txBody>
      <dsp:txXfrm rot="-5400000">
        <a:off x="2" y="1607334"/>
        <a:ext cx="680305" cy="291560"/>
      </dsp:txXfrm>
    </dsp:sp>
    <dsp:sp modelId="{84F82705-85A3-4EB5-9A26-89915614D78F}">
      <dsp:nvSpPr>
        <dsp:cNvPr id="0" name=""/>
        <dsp:cNvSpPr/>
      </dsp:nvSpPr>
      <dsp:spPr>
        <a:xfrm rot="5400000">
          <a:off x="4071909" y="-2289277"/>
          <a:ext cx="961421" cy="7744630"/>
        </a:xfrm>
        <a:prstGeom prst="round2SameRect">
          <a:avLst/>
        </a:prstGeom>
        <a:solidFill>
          <a:schemeClr val="lt1">
            <a:alpha val="90000"/>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Điện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toán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đám</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mây</a:t>
          </a:r>
          <a:r>
            <a:rPr lang="en-US" sz="2000" b="1" kern="1200" dirty="0" smtClean="0">
              <a:effectLst>
                <a:outerShdw blurRad="38100" dist="38100" dir="2700000" algn="tl">
                  <a:srgbClr val="000000">
                    <a:alpha val="43137"/>
                  </a:srgbClr>
                </a:outerShdw>
              </a:effectLst>
              <a:latin typeface="+mn-lt"/>
            </a:rPr>
            <a:t> là </a:t>
          </a:r>
          <a:r>
            <a:rPr lang="en-US" sz="2000" b="1" kern="1200" dirty="0" err="1" smtClean="0">
              <a:effectLst>
                <a:outerShdw blurRad="38100" dist="38100" dir="2700000" algn="tl">
                  <a:srgbClr val="000000">
                    <a:alpha val="43137"/>
                  </a:srgbClr>
                </a:outerShdw>
              </a:effectLst>
              <a:latin typeface="+mn-lt"/>
            </a:rPr>
            <a:t>gi</a:t>
          </a:r>
          <a:r>
            <a:rPr lang="en-US" sz="2000" b="1" kern="1200" dirty="0" smtClean="0">
              <a:effectLst>
                <a:outerShdw blurRad="38100" dist="38100" dir="2700000" algn="tl">
                  <a:srgbClr val="000000">
                    <a:alpha val="43137"/>
                  </a:srgbClr>
                </a:outerShdw>
              </a:effectLst>
              <a:latin typeface="+mn-lt"/>
            </a:rPr>
            <a:t>̀ ?</a:t>
          </a:r>
        </a:p>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Kiến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trúc</a:t>
          </a:r>
          <a:endParaRPr lang="en-US" sz="2000" b="1" kern="1200" dirty="0" smtClean="0">
            <a:effectLst>
              <a:outerShdw blurRad="38100" dist="38100" dir="2700000" algn="tl">
                <a:srgbClr val="000000">
                  <a:alpha val="43137"/>
                </a:srgbClr>
              </a:outerShdw>
            </a:effectLst>
            <a:latin typeface="+mn-lt"/>
          </a:endParaRPr>
        </a:p>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Lợi</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ích</a:t>
          </a:r>
          <a:endParaRPr lang="en-US" sz="2000" b="1" kern="1200" dirty="0" smtClean="0">
            <a:effectLst>
              <a:outerShdw blurRad="38100" dist="38100" dir="2700000" algn="tl">
                <a:srgbClr val="000000">
                  <a:alpha val="43137"/>
                </a:srgbClr>
              </a:outerShdw>
            </a:effectLst>
            <a:latin typeface="+mn-lt"/>
          </a:endParaRPr>
        </a:p>
      </dsp:txBody>
      <dsp:txXfrm rot="-5400000">
        <a:off x="680305" y="1149260"/>
        <a:ext cx="7697697" cy="867555"/>
      </dsp:txXfrm>
    </dsp:sp>
    <dsp:sp modelId="{C3CE7577-81D3-4ED4-84CF-AC951E9F30B2}">
      <dsp:nvSpPr>
        <dsp:cNvPr id="0" name=""/>
        <dsp:cNvSpPr/>
      </dsp:nvSpPr>
      <dsp:spPr>
        <a:xfrm rot="5400000">
          <a:off x="-145779" y="2486045"/>
          <a:ext cx="971865" cy="680305"/>
        </a:xfrm>
        <a:prstGeom prst="chevron">
          <a:avLst/>
        </a:prstGeom>
        <a:solidFill>
          <a:schemeClr val="accent1">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b="1" kern="1200" dirty="0" smtClean="0">
              <a:effectLst>
                <a:outerShdw blurRad="38100" dist="38100" dir="2700000" algn="tl">
                  <a:srgbClr val="000000">
                    <a:alpha val="43137"/>
                  </a:srgbClr>
                </a:outerShdw>
              </a:effectLst>
              <a:latin typeface="+mn-lt"/>
            </a:rPr>
            <a:t>3</a:t>
          </a:r>
        </a:p>
      </dsp:txBody>
      <dsp:txXfrm rot="-5400000">
        <a:off x="2" y="2680418"/>
        <a:ext cx="680305" cy="291560"/>
      </dsp:txXfrm>
    </dsp:sp>
    <dsp:sp modelId="{52F1B484-31D4-4012-A268-A72A8F9573C1}">
      <dsp:nvSpPr>
        <dsp:cNvPr id="0" name=""/>
        <dsp:cNvSpPr/>
      </dsp:nvSpPr>
      <dsp:spPr>
        <a:xfrm rot="5400000">
          <a:off x="4035987" y="-1216193"/>
          <a:ext cx="1033266" cy="7744630"/>
        </a:xfrm>
        <a:prstGeom prst="round2SameRect">
          <a:avLst/>
        </a:prstGeom>
        <a:solidFill>
          <a:schemeClr val="lt1">
            <a:alpha val="90000"/>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smtClean="0">
              <a:effectLst>
                <a:outerShdw blurRad="38100" dist="38100" dir="2700000" algn="tl">
                  <a:srgbClr val="000000">
                    <a:alpha val="43137"/>
                  </a:srgbClr>
                </a:outerShdw>
              </a:effectLst>
              <a:latin typeface="+mn-lt"/>
            </a:rPr>
            <a:t>Web 2.0 là </a:t>
          </a:r>
          <a:r>
            <a:rPr lang="en-US" sz="2000" b="1" kern="1200" dirty="0" err="1" smtClean="0">
              <a:effectLst>
                <a:outerShdw blurRad="38100" dist="38100" dir="2700000" algn="tl">
                  <a:srgbClr val="000000">
                    <a:alpha val="43137"/>
                  </a:srgbClr>
                </a:outerShdw>
              </a:effectLst>
              <a:latin typeface="+mn-lt"/>
            </a:rPr>
            <a:t>gi</a:t>
          </a:r>
          <a:r>
            <a:rPr lang="en-US" sz="2000" b="1" kern="1200" dirty="0" smtClean="0">
              <a:effectLst>
                <a:outerShdw blurRad="38100" dist="38100" dir="2700000" algn="tl">
                  <a:srgbClr val="000000">
                    <a:alpha val="43137"/>
                  </a:srgbClr>
                </a:outerShdw>
              </a:effectLst>
              <a:latin typeface="+mn-lt"/>
            </a:rPr>
            <a:t>̀ ? </a:t>
          </a:r>
        </a:p>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Mô</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hinh</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thư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viện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số</a:t>
          </a:r>
          <a:endParaRPr lang="en-US" sz="2000" b="1" kern="1200" dirty="0" smtClean="0">
            <a:effectLst>
              <a:outerShdw blurRad="38100" dist="38100" dir="2700000" algn="tl">
                <a:srgbClr val="000000">
                  <a:alpha val="43137"/>
                </a:srgbClr>
              </a:outerShdw>
            </a:effectLst>
            <a:latin typeface="+mn-lt"/>
          </a:endParaRPr>
        </a:p>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Đặc</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tính</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của</a:t>
          </a:r>
          <a:r>
            <a:rPr lang="en-US" sz="2000" b="1" kern="1200" dirty="0" smtClean="0">
              <a:effectLst>
                <a:outerShdw blurRad="38100" dist="38100" dir="2700000" algn="tl">
                  <a:srgbClr val="000000">
                    <a:alpha val="43137"/>
                  </a:srgbClr>
                </a:outerShdw>
              </a:effectLst>
              <a:latin typeface="+mn-lt"/>
            </a:rPr>
            <a:t> web 2.0</a:t>
          </a:r>
        </a:p>
      </dsp:txBody>
      <dsp:txXfrm rot="-5400000">
        <a:off x="680305" y="2189929"/>
        <a:ext cx="7694190" cy="932386"/>
      </dsp:txXfrm>
    </dsp:sp>
    <dsp:sp modelId="{FF602AE4-508C-4EF8-87AA-9DDCA753949A}">
      <dsp:nvSpPr>
        <dsp:cNvPr id="0" name=""/>
        <dsp:cNvSpPr/>
      </dsp:nvSpPr>
      <dsp:spPr>
        <a:xfrm rot="5400000">
          <a:off x="-145779" y="3509795"/>
          <a:ext cx="971865" cy="680305"/>
        </a:xfrm>
        <a:prstGeom prst="chevron">
          <a:avLst/>
        </a:prstGeom>
        <a:solidFill>
          <a:schemeClr val="accent1">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b="1" kern="1200" dirty="0" smtClean="0">
              <a:effectLst>
                <a:outerShdw blurRad="38100" dist="38100" dir="2700000" algn="tl">
                  <a:srgbClr val="000000">
                    <a:alpha val="43137"/>
                  </a:srgbClr>
                </a:outerShdw>
              </a:effectLst>
              <a:latin typeface="+mn-lt"/>
            </a:rPr>
            <a:t>4</a:t>
          </a:r>
        </a:p>
      </dsp:txBody>
      <dsp:txXfrm rot="-5400000">
        <a:off x="2" y="3704168"/>
        <a:ext cx="680305" cy="291560"/>
      </dsp:txXfrm>
    </dsp:sp>
    <dsp:sp modelId="{157D3B8F-5D28-4A81-97B6-6DACF0C4F2DC}">
      <dsp:nvSpPr>
        <dsp:cNvPr id="0" name=""/>
        <dsp:cNvSpPr/>
      </dsp:nvSpPr>
      <dsp:spPr>
        <a:xfrm rot="5400000">
          <a:off x="4085321" y="-192443"/>
          <a:ext cx="934599" cy="7744630"/>
        </a:xfrm>
        <a:prstGeom prst="round2SameRect">
          <a:avLst/>
        </a:prstGeom>
        <a:solidFill>
          <a:schemeClr val="lt1">
            <a:alpha val="90000"/>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b="1" kern="1200" dirty="0" err="1" smtClean="0">
              <a:effectLst>
                <a:outerShdw blurRad="38100" dist="38100" dir="2700000" algn="tl">
                  <a:srgbClr val="000000">
                    <a:alpha val="43137"/>
                  </a:srgbClr>
                </a:outerShdw>
              </a:effectLst>
              <a:latin typeface="+mn-lt"/>
            </a:rPr>
            <a:t>Thư</a:t>
          </a:r>
          <a:r>
            <a:rPr lang="en-US" sz="1800" b="1" kern="1200" dirty="0" smtClean="0">
              <a:effectLst>
                <a:outerShdw blurRad="38100" dist="38100" dir="2700000" algn="tl">
                  <a:srgbClr val="000000">
                    <a:alpha val="43137"/>
                  </a:srgbClr>
                </a:outerShdw>
              </a:effectLst>
              <a:latin typeface="+mn-lt"/>
            </a:rPr>
            <a:t> </a:t>
          </a:r>
          <a:r>
            <a:rPr lang="en-US" sz="1800" b="1" kern="1200" dirty="0" err="1" smtClean="0">
              <a:effectLst>
                <a:outerShdw blurRad="38100" dist="38100" dir="2700000" algn="tl">
                  <a:srgbClr val="000000">
                    <a:alpha val="43137"/>
                  </a:srgbClr>
                </a:outerShdw>
              </a:effectLst>
              <a:latin typeface="+mn-lt"/>
            </a:rPr>
            <a:t>viện</a:t>
          </a:r>
          <a:r>
            <a:rPr lang="en-US" sz="1800" b="1" kern="1200" dirty="0" smtClean="0">
              <a:effectLst>
                <a:outerShdw blurRad="38100" dist="38100" dir="2700000" algn="tl">
                  <a:srgbClr val="000000">
                    <a:alpha val="43137"/>
                  </a:srgbClr>
                </a:outerShdw>
              </a:effectLst>
              <a:latin typeface="+mn-lt"/>
            </a:rPr>
            <a:t> </a:t>
          </a:r>
          <a:r>
            <a:rPr lang="en-US" sz="1800" b="1" kern="1200" dirty="0" err="1" smtClean="0">
              <a:effectLst>
                <a:outerShdw blurRad="38100" dist="38100" dir="2700000" algn="tl">
                  <a:srgbClr val="000000">
                    <a:alpha val="43137"/>
                  </a:srgbClr>
                </a:outerShdw>
              </a:effectLst>
              <a:latin typeface="+mn-lt"/>
            </a:rPr>
            <a:t>sô</a:t>
          </a:r>
          <a:r>
            <a:rPr lang="en-US" sz="1800" b="1" kern="1200" dirty="0" smtClean="0">
              <a:effectLst>
                <a:outerShdw blurRad="38100" dist="38100" dir="2700000" algn="tl">
                  <a:srgbClr val="000000">
                    <a:alpha val="43137"/>
                  </a:srgbClr>
                </a:outerShdw>
              </a:effectLst>
              <a:latin typeface="+mn-lt"/>
            </a:rPr>
            <a:t>́ </a:t>
          </a:r>
          <a:r>
            <a:rPr lang="en-US" sz="1800" b="1" kern="1200" dirty="0" err="1" smtClean="0">
              <a:effectLst>
                <a:outerShdw blurRad="38100" dist="38100" dir="2700000" algn="tl">
                  <a:srgbClr val="000000">
                    <a:alpha val="43137"/>
                  </a:srgbClr>
                </a:outerShdw>
              </a:effectLst>
              <a:latin typeface="+mn-lt"/>
            </a:rPr>
            <a:t>với</a:t>
          </a:r>
          <a:r>
            <a:rPr lang="en-US" sz="1800" b="1" kern="1200" dirty="0" smtClean="0">
              <a:effectLst>
                <a:outerShdw blurRad="38100" dist="38100" dir="2700000" algn="tl">
                  <a:srgbClr val="000000">
                    <a:alpha val="43137"/>
                  </a:srgbClr>
                </a:outerShdw>
              </a:effectLst>
              <a:latin typeface="+mn-lt"/>
            </a:rPr>
            <a:t> Web 2.0</a:t>
          </a:r>
        </a:p>
        <a:p>
          <a:pPr marL="171450" lvl="1" indent="-171450" algn="l" defTabSz="800100">
            <a:lnSpc>
              <a:spcPct val="90000"/>
            </a:lnSpc>
            <a:spcBef>
              <a:spcPct val="0"/>
            </a:spcBef>
            <a:spcAft>
              <a:spcPct val="15000"/>
            </a:spcAft>
            <a:buChar char="••"/>
          </a:pPr>
          <a:r>
            <a:rPr lang="en-US" sz="1800" b="1" kern="1200" dirty="0" err="1" smtClean="0">
              <a:effectLst>
                <a:outerShdw blurRad="38100" dist="38100" dir="2700000" algn="tl">
                  <a:srgbClr val="000000">
                    <a:alpha val="43137"/>
                  </a:srgbClr>
                </a:outerShdw>
              </a:effectLst>
              <a:latin typeface="+mn-lt"/>
              <a:cs typeface="Arial" pitchFamily="34" charset="0"/>
            </a:rPr>
            <a:t>Hỗ</a:t>
          </a:r>
          <a:r>
            <a:rPr lang="en-US" sz="1800" b="1" kern="1200" dirty="0" smtClean="0">
              <a:effectLst>
                <a:outerShdw blurRad="38100" dist="38100" dir="2700000" algn="tl">
                  <a:srgbClr val="000000">
                    <a:alpha val="43137"/>
                  </a:srgbClr>
                </a:outerShdw>
              </a:effectLst>
              <a:latin typeface="+mn-lt"/>
              <a:cs typeface="Arial" pitchFamily="34" charset="0"/>
            </a:rPr>
            <a:t> </a:t>
          </a:r>
          <a:r>
            <a:rPr lang="en-US" sz="1800" b="1" kern="1200" dirty="0" err="1" smtClean="0">
              <a:effectLst>
                <a:outerShdw blurRad="38100" dist="38100" dir="2700000" algn="tl">
                  <a:srgbClr val="000000">
                    <a:alpha val="43137"/>
                  </a:srgbClr>
                </a:outerShdw>
              </a:effectLst>
              <a:latin typeface="+mn-lt"/>
              <a:cs typeface="Arial" pitchFamily="34" charset="0"/>
            </a:rPr>
            <a:t>trợ</a:t>
          </a:r>
          <a:r>
            <a:rPr lang="en-US" sz="1800" b="1" kern="1200" dirty="0" smtClean="0">
              <a:effectLst>
                <a:outerShdw blurRad="38100" dist="38100" dir="2700000" algn="tl">
                  <a:srgbClr val="000000">
                    <a:alpha val="43137"/>
                  </a:srgbClr>
                </a:outerShdw>
              </a:effectLst>
              <a:latin typeface="+mn-lt"/>
              <a:cs typeface="Arial" pitchFamily="34" charset="0"/>
            </a:rPr>
            <a:t> </a:t>
          </a:r>
          <a:r>
            <a:rPr lang="en-US" sz="1800" b="1" kern="1200" dirty="0" err="1" smtClean="0">
              <a:effectLst>
                <a:outerShdw blurRad="38100" dist="38100" dir="2700000" algn="tl">
                  <a:srgbClr val="000000">
                    <a:alpha val="43137"/>
                  </a:srgbClr>
                </a:outerShdw>
              </a:effectLst>
              <a:latin typeface="+mn-lt"/>
              <a:cs typeface="Arial" pitchFamily="34" charset="0"/>
            </a:rPr>
            <a:t>của</a:t>
          </a:r>
          <a:r>
            <a:rPr lang="en-US" sz="1800" b="1" kern="1200" dirty="0" smtClean="0">
              <a:effectLst>
                <a:outerShdw blurRad="38100" dist="38100" dir="2700000" algn="tl">
                  <a:srgbClr val="000000">
                    <a:alpha val="43137"/>
                  </a:srgbClr>
                </a:outerShdw>
              </a:effectLst>
              <a:latin typeface="+mn-lt"/>
              <a:cs typeface="Arial" pitchFamily="34" charset="0"/>
            </a:rPr>
            <a:t> Web 2.0 </a:t>
          </a:r>
          <a:r>
            <a:rPr lang="en-US" sz="1800" b="1" kern="1200" dirty="0" err="1" smtClean="0">
              <a:effectLst>
                <a:outerShdw blurRad="38100" dist="38100" dir="2700000" algn="tl">
                  <a:srgbClr val="000000">
                    <a:alpha val="43137"/>
                  </a:srgbClr>
                </a:outerShdw>
              </a:effectLst>
              <a:latin typeface="+mn-lt"/>
              <a:cs typeface="Arial" pitchFamily="34" charset="0"/>
            </a:rPr>
            <a:t>đối</a:t>
          </a:r>
          <a:r>
            <a:rPr lang="en-US" sz="1800" b="1" kern="1200" dirty="0" smtClean="0">
              <a:effectLst>
                <a:outerShdw blurRad="38100" dist="38100" dir="2700000" algn="tl">
                  <a:srgbClr val="000000">
                    <a:alpha val="43137"/>
                  </a:srgbClr>
                </a:outerShdw>
              </a:effectLst>
              <a:latin typeface="+mn-lt"/>
              <a:cs typeface="Arial" pitchFamily="34" charset="0"/>
            </a:rPr>
            <a:t> </a:t>
          </a:r>
          <a:r>
            <a:rPr lang="en-US" sz="1800" b="1" kern="1200" dirty="0" err="1" smtClean="0">
              <a:effectLst>
                <a:outerShdw blurRad="38100" dist="38100" dir="2700000" algn="tl">
                  <a:srgbClr val="000000">
                    <a:alpha val="43137"/>
                  </a:srgbClr>
                </a:outerShdw>
              </a:effectLst>
              <a:latin typeface="+mn-lt"/>
              <a:cs typeface="Arial" pitchFamily="34" charset="0"/>
            </a:rPr>
            <a:t>với</a:t>
          </a:r>
          <a:r>
            <a:rPr lang="en-US" sz="1800" b="1" kern="1200" dirty="0" smtClean="0">
              <a:effectLst>
                <a:outerShdw blurRad="38100" dist="38100" dir="2700000" algn="tl">
                  <a:srgbClr val="000000">
                    <a:alpha val="43137"/>
                  </a:srgbClr>
                </a:outerShdw>
              </a:effectLst>
              <a:latin typeface="+mn-lt"/>
              <a:cs typeface="Arial" pitchFamily="34" charset="0"/>
            </a:rPr>
            <a:t> </a:t>
          </a:r>
          <a:r>
            <a:rPr lang="en-US" sz="1800" b="1" kern="1200" dirty="0" err="1" smtClean="0">
              <a:effectLst>
                <a:outerShdw blurRad="38100" dist="38100" dir="2700000" algn="tl">
                  <a:srgbClr val="000000">
                    <a:alpha val="43137"/>
                  </a:srgbClr>
                </a:outerShdw>
              </a:effectLst>
              <a:latin typeface="+mn-lt"/>
              <a:cs typeface="Arial" pitchFamily="34" charset="0"/>
            </a:rPr>
            <a:t>Thư</a:t>
          </a:r>
          <a:r>
            <a:rPr lang="en-US" sz="1800" b="1" kern="1200" dirty="0" smtClean="0">
              <a:effectLst>
                <a:outerShdw blurRad="38100" dist="38100" dir="2700000" algn="tl">
                  <a:srgbClr val="000000">
                    <a:alpha val="43137"/>
                  </a:srgbClr>
                </a:outerShdw>
              </a:effectLst>
              <a:latin typeface="+mn-lt"/>
              <a:cs typeface="Arial" pitchFamily="34" charset="0"/>
            </a:rPr>
            <a:t> </a:t>
          </a:r>
          <a:r>
            <a:rPr lang="en-US" sz="1800" b="1" kern="1200" dirty="0" err="1" smtClean="0">
              <a:effectLst>
                <a:outerShdw blurRad="38100" dist="38100" dir="2700000" algn="tl">
                  <a:srgbClr val="000000">
                    <a:alpha val="43137"/>
                  </a:srgbClr>
                </a:outerShdw>
              </a:effectLst>
              <a:latin typeface="+mn-lt"/>
              <a:cs typeface="Arial" pitchFamily="34" charset="0"/>
            </a:rPr>
            <a:t>viện</a:t>
          </a:r>
          <a:r>
            <a:rPr lang="en-US" sz="1800" b="1" kern="1200" dirty="0" smtClean="0">
              <a:effectLst>
                <a:outerShdw blurRad="38100" dist="38100" dir="2700000" algn="tl">
                  <a:srgbClr val="000000">
                    <a:alpha val="43137"/>
                  </a:srgbClr>
                </a:outerShdw>
              </a:effectLst>
              <a:latin typeface="+mn-lt"/>
              <a:cs typeface="Arial" pitchFamily="34" charset="0"/>
            </a:rPr>
            <a:t> </a:t>
          </a:r>
          <a:r>
            <a:rPr lang="en-US" sz="1800" b="1" kern="1200" dirty="0" err="1" smtClean="0">
              <a:effectLst>
                <a:outerShdw blurRad="38100" dist="38100" dir="2700000" algn="tl">
                  <a:srgbClr val="000000">
                    <a:alpha val="43137"/>
                  </a:srgbClr>
                </a:outerShdw>
              </a:effectLst>
              <a:latin typeface="+mn-lt"/>
              <a:cs typeface="Arial" pitchFamily="34" charset="0"/>
            </a:rPr>
            <a:t>số</a:t>
          </a:r>
          <a:endParaRPr lang="en-US" sz="1800" b="1" kern="1200" dirty="0" smtClean="0">
            <a:effectLst>
              <a:outerShdw blurRad="38100" dist="38100" dir="2700000" algn="tl">
                <a:srgbClr val="000000">
                  <a:alpha val="43137"/>
                </a:srgbClr>
              </a:outerShdw>
            </a:effectLst>
            <a:latin typeface="+mn-lt"/>
          </a:endParaRPr>
        </a:p>
        <a:p>
          <a:pPr marL="171450" lvl="1" indent="-171450" algn="l" defTabSz="800100">
            <a:lnSpc>
              <a:spcPct val="90000"/>
            </a:lnSpc>
            <a:spcBef>
              <a:spcPct val="0"/>
            </a:spcBef>
            <a:spcAft>
              <a:spcPct val="15000"/>
            </a:spcAft>
            <a:buChar char="••"/>
          </a:pPr>
          <a:r>
            <a:rPr lang="en-US" sz="1800" b="1" kern="1200" dirty="0" err="1" smtClean="0">
              <a:effectLst>
                <a:outerShdw blurRad="38100" dist="38100" dir="2700000" algn="tl">
                  <a:srgbClr val="000000">
                    <a:alpha val="43137"/>
                  </a:srgbClr>
                </a:outerShdw>
              </a:effectLst>
              <a:latin typeface="+mn-lt"/>
            </a:rPr>
            <a:t>Lợi</a:t>
          </a:r>
          <a:r>
            <a:rPr lang="en-US" sz="1800" b="1" kern="1200" dirty="0" smtClean="0">
              <a:effectLst>
                <a:outerShdw blurRad="38100" dist="38100" dir="2700000" algn="tl">
                  <a:srgbClr val="000000">
                    <a:alpha val="43137"/>
                  </a:srgbClr>
                </a:outerShdw>
              </a:effectLst>
              <a:latin typeface="+mn-lt"/>
            </a:rPr>
            <a:t> </a:t>
          </a:r>
          <a:r>
            <a:rPr lang="en-US" sz="1800" b="1" kern="1200" dirty="0" err="1" smtClean="0">
              <a:effectLst>
                <a:outerShdw blurRad="38100" dist="38100" dir="2700000" algn="tl">
                  <a:srgbClr val="000000">
                    <a:alpha val="43137"/>
                  </a:srgbClr>
                </a:outerShdw>
              </a:effectLst>
              <a:latin typeface="+mn-lt"/>
            </a:rPr>
            <a:t>ích</a:t>
          </a:r>
          <a:r>
            <a:rPr lang="en-US" sz="1800" b="1" kern="1200" dirty="0" smtClean="0">
              <a:effectLst>
                <a:outerShdw blurRad="38100" dist="38100" dir="2700000" algn="tl">
                  <a:srgbClr val="000000">
                    <a:alpha val="43137"/>
                  </a:srgbClr>
                </a:outerShdw>
              </a:effectLst>
              <a:latin typeface="+mn-lt"/>
            </a:rPr>
            <a:t> </a:t>
          </a:r>
          <a:r>
            <a:rPr lang="en-US" sz="1800" b="1" kern="1200" dirty="0" err="1" smtClean="0">
              <a:effectLst>
                <a:outerShdw blurRad="38100" dist="38100" dir="2700000" algn="tl">
                  <a:srgbClr val="000000">
                    <a:alpha val="43137"/>
                  </a:srgbClr>
                </a:outerShdw>
              </a:effectLst>
              <a:latin typeface="+mn-lt"/>
            </a:rPr>
            <a:t>phát</a:t>
          </a:r>
          <a:r>
            <a:rPr lang="en-US" sz="1800" b="1" kern="1200" dirty="0" smtClean="0">
              <a:effectLst>
                <a:outerShdw blurRad="38100" dist="38100" dir="2700000" algn="tl">
                  <a:srgbClr val="000000">
                    <a:alpha val="43137"/>
                  </a:srgbClr>
                </a:outerShdw>
              </a:effectLst>
              <a:latin typeface="+mn-lt"/>
            </a:rPr>
            <a:t> </a:t>
          </a:r>
          <a:r>
            <a:rPr lang="en-US" sz="1800" b="1" kern="1200" dirty="0" err="1" smtClean="0">
              <a:effectLst>
                <a:outerShdw blurRad="38100" dist="38100" dir="2700000" algn="tl">
                  <a:srgbClr val="000000">
                    <a:alpha val="43137"/>
                  </a:srgbClr>
                </a:outerShdw>
              </a:effectLst>
              <a:latin typeface="+mn-lt"/>
            </a:rPr>
            <a:t>triển</a:t>
          </a:r>
          <a:r>
            <a:rPr lang="en-US" sz="1800" b="1" kern="1200" dirty="0" smtClean="0">
              <a:effectLst>
                <a:outerShdw blurRad="38100" dist="38100" dir="2700000" algn="tl">
                  <a:srgbClr val="000000">
                    <a:alpha val="43137"/>
                  </a:srgbClr>
                </a:outerShdw>
              </a:effectLst>
              <a:latin typeface="+mn-lt"/>
            </a:rPr>
            <a:t> con </a:t>
          </a:r>
          <a:r>
            <a:rPr lang="en-US" sz="1800" b="1" kern="1200" dirty="0" err="1" smtClean="0">
              <a:effectLst>
                <a:outerShdw blurRad="38100" dist="38100" dir="2700000" algn="tl">
                  <a:srgbClr val="000000">
                    <a:alpha val="43137"/>
                  </a:srgbClr>
                </a:outerShdw>
              </a:effectLst>
              <a:latin typeface="+mn-lt"/>
            </a:rPr>
            <a:t>người</a:t>
          </a:r>
          <a:endParaRPr lang="en-US" sz="1800" b="1" kern="1200" dirty="0" smtClean="0">
            <a:effectLst>
              <a:outerShdw blurRad="38100" dist="38100" dir="2700000" algn="tl">
                <a:srgbClr val="000000">
                  <a:alpha val="43137"/>
                </a:srgbClr>
              </a:outerShdw>
            </a:effectLst>
            <a:latin typeface="+mn-lt"/>
          </a:endParaRPr>
        </a:p>
      </dsp:txBody>
      <dsp:txXfrm rot="-5400000">
        <a:off x="680306" y="3258195"/>
        <a:ext cx="7699007" cy="843353"/>
      </dsp:txXfrm>
    </dsp:sp>
    <dsp:sp modelId="{BA5FAEEF-6BFA-4229-925A-C54F4943B1F0}">
      <dsp:nvSpPr>
        <dsp:cNvPr id="0" name=""/>
        <dsp:cNvSpPr/>
      </dsp:nvSpPr>
      <dsp:spPr>
        <a:xfrm rot="5400000">
          <a:off x="-145779" y="4382102"/>
          <a:ext cx="971865" cy="680305"/>
        </a:xfrm>
        <a:prstGeom prst="chevron">
          <a:avLst/>
        </a:prstGeom>
        <a:solidFill>
          <a:schemeClr val="accent1">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b="1" kern="1200" dirty="0" smtClean="0">
              <a:effectLst>
                <a:outerShdw blurRad="38100" dist="38100" dir="2700000" algn="tl">
                  <a:srgbClr val="000000">
                    <a:alpha val="43137"/>
                  </a:srgbClr>
                </a:outerShdw>
              </a:effectLst>
              <a:latin typeface="+mn-lt"/>
            </a:rPr>
            <a:t>5</a:t>
          </a:r>
          <a:endParaRPr lang="vi-VN" sz="3600" b="1" kern="1200" dirty="0">
            <a:effectLst>
              <a:outerShdw blurRad="38100" dist="38100" dir="2700000" algn="tl">
                <a:srgbClr val="000000">
                  <a:alpha val="43137"/>
                </a:srgbClr>
              </a:outerShdw>
            </a:effectLst>
            <a:latin typeface="+mn-lt"/>
          </a:endParaRPr>
        </a:p>
      </dsp:txBody>
      <dsp:txXfrm rot="-5400000">
        <a:off x="2" y="4576475"/>
        <a:ext cx="680305" cy="291560"/>
      </dsp:txXfrm>
    </dsp:sp>
    <dsp:sp modelId="{64B2395F-32EF-4705-AD99-84F58B82C75C}">
      <dsp:nvSpPr>
        <dsp:cNvPr id="0" name=""/>
        <dsp:cNvSpPr/>
      </dsp:nvSpPr>
      <dsp:spPr>
        <a:xfrm rot="5400000">
          <a:off x="4236764" y="679863"/>
          <a:ext cx="631712" cy="7744630"/>
        </a:xfrm>
        <a:prstGeom prst="round2SameRect">
          <a:avLst/>
        </a:prstGeom>
        <a:solidFill>
          <a:schemeClr val="lt1">
            <a:alpha val="90000"/>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err="1" smtClean="0">
              <a:effectLst>
                <a:outerShdw blurRad="38100" dist="38100" dir="2700000" algn="tl">
                  <a:srgbClr val="000000">
                    <a:alpha val="43137"/>
                  </a:srgbClr>
                </a:outerShdw>
              </a:effectLst>
              <a:latin typeface="+mn-lt"/>
            </a:rPr>
            <a:t>Tương</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lai</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thư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viện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sô</a:t>
          </a:r>
          <a:r>
            <a:rPr lang="en-US" sz="2000" b="1" kern="1200" dirty="0" smtClean="0">
              <a:effectLst>
                <a:outerShdw blurRad="38100" dist="38100" dir="2700000" algn="tl">
                  <a:srgbClr val="000000">
                    <a:alpha val="43137"/>
                  </a:srgbClr>
                </a:outerShdw>
              </a:effectLst>
              <a:latin typeface="+mn-lt"/>
            </a:rPr>
            <a:t>́ – </a:t>
          </a:r>
          <a:r>
            <a:rPr lang="en-US" sz="2000" b="1" kern="1200" dirty="0" err="1" smtClean="0">
              <a:effectLst>
                <a:outerShdw blurRad="38100" dist="38100" dir="2700000" algn="tl">
                  <a:srgbClr val="000000">
                    <a:alpha val="43137"/>
                  </a:srgbClr>
                </a:outerShdw>
              </a:effectLst>
              <a:latin typeface="+mn-lt"/>
            </a:rPr>
            <a:t>thư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viện</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sô</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ngư</a:t>
          </a:r>
          <a:r>
            <a:rPr lang="en-US" sz="2000" b="1" kern="1200" dirty="0" smtClean="0">
              <a:effectLst>
                <a:outerShdw blurRad="38100" dist="38100" dir="2700000" algn="tl">
                  <a:srgbClr val="000000">
                    <a:alpha val="43137"/>
                  </a:srgbClr>
                </a:outerShdw>
              </a:effectLst>
              <a:latin typeface="+mn-lt"/>
            </a:rPr>
            <a:t>̃ </a:t>
          </a:r>
          <a:r>
            <a:rPr lang="en-US" sz="2000" b="1" kern="1200" dirty="0" err="1" smtClean="0">
              <a:effectLst>
                <a:outerShdw blurRad="38100" dist="38100" dir="2700000" algn="tl">
                  <a:srgbClr val="000000">
                    <a:alpha val="43137"/>
                  </a:srgbClr>
                </a:outerShdw>
              </a:effectLst>
              <a:latin typeface="+mn-lt"/>
            </a:rPr>
            <a:t>nghĩa</a:t>
          </a:r>
          <a:r>
            <a:rPr lang="en-US" sz="2000" b="1" kern="1200" dirty="0" smtClean="0">
              <a:effectLst>
                <a:outerShdw blurRad="38100" dist="38100" dir="2700000" algn="tl">
                  <a:srgbClr val="000000">
                    <a:alpha val="43137"/>
                  </a:srgbClr>
                </a:outerShdw>
              </a:effectLst>
              <a:latin typeface="+mn-lt"/>
            </a:rPr>
            <a:t> ?</a:t>
          </a:r>
        </a:p>
      </dsp:txBody>
      <dsp:txXfrm rot="-5400000">
        <a:off x="680305" y="4267160"/>
        <a:ext cx="7713792" cy="570036"/>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C7FF642-0376-4799-B8B7-D571C0A481AD}" type="datetimeFigureOut">
              <a:rPr lang="en-US" smtClean="0"/>
              <a:t>06/04/2013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458741-846F-447A-89C1-87D20D315924}" type="slidenum">
              <a:rPr lang="en-US" smtClean="0"/>
              <a:t>‹#›</a:t>
            </a:fld>
            <a:endParaRPr lang="en-US"/>
          </a:p>
        </p:txBody>
      </p:sp>
    </p:spTree>
    <p:extLst>
      <p:ext uri="{BB962C8B-B14F-4D97-AF65-F5344CB8AC3E}">
        <p14:creationId xmlns:p14="http://schemas.microsoft.com/office/powerpoint/2010/main" val="2987835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458741-846F-447A-89C1-87D20D315924}" type="slidenum">
              <a:rPr lang="en-US" smtClean="0"/>
              <a:t>1</a:t>
            </a:fld>
            <a:endParaRPr lang="en-US"/>
          </a:p>
        </p:txBody>
      </p:sp>
    </p:spTree>
    <p:extLst>
      <p:ext uri="{BB962C8B-B14F-4D97-AF65-F5344CB8AC3E}">
        <p14:creationId xmlns:p14="http://schemas.microsoft.com/office/powerpoint/2010/main" val="3734866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458741-846F-447A-89C1-87D20D315924}" type="slidenum">
              <a:rPr lang="en-US" smtClean="0"/>
              <a:t>2</a:t>
            </a:fld>
            <a:endParaRPr lang="en-US"/>
          </a:p>
        </p:txBody>
      </p:sp>
    </p:spTree>
    <p:extLst>
      <p:ext uri="{BB962C8B-B14F-4D97-AF65-F5344CB8AC3E}">
        <p14:creationId xmlns:p14="http://schemas.microsoft.com/office/powerpoint/2010/main" val="36758552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err="1" smtClean="0"/>
              <a:t>Tư</a:t>
            </a:r>
            <a:r>
              <a:rPr lang="en-US" dirty="0" smtClean="0"/>
              <a:t> </a:t>
            </a:r>
            <a:r>
              <a:rPr lang="en-US" dirty="0" err="1" smtClean="0"/>
              <a:t>liệu</a:t>
            </a:r>
            <a:r>
              <a:rPr lang="en-US" dirty="0" smtClean="0"/>
              <a:t> </a:t>
            </a:r>
            <a:r>
              <a:rPr lang="en-US" dirty="0" err="1" smtClean="0"/>
              <a:t>điện</a:t>
            </a:r>
            <a:r>
              <a:rPr lang="en-US" dirty="0" smtClean="0"/>
              <a:t> </a:t>
            </a:r>
            <a:r>
              <a:rPr lang="en-US" dirty="0" err="1" smtClean="0"/>
              <a:t>tử</a:t>
            </a:r>
            <a:endParaRPr lang="en-US" dirty="0" smtClean="0"/>
          </a:p>
          <a:p>
            <a:pPr lvl="1"/>
            <a:r>
              <a:rPr lang="en-US" dirty="0" smtClean="0"/>
              <a:t>CD-ROM </a:t>
            </a:r>
            <a:r>
              <a:rPr lang="en-US" dirty="0" err="1" smtClean="0"/>
              <a:t>và</a:t>
            </a:r>
            <a:r>
              <a:rPr lang="en-US" dirty="0" smtClean="0"/>
              <a:t> </a:t>
            </a:r>
            <a:r>
              <a:rPr lang="en-US" dirty="0" err="1" smtClean="0"/>
              <a:t>băng</a:t>
            </a:r>
            <a:r>
              <a:rPr lang="en-US" dirty="0" smtClean="0"/>
              <a:t> </a:t>
            </a:r>
            <a:r>
              <a:rPr lang="en-US" dirty="0" err="1" smtClean="0"/>
              <a:t>từ</a:t>
            </a:r>
            <a:r>
              <a:rPr lang="en-US" dirty="0" smtClean="0"/>
              <a:t>- CD-ROM </a:t>
            </a:r>
            <a:r>
              <a:rPr lang="en-US" dirty="0" err="1" smtClean="0"/>
              <a:t>thường</a:t>
            </a:r>
            <a:r>
              <a:rPr lang="en-US" dirty="0" smtClean="0"/>
              <a:t> </a:t>
            </a:r>
            <a:r>
              <a:rPr lang="en-US" dirty="0" err="1" smtClean="0"/>
              <a:t>chứa</a:t>
            </a:r>
            <a:r>
              <a:rPr lang="en-US" dirty="0" smtClean="0"/>
              <a:t> </a:t>
            </a:r>
            <a:r>
              <a:rPr lang="en-US" dirty="0" err="1" smtClean="0"/>
              <a:t>những</a:t>
            </a:r>
            <a:r>
              <a:rPr lang="en-US" dirty="0" smtClean="0"/>
              <a:t> CSDL </a:t>
            </a:r>
            <a:r>
              <a:rPr lang="en-US" dirty="0" err="1" smtClean="0"/>
              <a:t>chuyên</a:t>
            </a:r>
            <a:r>
              <a:rPr lang="en-US" dirty="0" smtClean="0"/>
              <a:t> </a:t>
            </a:r>
            <a:r>
              <a:rPr lang="en-US" dirty="0" err="1" smtClean="0"/>
              <a:t>ngành</a:t>
            </a:r>
            <a:r>
              <a:rPr lang="en-US" dirty="0" smtClean="0"/>
              <a:t>. </a:t>
            </a:r>
          </a:p>
          <a:p>
            <a:pPr lvl="1"/>
            <a:r>
              <a:rPr lang="en-US" dirty="0" err="1" smtClean="0"/>
              <a:t>Tạp</a:t>
            </a:r>
            <a:r>
              <a:rPr lang="en-US" dirty="0" smtClean="0"/>
              <a:t> </a:t>
            </a:r>
            <a:r>
              <a:rPr lang="en-US" dirty="0" err="1" smtClean="0"/>
              <a:t>chí</a:t>
            </a:r>
            <a:r>
              <a:rPr lang="en-US" dirty="0" smtClean="0"/>
              <a:t> </a:t>
            </a:r>
            <a:r>
              <a:rPr lang="en-US" dirty="0" err="1" smtClean="0"/>
              <a:t>điện</a:t>
            </a:r>
            <a:r>
              <a:rPr lang="en-US" dirty="0" smtClean="0"/>
              <a:t> </a:t>
            </a:r>
            <a:r>
              <a:rPr lang="en-US" dirty="0" err="1" smtClean="0"/>
              <a:t>tử</a:t>
            </a:r>
            <a:r>
              <a:rPr lang="en-US" dirty="0" smtClean="0"/>
              <a:t> - </a:t>
            </a:r>
            <a:r>
              <a:rPr lang="en-US" dirty="0" err="1" smtClean="0"/>
              <a:t>ấn</a:t>
            </a:r>
            <a:r>
              <a:rPr lang="en-US" dirty="0" smtClean="0"/>
              <a:t> </a:t>
            </a:r>
            <a:r>
              <a:rPr lang="en-US" dirty="0" err="1" smtClean="0"/>
              <a:t>hành</a:t>
            </a:r>
            <a:r>
              <a:rPr lang="en-US" dirty="0" smtClean="0"/>
              <a:t> </a:t>
            </a:r>
            <a:r>
              <a:rPr lang="en-US" dirty="0" err="1" smtClean="0"/>
              <a:t>trên</a:t>
            </a:r>
            <a:r>
              <a:rPr lang="en-US" dirty="0" smtClean="0"/>
              <a:t> </a:t>
            </a:r>
            <a:r>
              <a:rPr lang="en-US" dirty="0" err="1" smtClean="0"/>
              <a:t>mạng</a:t>
            </a:r>
            <a:r>
              <a:rPr lang="en-US" dirty="0" smtClean="0"/>
              <a:t> Internet. </a:t>
            </a:r>
          </a:p>
          <a:p>
            <a:pPr lvl="1"/>
            <a:r>
              <a:rPr lang="en-US" dirty="0" err="1" smtClean="0"/>
              <a:t>Cơ</a:t>
            </a:r>
            <a:r>
              <a:rPr lang="en-US" dirty="0" smtClean="0"/>
              <a:t> </a:t>
            </a:r>
            <a:r>
              <a:rPr lang="en-US" dirty="0" err="1" smtClean="0"/>
              <a:t>sở</a:t>
            </a:r>
            <a:r>
              <a:rPr lang="en-US" dirty="0" smtClean="0"/>
              <a:t> </a:t>
            </a:r>
            <a:r>
              <a:rPr lang="en-US" dirty="0" err="1" smtClean="0"/>
              <a:t>dữ</a:t>
            </a:r>
            <a:r>
              <a:rPr lang="en-US" dirty="0" smtClean="0"/>
              <a:t> </a:t>
            </a:r>
            <a:r>
              <a:rPr lang="en-US" dirty="0" err="1" smtClean="0"/>
              <a:t>liệu</a:t>
            </a:r>
            <a:r>
              <a:rPr lang="en-US" dirty="0" smtClean="0"/>
              <a:t> </a:t>
            </a:r>
            <a:r>
              <a:rPr lang="en-US" dirty="0" err="1" smtClean="0"/>
              <a:t>trực</a:t>
            </a:r>
            <a:r>
              <a:rPr lang="en-US" dirty="0" smtClean="0"/>
              <a:t> </a:t>
            </a:r>
            <a:r>
              <a:rPr lang="en-US" dirty="0" err="1" smtClean="0"/>
              <a:t>tuyến</a:t>
            </a:r>
            <a:r>
              <a:rPr lang="en-US" dirty="0" smtClean="0"/>
              <a:t> - </a:t>
            </a:r>
            <a:r>
              <a:rPr lang="en-US" dirty="0" err="1" smtClean="0"/>
              <a:t>có</a:t>
            </a:r>
            <a:r>
              <a:rPr lang="en-US" dirty="0" smtClean="0"/>
              <a:t> </a:t>
            </a:r>
            <a:r>
              <a:rPr lang="en-US" dirty="0" err="1" smtClean="0"/>
              <a:t>rất</a:t>
            </a:r>
            <a:r>
              <a:rPr lang="en-US" dirty="0" smtClean="0"/>
              <a:t> </a:t>
            </a:r>
            <a:r>
              <a:rPr lang="en-US" dirty="0" err="1" smtClean="0"/>
              <a:t>nhiều</a:t>
            </a:r>
            <a:r>
              <a:rPr lang="en-US" dirty="0" smtClean="0"/>
              <a:t> </a:t>
            </a:r>
            <a:r>
              <a:rPr lang="en-US" dirty="0" err="1" smtClean="0"/>
              <a:t>trên</a:t>
            </a:r>
            <a:r>
              <a:rPr lang="en-US" dirty="0" smtClean="0"/>
              <a:t> </a:t>
            </a:r>
            <a:r>
              <a:rPr lang="en-US" dirty="0" err="1" smtClean="0"/>
              <a:t>mạng</a:t>
            </a:r>
            <a:r>
              <a:rPr lang="en-US" dirty="0" smtClean="0"/>
              <a:t> Internet do </a:t>
            </a:r>
            <a:r>
              <a:rPr lang="en-US" dirty="0" err="1" smtClean="0"/>
              <a:t>những</a:t>
            </a:r>
            <a:r>
              <a:rPr lang="en-US" dirty="0" smtClean="0"/>
              <a:t> </a:t>
            </a:r>
            <a:r>
              <a:rPr lang="en-US" dirty="0" err="1" smtClean="0"/>
              <a:t>trường</a:t>
            </a:r>
            <a:r>
              <a:rPr lang="en-US" dirty="0" smtClean="0"/>
              <a:t> </a:t>
            </a:r>
            <a:r>
              <a:rPr lang="en-US" dirty="0" err="1" smtClean="0"/>
              <a:t>đại</a:t>
            </a:r>
            <a:r>
              <a:rPr lang="en-US" dirty="0" smtClean="0"/>
              <a:t> </a:t>
            </a:r>
            <a:r>
              <a:rPr lang="en-US" dirty="0" err="1" smtClean="0"/>
              <a:t>học</a:t>
            </a:r>
            <a:r>
              <a:rPr lang="en-US" dirty="0" smtClean="0"/>
              <a:t>, </a:t>
            </a:r>
            <a:r>
              <a:rPr lang="en-US" dirty="0" err="1" smtClean="0"/>
              <a:t>những</a:t>
            </a:r>
            <a:r>
              <a:rPr lang="en-US" dirty="0" smtClean="0"/>
              <a:t> </a:t>
            </a:r>
            <a:r>
              <a:rPr lang="en-US" dirty="0" err="1" smtClean="0"/>
              <a:t>cơ</a:t>
            </a:r>
            <a:r>
              <a:rPr lang="en-US" dirty="0" smtClean="0"/>
              <a:t> </a:t>
            </a:r>
            <a:r>
              <a:rPr lang="en-US" dirty="0" err="1" smtClean="0"/>
              <a:t>sở</a:t>
            </a:r>
            <a:r>
              <a:rPr lang="en-US" dirty="0" smtClean="0"/>
              <a:t> </a:t>
            </a:r>
            <a:r>
              <a:rPr lang="en-US" dirty="0" err="1" smtClean="0"/>
              <a:t>thông</a:t>
            </a:r>
            <a:r>
              <a:rPr lang="en-US" dirty="0" smtClean="0"/>
              <a:t> tin, </a:t>
            </a:r>
            <a:r>
              <a:rPr lang="en-US" dirty="0" err="1" smtClean="0"/>
              <a:t>và</a:t>
            </a:r>
            <a:r>
              <a:rPr lang="en-US" dirty="0" smtClean="0"/>
              <a:t> </a:t>
            </a:r>
            <a:r>
              <a:rPr lang="en-US" dirty="0" err="1" smtClean="0"/>
              <a:t>những</a:t>
            </a:r>
            <a:r>
              <a:rPr lang="en-US" dirty="0" smtClean="0"/>
              <a:t> </a:t>
            </a:r>
            <a:r>
              <a:rPr lang="en-US" dirty="0" err="1" smtClean="0"/>
              <a:t>công</a:t>
            </a:r>
            <a:r>
              <a:rPr lang="en-US" dirty="0" smtClean="0"/>
              <a:t> </a:t>
            </a:r>
            <a:r>
              <a:rPr lang="en-US" dirty="0" err="1" smtClean="0"/>
              <a:t>ty</a:t>
            </a:r>
            <a:r>
              <a:rPr lang="en-US" dirty="0" smtClean="0"/>
              <a:t> </a:t>
            </a:r>
            <a:r>
              <a:rPr lang="en-US" dirty="0" err="1" smtClean="0"/>
              <a:t>tư</a:t>
            </a:r>
            <a:r>
              <a:rPr lang="en-US" dirty="0" smtClean="0"/>
              <a:t> </a:t>
            </a:r>
            <a:r>
              <a:rPr lang="en-US" dirty="0" err="1" smtClean="0"/>
              <a:t>nhân</a:t>
            </a:r>
            <a:r>
              <a:rPr lang="en-US" dirty="0" smtClean="0"/>
              <a:t> </a:t>
            </a:r>
            <a:r>
              <a:rPr lang="en-US" dirty="0" err="1" smtClean="0"/>
              <a:t>như</a:t>
            </a:r>
            <a:r>
              <a:rPr lang="en-US" dirty="0" smtClean="0"/>
              <a:t> LEXIX-NEXIX, IALOG, vv.... </a:t>
            </a:r>
          </a:p>
          <a:p>
            <a:pPr lvl="1"/>
            <a:r>
              <a:rPr lang="en-US" dirty="0" err="1" smtClean="0"/>
              <a:t>Tài</a:t>
            </a:r>
            <a:r>
              <a:rPr lang="en-US" dirty="0" smtClean="0"/>
              <a:t> </a:t>
            </a:r>
            <a:r>
              <a:rPr lang="en-US" dirty="0" err="1" smtClean="0"/>
              <a:t>liệu</a:t>
            </a:r>
            <a:r>
              <a:rPr lang="en-US" dirty="0" smtClean="0"/>
              <a:t> </a:t>
            </a:r>
            <a:r>
              <a:rPr lang="en-US" dirty="0" err="1" smtClean="0"/>
              <a:t>khác</a:t>
            </a:r>
            <a:r>
              <a:rPr lang="en-US" dirty="0" smtClean="0"/>
              <a:t> </a:t>
            </a:r>
            <a:r>
              <a:rPr lang="en-US" dirty="0" err="1" smtClean="0"/>
              <a:t>trên</a:t>
            </a:r>
            <a:r>
              <a:rPr lang="en-US" dirty="0" smtClean="0"/>
              <a:t> Internet </a:t>
            </a:r>
          </a:p>
          <a:p>
            <a:endParaRPr lang="en-US" dirty="0"/>
          </a:p>
        </p:txBody>
      </p:sp>
      <p:sp>
        <p:nvSpPr>
          <p:cNvPr id="4" name="Slide Number Placeholder 3"/>
          <p:cNvSpPr>
            <a:spLocks noGrp="1"/>
          </p:cNvSpPr>
          <p:nvPr>
            <p:ph type="sldNum" sz="quarter" idx="10"/>
          </p:nvPr>
        </p:nvSpPr>
        <p:spPr/>
        <p:txBody>
          <a:bodyPr/>
          <a:lstStyle/>
          <a:p>
            <a:fld id="{1C458741-846F-447A-89C1-87D20D315924}" type="slidenum">
              <a:rPr lang="en-US" smtClean="0"/>
              <a:t>4</a:t>
            </a:fld>
            <a:endParaRPr lang="en-US"/>
          </a:p>
        </p:txBody>
      </p:sp>
    </p:spTree>
    <p:extLst>
      <p:ext uri="{BB962C8B-B14F-4D97-AF65-F5344CB8AC3E}">
        <p14:creationId xmlns:p14="http://schemas.microsoft.com/office/powerpoint/2010/main" val="36731543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lgn="just">
              <a:lnSpc>
                <a:spcPct val="150000"/>
              </a:lnSpc>
            </a:pPr>
            <a:r>
              <a:rPr lang="en-US" dirty="0" err="1" smtClean="0">
                <a:latin typeface="Century Gothic (Body)"/>
              </a:rPr>
              <a:t>Các</a:t>
            </a:r>
            <a:r>
              <a:rPr lang="en-US" dirty="0" smtClean="0">
                <a:latin typeface="Century Gothic (Body)"/>
              </a:rPr>
              <a:t> </a:t>
            </a:r>
            <a:r>
              <a:rPr lang="en-US" dirty="0" err="1" smtClean="0">
                <a:latin typeface="Century Gothic (Body)"/>
              </a:rPr>
              <a:t>thư</a:t>
            </a:r>
            <a:r>
              <a:rPr lang="en-US" dirty="0" smtClean="0">
                <a:latin typeface="Century Gothic (Body)"/>
              </a:rPr>
              <a:t> </a:t>
            </a:r>
            <a:r>
              <a:rPr lang="en-US" dirty="0" err="1" smtClean="0">
                <a:latin typeface="Century Gothic (Body)"/>
              </a:rPr>
              <a:t>viện</a:t>
            </a:r>
            <a:r>
              <a:rPr lang="en-US" dirty="0" smtClean="0">
                <a:latin typeface="Century Gothic (Body)"/>
              </a:rPr>
              <a:t> </a:t>
            </a:r>
            <a:r>
              <a:rPr lang="en-US" dirty="0" err="1" smtClean="0">
                <a:latin typeface="Century Gothic (Body)"/>
              </a:rPr>
              <a:t>số</a:t>
            </a:r>
            <a:r>
              <a:rPr lang="en-US" dirty="0" smtClean="0">
                <a:latin typeface="Century Gothic (Body)"/>
              </a:rPr>
              <a:t> </a:t>
            </a:r>
            <a:r>
              <a:rPr lang="en-US" dirty="0" err="1" smtClean="0">
                <a:latin typeface="Century Gothic (Body)"/>
              </a:rPr>
              <a:t>chứa</a:t>
            </a:r>
            <a:r>
              <a:rPr lang="en-US" dirty="0" smtClean="0">
                <a:latin typeface="Century Gothic (Body)"/>
              </a:rPr>
              <a:t> </a:t>
            </a:r>
            <a:r>
              <a:rPr lang="en-US" dirty="0" err="1" smtClean="0">
                <a:latin typeface="Century Gothic (Body)"/>
              </a:rPr>
              <a:t>đựng</a:t>
            </a:r>
            <a:r>
              <a:rPr lang="en-US" dirty="0" smtClean="0">
                <a:latin typeface="Century Gothic (Body)"/>
              </a:rPr>
              <a:t> </a:t>
            </a:r>
            <a:r>
              <a:rPr lang="en-US" dirty="0" err="1" smtClean="0">
                <a:latin typeface="Century Gothic (Body)"/>
              </a:rPr>
              <a:t>hàng</a:t>
            </a:r>
            <a:r>
              <a:rPr lang="en-US" dirty="0" smtClean="0">
                <a:latin typeface="Century Gothic (Body)"/>
              </a:rPr>
              <a:t> </a:t>
            </a:r>
            <a:r>
              <a:rPr lang="en-US" dirty="0" err="1" smtClean="0">
                <a:latin typeface="Century Gothic (Body)"/>
              </a:rPr>
              <a:t>tỷ</a:t>
            </a:r>
            <a:r>
              <a:rPr lang="en-US" dirty="0" smtClean="0">
                <a:latin typeface="Century Gothic (Body)"/>
              </a:rPr>
              <a:t> </a:t>
            </a:r>
            <a:r>
              <a:rPr lang="en-US" dirty="0" err="1" smtClean="0">
                <a:latin typeface="Century Gothic (Body)"/>
              </a:rPr>
              <a:t>tài</a:t>
            </a:r>
            <a:r>
              <a:rPr lang="en-US" dirty="0" smtClean="0">
                <a:latin typeface="Century Gothic (Body)"/>
              </a:rPr>
              <a:t> </a:t>
            </a:r>
            <a:r>
              <a:rPr lang="en-US" dirty="0" err="1" smtClean="0">
                <a:latin typeface="Century Gothic (Body)"/>
              </a:rPr>
              <a:t>liệu</a:t>
            </a:r>
            <a:r>
              <a:rPr lang="en-US" dirty="0" smtClean="0">
                <a:latin typeface="Century Gothic (Body)"/>
              </a:rPr>
              <a:t> </a:t>
            </a:r>
            <a:r>
              <a:rPr lang="en-US" dirty="0" err="1" smtClean="0">
                <a:latin typeface="Century Gothic (Body)"/>
              </a:rPr>
              <a:t>và</a:t>
            </a:r>
            <a:r>
              <a:rPr lang="en-US" dirty="0" smtClean="0">
                <a:latin typeface="Century Gothic (Body)"/>
              </a:rPr>
              <a:t> </a:t>
            </a:r>
            <a:r>
              <a:rPr lang="en-US" dirty="0" err="1" smtClean="0">
                <a:latin typeface="Century Gothic (Body)"/>
              </a:rPr>
              <a:t>sách</a:t>
            </a:r>
            <a:r>
              <a:rPr lang="en-US" dirty="0" smtClean="0">
                <a:latin typeface="Century Gothic (Body)"/>
              </a:rPr>
              <a:t> </a:t>
            </a:r>
            <a:r>
              <a:rPr lang="en-US" dirty="0" err="1" smtClean="0">
                <a:latin typeface="Century Gothic (Body)"/>
              </a:rPr>
              <a:t>được</a:t>
            </a:r>
            <a:r>
              <a:rPr lang="en-US" dirty="0" smtClean="0">
                <a:latin typeface="Century Gothic (Body)"/>
              </a:rPr>
              <a:t> </a:t>
            </a:r>
            <a:r>
              <a:rPr lang="en-US" dirty="0" err="1" smtClean="0">
                <a:latin typeface="Century Gothic (Body)"/>
              </a:rPr>
              <a:t>chỉ</a:t>
            </a:r>
            <a:r>
              <a:rPr lang="en-US" dirty="0" smtClean="0">
                <a:latin typeface="Century Gothic (Body)"/>
              </a:rPr>
              <a:t> </a:t>
            </a:r>
            <a:r>
              <a:rPr lang="en-US" dirty="0" err="1" smtClean="0">
                <a:latin typeface="Century Gothic (Body)"/>
              </a:rPr>
              <a:t>mục</a:t>
            </a:r>
            <a:r>
              <a:rPr lang="en-US" dirty="0" smtClean="0">
                <a:latin typeface="Century Gothic (Body)"/>
              </a:rPr>
              <a:t> </a:t>
            </a:r>
            <a:r>
              <a:rPr lang="en-US" dirty="0" err="1" smtClean="0">
                <a:latin typeface="Century Gothic (Body)"/>
              </a:rPr>
              <a:t>và</a:t>
            </a:r>
            <a:r>
              <a:rPr lang="en-US" dirty="0" smtClean="0">
                <a:latin typeface="Century Gothic (Body)"/>
              </a:rPr>
              <a:t> </a:t>
            </a:r>
            <a:r>
              <a:rPr lang="en-US" dirty="0" err="1" smtClean="0">
                <a:latin typeface="Century Gothic (Body)"/>
              </a:rPr>
              <a:t>chú</a:t>
            </a:r>
            <a:r>
              <a:rPr lang="en-US" dirty="0" smtClean="0">
                <a:latin typeface="Century Gothic (Body)"/>
              </a:rPr>
              <a:t> </a:t>
            </a:r>
            <a:r>
              <a:rPr lang="en-US" dirty="0" err="1" smtClean="0">
                <a:latin typeface="Century Gothic (Body)"/>
              </a:rPr>
              <a:t>dẫn</a:t>
            </a:r>
            <a:r>
              <a:rPr lang="en-US" dirty="0" smtClean="0">
                <a:latin typeface="Century Gothic (Body)"/>
              </a:rPr>
              <a:t> </a:t>
            </a:r>
            <a:r>
              <a:rPr lang="en-US" dirty="0" err="1" smtClean="0">
                <a:latin typeface="Century Gothic (Body)"/>
              </a:rPr>
              <a:t>giúp</a:t>
            </a:r>
            <a:r>
              <a:rPr lang="en-US" dirty="0" smtClean="0">
                <a:latin typeface="Century Gothic (Body)"/>
              </a:rPr>
              <a:t> </a:t>
            </a:r>
            <a:r>
              <a:rPr lang="en-US" dirty="0" err="1" smtClean="0">
                <a:latin typeface="Century Gothic (Body)"/>
              </a:rPr>
              <a:t>cho</a:t>
            </a:r>
            <a:r>
              <a:rPr lang="en-US" dirty="0" smtClean="0">
                <a:latin typeface="Century Gothic (Body)"/>
              </a:rPr>
              <a:t> </a:t>
            </a:r>
            <a:r>
              <a:rPr lang="en-US" dirty="0" err="1" smtClean="0">
                <a:latin typeface="Century Gothic (Body)"/>
              </a:rPr>
              <a:t>các</a:t>
            </a:r>
            <a:r>
              <a:rPr lang="en-US" dirty="0" smtClean="0">
                <a:latin typeface="Century Gothic (Body)"/>
              </a:rPr>
              <a:t> </a:t>
            </a:r>
            <a:r>
              <a:rPr lang="en-US" dirty="0" err="1" smtClean="0">
                <a:latin typeface="Century Gothic (Body)"/>
              </a:rPr>
              <a:t>nội</a:t>
            </a:r>
            <a:r>
              <a:rPr lang="en-US" dirty="0" smtClean="0">
                <a:latin typeface="Century Gothic (Body)"/>
              </a:rPr>
              <a:t> dung </a:t>
            </a:r>
            <a:r>
              <a:rPr lang="en-US" dirty="0" err="1" smtClean="0">
                <a:latin typeface="Century Gothic (Body)"/>
              </a:rPr>
              <a:t>trong</a:t>
            </a:r>
            <a:r>
              <a:rPr lang="en-US" dirty="0" smtClean="0">
                <a:latin typeface="Century Gothic (Body)"/>
              </a:rPr>
              <a:t> </a:t>
            </a:r>
            <a:r>
              <a:rPr lang="en-US" dirty="0" err="1" smtClean="0">
                <a:latin typeface="Century Gothic (Body)"/>
              </a:rPr>
              <a:t>đó</a:t>
            </a:r>
            <a:r>
              <a:rPr lang="en-US" dirty="0" smtClean="0">
                <a:latin typeface="Century Gothic (Body)"/>
              </a:rPr>
              <a:t> </a:t>
            </a:r>
            <a:r>
              <a:rPr lang="en-US" dirty="0" err="1" smtClean="0">
                <a:latin typeface="Century Gothic (Body)"/>
              </a:rPr>
              <a:t>có</a:t>
            </a:r>
            <a:r>
              <a:rPr lang="en-US" dirty="0" smtClean="0">
                <a:latin typeface="Century Gothic (Body)"/>
              </a:rPr>
              <a:t> </a:t>
            </a:r>
            <a:r>
              <a:rPr lang="en-US" dirty="0" err="1" smtClean="0">
                <a:latin typeface="Century Gothic (Body)"/>
              </a:rPr>
              <a:t>thể</a:t>
            </a:r>
            <a:r>
              <a:rPr lang="en-US" dirty="0" smtClean="0">
                <a:latin typeface="Century Gothic (Body)"/>
              </a:rPr>
              <a:t> </a:t>
            </a:r>
            <a:r>
              <a:rPr lang="en-US" dirty="0" err="1" smtClean="0">
                <a:latin typeface="Century Gothic (Body)"/>
              </a:rPr>
              <a:t>đến</a:t>
            </a:r>
            <a:r>
              <a:rPr lang="en-US" dirty="0" smtClean="0">
                <a:latin typeface="Century Gothic (Body)"/>
              </a:rPr>
              <a:t> </a:t>
            </a:r>
            <a:r>
              <a:rPr lang="en-US" dirty="0" err="1" smtClean="0">
                <a:latin typeface="Century Gothic (Body)"/>
              </a:rPr>
              <a:t>với</a:t>
            </a:r>
            <a:r>
              <a:rPr lang="en-US" dirty="0" smtClean="0">
                <a:latin typeface="Century Gothic (Body)"/>
              </a:rPr>
              <a:t> </a:t>
            </a:r>
            <a:r>
              <a:rPr lang="en-US" dirty="0" err="1" smtClean="0">
                <a:latin typeface="Century Gothic (Body)"/>
              </a:rPr>
              <a:t>bất</a:t>
            </a:r>
            <a:r>
              <a:rPr lang="en-US" dirty="0" smtClean="0">
                <a:latin typeface="Century Gothic (Body)"/>
              </a:rPr>
              <a:t> </a:t>
            </a:r>
            <a:r>
              <a:rPr lang="en-US" dirty="0" err="1" smtClean="0">
                <a:latin typeface="Century Gothic (Body)"/>
              </a:rPr>
              <a:t>cứ</a:t>
            </a:r>
            <a:r>
              <a:rPr lang="en-US" dirty="0" smtClean="0">
                <a:latin typeface="Century Gothic (Body)"/>
              </a:rPr>
              <a:t> </a:t>
            </a:r>
            <a:r>
              <a:rPr lang="en-US" dirty="0" err="1" smtClean="0">
                <a:latin typeface="Century Gothic (Body)"/>
              </a:rPr>
              <a:t>ai</a:t>
            </a:r>
            <a:r>
              <a:rPr lang="en-US" dirty="0" smtClean="0">
                <a:latin typeface="Century Gothic (Body)"/>
              </a:rPr>
              <a:t> </a:t>
            </a:r>
            <a:r>
              <a:rPr lang="en-US" dirty="0" err="1" smtClean="0">
                <a:latin typeface="Century Gothic (Body)"/>
              </a:rPr>
              <a:t>trên</a:t>
            </a:r>
            <a:r>
              <a:rPr lang="en-US" dirty="0" smtClean="0">
                <a:latin typeface="Century Gothic (Body)"/>
              </a:rPr>
              <a:t> </a:t>
            </a:r>
            <a:r>
              <a:rPr lang="en-US" dirty="0" err="1" smtClean="0">
                <a:latin typeface="Century Gothic (Body)"/>
              </a:rPr>
              <a:t>thế</a:t>
            </a:r>
            <a:r>
              <a:rPr lang="en-US" dirty="0" smtClean="0">
                <a:latin typeface="Century Gothic (Body)"/>
              </a:rPr>
              <a:t> </a:t>
            </a:r>
            <a:r>
              <a:rPr lang="en-US" dirty="0" err="1" smtClean="0">
                <a:latin typeface="Century Gothic (Body)"/>
              </a:rPr>
              <a:t>giới</a:t>
            </a:r>
            <a:r>
              <a:rPr lang="en-US" dirty="0" smtClean="0">
                <a:latin typeface="Century Gothic (Body)"/>
              </a:rPr>
              <a:t> </a:t>
            </a:r>
            <a:r>
              <a:rPr lang="en-US" dirty="0" err="1" smtClean="0">
                <a:latin typeface="Century Gothic (Body)"/>
              </a:rPr>
              <a:t>thông</a:t>
            </a:r>
            <a:r>
              <a:rPr lang="en-US" dirty="0" smtClean="0">
                <a:latin typeface="Century Gothic (Body)"/>
              </a:rPr>
              <a:t> qua Internet.</a:t>
            </a:r>
          </a:p>
          <a:p>
            <a:pPr lvl="1" algn="just">
              <a:lnSpc>
                <a:spcPct val="150000"/>
              </a:lnSpc>
            </a:pPr>
            <a:r>
              <a:rPr lang="vi-VN" dirty="0" smtClean="0">
                <a:latin typeface="Century Gothic (Body)"/>
                <a:cs typeface="Times New Roman" pitchFamily="18" charset="0"/>
              </a:rPr>
              <a:t>Mục tiêu Chất lượng và Tiêu chuẩn hình ảnh số hóa</a:t>
            </a:r>
          </a:p>
          <a:p>
            <a:pPr lvl="1" algn="just">
              <a:lnSpc>
                <a:spcPct val="150000"/>
              </a:lnSpc>
            </a:pPr>
            <a:r>
              <a:rPr lang="vi-VN" dirty="0" smtClean="0">
                <a:latin typeface="Century Gothic (Body)"/>
                <a:cs typeface="Times New Roman" pitchFamily="18" charset="0"/>
              </a:rPr>
              <a:t>Mục tiêu  bảo quản, lưu trữ và bảo tồn kiến thức.</a:t>
            </a:r>
          </a:p>
          <a:p>
            <a:pPr lvl="1" algn="just">
              <a:lnSpc>
                <a:spcPct val="150000"/>
              </a:lnSpc>
            </a:pPr>
            <a:r>
              <a:rPr lang="en-US" dirty="0" err="1" smtClean="0">
                <a:latin typeface="Century Gothic (Body)"/>
                <a:cs typeface="Times New Roman" pitchFamily="18" charset="0"/>
              </a:rPr>
              <a:t>Kiến</a:t>
            </a:r>
            <a:r>
              <a:rPr lang="en-US" dirty="0" smtClean="0">
                <a:latin typeface="Century Gothic (Body)"/>
                <a:cs typeface="Times New Roman" pitchFamily="18" charset="0"/>
              </a:rPr>
              <a:t> </a:t>
            </a:r>
            <a:r>
              <a:rPr lang="en-US" dirty="0" err="1" smtClean="0">
                <a:latin typeface="Century Gothic (Body)"/>
                <a:cs typeface="Times New Roman" pitchFamily="18" charset="0"/>
              </a:rPr>
              <a:t>thức</a:t>
            </a:r>
            <a:r>
              <a:rPr lang="en-US" dirty="0" smtClean="0">
                <a:latin typeface="Century Gothic (Body)"/>
                <a:cs typeface="Times New Roman" pitchFamily="18" charset="0"/>
              </a:rPr>
              <a:t> </a:t>
            </a:r>
            <a:r>
              <a:rPr lang="en-US" dirty="0" err="1" smtClean="0">
                <a:latin typeface="Century Gothic (Body)"/>
                <a:cs typeface="Times New Roman" pitchFamily="18" charset="0"/>
              </a:rPr>
              <a:t>thế</a:t>
            </a:r>
            <a:r>
              <a:rPr lang="en-US" dirty="0" smtClean="0">
                <a:latin typeface="Century Gothic (Body)"/>
                <a:cs typeface="Times New Roman" pitchFamily="18" charset="0"/>
              </a:rPr>
              <a:t> </a:t>
            </a:r>
            <a:r>
              <a:rPr lang="en-US" dirty="0" err="1" smtClean="0">
                <a:latin typeface="Century Gothic (Body)"/>
                <a:cs typeface="Times New Roman" pitchFamily="18" charset="0"/>
              </a:rPr>
              <a:t>giới</a:t>
            </a:r>
            <a:r>
              <a:rPr lang="en-US" dirty="0" smtClean="0">
                <a:latin typeface="Century Gothic (Body)"/>
                <a:cs typeface="Times New Roman" pitchFamily="18" charset="0"/>
              </a:rPr>
              <a:t> </a:t>
            </a:r>
            <a:r>
              <a:rPr lang="en-US" dirty="0" err="1" smtClean="0">
                <a:latin typeface="Century Gothic (Body)"/>
                <a:cs typeface="Times New Roman" pitchFamily="18" charset="0"/>
              </a:rPr>
              <a:t>trở</a:t>
            </a:r>
            <a:r>
              <a:rPr lang="en-US" dirty="0" smtClean="0">
                <a:latin typeface="Century Gothic (Body)"/>
                <a:cs typeface="Times New Roman" pitchFamily="18" charset="0"/>
              </a:rPr>
              <a:t> </a:t>
            </a:r>
            <a:r>
              <a:rPr lang="en-US" dirty="0" err="1" smtClean="0">
                <a:latin typeface="Century Gothic (Body)"/>
                <a:cs typeface="Times New Roman" pitchFamily="18" charset="0"/>
              </a:rPr>
              <a:t>nên</a:t>
            </a:r>
            <a:r>
              <a:rPr lang="en-US" dirty="0" smtClean="0">
                <a:latin typeface="Century Gothic (Body)"/>
                <a:cs typeface="Times New Roman" pitchFamily="18" charset="0"/>
              </a:rPr>
              <a:t> </a:t>
            </a:r>
            <a:r>
              <a:rPr lang="en-US" dirty="0" err="1" smtClean="0">
                <a:latin typeface="Century Gothic (Body)"/>
                <a:cs typeface="Times New Roman" pitchFamily="18" charset="0"/>
              </a:rPr>
              <a:t>sẵn</a:t>
            </a:r>
            <a:r>
              <a:rPr lang="en-US" dirty="0" smtClean="0">
                <a:latin typeface="Century Gothic (Body)"/>
                <a:cs typeface="Times New Roman" pitchFamily="18" charset="0"/>
              </a:rPr>
              <a:t> </a:t>
            </a:r>
            <a:r>
              <a:rPr lang="en-US" dirty="0" err="1" smtClean="0">
                <a:latin typeface="Century Gothic (Body)"/>
                <a:cs typeface="Times New Roman" pitchFamily="18" charset="0"/>
              </a:rPr>
              <a:t>sàng</a:t>
            </a:r>
            <a:r>
              <a:rPr lang="en-US" dirty="0" smtClean="0">
                <a:latin typeface="Century Gothic (Body)"/>
                <a:cs typeface="Times New Roman" pitchFamily="18" charset="0"/>
              </a:rPr>
              <a:t> </a:t>
            </a:r>
            <a:r>
              <a:rPr lang="en-US" dirty="0" err="1" smtClean="0">
                <a:latin typeface="Century Gothic (Body)"/>
                <a:cs typeface="Times New Roman" pitchFamily="18" charset="0"/>
              </a:rPr>
              <a:t>hơn</a:t>
            </a:r>
            <a:r>
              <a:rPr lang="en-US" dirty="0" smtClean="0">
                <a:latin typeface="Century Gothic (Body)"/>
                <a:cs typeface="Times New Roman" pitchFamily="18" charset="0"/>
              </a:rPr>
              <a:t> </a:t>
            </a:r>
            <a:r>
              <a:rPr lang="en-US" dirty="0" err="1" smtClean="0">
                <a:latin typeface="Century Gothic (Body)"/>
                <a:cs typeface="Times New Roman" pitchFamily="18" charset="0"/>
              </a:rPr>
              <a:t>cho</a:t>
            </a:r>
            <a:r>
              <a:rPr lang="en-US" dirty="0" smtClean="0">
                <a:latin typeface="Century Gothic (Body)"/>
                <a:cs typeface="Times New Roman" pitchFamily="18" charset="0"/>
              </a:rPr>
              <a:t> </a:t>
            </a:r>
            <a:r>
              <a:rPr lang="en-US" dirty="0" err="1" smtClean="0">
                <a:latin typeface="Century Gothic (Body)"/>
                <a:cs typeface="Times New Roman" pitchFamily="18" charset="0"/>
              </a:rPr>
              <a:t>mọi</a:t>
            </a:r>
            <a:r>
              <a:rPr lang="en-US" dirty="0" smtClean="0">
                <a:latin typeface="Century Gothic (Body)"/>
                <a:cs typeface="Times New Roman" pitchFamily="18" charset="0"/>
              </a:rPr>
              <a:t> </a:t>
            </a:r>
            <a:r>
              <a:rPr lang="en-US" dirty="0" err="1" smtClean="0">
                <a:latin typeface="Century Gothic (Body)"/>
                <a:cs typeface="Times New Roman" pitchFamily="18" charset="0"/>
              </a:rPr>
              <a:t>nghiên</a:t>
            </a:r>
            <a:r>
              <a:rPr lang="en-US" dirty="0" smtClean="0">
                <a:latin typeface="Century Gothic (Body)"/>
                <a:cs typeface="Times New Roman" pitchFamily="18" charset="0"/>
              </a:rPr>
              <a:t> </a:t>
            </a:r>
            <a:r>
              <a:rPr lang="en-US" dirty="0" err="1" smtClean="0">
                <a:latin typeface="Century Gothic (Body)"/>
                <a:cs typeface="Times New Roman" pitchFamily="18" charset="0"/>
              </a:rPr>
              <a:t>cứu</a:t>
            </a:r>
            <a:r>
              <a:rPr lang="en-US" dirty="0" smtClean="0">
                <a:latin typeface="Century Gothic (Body)"/>
                <a:cs typeface="Times New Roman" pitchFamily="18" charset="0"/>
              </a:rPr>
              <a:t> </a:t>
            </a:r>
            <a:r>
              <a:rPr lang="en-US" dirty="0" err="1" smtClean="0">
                <a:latin typeface="Century Gothic (Body)"/>
                <a:cs typeface="Times New Roman" pitchFamily="18" charset="0"/>
              </a:rPr>
              <a:t>sẽ</a:t>
            </a:r>
            <a:r>
              <a:rPr lang="en-US" dirty="0" smtClean="0">
                <a:latin typeface="Century Gothic (Body)"/>
                <a:cs typeface="Times New Roman" pitchFamily="18" charset="0"/>
              </a:rPr>
              <a:t> </a:t>
            </a:r>
            <a:r>
              <a:rPr lang="en-US" dirty="0" err="1" smtClean="0">
                <a:latin typeface="Century Gothic (Body)"/>
                <a:cs typeface="Times New Roman" pitchFamily="18" charset="0"/>
              </a:rPr>
              <a:t>giúp</a:t>
            </a:r>
            <a:r>
              <a:rPr lang="en-US" dirty="0" smtClean="0">
                <a:latin typeface="Century Gothic (Body)"/>
                <a:cs typeface="Times New Roman" pitchFamily="18" charset="0"/>
              </a:rPr>
              <a:t> </a:t>
            </a:r>
            <a:r>
              <a:rPr lang="en-US" dirty="0" err="1" smtClean="0">
                <a:latin typeface="Century Gothic (Body)"/>
                <a:cs typeface="Times New Roman" pitchFamily="18" charset="0"/>
              </a:rPr>
              <a:t>thúc</a:t>
            </a:r>
            <a:r>
              <a:rPr lang="en-US" dirty="0" smtClean="0">
                <a:latin typeface="Century Gothic (Body)"/>
                <a:cs typeface="Times New Roman" pitchFamily="18" charset="0"/>
              </a:rPr>
              <a:t> </a:t>
            </a:r>
            <a:r>
              <a:rPr lang="en-US" dirty="0" err="1" smtClean="0">
                <a:latin typeface="Century Gothic (Body)"/>
                <a:cs typeface="Times New Roman" pitchFamily="18" charset="0"/>
              </a:rPr>
              <a:t>đẩy</a:t>
            </a:r>
            <a:r>
              <a:rPr lang="en-US" dirty="0" smtClean="0">
                <a:latin typeface="Century Gothic (Body)"/>
                <a:cs typeface="Times New Roman" pitchFamily="18" charset="0"/>
              </a:rPr>
              <a:t> </a:t>
            </a:r>
            <a:r>
              <a:rPr lang="en-US" dirty="0" err="1" smtClean="0">
                <a:latin typeface="Century Gothic (Body)"/>
                <a:cs typeface="Times New Roman" pitchFamily="18" charset="0"/>
              </a:rPr>
              <a:t>nền</a:t>
            </a:r>
            <a:r>
              <a:rPr lang="en-US" dirty="0" smtClean="0">
                <a:latin typeface="Century Gothic (Body)"/>
                <a:cs typeface="Times New Roman" pitchFamily="18" charset="0"/>
              </a:rPr>
              <a:t> </a:t>
            </a:r>
            <a:r>
              <a:rPr lang="en-US" dirty="0" err="1" smtClean="0">
                <a:latin typeface="Century Gothic (Body)"/>
                <a:cs typeface="Times New Roman" pitchFamily="18" charset="0"/>
              </a:rPr>
              <a:t>khoa</a:t>
            </a:r>
            <a:r>
              <a:rPr lang="en-US" dirty="0" smtClean="0">
                <a:latin typeface="Century Gothic (Body)"/>
                <a:cs typeface="Times New Roman" pitchFamily="18" charset="0"/>
              </a:rPr>
              <a:t> </a:t>
            </a:r>
            <a:r>
              <a:rPr lang="en-US" dirty="0" err="1" smtClean="0">
                <a:latin typeface="Century Gothic (Body)"/>
                <a:cs typeface="Times New Roman" pitchFamily="18" charset="0"/>
              </a:rPr>
              <a:t>học</a:t>
            </a:r>
            <a:r>
              <a:rPr lang="en-US" dirty="0" smtClean="0">
                <a:latin typeface="Century Gothic (Body)"/>
                <a:cs typeface="Times New Roman" pitchFamily="18" charset="0"/>
              </a:rPr>
              <a:t>, </a:t>
            </a:r>
            <a:r>
              <a:rPr lang="en-US" dirty="0" err="1" smtClean="0">
                <a:latin typeface="Century Gothic (Body)"/>
                <a:cs typeface="Times New Roman" pitchFamily="18" charset="0"/>
              </a:rPr>
              <a:t>kinh</a:t>
            </a:r>
            <a:r>
              <a:rPr lang="en-US" dirty="0" smtClean="0">
                <a:latin typeface="Century Gothic (Body)"/>
                <a:cs typeface="Times New Roman" pitchFamily="18" charset="0"/>
              </a:rPr>
              <a:t> </a:t>
            </a:r>
            <a:r>
              <a:rPr lang="en-US" dirty="0" err="1" smtClean="0">
                <a:latin typeface="Century Gothic (Body)"/>
                <a:cs typeface="Times New Roman" pitchFamily="18" charset="0"/>
              </a:rPr>
              <a:t>tế</a:t>
            </a:r>
            <a:r>
              <a:rPr lang="en-US" dirty="0" smtClean="0">
                <a:latin typeface="Century Gothic (Body)"/>
                <a:cs typeface="Times New Roman" pitchFamily="18" charset="0"/>
              </a:rPr>
              <a:t> </a:t>
            </a:r>
            <a:r>
              <a:rPr lang="en-US" dirty="0" err="1" smtClean="0">
                <a:latin typeface="Century Gothic (Body)"/>
                <a:cs typeface="Times New Roman" pitchFamily="18" charset="0"/>
              </a:rPr>
              <a:t>và</a:t>
            </a:r>
            <a:r>
              <a:rPr lang="en-US" dirty="0" smtClean="0">
                <a:latin typeface="Century Gothic (Body)"/>
                <a:cs typeface="Times New Roman" pitchFamily="18" charset="0"/>
              </a:rPr>
              <a:t> </a:t>
            </a:r>
            <a:r>
              <a:rPr lang="en-US" dirty="0" err="1" smtClean="0">
                <a:latin typeface="Century Gothic (Body)"/>
                <a:cs typeface="Times New Roman" pitchFamily="18" charset="0"/>
              </a:rPr>
              <a:t>giáo</a:t>
            </a:r>
            <a:r>
              <a:rPr lang="en-US" dirty="0" smtClean="0">
                <a:latin typeface="Century Gothic (Body)"/>
                <a:cs typeface="Times New Roman" pitchFamily="18" charset="0"/>
              </a:rPr>
              <a:t> </a:t>
            </a:r>
            <a:r>
              <a:rPr lang="en-US" dirty="0" err="1" smtClean="0">
                <a:latin typeface="Century Gothic (Body)"/>
                <a:cs typeface="Times New Roman" pitchFamily="18" charset="0"/>
              </a:rPr>
              <a:t>dục</a:t>
            </a:r>
            <a:r>
              <a:rPr lang="en-US" dirty="0" smtClean="0">
                <a:latin typeface="Century Gothic (Body)"/>
                <a:cs typeface="Times New Roman" pitchFamily="18" charset="0"/>
              </a:rPr>
              <a:t> </a:t>
            </a:r>
            <a:r>
              <a:rPr lang="en-US" dirty="0" err="1" smtClean="0">
                <a:latin typeface="Century Gothic (Body)"/>
                <a:cs typeface="Times New Roman" pitchFamily="18" charset="0"/>
              </a:rPr>
              <a:t>phát</a:t>
            </a:r>
            <a:r>
              <a:rPr lang="en-US" dirty="0" smtClean="0">
                <a:latin typeface="Century Gothic (Body)"/>
                <a:cs typeface="Times New Roman" pitchFamily="18" charset="0"/>
              </a:rPr>
              <a:t> </a:t>
            </a:r>
            <a:r>
              <a:rPr lang="en-US" dirty="0" err="1" smtClean="0">
                <a:latin typeface="Century Gothic (Body)"/>
                <a:cs typeface="Times New Roman" pitchFamily="18" charset="0"/>
              </a:rPr>
              <a:t>triển</a:t>
            </a:r>
            <a:r>
              <a:rPr lang="en-US" dirty="0" smtClean="0">
                <a:latin typeface="Century Gothic (Body)"/>
                <a:cs typeface="Times New Roman" pitchFamily="18" charset="0"/>
              </a:rPr>
              <a:t> </a:t>
            </a:r>
            <a:r>
              <a:rPr lang="en-US" dirty="0" err="1" smtClean="0">
                <a:latin typeface="Century Gothic (Body)"/>
                <a:cs typeface="Times New Roman" pitchFamily="18" charset="0"/>
              </a:rPr>
              <a:t>tốt</a:t>
            </a:r>
            <a:r>
              <a:rPr lang="en-US" dirty="0" smtClean="0">
                <a:latin typeface="Century Gothic (Body)"/>
                <a:cs typeface="Times New Roman" pitchFamily="18" charset="0"/>
              </a:rPr>
              <a:t> </a:t>
            </a:r>
            <a:r>
              <a:rPr lang="en-US" dirty="0" err="1" smtClean="0">
                <a:latin typeface="Century Gothic (Body)"/>
                <a:cs typeface="Times New Roman" pitchFamily="18" charset="0"/>
              </a:rPr>
              <a:t>hơn</a:t>
            </a:r>
            <a:r>
              <a:rPr lang="en-US" dirty="0" smtClean="0">
                <a:latin typeface="Century Gothic (Body)"/>
                <a:cs typeface="Times New Roman" pitchFamily="18" charset="0"/>
              </a:rPr>
              <a:t> </a:t>
            </a:r>
            <a:r>
              <a:rPr lang="en-US" dirty="0" err="1" smtClean="0">
                <a:latin typeface="Century Gothic (Body)"/>
                <a:cs typeface="Times New Roman" pitchFamily="18" charset="0"/>
              </a:rPr>
              <a:t>cho</a:t>
            </a:r>
            <a:r>
              <a:rPr lang="en-US" dirty="0" smtClean="0">
                <a:latin typeface="Century Gothic (Body)"/>
                <a:cs typeface="Times New Roman" pitchFamily="18" charset="0"/>
              </a:rPr>
              <a:t> </a:t>
            </a:r>
            <a:r>
              <a:rPr lang="en-US" dirty="0" err="1" smtClean="0">
                <a:latin typeface="Century Gothic (Body)"/>
                <a:cs typeface="Times New Roman" pitchFamily="18" charset="0"/>
              </a:rPr>
              <a:t>nhân</a:t>
            </a:r>
            <a:r>
              <a:rPr lang="en-US" dirty="0" smtClean="0">
                <a:latin typeface="Century Gothic (Body)"/>
                <a:cs typeface="Times New Roman" pitchFamily="18" charset="0"/>
              </a:rPr>
              <a:t> </a:t>
            </a:r>
            <a:r>
              <a:rPr lang="en-US" dirty="0" err="1" smtClean="0">
                <a:latin typeface="Century Gothic (Body)"/>
                <a:cs typeface="Times New Roman" pitchFamily="18" charset="0"/>
              </a:rPr>
              <a:t>loại</a:t>
            </a:r>
            <a:r>
              <a:rPr lang="en-US" dirty="0" smtClean="0">
                <a:latin typeface="Century Gothic (Body)"/>
                <a:cs typeface="Times New Roman" pitchFamily="18" charset="0"/>
              </a:rPr>
              <a:t>.</a:t>
            </a:r>
            <a:endParaRPr lang="en-US" dirty="0" smtClean="0">
              <a:latin typeface="Century Gothic (Body)"/>
            </a:endParaRPr>
          </a:p>
          <a:p>
            <a:pPr lvl="1" algn="just">
              <a:lnSpc>
                <a:spcPct val="150000"/>
              </a:lnSpc>
            </a:pPr>
            <a:r>
              <a:rPr lang="en-US" dirty="0" smtClean="0">
                <a:latin typeface="Century Gothic (Body)"/>
              </a:rPr>
              <a:t> </a:t>
            </a:r>
            <a:r>
              <a:rPr lang="en-US" dirty="0" err="1" smtClean="0">
                <a:latin typeface="Century Gothic (Body)"/>
              </a:rPr>
              <a:t>Nhu</a:t>
            </a:r>
            <a:r>
              <a:rPr lang="en-US" dirty="0" smtClean="0">
                <a:latin typeface="Century Gothic (Body)"/>
              </a:rPr>
              <a:t> </a:t>
            </a:r>
            <a:r>
              <a:rPr lang="en-US" dirty="0" err="1" smtClean="0">
                <a:latin typeface="Century Gothic (Body)"/>
              </a:rPr>
              <a:t>cầu</a:t>
            </a:r>
            <a:r>
              <a:rPr lang="en-US" dirty="0" smtClean="0">
                <a:latin typeface="Century Gothic (Body)"/>
              </a:rPr>
              <a:t> </a:t>
            </a:r>
            <a:r>
              <a:rPr lang="en-US" dirty="0" err="1" smtClean="0">
                <a:latin typeface="Century Gothic (Body)"/>
              </a:rPr>
              <a:t>tìm</a:t>
            </a:r>
            <a:r>
              <a:rPr lang="en-US" dirty="0" smtClean="0">
                <a:latin typeface="Century Gothic (Body)"/>
              </a:rPr>
              <a:t> </a:t>
            </a:r>
            <a:r>
              <a:rPr lang="en-US" dirty="0" err="1" smtClean="0">
                <a:latin typeface="Century Gothic (Body)"/>
              </a:rPr>
              <a:t>kiếm</a:t>
            </a:r>
            <a:r>
              <a:rPr lang="en-US" dirty="0" smtClean="0">
                <a:latin typeface="Century Gothic (Body)"/>
              </a:rPr>
              <a:t> </a:t>
            </a:r>
            <a:r>
              <a:rPr lang="en-US" dirty="0" err="1" smtClean="0">
                <a:latin typeface="Century Gothic (Body)"/>
              </a:rPr>
              <a:t>và</a:t>
            </a:r>
            <a:r>
              <a:rPr lang="en-US" dirty="0" smtClean="0">
                <a:latin typeface="Century Gothic (Body)"/>
              </a:rPr>
              <a:t> </a:t>
            </a:r>
            <a:r>
              <a:rPr lang="en-US" dirty="0" err="1" smtClean="0">
                <a:latin typeface="Century Gothic (Body)"/>
              </a:rPr>
              <a:t>nghiên</a:t>
            </a:r>
            <a:r>
              <a:rPr lang="en-US" dirty="0" smtClean="0">
                <a:latin typeface="Century Gothic (Body)"/>
              </a:rPr>
              <a:t> </a:t>
            </a:r>
            <a:r>
              <a:rPr lang="en-US" dirty="0" err="1" smtClean="0">
                <a:latin typeface="Century Gothic (Body)"/>
              </a:rPr>
              <a:t>cứu</a:t>
            </a:r>
            <a:r>
              <a:rPr lang="en-US" dirty="0" smtClean="0">
                <a:latin typeface="Century Gothic (Body)"/>
              </a:rPr>
              <a:t> </a:t>
            </a:r>
            <a:r>
              <a:rPr lang="en-US" dirty="0" err="1" smtClean="0">
                <a:latin typeface="Century Gothic (Body)"/>
              </a:rPr>
              <a:t>trên</a:t>
            </a:r>
            <a:r>
              <a:rPr lang="en-US" dirty="0" smtClean="0">
                <a:latin typeface="Century Gothic (Body)"/>
              </a:rPr>
              <a:t> </a:t>
            </a:r>
            <a:r>
              <a:rPr lang="en-US" dirty="0" err="1" smtClean="0">
                <a:latin typeface="Century Gothic (Body)"/>
              </a:rPr>
              <a:t>phương</a:t>
            </a:r>
            <a:r>
              <a:rPr lang="en-US" dirty="0" smtClean="0">
                <a:latin typeface="Century Gothic (Body)"/>
              </a:rPr>
              <a:t> </a:t>
            </a:r>
            <a:r>
              <a:rPr lang="en-US" dirty="0" err="1" smtClean="0">
                <a:latin typeface="Century Gothic (Body)"/>
              </a:rPr>
              <a:t>tiện</a:t>
            </a:r>
            <a:r>
              <a:rPr lang="en-US" dirty="0" smtClean="0">
                <a:latin typeface="Century Gothic (Body)"/>
              </a:rPr>
              <a:t> </a:t>
            </a:r>
            <a:r>
              <a:rPr lang="en-US" dirty="0" err="1" smtClean="0">
                <a:latin typeface="Century Gothic (Body)"/>
              </a:rPr>
              <a:t>điện</a:t>
            </a:r>
            <a:r>
              <a:rPr lang="en-US" dirty="0" smtClean="0">
                <a:latin typeface="Century Gothic (Body)"/>
              </a:rPr>
              <a:t> </a:t>
            </a:r>
            <a:r>
              <a:rPr lang="en-US" dirty="0" err="1" smtClean="0">
                <a:latin typeface="Century Gothic (Body)"/>
              </a:rPr>
              <a:t>tử</a:t>
            </a:r>
            <a:r>
              <a:rPr lang="en-US" dirty="0" smtClean="0">
                <a:latin typeface="Century Gothic (Body)"/>
              </a:rPr>
              <a:t> </a:t>
            </a:r>
            <a:r>
              <a:rPr lang="en-US" dirty="0" err="1" smtClean="0">
                <a:latin typeface="Century Gothic (Body)"/>
              </a:rPr>
              <a:t>được</a:t>
            </a:r>
            <a:r>
              <a:rPr lang="en-US" dirty="0" smtClean="0">
                <a:latin typeface="Century Gothic (Body)"/>
              </a:rPr>
              <a:t> </a:t>
            </a:r>
            <a:r>
              <a:rPr lang="en-US" dirty="0" err="1" smtClean="0">
                <a:latin typeface="Century Gothic (Body)"/>
              </a:rPr>
              <a:t>đáp</a:t>
            </a:r>
            <a:r>
              <a:rPr lang="en-US" dirty="0" smtClean="0">
                <a:latin typeface="Century Gothic (Body)"/>
              </a:rPr>
              <a:t> </a:t>
            </a:r>
            <a:r>
              <a:rPr lang="en-US" dirty="0" err="1" smtClean="0">
                <a:latin typeface="Century Gothic (Body)"/>
              </a:rPr>
              <a:t>ứng</a:t>
            </a:r>
            <a:r>
              <a:rPr lang="en-US" dirty="0" smtClean="0">
                <a:latin typeface="Century Gothic (Body)"/>
              </a:rPr>
              <a:t> </a:t>
            </a:r>
            <a:r>
              <a:rPr lang="en-US" dirty="0" err="1" smtClean="0">
                <a:latin typeface="Century Gothic (Body)"/>
              </a:rPr>
              <a:t>đầy</a:t>
            </a:r>
            <a:r>
              <a:rPr lang="en-US" dirty="0" smtClean="0">
                <a:latin typeface="Century Gothic (Body)"/>
              </a:rPr>
              <a:t> </a:t>
            </a:r>
            <a:r>
              <a:rPr lang="en-US" dirty="0" err="1" smtClean="0">
                <a:latin typeface="Century Gothic (Body)"/>
              </a:rPr>
              <a:t>đủ</a:t>
            </a:r>
            <a:r>
              <a:rPr lang="en-US" dirty="0" smtClean="0">
                <a:latin typeface="Century Gothic (Body)"/>
              </a:rPr>
              <a:t> </a:t>
            </a:r>
            <a:r>
              <a:rPr lang="en-US" dirty="0" err="1" smtClean="0">
                <a:latin typeface="Century Gothic (Body)"/>
              </a:rPr>
              <a:t>và</a:t>
            </a:r>
            <a:r>
              <a:rPr lang="en-US" dirty="0" smtClean="0">
                <a:latin typeface="Century Gothic (Body)"/>
              </a:rPr>
              <a:t> </a:t>
            </a:r>
            <a:r>
              <a:rPr lang="en-US" dirty="0" err="1" smtClean="0">
                <a:latin typeface="Century Gothic (Body)"/>
              </a:rPr>
              <a:t>dễ</a:t>
            </a:r>
            <a:r>
              <a:rPr lang="en-US" dirty="0" smtClean="0">
                <a:latin typeface="Century Gothic (Body)"/>
              </a:rPr>
              <a:t> </a:t>
            </a:r>
            <a:r>
              <a:rPr lang="en-US" dirty="0" err="1" smtClean="0">
                <a:latin typeface="Century Gothic (Body)"/>
              </a:rPr>
              <a:t>dàng</a:t>
            </a:r>
            <a:r>
              <a:rPr lang="en-US" dirty="0" smtClean="0">
                <a:latin typeface="Century Gothic (Body)"/>
              </a:rPr>
              <a:t> </a:t>
            </a:r>
            <a:r>
              <a:rPr lang="en-US" dirty="0" err="1" smtClean="0">
                <a:latin typeface="Century Gothic (Body)"/>
              </a:rPr>
              <a:t>nối</a:t>
            </a:r>
            <a:r>
              <a:rPr lang="en-US" dirty="0" smtClean="0">
                <a:latin typeface="Century Gothic (Body)"/>
              </a:rPr>
              <a:t> </a:t>
            </a:r>
            <a:r>
              <a:rPr lang="en-US" dirty="0" err="1" smtClean="0">
                <a:latin typeface="Century Gothic (Body)"/>
              </a:rPr>
              <a:t>kết</a:t>
            </a:r>
            <a:r>
              <a:rPr lang="en-US" dirty="0" smtClean="0">
                <a:latin typeface="Century Gothic (Body)"/>
              </a:rPr>
              <a:t> </a:t>
            </a:r>
            <a:r>
              <a:rPr lang="en-US" dirty="0" err="1" smtClean="0">
                <a:latin typeface="Century Gothic (Body)"/>
              </a:rPr>
              <a:t>đến</a:t>
            </a:r>
            <a:r>
              <a:rPr lang="en-US" dirty="0" smtClean="0">
                <a:latin typeface="Century Gothic (Body)"/>
              </a:rPr>
              <a:t> </a:t>
            </a:r>
            <a:r>
              <a:rPr lang="en-US" dirty="0" err="1" smtClean="0">
                <a:latin typeface="Century Gothic (Body)"/>
              </a:rPr>
              <a:t>các</a:t>
            </a:r>
            <a:r>
              <a:rPr lang="en-US" dirty="0" smtClean="0">
                <a:latin typeface="Century Gothic (Body)"/>
              </a:rPr>
              <a:t> </a:t>
            </a:r>
            <a:r>
              <a:rPr lang="en-US" dirty="0" err="1" smtClean="0">
                <a:latin typeface="Century Gothic (Body)"/>
              </a:rPr>
              <a:t>chỉ</a:t>
            </a:r>
            <a:r>
              <a:rPr lang="en-US" dirty="0" smtClean="0">
                <a:latin typeface="Century Gothic (Body)"/>
              </a:rPr>
              <a:t> </a:t>
            </a:r>
            <a:r>
              <a:rPr lang="en-US" dirty="0" err="1" smtClean="0">
                <a:latin typeface="Century Gothic (Body)"/>
              </a:rPr>
              <a:t>mục</a:t>
            </a:r>
            <a:r>
              <a:rPr lang="en-US" dirty="0" smtClean="0">
                <a:latin typeface="Century Gothic (Body)"/>
              </a:rPr>
              <a:t> </a:t>
            </a:r>
            <a:r>
              <a:rPr lang="en-US" dirty="0" err="1" smtClean="0">
                <a:latin typeface="Century Gothic (Body)"/>
              </a:rPr>
              <a:t>của</a:t>
            </a:r>
            <a:r>
              <a:rPr lang="en-US" dirty="0" smtClean="0">
                <a:latin typeface="Century Gothic (Body)"/>
              </a:rPr>
              <a:t> </a:t>
            </a:r>
            <a:r>
              <a:rPr lang="en-US" dirty="0" err="1" smtClean="0">
                <a:latin typeface="Century Gothic (Body)"/>
              </a:rPr>
              <a:t>các</a:t>
            </a:r>
            <a:r>
              <a:rPr lang="en-US" dirty="0" smtClean="0">
                <a:latin typeface="Century Gothic (Body)"/>
              </a:rPr>
              <a:t> </a:t>
            </a:r>
            <a:r>
              <a:rPr lang="en-US" dirty="0" err="1" smtClean="0">
                <a:latin typeface="Century Gothic (Body)"/>
              </a:rPr>
              <a:t>thư</a:t>
            </a:r>
            <a:r>
              <a:rPr lang="en-US" dirty="0" smtClean="0">
                <a:latin typeface="Century Gothic (Body)"/>
              </a:rPr>
              <a:t> </a:t>
            </a:r>
            <a:r>
              <a:rPr lang="en-US" dirty="0" err="1" smtClean="0">
                <a:latin typeface="Century Gothic (Body)"/>
              </a:rPr>
              <a:t>viện</a:t>
            </a:r>
            <a:r>
              <a:rPr lang="en-US" dirty="0" smtClean="0">
                <a:latin typeface="Century Gothic (Body)"/>
              </a:rPr>
              <a:t> </a:t>
            </a:r>
            <a:r>
              <a:rPr lang="en-US" dirty="0" err="1" smtClean="0">
                <a:latin typeface="Century Gothic (Body)"/>
              </a:rPr>
              <a:t>khác</a:t>
            </a:r>
            <a:r>
              <a:rPr lang="en-US" dirty="0" smtClean="0">
                <a:latin typeface="Century Gothic (Body)"/>
              </a:rPr>
              <a:t>. </a:t>
            </a:r>
          </a:p>
          <a:p>
            <a:pPr lvl="1" algn="just">
              <a:lnSpc>
                <a:spcPct val="150000"/>
              </a:lnSpc>
            </a:pPr>
            <a:r>
              <a:rPr lang="en-US" dirty="0" err="1" smtClean="0">
                <a:latin typeface="Century Gothic (Body)"/>
              </a:rPr>
              <a:t>Các</a:t>
            </a:r>
            <a:r>
              <a:rPr lang="en-US" dirty="0" smtClean="0">
                <a:latin typeface="Century Gothic (Body)"/>
              </a:rPr>
              <a:t> </a:t>
            </a:r>
            <a:r>
              <a:rPr lang="en-US" dirty="0" err="1" smtClean="0">
                <a:latin typeface="Century Gothic (Body)"/>
              </a:rPr>
              <a:t>thư</a:t>
            </a:r>
            <a:r>
              <a:rPr lang="en-US" dirty="0" smtClean="0">
                <a:latin typeface="Century Gothic (Body)"/>
              </a:rPr>
              <a:t> </a:t>
            </a:r>
            <a:r>
              <a:rPr lang="en-US" dirty="0" err="1" smtClean="0">
                <a:latin typeface="Century Gothic (Body)"/>
              </a:rPr>
              <a:t>viện</a:t>
            </a:r>
            <a:r>
              <a:rPr lang="en-US" dirty="0" smtClean="0">
                <a:latin typeface="Century Gothic (Body)"/>
              </a:rPr>
              <a:t> </a:t>
            </a:r>
            <a:r>
              <a:rPr lang="en-US" dirty="0" err="1" smtClean="0">
                <a:latin typeface="Century Gothic (Body)"/>
              </a:rPr>
              <a:t>số</a:t>
            </a:r>
            <a:r>
              <a:rPr lang="en-US" dirty="0" smtClean="0">
                <a:latin typeface="Century Gothic (Body)"/>
              </a:rPr>
              <a:t> </a:t>
            </a:r>
            <a:r>
              <a:rPr lang="en-US" dirty="0" err="1" smtClean="0">
                <a:latin typeface="Century Gothic (Body)"/>
              </a:rPr>
              <a:t>chứa</a:t>
            </a:r>
            <a:r>
              <a:rPr lang="en-US" dirty="0" smtClean="0">
                <a:latin typeface="Century Gothic (Body)"/>
              </a:rPr>
              <a:t> </a:t>
            </a:r>
            <a:r>
              <a:rPr lang="en-US" dirty="0" err="1" smtClean="0">
                <a:latin typeface="Century Gothic (Body)"/>
              </a:rPr>
              <a:t>đựng</a:t>
            </a:r>
            <a:r>
              <a:rPr lang="en-US" dirty="0" smtClean="0">
                <a:latin typeface="Century Gothic (Body)"/>
              </a:rPr>
              <a:t> </a:t>
            </a:r>
            <a:r>
              <a:rPr lang="en-US" dirty="0" err="1" smtClean="0">
                <a:latin typeface="Century Gothic (Body)"/>
              </a:rPr>
              <a:t>hàng</a:t>
            </a:r>
            <a:r>
              <a:rPr lang="en-US" dirty="0" smtClean="0">
                <a:latin typeface="Century Gothic (Body)"/>
              </a:rPr>
              <a:t> </a:t>
            </a:r>
            <a:r>
              <a:rPr lang="en-US" dirty="0" err="1" smtClean="0">
                <a:latin typeface="Century Gothic (Body)"/>
              </a:rPr>
              <a:t>tỷ</a:t>
            </a:r>
            <a:r>
              <a:rPr lang="en-US" dirty="0" smtClean="0">
                <a:latin typeface="Century Gothic (Body)"/>
              </a:rPr>
              <a:t> </a:t>
            </a:r>
            <a:r>
              <a:rPr lang="en-US" dirty="0" err="1" smtClean="0">
                <a:latin typeface="Century Gothic (Body)"/>
              </a:rPr>
              <a:t>tài</a:t>
            </a:r>
            <a:r>
              <a:rPr lang="en-US" dirty="0" smtClean="0">
                <a:latin typeface="Century Gothic (Body)"/>
              </a:rPr>
              <a:t> </a:t>
            </a:r>
            <a:r>
              <a:rPr lang="en-US" dirty="0" err="1" smtClean="0">
                <a:latin typeface="Century Gothic (Body)"/>
              </a:rPr>
              <a:t>liệu</a:t>
            </a:r>
            <a:r>
              <a:rPr lang="en-US" dirty="0" smtClean="0">
                <a:latin typeface="Century Gothic (Body)"/>
              </a:rPr>
              <a:t> </a:t>
            </a:r>
            <a:r>
              <a:rPr lang="en-US" dirty="0" err="1" smtClean="0">
                <a:latin typeface="Century Gothic (Body)"/>
              </a:rPr>
              <a:t>và</a:t>
            </a:r>
            <a:r>
              <a:rPr lang="en-US" dirty="0" smtClean="0">
                <a:latin typeface="Century Gothic (Body)"/>
              </a:rPr>
              <a:t> </a:t>
            </a:r>
            <a:r>
              <a:rPr lang="en-US" dirty="0" err="1" smtClean="0">
                <a:latin typeface="Century Gothic (Body)"/>
              </a:rPr>
              <a:t>sách</a:t>
            </a:r>
            <a:r>
              <a:rPr lang="en-US" dirty="0" smtClean="0">
                <a:latin typeface="Century Gothic (Body)"/>
              </a:rPr>
              <a:t> </a:t>
            </a:r>
            <a:r>
              <a:rPr lang="en-US" dirty="0" err="1" smtClean="0">
                <a:latin typeface="Century Gothic (Body)"/>
              </a:rPr>
              <a:t>được</a:t>
            </a:r>
            <a:r>
              <a:rPr lang="en-US" dirty="0" smtClean="0">
                <a:latin typeface="Century Gothic (Body)"/>
              </a:rPr>
              <a:t> </a:t>
            </a:r>
            <a:r>
              <a:rPr lang="en-US" dirty="0" err="1" smtClean="0">
                <a:latin typeface="Century Gothic (Body)"/>
              </a:rPr>
              <a:t>chỉ</a:t>
            </a:r>
            <a:r>
              <a:rPr lang="en-US" dirty="0" smtClean="0">
                <a:latin typeface="Century Gothic (Body)"/>
              </a:rPr>
              <a:t> </a:t>
            </a:r>
            <a:r>
              <a:rPr lang="en-US" dirty="0" err="1" smtClean="0">
                <a:latin typeface="Century Gothic (Body)"/>
              </a:rPr>
              <a:t>mục</a:t>
            </a:r>
            <a:r>
              <a:rPr lang="en-US" dirty="0" smtClean="0">
                <a:latin typeface="Century Gothic (Body)"/>
              </a:rPr>
              <a:t> </a:t>
            </a:r>
            <a:r>
              <a:rPr lang="en-US" dirty="0" err="1" smtClean="0">
                <a:latin typeface="Century Gothic (Body)"/>
              </a:rPr>
              <a:t>và</a:t>
            </a:r>
            <a:r>
              <a:rPr lang="en-US" dirty="0" smtClean="0">
                <a:latin typeface="Century Gothic (Body)"/>
              </a:rPr>
              <a:t> </a:t>
            </a:r>
            <a:r>
              <a:rPr lang="en-US" dirty="0" err="1" smtClean="0">
                <a:latin typeface="Century Gothic (Body)"/>
              </a:rPr>
              <a:t>chú</a:t>
            </a:r>
            <a:r>
              <a:rPr lang="en-US" dirty="0" smtClean="0">
                <a:latin typeface="Century Gothic (Body)"/>
              </a:rPr>
              <a:t> </a:t>
            </a:r>
            <a:r>
              <a:rPr lang="en-US" dirty="0" err="1" smtClean="0">
                <a:latin typeface="Century Gothic (Body)"/>
              </a:rPr>
              <a:t>dẫn</a:t>
            </a:r>
            <a:r>
              <a:rPr lang="en-US" dirty="0" smtClean="0">
                <a:latin typeface="Century Gothic (Body)"/>
              </a:rPr>
              <a:t> </a:t>
            </a:r>
            <a:r>
              <a:rPr lang="en-US" dirty="0" err="1" smtClean="0">
                <a:latin typeface="Century Gothic (Body)"/>
              </a:rPr>
              <a:t>giúp</a:t>
            </a:r>
            <a:r>
              <a:rPr lang="en-US" dirty="0" smtClean="0">
                <a:latin typeface="Century Gothic (Body)"/>
              </a:rPr>
              <a:t> </a:t>
            </a:r>
            <a:r>
              <a:rPr lang="en-US" dirty="0" err="1" smtClean="0">
                <a:latin typeface="Century Gothic (Body)"/>
              </a:rPr>
              <a:t>cho</a:t>
            </a:r>
            <a:r>
              <a:rPr lang="en-US" dirty="0" smtClean="0">
                <a:latin typeface="Century Gothic (Body)"/>
              </a:rPr>
              <a:t> </a:t>
            </a:r>
            <a:r>
              <a:rPr lang="en-US" dirty="0" err="1" smtClean="0">
                <a:latin typeface="Century Gothic (Body)"/>
              </a:rPr>
              <a:t>các</a:t>
            </a:r>
            <a:r>
              <a:rPr lang="en-US" dirty="0" smtClean="0">
                <a:latin typeface="Century Gothic (Body)"/>
              </a:rPr>
              <a:t> </a:t>
            </a:r>
            <a:r>
              <a:rPr lang="en-US" dirty="0" err="1" smtClean="0">
                <a:latin typeface="Century Gothic (Body)"/>
              </a:rPr>
              <a:t>nội</a:t>
            </a:r>
            <a:r>
              <a:rPr lang="en-US" dirty="0" smtClean="0">
                <a:latin typeface="Century Gothic (Body)"/>
              </a:rPr>
              <a:t> dung </a:t>
            </a:r>
            <a:r>
              <a:rPr lang="en-US" dirty="0" err="1" smtClean="0">
                <a:latin typeface="Century Gothic (Body)"/>
              </a:rPr>
              <a:t>trong</a:t>
            </a:r>
            <a:r>
              <a:rPr lang="en-US" dirty="0" smtClean="0">
                <a:latin typeface="Century Gothic (Body)"/>
              </a:rPr>
              <a:t> </a:t>
            </a:r>
            <a:r>
              <a:rPr lang="en-US" dirty="0" err="1" smtClean="0">
                <a:latin typeface="Century Gothic (Body)"/>
              </a:rPr>
              <a:t>đó</a:t>
            </a:r>
            <a:r>
              <a:rPr lang="en-US" dirty="0" smtClean="0">
                <a:latin typeface="Century Gothic (Body)"/>
              </a:rPr>
              <a:t> </a:t>
            </a:r>
            <a:r>
              <a:rPr lang="en-US" dirty="0" err="1" smtClean="0">
                <a:latin typeface="Century Gothic (Body)"/>
              </a:rPr>
              <a:t>có</a:t>
            </a:r>
            <a:r>
              <a:rPr lang="en-US" dirty="0" smtClean="0">
                <a:latin typeface="Century Gothic (Body)"/>
              </a:rPr>
              <a:t> </a:t>
            </a:r>
            <a:r>
              <a:rPr lang="en-US" dirty="0" err="1" smtClean="0">
                <a:latin typeface="Century Gothic (Body)"/>
              </a:rPr>
              <a:t>thể</a:t>
            </a:r>
            <a:r>
              <a:rPr lang="en-US" dirty="0" smtClean="0">
                <a:latin typeface="Century Gothic (Body)"/>
              </a:rPr>
              <a:t> </a:t>
            </a:r>
            <a:r>
              <a:rPr lang="en-US" dirty="0" err="1" smtClean="0">
                <a:latin typeface="Century Gothic (Body)"/>
              </a:rPr>
              <a:t>đến</a:t>
            </a:r>
            <a:r>
              <a:rPr lang="en-US" dirty="0" smtClean="0">
                <a:latin typeface="Century Gothic (Body)"/>
              </a:rPr>
              <a:t> </a:t>
            </a:r>
            <a:r>
              <a:rPr lang="en-US" dirty="0" err="1" smtClean="0">
                <a:latin typeface="Century Gothic (Body)"/>
              </a:rPr>
              <a:t>với</a:t>
            </a:r>
            <a:r>
              <a:rPr lang="en-US" dirty="0" smtClean="0">
                <a:latin typeface="Century Gothic (Body)"/>
              </a:rPr>
              <a:t> </a:t>
            </a:r>
            <a:r>
              <a:rPr lang="en-US" dirty="0" err="1" smtClean="0">
                <a:latin typeface="Century Gothic (Body)"/>
              </a:rPr>
              <a:t>bất</a:t>
            </a:r>
            <a:r>
              <a:rPr lang="en-US" dirty="0" smtClean="0">
                <a:latin typeface="Century Gothic (Body)"/>
              </a:rPr>
              <a:t> </a:t>
            </a:r>
            <a:r>
              <a:rPr lang="en-US" dirty="0" err="1" smtClean="0">
                <a:latin typeface="Century Gothic (Body)"/>
              </a:rPr>
              <a:t>cứ</a:t>
            </a:r>
            <a:r>
              <a:rPr lang="en-US" dirty="0" smtClean="0">
                <a:latin typeface="Century Gothic (Body)"/>
              </a:rPr>
              <a:t> </a:t>
            </a:r>
            <a:r>
              <a:rPr lang="en-US" dirty="0" err="1" smtClean="0">
                <a:latin typeface="Century Gothic (Body)"/>
              </a:rPr>
              <a:t>ai</a:t>
            </a:r>
            <a:r>
              <a:rPr lang="en-US" dirty="0" smtClean="0">
                <a:latin typeface="Century Gothic (Body)"/>
              </a:rPr>
              <a:t> </a:t>
            </a:r>
            <a:r>
              <a:rPr lang="en-US" dirty="0" err="1" smtClean="0">
                <a:latin typeface="Century Gothic (Body)"/>
              </a:rPr>
              <a:t>trên</a:t>
            </a:r>
            <a:r>
              <a:rPr lang="en-US" dirty="0" smtClean="0">
                <a:latin typeface="Century Gothic (Body)"/>
              </a:rPr>
              <a:t> </a:t>
            </a:r>
            <a:r>
              <a:rPr lang="en-US" dirty="0" err="1" smtClean="0">
                <a:latin typeface="Century Gothic (Body)"/>
              </a:rPr>
              <a:t>thế</a:t>
            </a:r>
            <a:r>
              <a:rPr lang="en-US" dirty="0" smtClean="0">
                <a:latin typeface="Century Gothic (Body)"/>
              </a:rPr>
              <a:t> </a:t>
            </a:r>
            <a:r>
              <a:rPr lang="en-US" dirty="0" err="1" smtClean="0">
                <a:latin typeface="Century Gothic (Body)"/>
              </a:rPr>
              <a:t>giới</a:t>
            </a:r>
            <a:r>
              <a:rPr lang="en-US" dirty="0" smtClean="0">
                <a:latin typeface="Century Gothic (Body)"/>
              </a:rPr>
              <a:t> </a:t>
            </a:r>
            <a:r>
              <a:rPr lang="en-US" dirty="0" err="1" smtClean="0">
                <a:latin typeface="Century Gothic (Body)"/>
              </a:rPr>
              <a:t>thông</a:t>
            </a:r>
            <a:r>
              <a:rPr lang="en-US" dirty="0" smtClean="0">
                <a:latin typeface="Century Gothic (Body)"/>
              </a:rPr>
              <a:t> qua Internet.</a:t>
            </a:r>
          </a:p>
          <a:p>
            <a:pPr lvl="1" algn="just">
              <a:lnSpc>
                <a:spcPct val="150000"/>
              </a:lnSpc>
            </a:pPr>
            <a:r>
              <a:rPr lang="vi-VN" dirty="0" smtClean="0">
                <a:latin typeface="Century Gothic (Body)"/>
                <a:cs typeface="Times New Roman" pitchFamily="18" charset="0"/>
              </a:rPr>
              <a:t>Mục tiêu Chất lượng và Tiêu chuẩn hình ảnh số hóa</a:t>
            </a:r>
          </a:p>
          <a:p>
            <a:pPr lvl="1" algn="just">
              <a:lnSpc>
                <a:spcPct val="150000"/>
              </a:lnSpc>
            </a:pPr>
            <a:r>
              <a:rPr lang="vi-VN" dirty="0" smtClean="0">
                <a:latin typeface="Century Gothic (Body)"/>
                <a:cs typeface="Times New Roman" pitchFamily="18" charset="0"/>
              </a:rPr>
              <a:t>Mục tiêu  bảo quản, lưu trữ và bảo tồn kiến thức.</a:t>
            </a:r>
            <a:endParaRPr lang="en-US" dirty="0" smtClean="0"/>
          </a:p>
          <a:p>
            <a:endParaRPr lang="en-US" dirty="0"/>
          </a:p>
        </p:txBody>
      </p:sp>
      <p:sp>
        <p:nvSpPr>
          <p:cNvPr id="4" name="Slide Number Placeholder 3"/>
          <p:cNvSpPr>
            <a:spLocks noGrp="1"/>
          </p:cNvSpPr>
          <p:nvPr>
            <p:ph type="sldNum" sz="quarter" idx="10"/>
          </p:nvPr>
        </p:nvSpPr>
        <p:spPr/>
        <p:txBody>
          <a:bodyPr/>
          <a:lstStyle/>
          <a:p>
            <a:fld id="{1C458741-846F-447A-89C1-87D20D315924}" type="slidenum">
              <a:rPr lang="en-US" smtClean="0"/>
              <a:t>5</a:t>
            </a:fld>
            <a:endParaRPr lang="en-US"/>
          </a:p>
        </p:txBody>
      </p:sp>
    </p:spTree>
    <p:extLst>
      <p:ext uri="{BB962C8B-B14F-4D97-AF65-F5344CB8AC3E}">
        <p14:creationId xmlns:p14="http://schemas.microsoft.com/office/powerpoint/2010/main" val="37118572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1C458741-846F-447A-89C1-87D20D315924}" type="slidenum">
              <a:rPr lang="en-US" smtClean="0"/>
              <a:t>9</a:t>
            </a:fld>
            <a:endParaRPr lang="en-US"/>
          </a:p>
        </p:txBody>
      </p:sp>
    </p:spTree>
    <p:extLst>
      <p:ext uri="{BB962C8B-B14F-4D97-AF65-F5344CB8AC3E}">
        <p14:creationId xmlns:p14="http://schemas.microsoft.com/office/powerpoint/2010/main" val="36758552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1C458741-846F-447A-89C1-87D20D315924}" type="slidenum">
              <a:rPr lang="en-US" smtClean="0"/>
              <a:t>14</a:t>
            </a:fld>
            <a:endParaRPr lang="en-US"/>
          </a:p>
        </p:txBody>
      </p:sp>
    </p:spTree>
    <p:extLst>
      <p:ext uri="{BB962C8B-B14F-4D97-AF65-F5344CB8AC3E}">
        <p14:creationId xmlns:p14="http://schemas.microsoft.com/office/powerpoint/2010/main" val="36758552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1C458741-846F-447A-89C1-87D20D315924}" type="slidenum">
              <a:rPr lang="en-US" smtClean="0"/>
              <a:t>23</a:t>
            </a:fld>
            <a:endParaRPr lang="en-US"/>
          </a:p>
        </p:txBody>
      </p:sp>
    </p:spTree>
    <p:extLst>
      <p:ext uri="{BB962C8B-B14F-4D97-AF65-F5344CB8AC3E}">
        <p14:creationId xmlns:p14="http://schemas.microsoft.com/office/powerpoint/2010/main" val="36758552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1C458741-846F-447A-89C1-87D20D315924}" type="slidenum">
              <a:rPr lang="en-US" smtClean="0"/>
              <a:t>34</a:t>
            </a:fld>
            <a:endParaRPr lang="en-US"/>
          </a:p>
        </p:txBody>
      </p:sp>
    </p:spTree>
    <p:extLst>
      <p:ext uri="{BB962C8B-B14F-4D97-AF65-F5344CB8AC3E}">
        <p14:creationId xmlns:p14="http://schemas.microsoft.com/office/powerpoint/2010/main" val="36758552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0" name="Rectangle 9"/>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 y="2667000"/>
            <a:ext cx="9144000" cy="2739571"/>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5479143"/>
            <a:ext cx="9144000" cy="235857"/>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28599" y="2819400"/>
            <a:ext cx="8686800" cy="1470025"/>
          </a:xfrm>
        </p:spPr>
        <p:txBody>
          <a:bodyPr anchor="b">
            <a:noAutofit/>
          </a:bodyPr>
          <a:lstStyle>
            <a:lvl1pPr>
              <a:defRPr sz="7200" b="0" cap="none" spc="0">
                <a:ln w="13970" cmpd="sng">
                  <a:solidFill>
                    <a:srgbClr val="FFFFFF"/>
                  </a:solidFill>
                  <a:prstDash val="solid"/>
                </a:ln>
                <a:solidFill>
                  <a:srgbClr val="FFFFFF"/>
                </a:solidFill>
                <a:effectLst>
                  <a:outerShdw blurRad="63500" dir="3600000" algn="tl" rotWithShape="0">
                    <a:srgbClr val="000000">
                      <a:alpha val="7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571499" y="4800600"/>
            <a:ext cx="8001000" cy="5334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59A52AB-21AD-4E4B-9024-6F2AF6B8EF01}" type="datetimeFigureOut">
              <a:rPr lang="vi-VN" smtClean="0"/>
              <a:t>06/04/2013</a:t>
            </a:fld>
            <a:endParaRPr lang="vi-VN"/>
          </a:p>
        </p:txBody>
      </p:sp>
      <p:sp>
        <p:nvSpPr>
          <p:cNvPr id="5" name="Footer Placeholder 4"/>
          <p:cNvSpPr>
            <a:spLocks noGrp="1"/>
          </p:cNvSpPr>
          <p:nvPr>
            <p:ph type="ftr" sz="quarter" idx="11"/>
          </p:nvPr>
        </p:nvSpPr>
        <p:spPr>
          <a:xfrm>
            <a:off x="5791200" y="6356350"/>
            <a:ext cx="2895600" cy="365125"/>
          </a:xfrm>
        </p:spPr>
        <p:txBody>
          <a:bodyPr/>
          <a:lstStyle>
            <a:lvl1pPr algn="r">
              <a:defRPr/>
            </a:lvl1pPr>
          </a:lstStyle>
          <a:p>
            <a:endParaRPr lang="vi-VN"/>
          </a:p>
        </p:txBody>
      </p:sp>
      <p:sp>
        <p:nvSpPr>
          <p:cNvPr id="11" name="TextBox 10"/>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chemeClr val="accent1"/>
                </a:solidFill>
                <a:sym typeface="Wingdings"/>
              </a:rPr>
              <a:t></a:t>
            </a:r>
            <a:endParaRPr lang="en-US" sz="3200" spc="150" dirty="0">
              <a:solidFill>
                <a:schemeClr val="accent1"/>
              </a:solidFill>
            </a:endParaRPr>
          </a:p>
        </p:txBody>
      </p:sp>
      <p:sp>
        <p:nvSpPr>
          <p:cNvPr id="6" name="Slide Number Placeholder 5"/>
          <p:cNvSpPr>
            <a:spLocks noGrp="1"/>
          </p:cNvSpPr>
          <p:nvPr>
            <p:ph type="sldNum" sz="quarter" idx="12"/>
          </p:nvPr>
        </p:nvSpPr>
        <p:spPr>
          <a:xfrm>
            <a:off x="3962399" y="4392168"/>
            <a:ext cx="1219200" cy="365125"/>
          </a:xfrm>
        </p:spPr>
        <p:txBody>
          <a:bodyPr/>
          <a:lstStyle>
            <a:lvl1pPr algn="ctr">
              <a:defRPr sz="2400">
                <a:latin typeface="+mj-lt"/>
              </a:defRPr>
            </a:lvl1pPr>
          </a:lstStyle>
          <a:p>
            <a:fld id="{07083905-2ECA-4F3D-8D26-6ADC1C220170}" type="slidenum">
              <a:rPr lang="vi-VN" smtClean="0"/>
              <a:t>‹#›</a:t>
            </a:fld>
            <a:endParaRPr lang="vi-VN"/>
          </a:p>
        </p:txBody>
      </p:sp>
      <p:sp>
        <p:nvSpPr>
          <p:cNvPr id="15" name="TextBox 14"/>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chemeClr val="accent1"/>
                </a:solidFill>
                <a:sym typeface="Wingdings"/>
              </a:rPr>
              <a:t></a:t>
            </a:r>
            <a:endParaRPr lang="en-US" sz="3200" spc="150" dirty="0">
              <a:solidFill>
                <a:schemeClr val="accent1"/>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9A52AB-21AD-4E4B-9024-6F2AF6B8EF01}" type="datetimeFigureOut">
              <a:rPr lang="vi-VN" smtClean="0"/>
              <a:t>06/04/2013</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07083905-2ECA-4F3D-8D26-6ADC1C220170}" type="slidenum">
              <a:rPr lang="vi-VN" smtClean="0"/>
              <a:t>‹#›</a:t>
            </a:fld>
            <a:endParaRPr lang="vi-V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7" name="Rectangle 6"/>
          <p:cNvSpPr/>
          <p:nvPr/>
        </p:nvSpPr>
        <p:spPr>
          <a:xfrm rot="5400000">
            <a:off x="4591050" y="2409824"/>
            <a:ext cx="6858000" cy="2038351"/>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rot="5400000">
            <a:off x="4668203" y="2570797"/>
            <a:ext cx="6858000" cy="1716405"/>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315200" y="274638"/>
            <a:ext cx="1447800" cy="5851525"/>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199" y="274638"/>
            <a:ext cx="6353175"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9A52AB-21AD-4E4B-9024-6F2AF6B8EF01}" type="datetimeFigureOut">
              <a:rPr lang="vi-VN" smtClean="0"/>
              <a:t>06/04/2013</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a:xfrm>
            <a:off x="6096000" y="6356350"/>
            <a:ext cx="762000" cy="365125"/>
          </a:xfrm>
        </p:spPr>
        <p:txBody>
          <a:bodyPr/>
          <a:lstStyle/>
          <a:p>
            <a:fld id="{07083905-2ECA-4F3D-8D26-6ADC1C220170}" type="slidenum">
              <a:rPr lang="vi-VN" smtClean="0"/>
              <a:t>‹#›</a:t>
            </a:fld>
            <a:endParaRPr lang="vi-VN"/>
          </a:p>
        </p:txBody>
      </p:sp>
      <p:sp>
        <p:nvSpPr>
          <p:cNvPr id="9" name="Rectangle 8"/>
          <p:cNvSpPr/>
          <p:nvPr/>
        </p:nvSpPr>
        <p:spPr>
          <a:xfrm rot="5400000">
            <a:off x="3681476" y="3354324"/>
            <a:ext cx="6858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9A52AB-21AD-4E4B-9024-6F2AF6B8EF01}" type="datetimeFigureOut">
              <a:rPr lang="vi-VN" smtClean="0"/>
              <a:t>06/04/2013</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07083905-2ECA-4F3D-8D26-6ADC1C220170}" type="slidenum">
              <a:rPr lang="vi-VN" smtClean="0"/>
              <a:t>‹#›</a:t>
            </a:fld>
            <a:endParaRPr lang="vi-V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Rectangle 6"/>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2667000"/>
            <a:ext cx="9144000" cy="2739571"/>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 y="5479143"/>
            <a:ext cx="9144000" cy="235857"/>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599" y="2819400"/>
            <a:ext cx="8686800" cy="1463040"/>
          </a:xfrm>
        </p:spPr>
        <p:txBody>
          <a:bodyPr anchor="b" anchorCtr="0">
            <a:noAutofit/>
          </a:bodyPr>
          <a:lstStyle>
            <a:lvl1pPr algn="ctr">
              <a:defRPr sz="72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571499" y="4800600"/>
            <a:ext cx="8001000" cy="548640"/>
          </a:xfrm>
        </p:spPr>
        <p:txBody>
          <a:bodyPr anchor="b"/>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9A52AB-21AD-4E4B-9024-6F2AF6B8EF01}" type="datetimeFigureOut">
              <a:rPr lang="vi-VN" smtClean="0"/>
              <a:t>06/04/2013</a:t>
            </a:fld>
            <a:endParaRPr lang="vi-VN"/>
          </a:p>
        </p:txBody>
      </p:sp>
      <p:sp>
        <p:nvSpPr>
          <p:cNvPr id="5" name="Footer Placeholder 4"/>
          <p:cNvSpPr>
            <a:spLocks noGrp="1"/>
          </p:cNvSpPr>
          <p:nvPr>
            <p:ph type="ftr" sz="quarter" idx="11"/>
          </p:nvPr>
        </p:nvSpPr>
        <p:spPr>
          <a:xfrm>
            <a:off x="5791200" y="6356350"/>
            <a:ext cx="2895600" cy="365125"/>
          </a:xfrm>
        </p:spPr>
        <p:txBody>
          <a:bodyPr/>
          <a:lstStyle/>
          <a:p>
            <a:endParaRPr lang="vi-VN"/>
          </a:p>
        </p:txBody>
      </p:sp>
      <p:sp>
        <p:nvSpPr>
          <p:cNvPr id="6" name="Slide Number Placeholder 5"/>
          <p:cNvSpPr>
            <a:spLocks noGrp="1"/>
          </p:cNvSpPr>
          <p:nvPr>
            <p:ph type="sldNum" sz="quarter" idx="12"/>
          </p:nvPr>
        </p:nvSpPr>
        <p:spPr>
          <a:xfrm>
            <a:off x="3959352" y="4389120"/>
            <a:ext cx="1216152" cy="365125"/>
          </a:xfrm>
        </p:spPr>
        <p:txBody>
          <a:bodyPr/>
          <a:lstStyle>
            <a:lvl1pPr algn="ctr">
              <a:defRPr sz="2400">
                <a:solidFill>
                  <a:srgbClr val="FFFFFF"/>
                </a:solidFill>
              </a:defRPr>
            </a:lvl1pPr>
          </a:lstStyle>
          <a:p>
            <a:fld id="{07083905-2ECA-4F3D-8D26-6ADC1C220170}" type="slidenum">
              <a:rPr lang="vi-VN" smtClean="0"/>
              <a:t>‹#›</a:t>
            </a:fld>
            <a:endParaRPr lang="vi-VN"/>
          </a:p>
        </p:txBody>
      </p:sp>
      <p:sp>
        <p:nvSpPr>
          <p:cNvPr id="11" name="TextBox 10"/>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rgbClr val="FFFFFF"/>
                </a:solidFill>
                <a:sym typeface="Wingdings"/>
              </a:rPr>
              <a:t></a:t>
            </a:r>
            <a:endParaRPr lang="en-US" sz="3200" spc="150" dirty="0">
              <a:solidFill>
                <a:srgbClr val="FFFFFF"/>
              </a:solidFill>
            </a:endParaRPr>
          </a:p>
        </p:txBody>
      </p:sp>
      <p:sp>
        <p:nvSpPr>
          <p:cNvPr id="12" name="TextBox 11"/>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rgbClr val="FFFFFF"/>
                </a:solidFill>
                <a:sym typeface="Wingdings"/>
              </a:rPr>
              <a:t></a:t>
            </a:r>
            <a:endParaRPr lang="en-US" sz="3200" spc="150"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59A52AB-21AD-4E4B-9024-6F2AF6B8EF01}" type="datetimeFigureOut">
              <a:rPr lang="vi-VN" smtClean="0"/>
              <a:t>06/04/2013</a:t>
            </a:fld>
            <a:endParaRPr lang="vi-VN"/>
          </a:p>
        </p:txBody>
      </p:sp>
      <p:sp>
        <p:nvSpPr>
          <p:cNvPr id="6" name="Footer Placeholder 5"/>
          <p:cNvSpPr>
            <a:spLocks noGrp="1"/>
          </p:cNvSpPr>
          <p:nvPr>
            <p:ph type="ftr" sz="quarter" idx="11"/>
          </p:nvPr>
        </p:nvSpPr>
        <p:spPr/>
        <p:txBody>
          <a:bodyPr/>
          <a:lstStyle/>
          <a:p>
            <a:endParaRPr lang="vi-VN"/>
          </a:p>
        </p:txBody>
      </p:sp>
      <p:sp>
        <p:nvSpPr>
          <p:cNvPr id="7" name="Slide Number Placeholder 6"/>
          <p:cNvSpPr>
            <a:spLocks noGrp="1"/>
          </p:cNvSpPr>
          <p:nvPr>
            <p:ph type="sldNum" sz="quarter" idx="12"/>
          </p:nvPr>
        </p:nvSpPr>
        <p:spPr/>
        <p:txBody>
          <a:bodyPr/>
          <a:lstStyle/>
          <a:p>
            <a:fld id="{07083905-2ECA-4F3D-8D26-6ADC1C220170}" type="slidenum">
              <a:rPr lang="vi-VN" smtClean="0"/>
              <a:t>‹#›</a:t>
            </a:fld>
            <a:endParaRPr lang="vi-V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59A52AB-21AD-4E4B-9024-6F2AF6B8EF01}" type="datetimeFigureOut">
              <a:rPr lang="vi-VN" smtClean="0"/>
              <a:t>06/04/2013</a:t>
            </a:fld>
            <a:endParaRPr lang="vi-VN"/>
          </a:p>
        </p:txBody>
      </p:sp>
      <p:sp>
        <p:nvSpPr>
          <p:cNvPr id="8" name="Footer Placeholder 7"/>
          <p:cNvSpPr>
            <a:spLocks noGrp="1"/>
          </p:cNvSpPr>
          <p:nvPr>
            <p:ph type="ftr" sz="quarter" idx="11"/>
          </p:nvPr>
        </p:nvSpPr>
        <p:spPr/>
        <p:txBody>
          <a:bodyPr/>
          <a:lstStyle/>
          <a:p>
            <a:endParaRPr lang="vi-VN"/>
          </a:p>
        </p:txBody>
      </p:sp>
      <p:sp>
        <p:nvSpPr>
          <p:cNvPr id="9" name="Slide Number Placeholder 8"/>
          <p:cNvSpPr>
            <a:spLocks noGrp="1"/>
          </p:cNvSpPr>
          <p:nvPr>
            <p:ph type="sldNum" sz="quarter" idx="12"/>
          </p:nvPr>
        </p:nvSpPr>
        <p:spPr/>
        <p:txBody>
          <a:bodyPr/>
          <a:lstStyle/>
          <a:p>
            <a:fld id="{07083905-2ECA-4F3D-8D26-6ADC1C220170}" type="slidenum">
              <a:rPr lang="vi-VN" smtClean="0"/>
              <a:t>‹#›</a:t>
            </a:fld>
            <a:endParaRPr lang="vi-V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59A52AB-21AD-4E4B-9024-6F2AF6B8EF01}" type="datetimeFigureOut">
              <a:rPr lang="vi-VN" smtClean="0"/>
              <a:t>06/04/2013</a:t>
            </a:fld>
            <a:endParaRPr lang="vi-VN"/>
          </a:p>
        </p:txBody>
      </p:sp>
      <p:sp>
        <p:nvSpPr>
          <p:cNvPr id="4" name="Footer Placeholder 3"/>
          <p:cNvSpPr>
            <a:spLocks noGrp="1"/>
          </p:cNvSpPr>
          <p:nvPr>
            <p:ph type="ftr" sz="quarter" idx="11"/>
          </p:nvPr>
        </p:nvSpPr>
        <p:spPr/>
        <p:txBody>
          <a:bodyPr/>
          <a:lstStyle/>
          <a:p>
            <a:endParaRPr lang="vi-VN"/>
          </a:p>
        </p:txBody>
      </p:sp>
      <p:sp>
        <p:nvSpPr>
          <p:cNvPr id="5" name="Slide Number Placeholder 4"/>
          <p:cNvSpPr>
            <a:spLocks noGrp="1"/>
          </p:cNvSpPr>
          <p:nvPr>
            <p:ph type="sldNum" sz="quarter" idx="12"/>
          </p:nvPr>
        </p:nvSpPr>
        <p:spPr/>
        <p:txBody>
          <a:bodyPr/>
          <a:lstStyle/>
          <a:p>
            <a:fld id="{07083905-2ECA-4F3D-8D26-6ADC1C220170}" type="slidenum">
              <a:rPr lang="vi-VN" smtClean="0"/>
              <a:t>‹#›</a:t>
            </a:fld>
            <a:endParaRPr lang="vi-V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9A52AB-21AD-4E4B-9024-6F2AF6B8EF01}" type="datetimeFigureOut">
              <a:rPr lang="vi-VN" smtClean="0"/>
              <a:t>06/04/2013</a:t>
            </a:fld>
            <a:endParaRPr lang="vi-VN"/>
          </a:p>
        </p:txBody>
      </p:sp>
      <p:sp>
        <p:nvSpPr>
          <p:cNvPr id="3" name="Footer Placeholder 2"/>
          <p:cNvSpPr>
            <a:spLocks noGrp="1"/>
          </p:cNvSpPr>
          <p:nvPr>
            <p:ph type="ftr" sz="quarter" idx="11"/>
          </p:nvPr>
        </p:nvSpPr>
        <p:spPr/>
        <p:txBody>
          <a:bodyPr/>
          <a:lstStyle/>
          <a:p>
            <a:endParaRPr lang="vi-VN"/>
          </a:p>
        </p:txBody>
      </p:sp>
      <p:sp>
        <p:nvSpPr>
          <p:cNvPr id="4" name="Slide Number Placeholder 3"/>
          <p:cNvSpPr>
            <a:spLocks noGrp="1"/>
          </p:cNvSpPr>
          <p:nvPr>
            <p:ph type="sldNum" sz="quarter" idx="12"/>
          </p:nvPr>
        </p:nvSpPr>
        <p:spPr/>
        <p:txBody>
          <a:bodyPr/>
          <a:lstStyle/>
          <a:p>
            <a:fld id="{07083905-2ECA-4F3D-8D26-6ADC1C220170}" type="slidenum">
              <a:rPr lang="vi-VN" smtClean="0"/>
              <a:t>‹#›</a:t>
            </a:fld>
            <a:endParaRPr lang="vi-V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5638800" cy="946150"/>
          </a:xfrm>
        </p:spPr>
        <p:txBody>
          <a:bodyPr anchor="ctr">
            <a:noAutofit/>
          </a:bodyPr>
          <a:lstStyle>
            <a:lvl1pPr algn="l">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438912" y="1719072"/>
            <a:ext cx="8247888" cy="45354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59A52AB-21AD-4E4B-9024-6F2AF6B8EF01}" type="datetimeFigureOut">
              <a:rPr lang="vi-VN" smtClean="0"/>
              <a:t>06/04/2013</a:t>
            </a:fld>
            <a:endParaRPr lang="vi-VN"/>
          </a:p>
        </p:txBody>
      </p:sp>
      <p:sp>
        <p:nvSpPr>
          <p:cNvPr id="6" name="Footer Placeholder 5"/>
          <p:cNvSpPr>
            <a:spLocks noGrp="1"/>
          </p:cNvSpPr>
          <p:nvPr>
            <p:ph type="ftr" sz="quarter" idx="11"/>
          </p:nvPr>
        </p:nvSpPr>
        <p:spPr/>
        <p:txBody>
          <a:bodyPr/>
          <a:lstStyle/>
          <a:p>
            <a:endParaRPr lang="vi-VN"/>
          </a:p>
        </p:txBody>
      </p:sp>
      <p:sp>
        <p:nvSpPr>
          <p:cNvPr id="7" name="Slide Number Placeholder 6"/>
          <p:cNvSpPr>
            <a:spLocks noGrp="1"/>
          </p:cNvSpPr>
          <p:nvPr>
            <p:ph type="sldNum" sz="quarter" idx="12"/>
          </p:nvPr>
        </p:nvSpPr>
        <p:spPr/>
        <p:txBody>
          <a:bodyPr/>
          <a:lstStyle/>
          <a:p>
            <a:fld id="{07083905-2ECA-4F3D-8D26-6ADC1C220170}" type="slidenum">
              <a:rPr lang="vi-VN" smtClean="0"/>
              <a:t>‹#›</a:t>
            </a:fld>
            <a:endParaRPr lang="vi-VN"/>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6248400" y="274320"/>
            <a:ext cx="2743200" cy="94488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36880" y="1717040"/>
            <a:ext cx="8249920" cy="4531360"/>
          </a:xfrm>
          <a:solidFill>
            <a:schemeClr val="bg2">
              <a:lumMod val="60000"/>
              <a:lumOff val="40000"/>
            </a:schemeClr>
          </a:solidFill>
          <a:effectLst>
            <a:outerShdw blurRad="76200" dist="38100" dir="3600000" algn="ctr" rotWithShape="0">
              <a:srgbClr val="000000">
                <a:alpha val="50000"/>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559A52AB-21AD-4E4B-9024-6F2AF6B8EF01}" type="datetimeFigureOut">
              <a:rPr lang="vi-VN" smtClean="0"/>
              <a:t>06/04/2013</a:t>
            </a:fld>
            <a:endParaRPr lang="vi-VN"/>
          </a:p>
        </p:txBody>
      </p:sp>
      <p:sp>
        <p:nvSpPr>
          <p:cNvPr id="6" name="Footer Placeholder 5"/>
          <p:cNvSpPr>
            <a:spLocks noGrp="1"/>
          </p:cNvSpPr>
          <p:nvPr>
            <p:ph type="ftr" sz="quarter" idx="11"/>
          </p:nvPr>
        </p:nvSpPr>
        <p:spPr/>
        <p:txBody>
          <a:bodyPr/>
          <a:lstStyle/>
          <a:p>
            <a:endParaRPr lang="vi-VN"/>
          </a:p>
        </p:txBody>
      </p:sp>
      <p:sp>
        <p:nvSpPr>
          <p:cNvPr id="7" name="Slide Number Placeholder 6"/>
          <p:cNvSpPr>
            <a:spLocks noGrp="1"/>
          </p:cNvSpPr>
          <p:nvPr>
            <p:ph type="sldNum" sz="quarter" idx="12"/>
          </p:nvPr>
        </p:nvSpPr>
        <p:spPr/>
        <p:txBody>
          <a:bodyPr/>
          <a:lstStyle/>
          <a:p>
            <a:fld id="{07083905-2ECA-4F3D-8D26-6ADC1C220170}" type="slidenum">
              <a:rPr lang="vi-VN" smtClean="0"/>
              <a:t>‹#›</a:t>
            </a:fld>
            <a:endParaRPr lang="vi-VN"/>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1000" y="228600"/>
            <a:ext cx="5638800" cy="1005840"/>
          </a:xfrm>
        </p:spPr>
        <p:txBody>
          <a:bodyPr anchor="ctr">
            <a:noAutofit/>
          </a:bodyPr>
          <a:lstStyle>
            <a:lvl1pPr algn="l">
              <a:defRPr sz="40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6248400" y="228600"/>
            <a:ext cx="2819400" cy="100584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100584"/>
            <a:ext cx="9144000" cy="1453896"/>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167641"/>
            <a:ext cx="9144000" cy="1154314"/>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182880"/>
            <a:ext cx="8229600" cy="111166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559A52AB-21AD-4E4B-9024-6F2AF6B8EF01}" type="datetimeFigureOut">
              <a:rPr lang="vi-VN" smtClean="0"/>
              <a:t>06/04/2013</a:t>
            </a:fld>
            <a:endParaRPr lang="vi-V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vi-V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07083905-2ECA-4F3D-8D26-6ADC1C220170}" type="slidenum">
              <a:rPr lang="vi-VN" smtClean="0"/>
              <a:t>‹#›</a:t>
            </a:fld>
            <a:endParaRPr lang="vi-VN"/>
          </a:p>
        </p:txBody>
      </p:sp>
      <p:sp>
        <p:nvSpPr>
          <p:cNvPr id="9" name="Rectangle 8"/>
          <p:cNvSpPr/>
          <p:nvPr/>
        </p:nvSpPr>
        <p:spPr>
          <a:xfrm>
            <a:off x="0" y="1368552"/>
            <a:ext cx="9144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021" r:id="rId1"/>
    <p:sldLayoutId id="2147484022" r:id="rId2"/>
    <p:sldLayoutId id="2147484023" r:id="rId3"/>
    <p:sldLayoutId id="2147484024" r:id="rId4"/>
    <p:sldLayoutId id="2147484025" r:id="rId5"/>
    <p:sldLayoutId id="2147484026" r:id="rId6"/>
    <p:sldLayoutId id="2147484027" r:id="rId7"/>
    <p:sldLayoutId id="2147484028" r:id="rId8"/>
    <p:sldLayoutId id="2147484029" r:id="rId9"/>
    <p:sldLayoutId id="2147484030" r:id="rId10"/>
    <p:sldLayoutId id="2147484031" r:id="rId11"/>
  </p:sldLayoutIdLst>
  <p:txStyles>
    <p:titleStyle>
      <a:lvl1pPr algn="ctr" defTabSz="914400" rtl="0" eaLnBrk="1" latinLnBrk="0" hangingPunct="1">
        <a:spcBef>
          <a:spcPct val="0"/>
        </a:spcBef>
        <a:buNone/>
        <a:defRPr sz="5400" b="0" kern="1200" cap="none" spc="0">
          <a:ln w="13970"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75000"/>
        <a:buFont typeface="Wingdings" pitchFamily="2" charset="2"/>
        <a:buChar char=""/>
        <a:defRPr sz="2400" kern="1200">
          <a:solidFill>
            <a:schemeClr val="tx2"/>
          </a:solidFill>
          <a:latin typeface="+mn-lt"/>
          <a:ea typeface="+mn-ea"/>
          <a:cs typeface="+mn-cs"/>
        </a:defRPr>
      </a:lvl1pPr>
      <a:lvl2pPr marL="742950" indent="-285750" algn="l" defTabSz="914400" rtl="0" eaLnBrk="1" latinLnBrk="0" hangingPunct="1">
        <a:spcBef>
          <a:spcPct val="20000"/>
        </a:spcBef>
        <a:buClr>
          <a:schemeClr val="accent2"/>
        </a:buClr>
        <a:buSzPct val="85000"/>
        <a:buFont typeface="Courier New" pitchFamily="49" charset="0"/>
        <a:buChar char="o"/>
        <a:defRPr sz="2000" kern="1200">
          <a:solidFill>
            <a:schemeClr val="tx2"/>
          </a:solidFill>
          <a:latin typeface="+mn-lt"/>
          <a:ea typeface="+mn-ea"/>
          <a:cs typeface="+mn-cs"/>
        </a:defRPr>
      </a:lvl2pPr>
      <a:lvl3pPr marL="11430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2057400" indent="-228600" algn="l" defTabSz="914400" rtl="0" eaLnBrk="1" latinLnBrk="0" hangingPunct="1">
        <a:spcBef>
          <a:spcPct val="20000"/>
        </a:spcBef>
        <a:buClr>
          <a:schemeClr val="accent5"/>
        </a:buClr>
        <a:buFont typeface="Arial" pitchFamily="34" charset="0"/>
        <a:buChar char="•"/>
        <a:defRPr sz="1400" kern="1200" baseline="0">
          <a:solidFill>
            <a:schemeClr val="tx2"/>
          </a:solidFill>
          <a:latin typeface="+mn-lt"/>
          <a:ea typeface="+mn-ea"/>
          <a:cs typeface="+mn-cs"/>
        </a:defRPr>
      </a:lvl5pPr>
      <a:lvl6pPr marL="2514600" indent="-228600" algn="l" defTabSz="914400" rtl="0" eaLnBrk="1" latinLnBrk="0" hangingPunct="1">
        <a:spcBef>
          <a:spcPct val="20000"/>
        </a:spcBef>
        <a:buClr>
          <a:schemeClr val="accent6"/>
        </a:buClr>
        <a:buFont typeface="Arial" pitchFamily="34" charset="0"/>
        <a:buChar char="•"/>
        <a:defRPr sz="1400" kern="1200">
          <a:solidFill>
            <a:schemeClr val="tx2"/>
          </a:solidFill>
          <a:latin typeface="+mn-lt"/>
          <a:ea typeface="+mn-ea"/>
          <a:cs typeface="+mn-cs"/>
        </a:defRPr>
      </a:lvl6pPr>
      <a:lvl7pPr marL="2971800" indent="-22860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3429000" indent="-22860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8pPr>
      <a:lvl9pPr marL="3886200" indent="-228600" algn="l" defTabSz="914400" rtl="0" eaLnBrk="1" latinLnBrk="0" hangingPunct="1">
        <a:spcBef>
          <a:spcPct val="20000"/>
        </a:spcBef>
        <a:buClr>
          <a:schemeClr val="accent5"/>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w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ctrTitle"/>
          </p:nvPr>
        </p:nvSpPr>
        <p:spPr>
          <a:xfrm>
            <a:off x="683568" y="764704"/>
            <a:ext cx="7680960" cy="1574303"/>
          </a:xfrm>
        </p:spPr>
        <p:txBody>
          <a:bodyPr>
            <a:noAutofit/>
          </a:bodyPr>
          <a:lstStyle/>
          <a:p>
            <a:pPr eaLnBrk="1" hangingPunct="1"/>
            <a:r>
              <a:rPr lang="en-US" sz="2000" dirty="0" smtClean="0">
                <a:solidFill>
                  <a:schemeClr val="tx1"/>
                </a:solidFill>
                <a:latin typeface="Arial" pitchFamily="34" charset="0"/>
                <a:cs typeface="Arial" pitchFamily="34" charset="0"/>
              </a:rPr>
              <a:t/>
            </a:r>
            <a:br>
              <a:rPr lang="en-US" sz="2000" dirty="0" smtClean="0">
                <a:solidFill>
                  <a:schemeClr val="tx1"/>
                </a:solidFill>
                <a:latin typeface="Arial" pitchFamily="34" charset="0"/>
                <a:cs typeface="Arial" pitchFamily="34" charset="0"/>
              </a:rPr>
            </a:br>
            <a:r>
              <a:rPr lang="en-US" sz="2000" dirty="0" smtClean="0">
                <a:solidFill>
                  <a:schemeClr val="tx1"/>
                </a:solidFill>
                <a:latin typeface="Arial" pitchFamily="34" charset="0"/>
                <a:cs typeface="Arial" pitchFamily="34" charset="0"/>
              </a:rPr>
              <a:t> </a:t>
            </a:r>
            <a:br>
              <a:rPr lang="en-US" sz="2000" dirty="0" smtClean="0">
                <a:solidFill>
                  <a:schemeClr val="tx1"/>
                </a:solidFill>
                <a:latin typeface="Arial" pitchFamily="34" charset="0"/>
                <a:cs typeface="Arial" pitchFamily="34" charset="0"/>
              </a:rPr>
            </a:br>
            <a:r>
              <a:rPr lang="en-US" sz="2000" dirty="0" smtClean="0">
                <a:solidFill>
                  <a:schemeClr val="tx1"/>
                </a:solidFill>
                <a:latin typeface="Arial" pitchFamily="34" charset="0"/>
                <a:cs typeface="Arial" pitchFamily="34" charset="0"/>
              </a:rPr>
              <a:t/>
            </a:r>
            <a:br>
              <a:rPr lang="en-US" sz="2000" dirty="0" smtClean="0">
                <a:solidFill>
                  <a:schemeClr val="tx1"/>
                </a:solidFill>
                <a:latin typeface="Arial" pitchFamily="34" charset="0"/>
                <a:cs typeface="Arial" pitchFamily="34" charset="0"/>
              </a:rPr>
            </a:br>
            <a:r>
              <a:rPr lang="en-US" sz="4800" dirty="0" smtClean="0">
                <a:solidFill>
                  <a:schemeClr val="tx1"/>
                </a:solidFill>
                <a:latin typeface="Arial" pitchFamily="34" charset="0"/>
                <a:cs typeface="Arial" pitchFamily="34" charset="0"/>
              </a:rPr>
              <a:t>XÂY DỰNG THƯ VIỆN SỐ</a:t>
            </a:r>
          </a:p>
        </p:txBody>
      </p:sp>
      <p:sp>
        <p:nvSpPr>
          <p:cNvPr id="5" name="TextBox 4"/>
          <p:cNvSpPr txBox="1"/>
          <p:nvPr/>
        </p:nvSpPr>
        <p:spPr>
          <a:xfrm>
            <a:off x="2735164" y="4941168"/>
            <a:ext cx="6408712" cy="1815882"/>
          </a:xfrm>
          <a:prstGeom prst="rect">
            <a:avLst/>
          </a:prstGeom>
          <a:noFill/>
        </p:spPr>
        <p:txBody>
          <a:bodyPr wrap="square" rtlCol="0">
            <a:spAutoFit/>
          </a:bodyPr>
          <a:lstStyle/>
          <a:p>
            <a:pPr algn="ctr"/>
            <a:r>
              <a:rPr lang="en-US" sz="2800" b="1" i="1" u="sng" dirty="0" err="1" smtClean="0">
                <a:latin typeface="Arial" pitchFamily="34" charset="0"/>
                <a:cs typeface="Arial" pitchFamily="34" charset="0"/>
              </a:rPr>
              <a:t>Trình</a:t>
            </a:r>
            <a:r>
              <a:rPr lang="en-US" sz="2800" b="1" i="1" u="sng" dirty="0" smtClean="0">
                <a:latin typeface="Arial" pitchFamily="34" charset="0"/>
                <a:cs typeface="Arial" pitchFamily="34" charset="0"/>
              </a:rPr>
              <a:t> </a:t>
            </a:r>
            <a:r>
              <a:rPr lang="en-US" sz="2800" b="1" i="1" u="sng" dirty="0" err="1" smtClean="0">
                <a:latin typeface="Arial" pitchFamily="34" charset="0"/>
                <a:cs typeface="Arial" pitchFamily="34" charset="0"/>
              </a:rPr>
              <a:t>Bày</a:t>
            </a:r>
            <a:r>
              <a:rPr lang="en-US" sz="2800" b="1" i="1" u="sng" dirty="0" smtClean="0">
                <a:latin typeface="Arial" pitchFamily="34" charset="0"/>
                <a:cs typeface="Arial" pitchFamily="34" charset="0"/>
              </a:rPr>
              <a:t> </a:t>
            </a:r>
            <a:r>
              <a:rPr lang="en-US" sz="2800" b="1" i="1" dirty="0" smtClean="0">
                <a:latin typeface="Arial" pitchFamily="34" charset="0"/>
                <a:cs typeface="Arial" pitchFamily="34" charset="0"/>
              </a:rPr>
              <a:t>: </a:t>
            </a:r>
          </a:p>
          <a:p>
            <a:endParaRPr lang="en-US" sz="2800" b="1" i="1" dirty="0" smtClean="0">
              <a:latin typeface="Arial" pitchFamily="34" charset="0"/>
              <a:cs typeface="Arial" pitchFamily="34" charset="0"/>
            </a:endParaRPr>
          </a:p>
          <a:p>
            <a:r>
              <a:rPr lang="en-US" sz="2800" b="1" dirty="0" err="1" smtClean="0">
                <a:latin typeface="Arial" pitchFamily="34" charset="0"/>
                <a:cs typeface="Arial" pitchFamily="34" charset="0"/>
              </a:rPr>
              <a:t>Trần</a:t>
            </a:r>
            <a:r>
              <a:rPr lang="en-US" sz="2800" b="1" dirty="0" smtClean="0">
                <a:latin typeface="Arial" pitchFamily="34" charset="0"/>
                <a:cs typeface="Arial" pitchFamily="34" charset="0"/>
              </a:rPr>
              <a:t> Lai </a:t>
            </a:r>
            <a:r>
              <a:rPr lang="en-US" sz="2800" b="1" dirty="0" err="1" smtClean="0">
                <a:latin typeface="Arial" pitchFamily="34" charset="0"/>
                <a:cs typeface="Arial" pitchFamily="34" charset="0"/>
              </a:rPr>
              <a:t>Tài</a:t>
            </a:r>
            <a:r>
              <a:rPr lang="en-US" sz="2800" b="1" dirty="0">
                <a:latin typeface="Arial" pitchFamily="34" charset="0"/>
                <a:cs typeface="Arial" pitchFamily="34" charset="0"/>
              </a:rPr>
              <a:t> </a:t>
            </a:r>
            <a:r>
              <a:rPr lang="en-US" sz="2800" b="1" dirty="0" smtClean="0">
                <a:latin typeface="Arial" pitchFamily="34" charset="0"/>
                <a:cs typeface="Arial" pitchFamily="34" charset="0"/>
              </a:rPr>
              <a:t>– 09DH11215</a:t>
            </a:r>
          </a:p>
          <a:p>
            <a:r>
              <a:rPr lang="en-US" sz="2800" b="1" dirty="0" err="1" smtClean="0">
                <a:latin typeface="Arial" pitchFamily="34" charset="0"/>
                <a:cs typeface="Arial" pitchFamily="34" charset="0"/>
              </a:rPr>
              <a:t>Trần</a:t>
            </a:r>
            <a:r>
              <a:rPr lang="en-US" sz="2800" b="1" dirty="0" smtClean="0">
                <a:latin typeface="Arial" pitchFamily="34" charset="0"/>
                <a:cs typeface="Arial" pitchFamily="34" charset="0"/>
              </a:rPr>
              <a:t> </a:t>
            </a:r>
            <a:r>
              <a:rPr lang="en-US" sz="2800" b="1" dirty="0" err="1" smtClean="0">
                <a:latin typeface="Arial" pitchFamily="34" charset="0"/>
                <a:cs typeface="Arial" pitchFamily="34" charset="0"/>
              </a:rPr>
              <a:t>Ngọc</a:t>
            </a:r>
            <a:r>
              <a:rPr lang="en-US" sz="2800" b="1" dirty="0" smtClean="0">
                <a:latin typeface="Arial" pitchFamily="34" charset="0"/>
                <a:cs typeface="Arial" pitchFamily="34" charset="0"/>
              </a:rPr>
              <a:t> Mai </a:t>
            </a:r>
            <a:r>
              <a:rPr lang="en-US" sz="2800" b="1" dirty="0" err="1" smtClean="0">
                <a:latin typeface="Arial" pitchFamily="34" charset="0"/>
                <a:cs typeface="Arial" pitchFamily="34" charset="0"/>
              </a:rPr>
              <a:t>Phương</a:t>
            </a:r>
            <a:r>
              <a:rPr lang="en-US" sz="2800" b="1" dirty="0" smtClean="0">
                <a:latin typeface="Arial" pitchFamily="34" charset="0"/>
                <a:cs typeface="Arial" pitchFamily="34" charset="0"/>
              </a:rPr>
              <a:t> – 09DH11104</a:t>
            </a:r>
            <a:endParaRPr lang="vi-VN" sz="2800" b="1" dirty="0">
              <a:latin typeface="Arial" pitchFamily="34" charset="0"/>
              <a:cs typeface="Arial" pitchFamily="34" charset="0"/>
            </a:endParaRPr>
          </a:p>
        </p:txBody>
      </p:sp>
      <p:sp>
        <p:nvSpPr>
          <p:cNvPr id="2" name="Rectangle 1"/>
          <p:cNvSpPr/>
          <p:nvPr/>
        </p:nvSpPr>
        <p:spPr>
          <a:xfrm>
            <a:off x="1979711" y="2708920"/>
            <a:ext cx="5482591" cy="1015663"/>
          </a:xfrm>
          <a:prstGeom prst="rect">
            <a:avLst/>
          </a:prstGeom>
        </p:spPr>
        <p:txBody>
          <a:bodyPr wrap="none">
            <a:spAutoFit/>
          </a:bodyPr>
          <a:lstStyle/>
          <a:p>
            <a:r>
              <a:rPr lang="en-US" sz="4000" b="1" dirty="0" smtClean="0">
                <a:latin typeface="Arial" pitchFamily="34" charset="0"/>
                <a:cs typeface="Arial" pitchFamily="34" charset="0"/>
              </a:rPr>
              <a:t>TRÊN NỀN </a:t>
            </a:r>
            <a:r>
              <a:rPr lang="en-US" sz="4000" b="1" dirty="0">
                <a:latin typeface="Arial" pitchFamily="34" charset="0"/>
                <a:cs typeface="Arial" pitchFamily="34" charset="0"/>
              </a:rPr>
              <a:t>WEB </a:t>
            </a:r>
            <a:r>
              <a:rPr lang="en-US" sz="6000" b="1" dirty="0">
                <a:latin typeface="Arial" pitchFamily="34" charset="0"/>
                <a:cs typeface="Arial" pitchFamily="34" charset="0"/>
              </a:rPr>
              <a:t>2.0</a:t>
            </a:r>
            <a:r>
              <a:rPr lang="en-US" sz="4000" b="1" dirty="0">
                <a:latin typeface="Arial" pitchFamily="34" charset="0"/>
                <a:cs typeface="Arial" pitchFamily="34" charset="0"/>
              </a:rPr>
              <a:t> </a:t>
            </a:r>
            <a:endParaRPr lang="en-US" sz="4000" b="1" dirty="0"/>
          </a:p>
        </p:txBody>
      </p:sp>
    </p:spTree>
    <p:extLst>
      <p:ext uri="{BB962C8B-B14F-4D97-AF65-F5344CB8AC3E}">
        <p14:creationId xmlns:p14="http://schemas.microsoft.com/office/powerpoint/2010/main" val="396350824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barn(inVertical)">
                                      <p:cBhvr>
                                        <p:cTn id="17" dur="5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wipe(down)">
                                      <p:cBhvr>
                                        <p:cTn id="22" dur="500"/>
                                        <p:tgtEl>
                                          <p:spTgt spid="5">
                                            <p:txEl>
                                              <p:pRg st="2" end="2"/>
                                            </p:txEl>
                                          </p:spTgt>
                                        </p:tgtEl>
                                      </p:cBhvr>
                                    </p:animEffect>
                                  </p:childTnLst>
                                </p:cTn>
                              </p:par>
                              <p:par>
                                <p:cTn id="23" presetID="22" presetClass="entr" presetSubtype="4" fill="hold" nodeType="with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Effect transition="in" filter="wipe(down)">
                                      <p:cBhvr>
                                        <p:cTn id="2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err="1" smtClean="0"/>
              <a:t>Điện</a:t>
            </a:r>
            <a:r>
              <a:rPr lang="en-US" sz="4000" b="1" dirty="0" smtClean="0"/>
              <a:t> </a:t>
            </a:r>
            <a:r>
              <a:rPr lang="en-US" sz="4000" b="1" dirty="0" err="1" smtClean="0"/>
              <a:t>toán</a:t>
            </a:r>
            <a:r>
              <a:rPr lang="en-US" sz="4000" b="1" dirty="0" smtClean="0"/>
              <a:t> </a:t>
            </a:r>
            <a:r>
              <a:rPr lang="en-US" sz="4000" b="1" dirty="0" err="1" smtClean="0"/>
              <a:t>đám</a:t>
            </a:r>
            <a:r>
              <a:rPr lang="en-US" sz="4000" b="1" dirty="0" smtClean="0"/>
              <a:t> </a:t>
            </a:r>
            <a:r>
              <a:rPr lang="en-US" sz="4000" b="1" dirty="0" err="1" smtClean="0"/>
              <a:t>mây</a:t>
            </a:r>
            <a:r>
              <a:rPr lang="en-US" sz="4000" b="1" dirty="0" smtClean="0"/>
              <a:t> </a:t>
            </a:r>
            <a:r>
              <a:rPr lang="en-US" sz="4000" b="1" dirty="0" err="1" smtClean="0"/>
              <a:t>là</a:t>
            </a:r>
            <a:r>
              <a:rPr lang="en-US" sz="4000" b="1" dirty="0" smtClean="0"/>
              <a:t> </a:t>
            </a:r>
            <a:r>
              <a:rPr lang="en-US" sz="4000" b="1" dirty="0" err="1" smtClean="0"/>
              <a:t>gì</a:t>
            </a:r>
            <a:r>
              <a:rPr lang="en-US" sz="4000" b="1" dirty="0" smtClean="0"/>
              <a:t> ?</a:t>
            </a:r>
            <a:endParaRPr lang="vi-VN" sz="4000" b="1" dirty="0"/>
          </a:p>
        </p:txBody>
      </p:sp>
      <p:sp>
        <p:nvSpPr>
          <p:cNvPr id="3" name="Content Placeholder 2"/>
          <p:cNvSpPr>
            <a:spLocks noGrp="1"/>
          </p:cNvSpPr>
          <p:nvPr>
            <p:ph idx="1"/>
          </p:nvPr>
        </p:nvSpPr>
        <p:spPr>
          <a:xfrm>
            <a:off x="467544" y="1772816"/>
            <a:ext cx="8229600" cy="4572000"/>
          </a:xfrm>
        </p:spPr>
        <p:txBody>
          <a:bodyPr>
            <a:noAutofit/>
          </a:bodyPr>
          <a:lstStyle/>
          <a:p>
            <a:pPr algn="just">
              <a:lnSpc>
                <a:spcPct val="150000"/>
              </a:lnSpc>
            </a:pPr>
            <a:r>
              <a:rPr lang="fr-FR" sz="2600" dirty="0" err="1"/>
              <a:t>Điện</a:t>
            </a:r>
            <a:r>
              <a:rPr lang="fr-FR" sz="2600" dirty="0"/>
              <a:t> </a:t>
            </a:r>
            <a:r>
              <a:rPr lang="fr-FR" sz="2600" dirty="0" err="1"/>
              <a:t>toán</a:t>
            </a:r>
            <a:r>
              <a:rPr lang="fr-FR" sz="2600" dirty="0"/>
              <a:t> </a:t>
            </a:r>
            <a:r>
              <a:rPr lang="fr-FR" sz="2600" dirty="0" err="1"/>
              <a:t>đám</a:t>
            </a:r>
            <a:r>
              <a:rPr lang="fr-FR" sz="2600" dirty="0"/>
              <a:t> </a:t>
            </a:r>
            <a:r>
              <a:rPr lang="fr-FR" sz="2600" dirty="0" err="1"/>
              <a:t>mây</a:t>
            </a:r>
            <a:r>
              <a:rPr lang="fr-FR" sz="2600" dirty="0"/>
              <a:t> là :</a:t>
            </a:r>
          </a:p>
          <a:p>
            <a:pPr lvl="1" algn="just">
              <a:lnSpc>
                <a:spcPct val="150000"/>
              </a:lnSpc>
            </a:pPr>
            <a:r>
              <a:rPr lang="fr-FR" dirty="0" err="1"/>
              <a:t>Một</a:t>
            </a:r>
            <a:r>
              <a:rPr lang="fr-FR" dirty="0"/>
              <a:t> </a:t>
            </a:r>
            <a:r>
              <a:rPr lang="fr-FR" dirty="0" err="1"/>
              <a:t>mô</a:t>
            </a:r>
            <a:r>
              <a:rPr lang="fr-FR" dirty="0"/>
              <a:t> </a:t>
            </a:r>
            <a:r>
              <a:rPr lang="fr-FR" dirty="0" err="1"/>
              <a:t>hình</a:t>
            </a:r>
            <a:r>
              <a:rPr lang="fr-FR" dirty="0"/>
              <a:t> </a:t>
            </a:r>
            <a:r>
              <a:rPr lang="fr-FR" dirty="0" err="1"/>
              <a:t>mà</a:t>
            </a:r>
            <a:r>
              <a:rPr lang="fr-FR" dirty="0"/>
              <a:t> </a:t>
            </a:r>
            <a:r>
              <a:rPr lang="fr-FR" dirty="0" err="1"/>
              <a:t>mọi</a:t>
            </a:r>
            <a:r>
              <a:rPr lang="fr-FR" dirty="0"/>
              <a:t> </a:t>
            </a:r>
            <a:r>
              <a:rPr lang="fr-FR" dirty="0" err="1"/>
              <a:t>thông</a:t>
            </a:r>
            <a:r>
              <a:rPr lang="fr-FR" dirty="0"/>
              <a:t> tin </a:t>
            </a:r>
            <a:r>
              <a:rPr lang="fr-FR" dirty="0" err="1"/>
              <a:t>đều</a:t>
            </a:r>
            <a:r>
              <a:rPr lang="fr-FR" dirty="0"/>
              <a:t> </a:t>
            </a:r>
            <a:r>
              <a:rPr lang="fr-FR" dirty="0" err="1"/>
              <a:t>được</a:t>
            </a:r>
            <a:r>
              <a:rPr lang="fr-FR" dirty="0"/>
              <a:t> </a:t>
            </a:r>
            <a:r>
              <a:rPr lang="fr-FR" dirty="0" err="1"/>
              <a:t>lưu</a:t>
            </a:r>
            <a:r>
              <a:rPr lang="fr-FR" dirty="0"/>
              <a:t> </a:t>
            </a:r>
            <a:r>
              <a:rPr lang="fr-FR" dirty="0" err="1"/>
              <a:t>trữ</a:t>
            </a:r>
            <a:r>
              <a:rPr lang="fr-FR" dirty="0"/>
              <a:t>, </a:t>
            </a:r>
            <a:r>
              <a:rPr lang="fr-FR" dirty="0" err="1"/>
              <a:t>tính</a:t>
            </a:r>
            <a:r>
              <a:rPr lang="fr-FR" dirty="0"/>
              <a:t> </a:t>
            </a:r>
            <a:r>
              <a:rPr lang="fr-FR" dirty="0" err="1"/>
              <a:t>toán</a:t>
            </a:r>
            <a:r>
              <a:rPr lang="fr-FR" dirty="0"/>
              <a:t>, </a:t>
            </a:r>
            <a:r>
              <a:rPr lang="fr-FR" dirty="0" err="1"/>
              <a:t>xử</a:t>
            </a:r>
            <a:r>
              <a:rPr lang="fr-FR" dirty="0"/>
              <a:t> </a:t>
            </a:r>
            <a:r>
              <a:rPr lang="fr-FR" dirty="0" err="1"/>
              <a:t>lý</a:t>
            </a:r>
            <a:r>
              <a:rPr lang="fr-FR" dirty="0"/>
              <a:t> </a:t>
            </a:r>
            <a:r>
              <a:rPr lang="fr-FR" dirty="0" err="1"/>
              <a:t>trong</a:t>
            </a:r>
            <a:r>
              <a:rPr lang="fr-FR" dirty="0"/>
              <a:t> </a:t>
            </a:r>
            <a:r>
              <a:rPr lang="fr-FR" dirty="0" err="1"/>
              <a:t>các</a:t>
            </a:r>
            <a:r>
              <a:rPr lang="fr-FR" dirty="0"/>
              <a:t> </a:t>
            </a:r>
            <a:r>
              <a:rPr lang="fr-FR" dirty="0" err="1"/>
              <a:t>máy</a:t>
            </a:r>
            <a:r>
              <a:rPr lang="fr-FR" dirty="0"/>
              <a:t> </a:t>
            </a:r>
            <a:r>
              <a:rPr lang="fr-FR" dirty="0" err="1"/>
              <a:t>chủ</a:t>
            </a:r>
            <a:r>
              <a:rPr lang="fr-FR" dirty="0"/>
              <a:t> </a:t>
            </a:r>
            <a:r>
              <a:rPr lang="fr-FR" dirty="0" err="1"/>
              <a:t>đặt</a:t>
            </a:r>
            <a:r>
              <a:rPr lang="fr-FR" dirty="0"/>
              <a:t> </a:t>
            </a:r>
            <a:r>
              <a:rPr lang="fr-FR" dirty="0" err="1"/>
              <a:t>trên</a:t>
            </a:r>
            <a:r>
              <a:rPr lang="fr-FR" dirty="0"/>
              <a:t> Internet.</a:t>
            </a:r>
          </a:p>
          <a:p>
            <a:pPr lvl="1" algn="just">
              <a:lnSpc>
                <a:spcPct val="150000"/>
              </a:lnSpc>
            </a:pPr>
            <a:r>
              <a:rPr lang="fr-FR" dirty="0" err="1"/>
              <a:t>Người</a:t>
            </a:r>
            <a:r>
              <a:rPr lang="fr-FR" dirty="0"/>
              <a:t> </a:t>
            </a:r>
            <a:r>
              <a:rPr lang="fr-FR" dirty="0" err="1"/>
              <a:t>sử</a:t>
            </a:r>
            <a:r>
              <a:rPr lang="fr-FR" dirty="0"/>
              <a:t> </a:t>
            </a:r>
            <a:r>
              <a:rPr lang="fr-FR" dirty="0" err="1"/>
              <a:t>dụng</a:t>
            </a:r>
            <a:r>
              <a:rPr lang="fr-FR" dirty="0"/>
              <a:t> </a:t>
            </a:r>
            <a:r>
              <a:rPr lang="fr-FR" dirty="0" err="1"/>
              <a:t>có</a:t>
            </a:r>
            <a:r>
              <a:rPr lang="fr-FR" dirty="0"/>
              <a:t> </a:t>
            </a:r>
            <a:r>
              <a:rPr lang="fr-FR" dirty="0" err="1"/>
              <a:t>thể</a:t>
            </a:r>
            <a:r>
              <a:rPr lang="fr-FR" dirty="0"/>
              <a:t> </a:t>
            </a:r>
            <a:r>
              <a:rPr lang="fr-FR" dirty="0" err="1"/>
              <a:t>làm</a:t>
            </a:r>
            <a:r>
              <a:rPr lang="fr-FR" dirty="0"/>
              <a:t> </a:t>
            </a:r>
            <a:r>
              <a:rPr lang="fr-FR" dirty="0" err="1"/>
              <a:t>việc</a:t>
            </a:r>
            <a:r>
              <a:rPr lang="fr-FR" dirty="0"/>
              <a:t> </a:t>
            </a:r>
            <a:r>
              <a:rPr lang="fr-FR" dirty="0" err="1"/>
              <a:t>với</a:t>
            </a:r>
            <a:r>
              <a:rPr lang="fr-FR" dirty="0"/>
              <a:t> </a:t>
            </a:r>
            <a:r>
              <a:rPr lang="fr-FR" dirty="0" err="1"/>
              <a:t>các</a:t>
            </a:r>
            <a:r>
              <a:rPr lang="fr-FR" dirty="0"/>
              <a:t> </a:t>
            </a:r>
            <a:r>
              <a:rPr lang="fr-FR" dirty="0" err="1"/>
              <a:t>thông</a:t>
            </a:r>
            <a:r>
              <a:rPr lang="fr-FR" dirty="0"/>
              <a:t> tin </a:t>
            </a:r>
            <a:r>
              <a:rPr lang="fr-FR" dirty="0" err="1"/>
              <a:t>đó</a:t>
            </a:r>
            <a:r>
              <a:rPr lang="fr-FR" dirty="0"/>
              <a:t> </a:t>
            </a:r>
            <a:r>
              <a:rPr lang="fr-FR" dirty="0" err="1"/>
              <a:t>mà</a:t>
            </a:r>
            <a:r>
              <a:rPr lang="fr-FR" dirty="0"/>
              <a:t> </a:t>
            </a:r>
            <a:r>
              <a:rPr lang="fr-FR" dirty="0" err="1"/>
              <a:t>không</a:t>
            </a:r>
            <a:r>
              <a:rPr lang="fr-FR" dirty="0"/>
              <a:t> </a:t>
            </a:r>
            <a:r>
              <a:rPr lang="fr-FR" dirty="0" err="1"/>
              <a:t>cần</a:t>
            </a:r>
            <a:r>
              <a:rPr lang="fr-FR" dirty="0"/>
              <a:t> </a:t>
            </a:r>
            <a:r>
              <a:rPr lang="fr-FR" dirty="0" err="1"/>
              <a:t>phải</a:t>
            </a:r>
            <a:r>
              <a:rPr lang="fr-FR" dirty="0"/>
              <a:t> </a:t>
            </a:r>
            <a:r>
              <a:rPr lang="fr-FR" dirty="0" err="1"/>
              <a:t>hiểu</a:t>
            </a:r>
            <a:r>
              <a:rPr lang="fr-FR" dirty="0"/>
              <a:t> </a:t>
            </a:r>
            <a:r>
              <a:rPr lang="fr-FR" dirty="0" err="1"/>
              <a:t>biết</a:t>
            </a:r>
            <a:r>
              <a:rPr lang="fr-FR" dirty="0"/>
              <a:t> </a:t>
            </a:r>
            <a:r>
              <a:rPr lang="fr-FR" dirty="0" err="1"/>
              <a:t>về</a:t>
            </a:r>
            <a:r>
              <a:rPr lang="fr-FR" dirty="0"/>
              <a:t> </a:t>
            </a:r>
            <a:r>
              <a:rPr lang="fr-FR" dirty="0" err="1"/>
              <a:t>công</a:t>
            </a:r>
            <a:r>
              <a:rPr lang="fr-FR" dirty="0"/>
              <a:t> </a:t>
            </a:r>
            <a:r>
              <a:rPr lang="fr-FR" dirty="0" err="1"/>
              <a:t>nghệ</a:t>
            </a:r>
            <a:r>
              <a:rPr lang="fr-FR" dirty="0"/>
              <a:t>, </a:t>
            </a:r>
            <a:r>
              <a:rPr lang="fr-FR" dirty="0" err="1"/>
              <a:t>kỹ</a:t>
            </a:r>
            <a:r>
              <a:rPr lang="fr-FR" dirty="0"/>
              <a:t> </a:t>
            </a:r>
            <a:r>
              <a:rPr lang="fr-FR" dirty="0" err="1"/>
              <a:t>thuật</a:t>
            </a:r>
            <a:r>
              <a:rPr lang="fr-FR" dirty="0"/>
              <a:t> </a:t>
            </a:r>
            <a:r>
              <a:rPr lang="fr-FR" dirty="0" err="1"/>
              <a:t>và</a:t>
            </a:r>
            <a:r>
              <a:rPr lang="fr-FR" dirty="0"/>
              <a:t> </a:t>
            </a:r>
            <a:r>
              <a:rPr lang="fr-FR" dirty="0" err="1"/>
              <a:t>hạ</a:t>
            </a:r>
            <a:r>
              <a:rPr lang="fr-FR" dirty="0"/>
              <a:t> </a:t>
            </a:r>
            <a:r>
              <a:rPr lang="fr-FR" dirty="0" err="1"/>
              <a:t>tầng</a:t>
            </a:r>
            <a:r>
              <a:rPr lang="fr-FR" dirty="0"/>
              <a:t> </a:t>
            </a:r>
            <a:r>
              <a:rPr lang="fr-FR" dirty="0" err="1"/>
              <a:t>cơ</a:t>
            </a:r>
            <a:r>
              <a:rPr lang="fr-FR" dirty="0"/>
              <a:t> </a:t>
            </a:r>
            <a:r>
              <a:rPr lang="fr-FR" dirty="0" err="1"/>
              <a:t>sở</a:t>
            </a:r>
            <a:r>
              <a:rPr lang="fr-FR" dirty="0"/>
              <a:t> </a:t>
            </a:r>
            <a:r>
              <a:rPr lang="fr-FR" dirty="0" err="1"/>
              <a:t>của</a:t>
            </a:r>
            <a:r>
              <a:rPr lang="fr-FR" dirty="0"/>
              <a:t> </a:t>
            </a:r>
            <a:r>
              <a:rPr lang="fr-FR" dirty="0" err="1"/>
              <a:t>đám</a:t>
            </a:r>
            <a:r>
              <a:rPr lang="fr-FR" dirty="0"/>
              <a:t> </a:t>
            </a:r>
            <a:r>
              <a:rPr lang="fr-FR" dirty="0" err="1"/>
              <a:t>mây</a:t>
            </a:r>
            <a:r>
              <a:rPr lang="fr-FR" dirty="0"/>
              <a:t>.  </a:t>
            </a:r>
            <a:endParaRPr lang="vi-VN" dirty="0"/>
          </a:p>
          <a:p>
            <a:endParaRPr lang="vi-VN" sz="2600" dirty="0"/>
          </a:p>
        </p:txBody>
      </p:sp>
    </p:spTree>
    <p:extLst>
      <p:ext uri="{BB962C8B-B14F-4D97-AF65-F5344CB8AC3E}">
        <p14:creationId xmlns:p14="http://schemas.microsoft.com/office/powerpoint/2010/main" val="39938242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399032"/>
          </a:xfrm>
        </p:spPr>
        <p:txBody>
          <a:bodyPr>
            <a:normAutofit/>
          </a:bodyPr>
          <a:lstStyle/>
          <a:p>
            <a:pPr algn="ctr"/>
            <a:r>
              <a:rPr lang="vi-VN" sz="4000" b="1" dirty="0" smtClean="0"/>
              <a:t>Kiến trúc</a:t>
            </a:r>
            <a:endParaRPr lang="vi-VN" sz="4000" b="1" dirty="0"/>
          </a:p>
        </p:txBody>
      </p:sp>
      <p:pic>
        <p:nvPicPr>
          <p:cNvPr id="4" name="Picture 10" descr="clound_architec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0800" y="1497508"/>
            <a:ext cx="6177384" cy="5360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12"/>
          <p:cNvSpPr txBox="1">
            <a:spLocks noChangeArrowheads="1"/>
          </p:cNvSpPr>
          <p:nvPr/>
        </p:nvSpPr>
        <p:spPr bwMode="auto">
          <a:xfrm>
            <a:off x="6238420" y="5661249"/>
            <a:ext cx="2905580" cy="1200329"/>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path path="circle">
              <a:fillToRect t="100000" r="100000"/>
            </a:path>
            <a:tileRect l="-100000" b="-100000"/>
          </a:gradFill>
          <a:ln>
            <a:noFill/>
          </a:ln>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r>
              <a:rPr lang="en-US" sz="2400" dirty="0"/>
              <a:t>Server, Storage, Backup, Network, Datacenter</a:t>
            </a:r>
          </a:p>
        </p:txBody>
      </p:sp>
      <p:sp>
        <p:nvSpPr>
          <p:cNvPr id="6" name="TextBox 13"/>
          <p:cNvSpPr txBox="1">
            <a:spLocks noChangeArrowheads="1"/>
          </p:cNvSpPr>
          <p:nvPr/>
        </p:nvSpPr>
        <p:spPr bwMode="auto">
          <a:xfrm>
            <a:off x="6238420" y="1493762"/>
            <a:ext cx="2905580" cy="1200329"/>
          </a:xfrm>
          <a:prstGeom prst="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path path="circle">
              <a:fillToRect l="50000" t="50000" r="50000" b="50000"/>
            </a:path>
            <a:tileRect/>
          </a:gradFill>
          <a:ln>
            <a:noFill/>
          </a:ln>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r>
              <a:rPr lang="en-US" sz="2400" dirty="0" err="1"/>
              <a:t>Giao</a:t>
            </a:r>
            <a:r>
              <a:rPr lang="en-US" sz="2400" dirty="0"/>
              <a:t> </a:t>
            </a:r>
            <a:r>
              <a:rPr lang="en-US" sz="2400" dirty="0" err="1"/>
              <a:t>diện</a:t>
            </a:r>
            <a:r>
              <a:rPr lang="en-US" sz="2400" dirty="0"/>
              <a:t> </a:t>
            </a:r>
            <a:r>
              <a:rPr lang="en-US" sz="2400" dirty="0" err="1"/>
              <a:t>sử</a:t>
            </a:r>
            <a:r>
              <a:rPr lang="en-US" sz="2400" dirty="0"/>
              <a:t> </a:t>
            </a:r>
            <a:r>
              <a:rPr lang="en-US" sz="2400" dirty="0" err="1"/>
              <a:t>dụng</a:t>
            </a:r>
            <a:r>
              <a:rPr lang="en-US" sz="2400" dirty="0"/>
              <a:t>, </a:t>
            </a:r>
            <a:r>
              <a:rPr lang="en-US" sz="2400" dirty="0" err="1"/>
              <a:t>người</a:t>
            </a:r>
            <a:r>
              <a:rPr lang="en-US" sz="2400" dirty="0"/>
              <a:t> </a:t>
            </a:r>
            <a:r>
              <a:rPr lang="en-US" sz="2400" dirty="0" err="1"/>
              <a:t>dùng</a:t>
            </a:r>
            <a:r>
              <a:rPr lang="en-US" sz="2400" dirty="0"/>
              <a:t> </a:t>
            </a:r>
            <a:r>
              <a:rPr lang="en-US" sz="2400" dirty="0" err="1"/>
              <a:t>đầu</a:t>
            </a:r>
            <a:r>
              <a:rPr lang="en-US" sz="2400" dirty="0"/>
              <a:t> </a:t>
            </a:r>
            <a:r>
              <a:rPr lang="en-US" sz="2400" dirty="0" err="1"/>
              <a:t>cuối</a:t>
            </a:r>
            <a:endParaRPr lang="en-US" sz="2400" dirty="0"/>
          </a:p>
        </p:txBody>
      </p:sp>
      <p:sp>
        <p:nvSpPr>
          <p:cNvPr id="7" name="TextBox 15"/>
          <p:cNvSpPr txBox="1">
            <a:spLocks noChangeArrowheads="1"/>
          </p:cNvSpPr>
          <p:nvPr/>
        </p:nvSpPr>
        <p:spPr bwMode="auto">
          <a:xfrm>
            <a:off x="6238420" y="2946646"/>
            <a:ext cx="2905580" cy="2462213"/>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path path="circle">
              <a:fillToRect t="100000" r="100000"/>
            </a:path>
            <a:tileRect l="-100000" b="-100000"/>
          </a:gradFill>
          <a:ln>
            <a:noFill/>
          </a:ln>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r>
              <a:rPr lang="en-US" sz="2200" dirty="0" err="1"/>
              <a:t>Các</a:t>
            </a:r>
            <a:r>
              <a:rPr lang="en-US" sz="2200" dirty="0"/>
              <a:t> Module </a:t>
            </a:r>
            <a:r>
              <a:rPr lang="en-US" sz="2200" dirty="0" err="1"/>
              <a:t>ứng</a:t>
            </a:r>
            <a:r>
              <a:rPr lang="en-US" sz="2200" dirty="0"/>
              <a:t> </a:t>
            </a:r>
            <a:r>
              <a:rPr lang="en-US" sz="2200" dirty="0" err="1"/>
              <a:t>dụng</a:t>
            </a:r>
            <a:r>
              <a:rPr lang="en-US" sz="2200" dirty="0"/>
              <a:t>, </a:t>
            </a:r>
            <a:r>
              <a:rPr lang="en-US" sz="2200" dirty="0" err="1"/>
              <a:t>CSDL,Bộ</a:t>
            </a:r>
            <a:r>
              <a:rPr lang="en-US" sz="2200" dirty="0"/>
              <a:t> </a:t>
            </a:r>
            <a:r>
              <a:rPr lang="en-US" sz="2200" dirty="0" err="1"/>
              <a:t>máy</a:t>
            </a:r>
            <a:r>
              <a:rPr lang="en-US" sz="2200" dirty="0"/>
              <a:t> </a:t>
            </a:r>
            <a:r>
              <a:rPr lang="en-US" sz="2200" dirty="0" err="1"/>
              <a:t>tìm</a:t>
            </a:r>
            <a:r>
              <a:rPr lang="en-US" sz="2200" dirty="0"/>
              <a:t> </a:t>
            </a:r>
            <a:r>
              <a:rPr lang="en-US" sz="2200" dirty="0" err="1"/>
              <a:t>kiếm</a:t>
            </a:r>
            <a:r>
              <a:rPr lang="en-US" sz="2200" dirty="0"/>
              <a:t>, </a:t>
            </a:r>
            <a:r>
              <a:rPr lang="en-US" sz="2200" dirty="0" err="1"/>
              <a:t>Hệ</a:t>
            </a:r>
            <a:r>
              <a:rPr lang="en-US" sz="2200" dirty="0"/>
              <a:t> </a:t>
            </a:r>
            <a:r>
              <a:rPr lang="en-US" sz="2200" dirty="0" err="1"/>
              <a:t>điều</a:t>
            </a:r>
            <a:r>
              <a:rPr lang="en-US" sz="2200" dirty="0"/>
              <a:t> </a:t>
            </a:r>
            <a:r>
              <a:rPr lang="en-US" sz="2200" dirty="0" err="1"/>
              <a:t>hành</a:t>
            </a:r>
            <a:r>
              <a:rPr lang="en-US" sz="2200" dirty="0"/>
              <a:t>, </a:t>
            </a:r>
            <a:r>
              <a:rPr lang="en-US" sz="2200" dirty="0" err="1"/>
              <a:t>Hệ</a:t>
            </a:r>
            <a:r>
              <a:rPr lang="en-US" sz="2200" dirty="0"/>
              <a:t> </a:t>
            </a:r>
            <a:r>
              <a:rPr lang="en-US" sz="2200" dirty="0" err="1"/>
              <a:t>thống</a:t>
            </a:r>
            <a:r>
              <a:rPr lang="en-US" sz="2200" dirty="0"/>
              <a:t> </a:t>
            </a:r>
            <a:r>
              <a:rPr lang="en-US" sz="2200" dirty="0" err="1"/>
              <a:t>phân</a:t>
            </a:r>
            <a:r>
              <a:rPr lang="en-US" sz="2200" dirty="0"/>
              <a:t> </a:t>
            </a:r>
            <a:r>
              <a:rPr lang="en-US" sz="2200" dirty="0" err="1"/>
              <a:t>quyền</a:t>
            </a:r>
            <a:r>
              <a:rPr lang="en-US" sz="2200" dirty="0"/>
              <a:t>, </a:t>
            </a:r>
            <a:r>
              <a:rPr lang="en-US" sz="2200" dirty="0" err="1"/>
              <a:t>Hệ</a:t>
            </a:r>
            <a:r>
              <a:rPr lang="en-US" sz="2200" dirty="0"/>
              <a:t> </a:t>
            </a:r>
            <a:r>
              <a:rPr lang="en-US" sz="2200" dirty="0" err="1"/>
              <a:t>thống</a:t>
            </a:r>
            <a:r>
              <a:rPr lang="en-US" sz="2200" dirty="0"/>
              <a:t> </a:t>
            </a:r>
            <a:r>
              <a:rPr lang="en-US" sz="2200" dirty="0" err="1"/>
              <a:t>giám</a:t>
            </a:r>
            <a:r>
              <a:rPr lang="en-US" sz="2200" dirty="0"/>
              <a:t> </a:t>
            </a:r>
            <a:r>
              <a:rPr lang="en-US" sz="2200" dirty="0" err="1"/>
              <a:t>sát</a:t>
            </a:r>
            <a:r>
              <a:rPr lang="en-US" sz="2200" dirty="0"/>
              <a:t>, </a:t>
            </a:r>
            <a:r>
              <a:rPr lang="en-US" sz="2200" dirty="0" err="1"/>
              <a:t>Thông</a:t>
            </a:r>
            <a:r>
              <a:rPr lang="en-US" sz="2200" dirty="0"/>
              <a:t> </a:t>
            </a:r>
            <a:r>
              <a:rPr lang="en-US" sz="2200" dirty="0" err="1"/>
              <a:t>kê</a:t>
            </a:r>
            <a:r>
              <a:rPr lang="en-US" sz="2200" dirty="0"/>
              <a:t> </a:t>
            </a:r>
            <a:r>
              <a:rPr lang="en-US" sz="2200" dirty="0" err="1"/>
              <a:t>báo</a:t>
            </a:r>
            <a:r>
              <a:rPr lang="en-US" sz="2200" dirty="0"/>
              <a:t> </a:t>
            </a:r>
            <a:r>
              <a:rPr lang="en-US" sz="2200" dirty="0" err="1" smtClean="0"/>
              <a:t>cáo</a:t>
            </a:r>
            <a:r>
              <a:rPr lang="en-US" sz="2200" dirty="0" smtClean="0"/>
              <a:t>….</a:t>
            </a:r>
            <a:endParaRPr lang="en-US" sz="2200" dirty="0"/>
          </a:p>
        </p:txBody>
      </p:sp>
    </p:spTree>
    <p:extLst>
      <p:ext uri="{BB962C8B-B14F-4D97-AF65-F5344CB8AC3E}">
        <p14:creationId xmlns:p14="http://schemas.microsoft.com/office/powerpoint/2010/main" val="37571748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80">
                                          <p:stCondLst>
                                            <p:cond delay="0"/>
                                          </p:stCondLst>
                                        </p:cTn>
                                        <p:tgtEl>
                                          <p:spTgt spid="4"/>
                                        </p:tgtEl>
                                      </p:cBhvr>
                                    </p:animEffect>
                                    <p:anim calcmode="lin" valueType="num">
                                      <p:cBhvr>
                                        <p:cTn id="13"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8" dur="26">
                                          <p:stCondLst>
                                            <p:cond delay="650"/>
                                          </p:stCondLst>
                                        </p:cTn>
                                        <p:tgtEl>
                                          <p:spTgt spid="4"/>
                                        </p:tgtEl>
                                      </p:cBhvr>
                                      <p:to x="100000" y="60000"/>
                                    </p:animScale>
                                    <p:animScale>
                                      <p:cBhvr>
                                        <p:cTn id="19" dur="166" decel="50000">
                                          <p:stCondLst>
                                            <p:cond delay="676"/>
                                          </p:stCondLst>
                                        </p:cTn>
                                        <p:tgtEl>
                                          <p:spTgt spid="4"/>
                                        </p:tgtEl>
                                      </p:cBhvr>
                                      <p:to x="100000" y="100000"/>
                                    </p:animScale>
                                    <p:animScale>
                                      <p:cBhvr>
                                        <p:cTn id="20" dur="26">
                                          <p:stCondLst>
                                            <p:cond delay="1312"/>
                                          </p:stCondLst>
                                        </p:cTn>
                                        <p:tgtEl>
                                          <p:spTgt spid="4"/>
                                        </p:tgtEl>
                                      </p:cBhvr>
                                      <p:to x="100000" y="80000"/>
                                    </p:animScale>
                                    <p:animScale>
                                      <p:cBhvr>
                                        <p:cTn id="21" dur="166" decel="50000">
                                          <p:stCondLst>
                                            <p:cond delay="1338"/>
                                          </p:stCondLst>
                                        </p:cTn>
                                        <p:tgtEl>
                                          <p:spTgt spid="4"/>
                                        </p:tgtEl>
                                      </p:cBhvr>
                                      <p:to x="100000" y="100000"/>
                                    </p:animScale>
                                    <p:animScale>
                                      <p:cBhvr>
                                        <p:cTn id="22" dur="26">
                                          <p:stCondLst>
                                            <p:cond delay="1642"/>
                                          </p:stCondLst>
                                        </p:cTn>
                                        <p:tgtEl>
                                          <p:spTgt spid="4"/>
                                        </p:tgtEl>
                                      </p:cBhvr>
                                      <p:to x="100000" y="90000"/>
                                    </p:animScale>
                                    <p:animScale>
                                      <p:cBhvr>
                                        <p:cTn id="23" dur="166" decel="50000">
                                          <p:stCondLst>
                                            <p:cond delay="1668"/>
                                          </p:stCondLst>
                                        </p:cTn>
                                        <p:tgtEl>
                                          <p:spTgt spid="4"/>
                                        </p:tgtEl>
                                      </p:cBhvr>
                                      <p:to x="100000" y="100000"/>
                                    </p:animScale>
                                    <p:animScale>
                                      <p:cBhvr>
                                        <p:cTn id="24" dur="26">
                                          <p:stCondLst>
                                            <p:cond delay="1808"/>
                                          </p:stCondLst>
                                        </p:cTn>
                                        <p:tgtEl>
                                          <p:spTgt spid="4"/>
                                        </p:tgtEl>
                                      </p:cBhvr>
                                      <p:to x="100000" y="95000"/>
                                    </p:animScale>
                                    <p:animScale>
                                      <p:cBhvr>
                                        <p:cTn id="25" dur="166" decel="50000">
                                          <p:stCondLst>
                                            <p:cond delay="1834"/>
                                          </p:stCondLst>
                                        </p:cTn>
                                        <p:tgtEl>
                                          <p:spTgt spid="4"/>
                                        </p:tgtEl>
                                      </p:cBhvr>
                                      <p:to x="100000" y="100000"/>
                                    </p:animScale>
                                  </p:childTnLst>
                                </p:cTn>
                              </p:par>
                            </p:childTnLst>
                          </p:cTn>
                        </p:par>
                        <p:par>
                          <p:cTn id="26" fill="hold">
                            <p:stCondLst>
                              <p:cond delay="2000"/>
                            </p:stCondLst>
                            <p:childTnLst>
                              <p:par>
                                <p:cTn id="27" presetID="6"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circle(in)">
                                      <p:cBhvr>
                                        <p:cTn id="29" dur="2000"/>
                                        <p:tgtEl>
                                          <p:spTgt spid="6"/>
                                        </p:tgtEl>
                                      </p:cBhvr>
                                    </p:animEffect>
                                  </p:childTnLst>
                                </p:cTn>
                              </p:par>
                            </p:childTnLst>
                          </p:cTn>
                        </p:par>
                        <p:par>
                          <p:cTn id="30" fill="hold">
                            <p:stCondLst>
                              <p:cond delay="4000"/>
                            </p:stCondLst>
                            <p:childTnLst>
                              <p:par>
                                <p:cTn id="31" presetID="6" presetClass="entr" presetSubtype="16"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circle(in)">
                                      <p:cBhvr>
                                        <p:cTn id="33" dur="2000"/>
                                        <p:tgtEl>
                                          <p:spTgt spid="7"/>
                                        </p:tgtEl>
                                      </p:cBhvr>
                                    </p:animEffect>
                                  </p:childTnLst>
                                </p:cTn>
                              </p:par>
                            </p:childTnLst>
                          </p:cTn>
                        </p:par>
                        <p:par>
                          <p:cTn id="34" fill="hold">
                            <p:stCondLst>
                              <p:cond delay="6000"/>
                            </p:stCondLst>
                            <p:childTnLst>
                              <p:par>
                                <p:cTn id="35" presetID="6" presetClass="entr" presetSubtype="16"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circle(in)">
                                      <p:cBhvr>
                                        <p:cTn id="3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6" grpId="0" animBg="1"/>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b="1" dirty="0" err="1" smtClean="0">
                <a:latin typeface="Arial" pitchFamily="34" charset="0"/>
                <a:cs typeface="Arial" pitchFamily="34" charset="0"/>
              </a:rPr>
              <a:t>Lợi</a:t>
            </a:r>
            <a:r>
              <a:rPr lang="en-US" sz="4400" b="1" dirty="0" smtClean="0">
                <a:latin typeface="Arial" pitchFamily="34" charset="0"/>
                <a:cs typeface="Arial" pitchFamily="34" charset="0"/>
              </a:rPr>
              <a:t> </a:t>
            </a:r>
            <a:r>
              <a:rPr lang="en-US" sz="4400" b="1" dirty="0" err="1" smtClean="0">
                <a:latin typeface="Arial" pitchFamily="34" charset="0"/>
                <a:cs typeface="Arial" pitchFamily="34" charset="0"/>
              </a:rPr>
              <a:t>Ích</a:t>
            </a:r>
            <a:r>
              <a:rPr lang="en-US" sz="4400" b="1" dirty="0" smtClean="0">
                <a:latin typeface="Arial" pitchFamily="34" charset="0"/>
                <a:cs typeface="Arial" pitchFamily="34" charset="0"/>
              </a:rPr>
              <a:t> </a:t>
            </a:r>
            <a:endParaRPr lang="vi-VN" sz="4400" b="1" dirty="0">
              <a:latin typeface="Arial" pitchFamily="34" charset="0"/>
              <a:cs typeface="Arial" pitchFamily="34" charset="0"/>
            </a:endParaRPr>
          </a:p>
        </p:txBody>
      </p:sp>
      <p:sp>
        <p:nvSpPr>
          <p:cNvPr id="13" name="Oval 12"/>
          <p:cNvSpPr>
            <a:spLocks noChangeArrowheads="1"/>
          </p:cNvSpPr>
          <p:nvPr/>
        </p:nvSpPr>
        <p:spPr bwMode="auto">
          <a:xfrm>
            <a:off x="3592488" y="5105400"/>
            <a:ext cx="2362200" cy="1219200"/>
          </a:xfrm>
          <a:prstGeom prst="ellipse">
            <a:avLst/>
          </a:prstGeom>
          <a:solidFill>
            <a:schemeClr val="accent1">
              <a:lumMod val="60000"/>
              <a:lumOff val="40000"/>
            </a:schemeClr>
          </a:solidFill>
          <a:ln>
            <a:noFill/>
            <a:headEnd/>
            <a:tailEnd/>
          </a:ln>
        </p:spPr>
        <p:style>
          <a:lnRef idx="2">
            <a:schemeClr val="accent3"/>
          </a:lnRef>
          <a:fillRef idx="1">
            <a:schemeClr val="lt1"/>
          </a:fillRef>
          <a:effectRef idx="0">
            <a:schemeClr val="accent3"/>
          </a:effectRef>
          <a:fontRef idx="minor">
            <a:schemeClr val="dk1"/>
          </a:fontRef>
        </p:style>
        <p:txBody>
          <a:bodyPr/>
          <a:lstStyle/>
          <a:p>
            <a:pPr algn="ctr"/>
            <a:endParaRPr lang="en-US" b="1">
              <a:solidFill>
                <a:schemeClr val="bg1"/>
              </a:solidFill>
            </a:endParaRPr>
          </a:p>
          <a:p>
            <a:pPr algn="ctr"/>
            <a:r>
              <a:rPr lang="en-US" b="1">
                <a:solidFill>
                  <a:schemeClr val="bg1"/>
                </a:solidFill>
              </a:rPr>
              <a:t>Chi phí thấp</a:t>
            </a:r>
          </a:p>
        </p:txBody>
      </p:sp>
      <p:sp>
        <p:nvSpPr>
          <p:cNvPr id="14" name="Oval 5"/>
          <p:cNvSpPr>
            <a:spLocks noChangeArrowheads="1"/>
          </p:cNvSpPr>
          <p:nvPr/>
        </p:nvSpPr>
        <p:spPr bwMode="auto">
          <a:xfrm>
            <a:off x="1535088" y="4800600"/>
            <a:ext cx="2362200" cy="1219200"/>
          </a:xfrm>
          <a:prstGeom prst="ellipse">
            <a:avLst/>
          </a:prstGeom>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lin ang="16200000" scaled="1"/>
            <a:tileRect/>
          </a:gradFill>
          <a:ln w="9525" algn="ctr">
            <a:solidFill>
              <a:schemeClr val="tx1"/>
            </a:solidFill>
            <a:round/>
            <a:headEnd/>
            <a:tailEnd/>
          </a:ln>
        </p:spPr>
        <p:txBody>
          <a:bodyPr/>
          <a:lstStyle/>
          <a:p>
            <a:pPr algn="ctr"/>
            <a:r>
              <a:rPr lang="en-US" b="1">
                <a:solidFill>
                  <a:schemeClr val="bg1"/>
                </a:solidFill>
              </a:rPr>
              <a:t>Không đội ngũ bảo trì tay nghề cao</a:t>
            </a:r>
          </a:p>
        </p:txBody>
      </p:sp>
      <p:sp>
        <p:nvSpPr>
          <p:cNvPr id="15" name="Oval 6"/>
          <p:cNvSpPr>
            <a:spLocks noChangeArrowheads="1"/>
          </p:cNvSpPr>
          <p:nvPr/>
        </p:nvSpPr>
        <p:spPr bwMode="auto">
          <a:xfrm>
            <a:off x="773088" y="3810000"/>
            <a:ext cx="2362200" cy="1219200"/>
          </a:xfrm>
          <a:prstGeom prst="ellipse">
            <a:avLst/>
          </a:prstGeom>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0" scaled="1"/>
            <a:tileRect/>
          </a:gradFill>
          <a:ln w="9525" algn="ctr">
            <a:solidFill>
              <a:srgbClr val="FFFF00"/>
            </a:solidFill>
            <a:round/>
            <a:headEnd/>
            <a:tailEnd/>
          </a:ln>
        </p:spPr>
        <p:txBody>
          <a:bodyPr/>
          <a:lstStyle/>
          <a:p>
            <a:pPr algn="ctr"/>
            <a:r>
              <a:rPr lang="en-US" b="1" dirty="0">
                <a:solidFill>
                  <a:schemeClr val="bg1"/>
                </a:solidFill>
              </a:rPr>
              <a:t>Chia </a:t>
            </a:r>
            <a:r>
              <a:rPr lang="en-US" b="1" dirty="0" err="1">
                <a:solidFill>
                  <a:schemeClr val="bg1"/>
                </a:solidFill>
              </a:rPr>
              <a:t>sẻ</a:t>
            </a:r>
            <a:r>
              <a:rPr lang="en-US" b="1" dirty="0">
                <a:solidFill>
                  <a:schemeClr val="bg1"/>
                </a:solidFill>
              </a:rPr>
              <a:t> </a:t>
            </a:r>
            <a:r>
              <a:rPr lang="en-US" b="1" dirty="0" err="1">
                <a:solidFill>
                  <a:schemeClr val="bg1"/>
                </a:solidFill>
              </a:rPr>
              <a:t>tài</a:t>
            </a:r>
            <a:r>
              <a:rPr lang="en-US" b="1" dirty="0">
                <a:solidFill>
                  <a:schemeClr val="bg1"/>
                </a:solidFill>
              </a:rPr>
              <a:t> </a:t>
            </a:r>
            <a:r>
              <a:rPr lang="en-US" b="1" dirty="0" err="1">
                <a:solidFill>
                  <a:schemeClr val="bg1"/>
                </a:solidFill>
              </a:rPr>
              <a:t>nguyên</a:t>
            </a:r>
            <a:r>
              <a:rPr lang="en-US" b="1" dirty="0">
                <a:solidFill>
                  <a:schemeClr val="bg1"/>
                </a:solidFill>
              </a:rPr>
              <a:t> </a:t>
            </a:r>
            <a:r>
              <a:rPr lang="en-US" b="1" dirty="0" err="1">
                <a:solidFill>
                  <a:schemeClr val="bg1"/>
                </a:solidFill>
              </a:rPr>
              <a:t>lớn</a:t>
            </a:r>
            <a:endParaRPr lang="en-US" b="1" dirty="0">
              <a:solidFill>
                <a:schemeClr val="bg1"/>
              </a:solidFill>
            </a:endParaRPr>
          </a:p>
        </p:txBody>
      </p:sp>
      <p:sp>
        <p:nvSpPr>
          <p:cNvPr id="16" name="Oval 7"/>
          <p:cNvSpPr>
            <a:spLocks noChangeArrowheads="1"/>
          </p:cNvSpPr>
          <p:nvPr/>
        </p:nvSpPr>
        <p:spPr bwMode="auto">
          <a:xfrm>
            <a:off x="1611288" y="2743200"/>
            <a:ext cx="2362200" cy="1219200"/>
          </a:xfrm>
          <a:prstGeom prst="ellipse">
            <a:avLst/>
          </a:prstGeom>
          <a:solidFill>
            <a:schemeClr val="accent1"/>
          </a:solidFill>
          <a:ln w="9525" algn="ctr">
            <a:solidFill>
              <a:schemeClr val="tx1"/>
            </a:solidFill>
            <a:round/>
            <a:headEnd/>
            <a:tailEnd/>
          </a:ln>
        </p:spPr>
        <p:txBody>
          <a:bodyPr/>
          <a:lstStyle/>
          <a:p>
            <a:pPr algn="ctr"/>
            <a:r>
              <a:rPr lang="en-US" b="1" dirty="0" err="1">
                <a:solidFill>
                  <a:schemeClr val="bg1"/>
                </a:solidFill>
              </a:rPr>
              <a:t>Sử</a:t>
            </a:r>
            <a:r>
              <a:rPr lang="en-US" b="1" dirty="0">
                <a:solidFill>
                  <a:schemeClr val="bg1"/>
                </a:solidFill>
              </a:rPr>
              <a:t> </a:t>
            </a:r>
            <a:r>
              <a:rPr lang="en-US" b="1" dirty="0" err="1">
                <a:solidFill>
                  <a:schemeClr val="bg1"/>
                </a:solidFill>
              </a:rPr>
              <a:t>dụng</a:t>
            </a:r>
            <a:r>
              <a:rPr lang="en-US" b="1" dirty="0">
                <a:solidFill>
                  <a:schemeClr val="bg1"/>
                </a:solidFill>
              </a:rPr>
              <a:t> </a:t>
            </a:r>
            <a:r>
              <a:rPr lang="en-US" b="1" dirty="0" err="1">
                <a:solidFill>
                  <a:schemeClr val="bg1"/>
                </a:solidFill>
              </a:rPr>
              <a:t>mọi</a:t>
            </a:r>
            <a:r>
              <a:rPr lang="en-US" b="1" dirty="0">
                <a:solidFill>
                  <a:schemeClr val="bg1"/>
                </a:solidFill>
              </a:rPr>
              <a:t> </a:t>
            </a:r>
            <a:r>
              <a:rPr lang="en-US" b="1" dirty="0" err="1">
                <a:solidFill>
                  <a:schemeClr val="bg1"/>
                </a:solidFill>
              </a:rPr>
              <a:t>lúc</a:t>
            </a:r>
            <a:r>
              <a:rPr lang="en-US" b="1" dirty="0">
                <a:solidFill>
                  <a:schemeClr val="bg1"/>
                </a:solidFill>
              </a:rPr>
              <a:t> </a:t>
            </a:r>
            <a:r>
              <a:rPr lang="en-US" b="1" dirty="0" err="1">
                <a:solidFill>
                  <a:schemeClr val="bg1"/>
                </a:solidFill>
              </a:rPr>
              <a:t>mọi</a:t>
            </a:r>
            <a:r>
              <a:rPr lang="en-US" b="1" dirty="0">
                <a:solidFill>
                  <a:schemeClr val="bg1"/>
                </a:solidFill>
              </a:rPr>
              <a:t> </a:t>
            </a:r>
            <a:r>
              <a:rPr lang="en-US" b="1" dirty="0" err="1">
                <a:solidFill>
                  <a:schemeClr val="bg1"/>
                </a:solidFill>
              </a:rPr>
              <a:t>nơi</a:t>
            </a:r>
            <a:endParaRPr lang="en-US" b="1" dirty="0">
              <a:solidFill>
                <a:schemeClr val="bg1"/>
              </a:solidFill>
            </a:endParaRPr>
          </a:p>
        </p:txBody>
      </p:sp>
      <p:sp>
        <p:nvSpPr>
          <p:cNvPr id="17" name="Oval 8"/>
          <p:cNvSpPr>
            <a:spLocks noChangeArrowheads="1"/>
          </p:cNvSpPr>
          <p:nvPr/>
        </p:nvSpPr>
        <p:spPr bwMode="auto">
          <a:xfrm>
            <a:off x="3516288" y="2362200"/>
            <a:ext cx="2362200" cy="1219200"/>
          </a:xfrm>
          <a:prstGeom prst="ellipse">
            <a:avLst/>
          </a:prstGeom>
          <a:solidFill>
            <a:srgbClr val="92D050"/>
          </a:solidFill>
          <a:ln w="9525" algn="ctr">
            <a:solidFill>
              <a:schemeClr val="tx1"/>
            </a:solidFill>
            <a:round/>
            <a:headEnd/>
            <a:tailEnd/>
          </a:ln>
        </p:spPr>
        <p:txBody>
          <a:bodyPr/>
          <a:lstStyle/>
          <a:p>
            <a:pPr algn="ctr"/>
            <a:r>
              <a:rPr lang="en-US" b="1">
                <a:solidFill>
                  <a:schemeClr val="bg1"/>
                </a:solidFill>
              </a:rPr>
              <a:t>Phát triển nhanh</a:t>
            </a:r>
          </a:p>
        </p:txBody>
      </p:sp>
      <p:sp>
        <p:nvSpPr>
          <p:cNvPr id="18" name="Oval 9"/>
          <p:cNvSpPr>
            <a:spLocks noChangeArrowheads="1"/>
          </p:cNvSpPr>
          <p:nvPr/>
        </p:nvSpPr>
        <p:spPr bwMode="auto">
          <a:xfrm>
            <a:off x="5421288" y="2743200"/>
            <a:ext cx="2362200" cy="1219200"/>
          </a:xfrm>
          <a:prstGeom prst="ellipse">
            <a:avLst/>
          </a:prstGeom>
          <a:solidFill>
            <a:srgbClr val="00B0F0"/>
          </a:solidFill>
          <a:ln w="9525" algn="ctr">
            <a:solidFill>
              <a:schemeClr val="tx1"/>
            </a:solidFill>
            <a:round/>
            <a:headEnd/>
            <a:tailEnd/>
          </a:ln>
        </p:spPr>
        <p:txBody>
          <a:bodyPr/>
          <a:lstStyle/>
          <a:p>
            <a:pPr algn="ctr"/>
            <a:endParaRPr lang="en-US" b="1" dirty="0">
              <a:solidFill>
                <a:schemeClr val="bg1"/>
              </a:solidFill>
            </a:endParaRPr>
          </a:p>
          <a:p>
            <a:pPr algn="ctr"/>
            <a:r>
              <a:rPr lang="en-US" b="1" dirty="0" err="1">
                <a:solidFill>
                  <a:schemeClr val="bg1"/>
                </a:solidFill>
              </a:rPr>
              <a:t>Dễ</a:t>
            </a:r>
            <a:r>
              <a:rPr lang="en-US" b="1" dirty="0">
                <a:solidFill>
                  <a:schemeClr val="bg1"/>
                </a:solidFill>
              </a:rPr>
              <a:t> </a:t>
            </a:r>
            <a:r>
              <a:rPr lang="en-US" b="1" dirty="0" err="1">
                <a:solidFill>
                  <a:schemeClr val="bg1"/>
                </a:solidFill>
              </a:rPr>
              <a:t>mở</a:t>
            </a:r>
            <a:r>
              <a:rPr lang="en-US" b="1" dirty="0">
                <a:solidFill>
                  <a:schemeClr val="bg1"/>
                </a:solidFill>
              </a:rPr>
              <a:t> </a:t>
            </a:r>
            <a:r>
              <a:rPr lang="en-US" b="1" dirty="0" err="1">
                <a:solidFill>
                  <a:schemeClr val="bg1"/>
                </a:solidFill>
              </a:rPr>
              <a:t>rộng</a:t>
            </a:r>
            <a:endParaRPr lang="en-US" b="1" dirty="0">
              <a:solidFill>
                <a:schemeClr val="bg1"/>
              </a:solidFill>
            </a:endParaRPr>
          </a:p>
        </p:txBody>
      </p:sp>
      <p:sp>
        <p:nvSpPr>
          <p:cNvPr id="19" name="Oval 10"/>
          <p:cNvSpPr>
            <a:spLocks noChangeArrowheads="1"/>
          </p:cNvSpPr>
          <p:nvPr/>
        </p:nvSpPr>
        <p:spPr bwMode="auto">
          <a:xfrm>
            <a:off x="6335688" y="3733800"/>
            <a:ext cx="2362200" cy="1219200"/>
          </a:xfrm>
          <a:prstGeom prst="ellipse">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ctr"/>
            <a:r>
              <a:rPr lang="en-US" b="1" dirty="0" err="1">
                <a:solidFill>
                  <a:schemeClr val="bg1"/>
                </a:solidFill>
              </a:rPr>
              <a:t>Lưu</a:t>
            </a:r>
            <a:r>
              <a:rPr lang="en-US" b="1" dirty="0">
                <a:solidFill>
                  <a:schemeClr val="bg1"/>
                </a:solidFill>
              </a:rPr>
              <a:t> </a:t>
            </a:r>
            <a:r>
              <a:rPr lang="en-US" b="1" dirty="0" err="1">
                <a:solidFill>
                  <a:schemeClr val="bg1"/>
                </a:solidFill>
              </a:rPr>
              <a:t>trữ</a:t>
            </a:r>
            <a:r>
              <a:rPr lang="en-US" b="1" dirty="0">
                <a:solidFill>
                  <a:schemeClr val="bg1"/>
                </a:solidFill>
              </a:rPr>
              <a:t> an </a:t>
            </a:r>
            <a:r>
              <a:rPr lang="en-US" b="1" dirty="0" err="1">
                <a:solidFill>
                  <a:schemeClr val="bg1"/>
                </a:solidFill>
              </a:rPr>
              <a:t>toàn</a:t>
            </a:r>
            <a:r>
              <a:rPr lang="en-US" b="1" dirty="0">
                <a:solidFill>
                  <a:schemeClr val="bg1"/>
                </a:solidFill>
              </a:rPr>
              <a:t> </a:t>
            </a:r>
            <a:r>
              <a:rPr lang="en-US" b="1" dirty="0" err="1">
                <a:solidFill>
                  <a:schemeClr val="bg1"/>
                </a:solidFill>
              </a:rPr>
              <a:t>và</a:t>
            </a:r>
            <a:r>
              <a:rPr lang="en-US" b="1" dirty="0">
                <a:solidFill>
                  <a:schemeClr val="bg1"/>
                </a:solidFill>
              </a:rPr>
              <a:t> </a:t>
            </a:r>
            <a:r>
              <a:rPr lang="en-US" b="1" dirty="0" err="1">
                <a:solidFill>
                  <a:schemeClr val="bg1"/>
                </a:solidFill>
              </a:rPr>
              <a:t>bảo</a:t>
            </a:r>
            <a:r>
              <a:rPr lang="en-US" b="1" dirty="0">
                <a:solidFill>
                  <a:schemeClr val="bg1"/>
                </a:solidFill>
              </a:rPr>
              <a:t> </a:t>
            </a:r>
            <a:r>
              <a:rPr lang="en-US" b="1" dirty="0" err="1">
                <a:solidFill>
                  <a:schemeClr val="bg1"/>
                </a:solidFill>
              </a:rPr>
              <a:t>mật</a:t>
            </a:r>
            <a:endParaRPr lang="en-US" b="1" dirty="0">
              <a:solidFill>
                <a:schemeClr val="bg1"/>
              </a:solidFill>
            </a:endParaRPr>
          </a:p>
        </p:txBody>
      </p:sp>
      <p:sp>
        <p:nvSpPr>
          <p:cNvPr id="20" name="Oval 11"/>
          <p:cNvSpPr>
            <a:spLocks noChangeArrowheads="1"/>
          </p:cNvSpPr>
          <p:nvPr/>
        </p:nvSpPr>
        <p:spPr bwMode="auto">
          <a:xfrm>
            <a:off x="5649888" y="4724400"/>
            <a:ext cx="2362200" cy="1219200"/>
          </a:xfrm>
          <a:prstGeom prst="ellipse">
            <a:avLst/>
          </a:prstGeom>
          <a:gradFill flip="none" rotWithShape="1">
            <a:gsLst>
              <a:gs pos="0">
                <a:schemeClr val="accent4">
                  <a:lumMod val="75000"/>
                  <a:tint val="66000"/>
                  <a:satMod val="160000"/>
                </a:schemeClr>
              </a:gs>
              <a:gs pos="50000">
                <a:schemeClr val="accent4">
                  <a:lumMod val="75000"/>
                  <a:tint val="44500"/>
                  <a:satMod val="160000"/>
                </a:schemeClr>
              </a:gs>
              <a:gs pos="100000">
                <a:schemeClr val="accent4">
                  <a:lumMod val="75000"/>
                  <a:tint val="23500"/>
                  <a:satMod val="160000"/>
                </a:schemeClr>
              </a:gs>
            </a:gsLst>
            <a:lin ang="2700000" scaled="1"/>
            <a:tileRect/>
          </a:gradFill>
          <a:ln>
            <a:headEnd/>
            <a:tailEnd/>
          </a:ln>
        </p:spPr>
        <p:style>
          <a:lnRef idx="1">
            <a:schemeClr val="accent5"/>
          </a:lnRef>
          <a:fillRef idx="2">
            <a:schemeClr val="accent5"/>
          </a:fillRef>
          <a:effectRef idx="1">
            <a:schemeClr val="accent5"/>
          </a:effectRef>
          <a:fontRef idx="minor">
            <a:schemeClr val="dk1"/>
          </a:fontRef>
        </p:style>
        <p:txBody>
          <a:bodyPr/>
          <a:lstStyle/>
          <a:p>
            <a:pPr algn="ctr"/>
            <a:endParaRPr lang="en-US" b="1" dirty="0">
              <a:solidFill>
                <a:schemeClr val="bg1"/>
              </a:solidFill>
            </a:endParaRPr>
          </a:p>
          <a:p>
            <a:pPr algn="ctr"/>
            <a:r>
              <a:rPr lang="en-US" b="1" dirty="0" err="1">
                <a:solidFill>
                  <a:schemeClr val="bg1"/>
                </a:solidFill>
              </a:rPr>
              <a:t>Ổn</a:t>
            </a:r>
            <a:r>
              <a:rPr lang="en-US" b="1" dirty="0">
                <a:solidFill>
                  <a:schemeClr val="bg1"/>
                </a:solidFill>
              </a:rPr>
              <a:t> </a:t>
            </a:r>
            <a:r>
              <a:rPr lang="en-US" b="1" dirty="0" err="1">
                <a:solidFill>
                  <a:schemeClr val="bg1"/>
                </a:solidFill>
              </a:rPr>
              <a:t>định</a:t>
            </a:r>
            <a:r>
              <a:rPr lang="en-US" b="1" dirty="0">
                <a:solidFill>
                  <a:schemeClr val="bg1"/>
                </a:solidFill>
              </a:rPr>
              <a:t> 24/7</a:t>
            </a:r>
          </a:p>
        </p:txBody>
      </p:sp>
      <p:sp>
        <p:nvSpPr>
          <p:cNvPr id="21" name="Oval 4"/>
          <p:cNvSpPr>
            <a:spLocks noChangeArrowheads="1"/>
          </p:cNvSpPr>
          <p:nvPr/>
        </p:nvSpPr>
        <p:spPr bwMode="auto">
          <a:xfrm>
            <a:off x="2830488" y="3429000"/>
            <a:ext cx="3733800" cy="1905000"/>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8900000" scaled="1"/>
            <a:tileRect/>
          </a:gradFill>
          <a:ln w="9525" algn="ctr">
            <a:solidFill>
              <a:schemeClr val="tx1"/>
            </a:solidFill>
            <a:round/>
            <a:headEnd/>
            <a:tailEnd/>
          </a:ln>
        </p:spPr>
        <p:txBody>
          <a:bodyPr/>
          <a:lstStyle/>
          <a:p>
            <a:pPr algn="ctr"/>
            <a:r>
              <a:rPr lang="en-US" sz="2400" b="1">
                <a:solidFill>
                  <a:schemeClr val="bg1"/>
                </a:solidFill>
              </a:rPr>
              <a:t>Lợi ích của</a:t>
            </a:r>
            <a:r>
              <a:rPr lang="en-US" sz="2200" b="1">
                <a:solidFill>
                  <a:schemeClr val="bg1"/>
                </a:solidFill>
              </a:rPr>
              <a:t> </a:t>
            </a:r>
          </a:p>
          <a:p>
            <a:pPr algn="ctr"/>
            <a:r>
              <a:rPr lang="en-US" sz="2400" b="1">
                <a:solidFill>
                  <a:schemeClr val="bg1"/>
                </a:solidFill>
              </a:rPr>
              <a:t>Cloud Computing</a:t>
            </a:r>
          </a:p>
        </p:txBody>
      </p:sp>
    </p:spTree>
    <p:extLst>
      <p:ext uri="{BB962C8B-B14F-4D97-AF65-F5344CB8AC3E}">
        <p14:creationId xmlns:p14="http://schemas.microsoft.com/office/powerpoint/2010/main" val="19218634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2000"/>
                                        <p:tgtEl>
                                          <p:spTgt spid="21"/>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grpId="0" nodeType="click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circle(in)">
                                      <p:cBhvr>
                                        <p:cTn id="16" dur="2000"/>
                                        <p:tgtEl>
                                          <p:spTgt spid="13"/>
                                        </p:tgtEl>
                                      </p:cBhvr>
                                    </p:animEffect>
                                  </p:childTnLst>
                                </p:cTn>
                              </p:par>
                            </p:childTnLst>
                          </p:cTn>
                        </p:par>
                        <p:par>
                          <p:cTn id="17" fill="hold">
                            <p:stCondLst>
                              <p:cond delay="2000"/>
                            </p:stCondLst>
                            <p:childTnLst>
                              <p:par>
                                <p:cTn id="18" presetID="6" presetClass="entr" presetSubtype="16"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circle(in)">
                                      <p:cBhvr>
                                        <p:cTn id="20" dur="2000"/>
                                        <p:tgtEl>
                                          <p:spTgt spid="14"/>
                                        </p:tgtEl>
                                      </p:cBhvr>
                                    </p:animEffect>
                                  </p:childTnLst>
                                </p:cTn>
                              </p:par>
                            </p:childTnLst>
                          </p:cTn>
                        </p:par>
                        <p:par>
                          <p:cTn id="21" fill="hold">
                            <p:stCondLst>
                              <p:cond delay="4000"/>
                            </p:stCondLst>
                            <p:childTnLst>
                              <p:par>
                                <p:cTn id="22" presetID="6" presetClass="entr" presetSubtype="16"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circle(in)">
                                      <p:cBhvr>
                                        <p:cTn id="24" dur="2000"/>
                                        <p:tgtEl>
                                          <p:spTgt spid="15"/>
                                        </p:tgtEl>
                                      </p:cBhvr>
                                    </p:animEffect>
                                  </p:childTnLst>
                                </p:cTn>
                              </p:par>
                            </p:childTnLst>
                          </p:cTn>
                        </p:par>
                        <p:par>
                          <p:cTn id="25" fill="hold">
                            <p:stCondLst>
                              <p:cond delay="6000"/>
                            </p:stCondLst>
                            <p:childTnLst>
                              <p:par>
                                <p:cTn id="26" presetID="6" presetClass="entr" presetSubtype="16"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circle(in)">
                                      <p:cBhvr>
                                        <p:cTn id="28" dur="2000"/>
                                        <p:tgtEl>
                                          <p:spTgt spid="16"/>
                                        </p:tgtEl>
                                      </p:cBhvr>
                                    </p:animEffect>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grpId="0" nodeType="click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circle(in)">
                                      <p:cBhvr>
                                        <p:cTn id="33" dur="2000"/>
                                        <p:tgtEl>
                                          <p:spTgt spid="17"/>
                                        </p:tgtEl>
                                      </p:cBhvr>
                                    </p:animEffect>
                                  </p:childTnLst>
                                </p:cTn>
                              </p:par>
                            </p:childTnLst>
                          </p:cTn>
                        </p:par>
                        <p:par>
                          <p:cTn id="34" fill="hold">
                            <p:stCondLst>
                              <p:cond delay="2000"/>
                            </p:stCondLst>
                            <p:childTnLst>
                              <p:par>
                                <p:cTn id="35" presetID="6" presetClass="entr" presetSubtype="16"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circle(in)">
                                      <p:cBhvr>
                                        <p:cTn id="37" dur="2000"/>
                                        <p:tgtEl>
                                          <p:spTgt spid="18"/>
                                        </p:tgtEl>
                                      </p:cBhvr>
                                    </p:animEffect>
                                  </p:childTnLst>
                                </p:cTn>
                              </p:par>
                            </p:childTnLst>
                          </p:cTn>
                        </p:par>
                        <p:par>
                          <p:cTn id="38" fill="hold">
                            <p:stCondLst>
                              <p:cond delay="4000"/>
                            </p:stCondLst>
                            <p:childTnLst>
                              <p:par>
                                <p:cTn id="39" presetID="6" presetClass="entr" presetSubtype="16"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circle(in)">
                                      <p:cBhvr>
                                        <p:cTn id="41" dur="2000"/>
                                        <p:tgtEl>
                                          <p:spTgt spid="19"/>
                                        </p:tgtEl>
                                      </p:cBhvr>
                                    </p:animEffect>
                                  </p:childTnLst>
                                </p:cTn>
                              </p:par>
                            </p:childTnLst>
                          </p:cTn>
                        </p:par>
                        <p:par>
                          <p:cTn id="42" fill="hold">
                            <p:stCondLst>
                              <p:cond delay="6000"/>
                            </p:stCondLst>
                            <p:childTnLst>
                              <p:par>
                                <p:cTn id="43" presetID="6" presetClass="entr" presetSubtype="16"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circle(in)">
                                      <p:cBhvr>
                                        <p:cTn id="45"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3" grpId="0" animBg="1"/>
      <p:bldP spid="14" grpId="0" animBg="1"/>
      <p:bldP spid="15" grpId="0" animBg="1"/>
      <p:bldP spid="16" grpId="0" animBg="1"/>
      <p:bldP spid="17" grpId="0" animBg="1"/>
      <p:bldP spid="18" grpId="0" animBg="1"/>
      <p:bldP spid="19" grpId="0" animBg="1"/>
      <p:bldP spid="20" grpId="0" animBg="1"/>
      <p:bldP spid="2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vi-VN" sz="4400" b="1" dirty="0">
                <a:latin typeface="Arial" pitchFamily="34" charset="0"/>
                <a:cs typeface="Arial" pitchFamily="34" charset="0"/>
              </a:rPr>
              <a:t>Thư viện số và điện toán đám mây</a:t>
            </a:r>
            <a:r>
              <a:rPr lang="vi-VN" sz="4400" b="1" dirty="0" smtClean="0">
                <a:latin typeface="Arial" pitchFamily="34" charset="0"/>
                <a:cs typeface="Arial" pitchFamily="34" charset="0"/>
              </a:rPr>
              <a:t>.</a:t>
            </a:r>
            <a:endParaRPr lang="vi-VN" sz="4000" b="1" dirty="0">
              <a:latin typeface="Arial" pitchFamily="34" charset="0"/>
              <a:cs typeface="Arial" pitchFamily="34" charset="0"/>
            </a:endParaRPr>
          </a:p>
        </p:txBody>
      </p:sp>
      <p:sp>
        <p:nvSpPr>
          <p:cNvPr id="3" name="Content Placeholder 2"/>
          <p:cNvSpPr>
            <a:spLocks noGrp="1"/>
          </p:cNvSpPr>
          <p:nvPr>
            <p:ph idx="1"/>
          </p:nvPr>
        </p:nvSpPr>
        <p:spPr>
          <a:xfrm>
            <a:off x="457200" y="1772816"/>
            <a:ext cx="8229600" cy="4681992"/>
          </a:xfrm>
        </p:spPr>
        <p:txBody>
          <a:bodyPr>
            <a:noAutofit/>
          </a:bodyPr>
          <a:lstStyle/>
          <a:p>
            <a:pPr>
              <a:lnSpc>
                <a:spcPct val="150000"/>
              </a:lnSpc>
            </a:pPr>
            <a:r>
              <a:rPr lang="de-DE" sz="2600" dirty="0" smtClean="0"/>
              <a:t>Vì </a:t>
            </a:r>
            <a:r>
              <a:rPr lang="de-DE" sz="2600" dirty="0"/>
              <a:t>điều kiện kinh tế hạn hẹp vùng miền phát sinh hiện tượng phát triển thiếu cân đối, chia sẻ các nguồn tài nguyên của khu vực gặp khó khăn, hình thành những ốc đảo bị cô lập thông tin hay dư thừa tài nguyên, gây ra lãng </a:t>
            </a:r>
            <a:r>
              <a:rPr lang="de-DE" sz="2600" dirty="0" smtClean="0"/>
              <a:t>phí</a:t>
            </a:r>
            <a:r>
              <a:rPr lang="vi-VN" sz="2600" dirty="0" smtClean="0"/>
              <a:t>.</a:t>
            </a:r>
            <a:endParaRPr lang="vi-VN" sz="2600" dirty="0"/>
          </a:p>
          <a:p>
            <a:pPr>
              <a:lnSpc>
                <a:spcPct val="150000"/>
              </a:lnSpc>
            </a:pPr>
            <a:r>
              <a:rPr lang="de-DE" sz="2600" dirty="0"/>
              <a:t>Trong bối cảnh đó, điện toán đám mây có khả năng cung cấp kế hoạch phù hợp từng ngày vượt qua những trở ngại của hiện tượng </a:t>
            </a:r>
            <a:r>
              <a:rPr lang="vi-VN" sz="2600" dirty="0" smtClean="0"/>
              <a:t>này</a:t>
            </a:r>
            <a:r>
              <a:rPr lang="de-DE" sz="2600" dirty="0" smtClean="0"/>
              <a:t>. </a:t>
            </a:r>
            <a:endParaRPr lang="vi-VN" sz="2600" dirty="0"/>
          </a:p>
        </p:txBody>
      </p:sp>
    </p:spTree>
    <p:extLst>
      <p:ext uri="{BB962C8B-B14F-4D97-AF65-F5344CB8AC3E}">
        <p14:creationId xmlns:p14="http://schemas.microsoft.com/office/powerpoint/2010/main" val="18031249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60648"/>
            <a:ext cx="8229600" cy="1111664"/>
          </a:xfrm>
        </p:spPr>
        <p:txBody>
          <a:bodyPr/>
          <a:lstStyle/>
          <a:p>
            <a:r>
              <a:rPr lang="en-US" b="1" dirty="0" err="1" smtClean="0">
                <a:effectLst>
                  <a:outerShdw blurRad="38100" dist="38100" dir="2700000" algn="tl">
                    <a:srgbClr val="000000">
                      <a:alpha val="43137"/>
                    </a:srgbClr>
                  </a:outerShdw>
                </a:effectLst>
                <a:latin typeface="Arial" pitchFamily="34" charset="0"/>
                <a:cs typeface="Arial" pitchFamily="34" charset="0"/>
              </a:rPr>
              <a:t>Thư</a:t>
            </a:r>
            <a:r>
              <a:rPr lang="en-US" b="1" dirty="0" smtClean="0">
                <a:effectLst>
                  <a:outerShdw blurRad="38100" dist="38100" dir="2700000" algn="tl">
                    <a:srgbClr val="000000">
                      <a:alpha val="43137"/>
                    </a:srgbClr>
                  </a:outerShdw>
                </a:effectLst>
                <a:latin typeface="Arial" pitchFamily="34" charset="0"/>
                <a:cs typeface="Arial" pitchFamily="34" charset="0"/>
              </a:rPr>
              <a:t> </a:t>
            </a:r>
            <a:r>
              <a:rPr lang="en-US" b="1" dirty="0" err="1" smtClean="0">
                <a:effectLst>
                  <a:outerShdw blurRad="38100" dist="38100" dir="2700000" algn="tl">
                    <a:srgbClr val="000000">
                      <a:alpha val="43137"/>
                    </a:srgbClr>
                  </a:outerShdw>
                </a:effectLst>
                <a:latin typeface="Arial" pitchFamily="34" charset="0"/>
                <a:cs typeface="Arial" pitchFamily="34" charset="0"/>
              </a:rPr>
              <a:t>viện</a:t>
            </a:r>
            <a:r>
              <a:rPr lang="en-US" b="1" dirty="0" smtClean="0">
                <a:effectLst>
                  <a:outerShdw blurRad="38100" dist="38100" dir="2700000" algn="tl">
                    <a:srgbClr val="000000">
                      <a:alpha val="43137"/>
                    </a:srgbClr>
                  </a:outerShdw>
                </a:effectLst>
                <a:latin typeface="Arial" pitchFamily="34" charset="0"/>
                <a:cs typeface="Arial" pitchFamily="34" charset="0"/>
              </a:rPr>
              <a:t> </a:t>
            </a:r>
            <a:r>
              <a:rPr lang="en-US" b="1" dirty="0" err="1" smtClean="0">
                <a:effectLst>
                  <a:outerShdw blurRad="38100" dist="38100" dir="2700000" algn="tl">
                    <a:srgbClr val="000000">
                      <a:alpha val="43137"/>
                    </a:srgbClr>
                  </a:outerShdw>
                </a:effectLst>
                <a:latin typeface="Arial" pitchFamily="34" charset="0"/>
                <a:cs typeface="Arial" pitchFamily="34" charset="0"/>
              </a:rPr>
              <a:t>số</a:t>
            </a:r>
            <a:r>
              <a:rPr lang="en-US" b="1" dirty="0" smtClean="0">
                <a:effectLst>
                  <a:outerShdw blurRad="38100" dist="38100" dir="2700000" algn="tl">
                    <a:srgbClr val="000000">
                      <a:alpha val="43137"/>
                    </a:srgbClr>
                  </a:outerShdw>
                </a:effectLst>
                <a:latin typeface="Arial" pitchFamily="34" charset="0"/>
                <a:cs typeface="Arial" pitchFamily="34" charset="0"/>
              </a:rPr>
              <a:t> </a:t>
            </a:r>
            <a:endParaRPr lang="en-US" dirty="0"/>
          </a:p>
        </p:txBody>
      </p:sp>
      <p:sp>
        <p:nvSpPr>
          <p:cNvPr id="5" name="Content Placeholder 4"/>
          <p:cNvSpPr>
            <a:spLocks noGrp="1"/>
          </p:cNvSpPr>
          <p:nvPr>
            <p:ph idx="1"/>
          </p:nvPr>
        </p:nvSpPr>
        <p:spPr>
          <a:xfrm>
            <a:off x="395536" y="1700808"/>
            <a:ext cx="8229600" cy="4525963"/>
          </a:xfrm>
        </p:spPr>
        <p:txBody>
          <a:bodyPr>
            <a:normAutofit/>
          </a:bodyPr>
          <a:lstStyle/>
          <a:p>
            <a:endParaRPr lang="vi-VN" b="1" dirty="0">
              <a:effectLst>
                <a:outerShdw blurRad="38100" dist="38100" dir="2700000" algn="tl">
                  <a:srgbClr val="000000">
                    <a:alpha val="43137"/>
                  </a:srgbClr>
                </a:outerShdw>
              </a:effectLst>
            </a:endParaRPr>
          </a:p>
        </p:txBody>
      </p:sp>
      <p:graphicFrame>
        <p:nvGraphicFramePr>
          <p:cNvPr id="6" name="Diagram 5"/>
          <p:cNvGraphicFramePr/>
          <p:nvPr>
            <p:extLst>
              <p:ext uri="{D42A27DB-BD31-4B8C-83A1-F6EECF244321}">
                <p14:modId xmlns:p14="http://schemas.microsoft.com/office/powerpoint/2010/main" val="3260911465"/>
              </p:ext>
            </p:extLst>
          </p:nvPr>
        </p:nvGraphicFramePr>
        <p:xfrm>
          <a:off x="323528" y="1628800"/>
          <a:ext cx="8424936" cy="52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3864276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6">
                                            <p:graphicEl>
                                              <a:dgm id="{F75CD7D0-6380-4106-87A0-5A116AF008C1}"/>
                                            </p:graphicEl>
                                          </p:spTgt>
                                        </p:tgtEl>
                                        <p:attrNameLst>
                                          <p:attrName>style.visibility</p:attrName>
                                        </p:attrNameLst>
                                      </p:cBhvr>
                                      <p:to>
                                        <p:strVal val="visible"/>
                                      </p:to>
                                    </p:set>
                                    <p:animEffect transition="in" filter="fade">
                                      <p:cBhvr>
                                        <p:cTn id="13" dur="1000"/>
                                        <p:tgtEl>
                                          <p:spTgt spid="6">
                                            <p:graphicEl>
                                              <a:dgm id="{F75CD7D0-6380-4106-87A0-5A116AF008C1}"/>
                                            </p:graphicEl>
                                          </p:spTgt>
                                        </p:tgtEl>
                                      </p:cBhvr>
                                    </p:animEffect>
                                    <p:anim calcmode="lin" valueType="num">
                                      <p:cBhvr>
                                        <p:cTn id="14" dur="1000" fill="hold"/>
                                        <p:tgtEl>
                                          <p:spTgt spid="6">
                                            <p:graphicEl>
                                              <a:dgm id="{F75CD7D0-6380-4106-87A0-5A116AF008C1}"/>
                                            </p:graphicEl>
                                          </p:spTgt>
                                        </p:tgtEl>
                                        <p:attrNameLst>
                                          <p:attrName>ppt_x</p:attrName>
                                        </p:attrNameLst>
                                      </p:cBhvr>
                                      <p:tavLst>
                                        <p:tav tm="0">
                                          <p:val>
                                            <p:strVal val="#ppt_x"/>
                                          </p:val>
                                        </p:tav>
                                        <p:tav tm="100000">
                                          <p:val>
                                            <p:strVal val="#ppt_x"/>
                                          </p:val>
                                        </p:tav>
                                      </p:tavLst>
                                    </p:anim>
                                    <p:anim calcmode="lin" valueType="num">
                                      <p:cBhvr>
                                        <p:cTn id="15" dur="1000" fill="hold"/>
                                        <p:tgtEl>
                                          <p:spTgt spid="6">
                                            <p:graphicEl>
                                              <a:dgm id="{F75CD7D0-6380-4106-87A0-5A116AF008C1}"/>
                                            </p:graphicEl>
                                          </p:spTgt>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6">
                                            <p:graphicEl>
                                              <a:dgm id="{792131F0-01A9-4C1D-B37B-1D328CCC8618}"/>
                                            </p:graphicEl>
                                          </p:spTgt>
                                        </p:tgtEl>
                                        <p:attrNameLst>
                                          <p:attrName>style.visibility</p:attrName>
                                        </p:attrNameLst>
                                      </p:cBhvr>
                                      <p:to>
                                        <p:strVal val="visible"/>
                                      </p:to>
                                    </p:set>
                                    <p:animEffect transition="in" filter="fade">
                                      <p:cBhvr>
                                        <p:cTn id="18" dur="1000"/>
                                        <p:tgtEl>
                                          <p:spTgt spid="6">
                                            <p:graphicEl>
                                              <a:dgm id="{792131F0-01A9-4C1D-B37B-1D328CCC8618}"/>
                                            </p:graphicEl>
                                          </p:spTgt>
                                        </p:tgtEl>
                                      </p:cBhvr>
                                    </p:animEffect>
                                    <p:anim calcmode="lin" valueType="num">
                                      <p:cBhvr>
                                        <p:cTn id="19" dur="1000" fill="hold"/>
                                        <p:tgtEl>
                                          <p:spTgt spid="6">
                                            <p:graphicEl>
                                              <a:dgm id="{792131F0-01A9-4C1D-B37B-1D328CCC8618}"/>
                                            </p:graphicEl>
                                          </p:spTgt>
                                        </p:tgtEl>
                                        <p:attrNameLst>
                                          <p:attrName>ppt_x</p:attrName>
                                        </p:attrNameLst>
                                      </p:cBhvr>
                                      <p:tavLst>
                                        <p:tav tm="0">
                                          <p:val>
                                            <p:strVal val="#ppt_x"/>
                                          </p:val>
                                        </p:tav>
                                        <p:tav tm="100000">
                                          <p:val>
                                            <p:strVal val="#ppt_x"/>
                                          </p:val>
                                        </p:tav>
                                      </p:tavLst>
                                    </p:anim>
                                    <p:anim calcmode="lin" valueType="num">
                                      <p:cBhvr>
                                        <p:cTn id="20" dur="1000" fill="hold"/>
                                        <p:tgtEl>
                                          <p:spTgt spid="6">
                                            <p:graphicEl>
                                              <a:dgm id="{792131F0-01A9-4C1D-B37B-1D328CCC8618}"/>
                                            </p:graphicEl>
                                          </p:spTgt>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
                                            <p:graphicEl>
                                              <a:dgm id="{23058CC4-3D7B-45FE-95C5-C7E4404BE020}"/>
                                            </p:graphicEl>
                                          </p:spTgt>
                                        </p:tgtEl>
                                        <p:attrNameLst>
                                          <p:attrName>style.visibility</p:attrName>
                                        </p:attrNameLst>
                                      </p:cBhvr>
                                      <p:to>
                                        <p:strVal val="visible"/>
                                      </p:to>
                                    </p:set>
                                    <p:animEffect transition="in" filter="fade">
                                      <p:cBhvr>
                                        <p:cTn id="23" dur="1000"/>
                                        <p:tgtEl>
                                          <p:spTgt spid="6">
                                            <p:graphicEl>
                                              <a:dgm id="{23058CC4-3D7B-45FE-95C5-C7E4404BE020}"/>
                                            </p:graphicEl>
                                          </p:spTgt>
                                        </p:tgtEl>
                                      </p:cBhvr>
                                    </p:animEffect>
                                    <p:anim calcmode="lin" valueType="num">
                                      <p:cBhvr>
                                        <p:cTn id="24" dur="1000" fill="hold"/>
                                        <p:tgtEl>
                                          <p:spTgt spid="6">
                                            <p:graphicEl>
                                              <a:dgm id="{23058CC4-3D7B-45FE-95C5-C7E4404BE020}"/>
                                            </p:graphicEl>
                                          </p:spTgt>
                                        </p:tgtEl>
                                        <p:attrNameLst>
                                          <p:attrName>ppt_x</p:attrName>
                                        </p:attrNameLst>
                                      </p:cBhvr>
                                      <p:tavLst>
                                        <p:tav tm="0">
                                          <p:val>
                                            <p:strVal val="#ppt_x"/>
                                          </p:val>
                                        </p:tav>
                                        <p:tav tm="100000">
                                          <p:val>
                                            <p:strVal val="#ppt_x"/>
                                          </p:val>
                                        </p:tav>
                                      </p:tavLst>
                                    </p:anim>
                                    <p:anim calcmode="lin" valueType="num">
                                      <p:cBhvr>
                                        <p:cTn id="25" dur="1000" fill="hold"/>
                                        <p:tgtEl>
                                          <p:spTgt spid="6">
                                            <p:graphicEl>
                                              <a:dgm id="{23058CC4-3D7B-45FE-95C5-C7E4404BE020}"/>
                                            </p:graphic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6">
                                            <p:graphicEl>
                                              <a:dgm id="{84F82705-85A3-4EB5-9A26-89915614D78F}"/>
                                            </p:graphicEl>
                                          </p:spTgt>
                                        </p:tgtEl>
                                        <p:attrNameLst>
                                          <p:attrName>style.visibility</p:attrName>
                                        </p:attrNameLst>
                                      </p:cBhvr>
                                      <p:to>
                                        <p:strVal val="visible"/>
                                      </p:to>
                                    </p:set>
                                    <p:animEffect transition="in" filter="fade">
                                      <p:cBhvr>
                                        <p:cTn id="28" dur="1000"/>
                                        <p:tgtEl>
                                          <p:spTgt spid="6">
                                            <p:graphicEl>
                                              <a:dgm id="{84F82705-85A3-4EB5-9A26-89915614D78F}"/>
                                            </p:graphicEl>
                                          </p:spTgt>
                                        </p:tgtEl>
                                      </p:cBhvr>
                                    </p:animEffect>
                                    <p:anim calcmode="lin" valueType="num">
                                      <p:cBhvr>
                                        <p:cTn id="29" dur="1000" fill="hold"/>
                                        <p:tgtEl>
                                          <p:spTgt spid="6">
                                            <p:graphicEl>
                                              <a:dgm id="{84F82705-85A3-4EB5-9A26-89915614D78F}"/>
                                            </p:graphicEl>
                                          </p:spTgt>
                                        </p:tgtEl>
                                        <p:attrNameLst>
                                          <p:attrName>ppt_x</p:attrName>
                                        </p:attrNameLst>
                                      </p:cBhvr>
                                      <p:tavLst>
                                        <p:tav tm="0">
                                          <p:val>
                                            <p:strVal val="#ppt_x"/>
                                          </p:val>
                                        </p:tav>
                                        <p:tav tm="100000">
                                          <p:val>
                                            <p:strVal val="#ppt_x"/>
                                          </p:val>
                                        </p:tav>
                                      </p:tavLst>
                                    </p:anim>
                                    <p:anim calcmode="lin" valueType="num">
                                      <p:cBhvr>
                                        <p:cTn id="30" dur="1000" fill="hold"/>
                                        <p:tgtEl>
                                          <p:spTgt spid="6">
                                            <p:graphicEl>
                                              <a:dgm id="{84F82705-85A3-4EB5-9A26-89915614D78F}"/>
                                            </p:graphicEl>
                                          </p:spTgt>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6">
                                            <p:graphicEl>
                                              <a:dgm id="{C3CE7577-81D3-4ED4-84CF-AC951E9F30B2}"/>
                                            </p:graphicEl>
                                          </p:spTgt>
                                        </p:tgtEl>
                                        <p:attrNameLst>
                                          <p:attrName>style.visibility</p:attrName>
                                        </p:attrNameLst>
                                      </p:cBhvr>
                                      <p:to>
                                        <p:strVal val="visible"/>
                                      </p:to>
                                    </p:set>
                                    <p:animEffect transition="in" filter="fade">
                                      <p:cBhvr>
                                        <p:cTn id="33" dur="1000"/>
                                        <p:tgtEl>
                                          <p:spTgt spid="6">
                                            <p:graphicEl>
                                              <a:dgm id="{C3CE7577-81D3-4ED4-84CF-AC951E9F30B2}"/>
                                            </p:graphicEl>
                                          </p:spTgt>
                                        </p:tgtEl>
                                      </p:cBhvr>
                                    </p:animEffect>
                                    <p:anim calcmode="lin" valueType="num">
                                      <p:cBhvr>
                                        <p:cTn id="34" dur="1000" fill="hold"/>
                                        <p:tgtEl>
                                          <p:spTgt spid="6">
                                            <p:graphicEl>
                                              <a:dgm id="{C3CE7577-81D3-4ED4-84CF-AC951E9F30B2}"/>
                                            </p:graphicEl>
                                          </p:spTgt>
                                        </p:tgtEl>
                                        <p:attrNameLst>
                                          <p:attrName>ppt_x</p:attrName>
                                        </p:attrNameLst>
                                      </p:cBhvr>
                                      <p:tavLst>
                                        <p:tav tm="0">
                                          <p:val>
                                            <p:strVal val="#ppt_x"/>
                                          </p:val>
                                        </p:tav>
                                        <p:tav tm="100000">
                                          <p:val>
                                            <p:strVal val="#ppt_x"/>
                                          </p:val>
                                        </p:tav>
                                      </p:tavLst>
                                    </p:anim>
                                    <p:anim calcmode="lin" valueType="num">
                                      <p:cBhvr>
                                        <p:cTn id="35" dur="1000" fill="hold"/>
                                        <p:tgtEl>
                                          <p:spTgt spid="6">
                                            <p:graphicEl>
                                              <a:dgm id="{C3CE7577-81D3-4ED4-84CF-AC951E9F30B2}"/>
                                            </p:graphicEl>
                                          </p:spTgt>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6">
                                            <p:graphicEl>
                                              <a:dgm id="{52F1B484-31D4-4012-A268-A72A8F9573C1}"/>
                                            </p:graphicEl>
                                          </p:spTgt>
                                        </p:tgtEl>
                                        <p:attrNameLst>
                                          <p:attrName>style.visibility</p:attrName>
                                        </p:attrNameLst>
                                      </p:cBhvr>
                                      <p:to>
                                        <p:strVal val="visible"/>
                                      </p:to>
                                    </p:set>
                                    <p:animEffect transition="in" filter="fade">
                                      <p:cBhvr>
                                        <p:cTn id="38" dur="1000"/>
                                        <p:tgtEl>
                                          <p:spTgt spid="6">
                                            <p:graphicEl>
                                              <a:dgm id="{52F1B484-31D4-4012-A268-A72A8F9573C1}"/>
                                            </p:graphicEl>
                                          </p:spTgt>
                                        </p:tgtEl>
                                      </p:cBhvr>
                                    </p:animEffect>
                                    <p:anim calcmode="lin" valueType="num">
                                      <p:cBhvr>
                                        <p:cTn id="39" dur="1000" fill="hold"/>
                                        <p:tgtEl>
                                          <p:spTgt spid="6">
                                            <p:graphicEl>
                                              <a:dgm id="{52F1B484-31D4-4012-A268-A72A8F9573C1}"/>
                                            </p:graphicEl>
                                          </p:spTgt>
                                        </p:tgtEl>
                                        <p:attrNameLst>
                                          <p:attrName>ppt_x</p:attrName>
                                        </p:attrNameLst>
                                      </p:cBhvr>
                                      <p:tavLst>
                                        <p:tav tm="0">
                                          <p:val>
                                            <p:strVal val="#ppt_x"/>
                                          </p:val>
                                        </p:tav>
                                        <p:tav tm="100000">
                                          <p:val>
                                            <p:strVal val="#ppt_x"/>
                                          </p:val>
                                        </p:tav>
                                      </p:tavLst>
                                    </p:anim>
                                    <p:anim calcmode="lin" valueType="num">
                                      <p:cBhvr>
                                        <p:cTn id="40" dur="1000" fill="hold"/>
                                        <p:tgtEl>
                                          <p:spTgt spid="6">
                                            <p:graphicEl>
                                              <a:dgm id="{52F1B484-31D4-4012-A268-A72A8F9573C1}"/>
                                            </p:graphicEl>
                                          </p:spTgt>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6">
                                            <p:graphicEl>
                                              <a:dgm id="{FF602AE4-508C-4EF8-87AA-9DDCA753949A}"/>
                                            </p:graphicEl>
                                          </p:spTgt>
                                        </p:tgtEl>
                                        <p:attrNameLst>
                                          <p:attrName>style.visibility</p:attrName>
                                        </p:attrNameLst>
                                      </p:cBhvr>
                                      <p:to>
                                        <p:strVal val="visible"/>
                                      </p:to>
                                    </p:set>
                                    <p:animEffect transition="in" filter="fade">
                                      <p:cBhvr>
                                        <p:cTn id="43" dur="1000"/>
                                        <p:tgtEl>
                                          <p:spTgt spid="6">
                                            <p:graphicEl>
                                              <a:dgm id="{FF602AE4-508C-4EF8-87AA-9DDCA753949A}"/>
                                            </p:graphicEl>
                                          </p:spTgt>
                                        </p:tgtEl>
                                      </p:cBhvr>
                                    </p:animEffect>
                                    <p:anim calcmode="lin" valueType="num">
                                      <p:cBhvr>
                                        <p:cTn id="44" dur="1000" fill="hold"/>
                                        <p:tgtEl>
                                          <p:spTgt spid="6">
                                            <p:graphicEl>
                                              <a:dgm id="{FF602AE4-508C-4EF8-87AA-9DDCA753949A}"/>
                                            </p:graphicEl>
                                          </p:spTgt>
                                        </p:tgtEl>
                                        <p:attrNameLst>
                                          <p:attrName>ppt_x</p:attrName>
                                        </p:attrNameLst>
                                      </p:cBhvr>
                                      <p:tavLst>
                                        <p:tav tm="0">
                                          <p:val>
                                            <p:strVal val="#ppt_x"/>
                                          </p:val>
                                        </p:tav>
                                        <p:tav tm="100000">
                                          <p:val>
                                            <p:strVal val="#ppt_x"/>
                                          </p:val>
                                        </p:tav>
                                      </p:tavLst>
                                    </p:anim>
                                    <p:anim calcmode="lin" valueType="num">
                                      <p:cBhvr>
                                        <p:cTn id="45" dur="1000" fill="hold"/>
                                        <p:tgtEl>
                                          <p:spTgt spid="6">
                                            <p:graphicEl>
                                              <a:dgm id="{FF602AE4-508C-4EF8-87AA-9DDCA753949A}"/>
                                            </p:graphicEl>
                                          </p:spTgt>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6">
                                            <p:graphicEl>
                                              <a:dgm id="{157D3B8F-5D28-4A81-97B6-6DACF0C4F2DC}"/>
                                            </p:graphicEl>
                                          </p:spTgt>
                                        </p:tgtEl>
                                        <p:attrNameLst>
                                          <p:attrName>style.visibility</p:attrName>
                                        </p:attrNameLst>
                                      </p:cBhvr>
                                      <p:to>
                                        <p:strVal val="visible"/>
                                      </p:to>
                                    </p:set>
                                    <p:animEffect transition="in" filter="fade">
                                      <p:cBhvr>
                                        <p:cTn id="48" dur="1000"/>
                                        <p:tgtEl>
                                          <p:spTgt spid="6">
                                            <p:graphicEl>
                                              <a:dgm id="{157D3B8F-5D28-4A81-97B6-6DACF0C4F2DC}"/>
                                            </p:graphicEl>
                                          </p:spTgt>
                                        </p:tgtEl>
                                      </p:cBhvr>
                                    </p:animEffect>
                                    <p:anim calcmode="lin" valueType="num">
                                      <p:cBhvr>
                                        <p:cTn id="49" dur="1000" fill="hold"/>
                                        <p:tgtEl>
                                          <p:spTgt spid="6">
                                            <p:graphicEl>
                                              <a:dgm id="{157D3B8F-5D28-4A81-97B6-6DACF0C4F2DC}"/>
                                            </p:graphicEl>
                                          </p:spTgt>
                                        </p:tgtEl>
                                        <p:attrNameLst>
                                          <p:attrName>ppt_x</p:attrName>
                                        </p:attrNameLst>
                                      </p:cBhvr>
                                      <p:tavLst>
                                        <p:tav tm="0">
                                          <p:val>
                                            <p:strVal val="#ppt_x"/>
                                          </p:val>
                                        </p:tav>
                                        <p:tav tm="100000">
                                          <p:val>
                                            <p:strVal val="#ppt_x"/>
                                          </p:val>
                                        </p:tav>
                                      </p:tavLst>
                                    </p:anim>
                                    <p:anim calcmode="lin" valueType="num">
                                      <p:cBhvr>
                                        <p:cTn id="50" dur="1000" fill="hold"/>
                                        <p:tgtEl>
                                          <p:spTgt spid="6">
                                            <p:graphicEl>
                                              <a:dgm id="{157D3B8F-5D28-4A81-97B6-6DACF0C4F2DC}"/>
                                            </p:graphicEl>
                                          </p:spTgt>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6">
                                            <p:graphicEl>
                                              <a:dgm id="{BA5FAEEF-6BFA-4229-925A-C54F4943B1F0}"/>
                                            </p:graphicEl>
                                          </p:spTgt>
                                        </p:tgtEl>
                                        <p:attrNameLst>
                                          <p:attrName>style.visibility</p:attrName>
                                        </p:attrNameLst>
                                      </p:cBhvr>
                                      <p:to>
                                        <p:strVal val="visible"/>
                                      </p:to>
                                    </p:set>
                                    <p:animEffect transition="in" filter="fade">
                                      <p:cBhvr>
                                        <p:cTn id="53" dur="1000"/>
                                        <p:tgtEl>
                                          <p:spTgt spid="6">
                                            <p:graphicEl>
                                              <a:dgm id="{BA5FAEEF-6BFA-4229-925A-C54F4943B1F0}"/>
                                            </p:graphicEl>
                                          </p:spTgt>
                                        </p:tgtEl>
                                      </p:cBhvr>
                                    </p:animEffect>
                                    <p:anim calcmode="lin" valueType="num">
                                      <p:cBhvr>
                                        <p:cTn id="54" dur="1000" fill="hold"/>
                                        <p:tgtEl>
                                          <p:spTgt spid="6">
                                            <p:graphicEl>
                                              <a:dgm id="{BA5FAEEF-6BFA-4229-925A-C54F4943B1F0}"/>
                                            </p:graphicEl>
                                          </p:spTgt>
                                        </p:tgtEl>
                                        <p:attrNameLst>
                                          <p:attrName>ppt_x</p:attrName>
                                        </p:attrNameLst>
                                      </p:cBhvr>
                                      <p:tavLst>
                                        <p:tav tm="0">
                                          <p:val>
                                            <p:strVal val="#ppt_x"/>
                                          </p:val>
                                        </p:tav>
                                        <p:tav tm="100000">
                                          <p:val>
                                            <p:strVal val="#ppt_x"/>
                                          </p:val>
                                        </p:tav>
                                      </p:tavLst>
                                    </p:anim>
                                    <p:anim calcmode="lin" valueType="num">
                                      <p:cBhvr>
                                        <p:cTn id="55" dur="1000" fill="hold"/>
                                        <p:tgtEl>
                                          <p:spTgt spid="6">
                                            <p:graphicEl>
                                              <a:dgm id="{BA5FAEEF-6BFA-4229-925A-C54F4943B1F0}"/>
                                            </p:graphicEl>
                                          </p:spTgt>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6">
                                            <p:graphicEl>
                                              <a:dgm id="{64B2395F-32EF-4705-AD99-84F58B82C75C}"/>
                                            </p:graphicEl>
                                          </p:spTgt>
                                        </p:tgtEl>
                                        <p:attrNameLst>
                                          <p:attrName>style.visibility</p:attrName>
                                        </p:attrNameLst>
                                      </p:cBhvr>
                                      <p:to>
                                        <p:strVal val="visible"/>
                                      </p:to>
                                    </p:set>
                                    <p:animEffect transition="in" filter="fade">
                                      <p:cBhvr>
                                        <p:cTn id="58" dur="1000"/>
                                        <p:tgtEl>
                                          <p:spTgt spid="6">
                                            <p:graphicEl>
                                              <a:dgm id="{64B2395F-32EF-4705-AD99-84F58B82C75C}"/>
                                            </p:graphicEl>
                                          </p:spTgt>
                                        </p:tgtEl>
                                      </p:cBhvr>
                                    </p:animEffect>
                                    <p:anim calcmode="lin" valueType="num">
                                      <p:cBhvr>
                                        <p:cTn id="59" dur="1000" fill="hold"/>
                                        <p:tgtEl>
                                          <p:spTgt spid="6">
                                            <p:graphicEl>
                                              <a:dgm id="{64B2395F-32EF-4705-AD99-84F58B82C75C}"/>
                                            </p:graphicEl>
                                          </p:spTgt>
                                        </p:tgtEl>
                                        <p:attrNameLst>
                                          <p:attrName>ppt_x</p:attrName>
                                        </p:attrNameLst>
                                      </p:cBhvr>
                                      <p:tavLst>
                                        <p:tav tm="0">
                                          <p:val>
                                            <p:strVal val="#ppt_x"/>
                                          </p:val>
                                        </p:tav>
                                        <p:tav tm="100000">
                                          <p:val>
                                            <p:strVal val="#ppt_x"/>
                                          </p:val>
                                        </p:tav>
                                      </p:tavLst>
                                    </p:anim>
                                    <p:anim calcmode="lin" valueType="num">
                                      <p:cBhvr>
                                        <p:cTn id="60" dur="1000" fill="hold"/>
                                        <p:tgtEl>
                                          <p:spTgt spid="6">
                                            <p:graphicEl>
                                              <a:dgm id="{64B2395F-32EF-4705-AD99-84F58B82C75C}"/>
                                            </p:graphicEl>
                                          </p:spTgt>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30" presetClass="emph" presetSubtype="0" fill="hold" grpId="1" nodeType="clickEffect">
                                  <p:stCondLst>
                                    <p:cond delay="0"/>
                                  </p:stCondLst>
                                  <p:childTnLst>
                                    <p:animClr clrSpc="hsl" dir="cw">
                                      <p:cBhvr override="childStyle">
                                        <p:cTn id="64" dur="500" fill="hold"/>
                                        <p:tgtEl>
                                          <p:spTgt spid="6">
                                            <p:graphicEl>
                                              <a:dgm id="{C3CE7577-81D3-4ED4-84CF-AC951E9F30B2}"/>
                                            </p:graphicEl>
                                          </p:spTgt>
                                        </p:tgtEl>
                                        <p:attrNameLst>
                                          <p:attrName>style.color</p:attrName>
                                        </p:attrNameLst>
                                      </p:cBhvr>
                                      <p:by>
                                        <p:hsl h="0" s="12549" l="25098"/>
                                      </p:by>
                                    </p:animClr>
                                    <p:animClr clrSpc="hsl" dir="cw">
                                      <p:cBhvr>
                                        <p:cTn id="65" dur="500" fill="hold"/>
                                        <p:tgtEl>
                                          <p:spTgt spid="6">
                                            <p:graphicEl>
                                              <a:dgm id="{C3CE7577-81D3-4ED4-84CF-AC951E9F30B2}"/>
                                            </p:graphicEl>
                                          </p:spTgt>
                                        </p:tgtEl>
                                        <p:attrNameLst>
                                          <p:attrName>fillcolor</p:attrName>
                                        </p:attrNameLst>
                                      </p:cBhvr>
                                      <p:by>
                                        <p:hsl h="0" s="12549" l="25098"/>
                                      </p:by>
                                    </p:animClr>
                                    <p:animClr clrSpc="hsl" dir="cw">
                                      <p:cBhvr>
                                        <p:cTn id="66" dur="500" fill="hold"/>
                                        <p:tgtEl>
                                          <p:spTgt spid="6">
                                            <p:graphicEl>
                                              <a:dgm id="{C3CE7577-81D3-4ED4-84CF-AC951E9F30B2}"/>
                                            </p:graphicEl>
                                          </p:spTgt>
                                        </p:tgtEl>
                                        <p:attrNameLst>
                                          <p:attrName>stroke.color</p:attrName>
                                        </p:attrNameLst>
                                      </p:cBhvr>
                                      <p:by>
                                        <p:hsl h="0" s="12549" l="25098"/>
                                      </p:by>
                                    </p:animClr>
                                    <p:set>
                                      <p:cBhvr>
                                        <p:cTn id="67" dur="500" fill="hold"/>
                                        <p:tgtEl>
                                          <p:spTgt spid="6">
                                            <p:graphicEl>
                                              <a:dgm id="{C3CE7577-81D3-4ED4-84CF-AC951E9F30B2}"/>
                                            </p:graphicEl>
                                          </p:spTgt>
                                        </p:tgtEl>
                                        <p:attrNameLst>
                                          <p:attrName>fill.type</p:attrName>
                                        </p:attrNameLst>
                                      </p:cBhvr>
                                      <p:to>
                                        <p:strVal val="solid"/>
                                      </p:to>
                                    </p:set>
                                  </p:childTnLst>
                                </p:cTn>
                              </p:par>
                            </p:childTnLst>
                          </p:cTn>
                        </p:par>
                      </p:childTnLst>
                    </p:cTn>
                  </p:par>
                  <p:par>
                    <p:cTn id="68" fill="hold">
                      <p:stCondLst>
                        <p:cond delay="indefinite"/>
                      </p:stCondLst>
                      <p:childTnLst>
                        <p:par>
                          <p:cTn id="69" fill="hold">
                            <p:stCondLst>
                              <p:cond delay="0"/>
                            </p:stCondLst>
                            <p:childTnLst>
                              <p:par>
                                <p:cTn id="70" presetID="26" presetClass="emph" presetSubtype="0" fill="hold" grpId="1" nodeType="clickEffect">
                                  <p:stCondLst>
                                    <p:cond delay="0"/>
                                  </p:stCondLst>
                                  <p:childTnLst>
                                    <p:animEffect transition="out" filter="fade">
                                      <p:cBhvr>
                                        <p:cTn id="71" dur="500" tmFilter="0, 0; .2, .5; .8, .5; 1, 0"/>
                                        <p:tgtEl>
                                          <p:spTgt spid="6">
                                            <p:graphicEl>
                                              <a:dgm id="{52F1B484-31D4-4012-A268-A72A8F9573C1}"/>
                                            </p:graphicEl>
                                          </p:spTgt>
                                        </p:tgtEl>
                                      </p:cBhvr>
                                    </p:animEffect>
                                    <p:animScale>
                                      <p:cBhvr>
                                        <p:cTn id="72" dur="250" autoRev="1" fill="hold"/>
                                        <p:tgtEl>
                                          <p:spTgt spid="6">
                                            <p:graphicEl>
                                              <a:dgm id="{52F1B484-31D4-4012-A268-A72A8F9573C1}"/>
                                            </p:graphic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6" grpId="0">
        <p:bldSub>
          <a:bldDgm/>
        </p:bldSub>
      </p:bldGraphic>
      <p:bldGraphic spid="6" grpId="1" uiExpand="1">
        <p:bldSub>
          <a:bldDgm bld="one"/>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b="1" i="1" dirty="0">
                <a:effectLst>
                  <a:outerShdw blurRad="38100" dist="38100" dir="2700000" algn="tl">
                    <a:srgbClr val="000000">
                      <a:alpha val="43137"/>
                    </a:srgbClr>
                  </a:outerShdw>
                </a:effectLst>
                <a:latin typeface="Arial" pitchFamily="34" charset="0"/>
                <a:cs typeface="Arial" pitchFamily="34" charset="0"/>
              </a:rPr>
              <a:t>Web 2.0 là </a:t>
            </a:r>
            <a:r>
              <a:rPr lang="en-US" sz="5400" b="1" i="1" dirty="0" err="1">
                <a:effectLst>
                  <a:outerShdw blurRad="38100" dist="38100" dir="2700000" algn="tl">
                    <a:srgbClr val="000000">
                      <a:alpha val="43137"/>
                    </a:srgbClr>
                  </a:outerShdw>
                </a:effectLst>
                <a:latin typeface="Arial" pitchFamily="34" charset="0"/>
                <a:cs typeface="Arial" pitchFamily="34" charset="0"/>
              </a:rPr>
              <a:t>gi</a:t>
            </a:r>
            <a:r>
              <a:rPr lang="en-US" sz="5400" b="1" i="1" dirty="0">
                <a:effectLst>
                  <a:outerShdw blurRad="38100" dist="38100" dir="2700000" algn="tl">
                    <a:srgbClr val="000000">
                      <a:alpha val="43137"/>
                    </a:srgbClr>
                  </a:outerShdw>
                </a:effectLst>
                <a:latin typeface="Arial" pitchFamily="34" charset="0"/>
                <a:cs typeface="Arial" pitchFamily="34" charset="0"/>
              </a:rPr>
              <a:t>̀ ? </a:t>
            </a:r>
            <a:endParaRPr lang="vi-VN" sz="4800" i="1"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algn="just">
              <a:lnSpc>
                <a:spcPct val="150000"/>
              </a:lnSpc>
            </a:pPr>
            <a:r>
              <a:rPr lang="en-US" sz="3200" b="1" dirty="0" err="1" smtClean="0">
                <a:effectLst>
                  <a:outerShdw blurRad="38100" dist="38100" dir="2700000" algn="tl">
                    <a:srgbClr val="000000">
                      <a:alpha val="43137"/>
                    </a:srgbClr>
                  </a:outerShdw>
                </a:effectLst>
                <a:latin typeface="Arial" pitchFamily="34" charset="0"/>
                <a:cs typeface="Arial" pitchFamily="34" charset="0"/>
              </a:rPr>
              <a:t>Giới</a:t>
            </a:r>
            <a:r>
              <a:rPr lang="en-US" sz="3200" b="1" dirty="0" smtClean="0">
                <a:effectLst>
                  <a:outerShdw blurRad="38100" dist="38100" dir="2700000" algn="tl">
                    <a:srgbClr val="000000">
                      <a:alpha val="43137"/>
                    </a:srgbClr>
                  </a:outerShdw>
                </a:effectLst>
                <a:latin typeface="Arial" pitchFamily="34" charset="0"/>
                <a:cs typeface="Arial" pitchFamily="34" charset="0"/>
              </a:rPr>
              <a:t> </a:t>
            </a:r>
            <a:r>
              <a:rPr lang="en-US" sz="3200" b="1" dirty="0" err="1" smtClean="0">
                <a:effectLst>
                  <a:outerShdw blurRad="38100" dist="38100" dir="2700000" algn="tl">
                    <a:srgbClr val="000000">
                      <a:alpha val="43137"/>
                    </a:srgbClr>
                  </a:outerShdw>
                </a:effectLst>
                <a:latin typeface="Arial" pitchFamily="34" charset="0"/>
                <a:cs typeface="Arial" pitchFamily="34" charset="0"/>
              </a:rPr>
              <a:t>Thiệu</a:t>
            </a:r>
            <a:r>
              <a:rPr lang="en-US" sz="3200" b="1" dirty="0" smtClean="0">
                <a:effectLst>
                  <a:outerShdw blurRad="38100" dist="38100" dir="2700000" algn="tl">
                    <a:srgbClr val="000000">
                      <a:alpha val="43137"/>
                    </a:srgbClr>
                  </a:outerShdw>
                </a:effectLst>
                <a:latin typeface="Arial" pitchFamily="34" charset="0"/>
                <a:cs typeface="Arial" pitchFamily="34" charset="0"/>
              </a:rPr>
              <a:t>.</a:t>
            </a:r>
          </a:p>
          <a:p>
            <a:pPr algn="just">
              <a:lnSpc>
                <a:spcPct val="150000"/>
              </a:lnSpc>
            </a:pPr>
            <a:r>
              <a:rPr lang="en-US" sz="3200" b="1" dirty="0" err="1" smtClean="0">
                <a:effectLst>
                  <a:outerShdw blurRad="38100" dist="38100" dir="2700000" algn="tl">
                    <a:srgbClr val="000000">
                      <a:alpha val="43137"/>
                    </a:srgbClr>
                  </a:outerShdw>
                </a:effectLst>
                <a:latin typeface="Arial" pitchFamily="34" charset="0"/>
                <a:cs typeface="Arial" pitchFamily="34" charset="0"/>
              </a:rPr>
              <a:t>Đặc</a:t>
            </a:r>
            <a:r>
              <a:rPr lang="en-US" sz="3200" b="1" dirty="0" smtClean="0">
                <a:effectLst>
                  <a:outerShdw blurRad="38100" dist="38100" dir="2700000" algn="tl">
                    <a:srgbClr val="000000">
                      <a:alpha val="43137"/>
                    </a:srgbClr>
                  </a:outerShdw>
                </a:effectLst>
                <a:latin typeface="Arial" pitchFamily="34" charset="0"/>
                <a:cs typeface="Arial" pitchFamily="34" charset="0"/>
              </a:rPr>
              <a:t> </a:t>
            </a:r>
            <a:r>
              <a:rPr lang="en-US" sz="3200" b="1" dirty="0" err="1" smtClean="0">
                <a:effectLst>
                  <a:outerShdw blurRad="38100" dist="38100" dir="2700000" algn="tl">
                    <a:srgbClr val="000000">
                      <a:alpha val="43137"/>
                    </a:srgbClr>
                  </a:outerShdw>
                </a:effectLst>
                <a:latin typeface="Arial" pitchFamily="34" charset="0"/>
                <a:cs typeface="Arial" pitchFamily="34" charset="0"/>
              </a:rPr>
              <a:t>tính</a:t>
            </a:r>
            <a:endParaRPr lang="en-US" sz="3200" b="1" dirty="0" smtClean="0">
              <a:effectLst>
                <a:outerShdw blurRad="38100" dist="38100" dir="2700000" algn="tl">
                  <a:srgbClr val="000000">
                    <a:alpha val="43137"/>
                  </a:srgbClr>
                </a:outerShdw>
              </a:effectLst>
              <a:latin typeface="Arial" pitchFamily="34" charset="0"/>
              <a:cs typeface="Arial" pitchFamily="34" charset="0"/>
            </a:endParaRPr>
          </a:p>
          <a:p>
            <a:pPr algn="just">
              <a:lnSpc>
                <a:spcPct val="150000"/>
              </a:lnSpc>
            </a:pPr>
            <a:r>
              <a:rPr lang="en-US" sz="3200" b="1" dirty="0" smtClean="0">
                <a:effectLst>
                  <a:outerShdw blurRad="38100" dist="38100" dir="2700000" algn="tl">
                    <a:srgbClr val="000000">
                      <a:alpha val="43137"/>
                    </a:srgbClr>
                  </a:outerShdw>
                </a:effectLst>
                <a:latin typeface="Arial" pitchFamily="34" charset="0"/>
                <a:cs typeface="Arial" pitchFamily="34" charset="0"/>
              </a:rPr>
              <a:t>Web 1.0 </a:t>
            </a:r>
            <a:r>
              <a:rPr lang="en-US" sz="3200" b="1" dirty="0" err="1" smtClean="0">
                <a:effectLst>
                  <a:outerShdw blurRad="38100" dist="38100" dir="2700000" algn="tl">
                    <a:srgbClr val="000000">
                      <a:alpha val="43137"/>
                    </a:srgbClr>
                  </a:outerShdw>
                </a:effectLst>
                <a:latin typeface="Arial" pitchFamily="34" charset="0"/>
                <a:cs typeface="Arial" pitchFamily="34" charset="0"/>
              </a:rPr>
              <a:t>va</a:t>
            </a:r>
            <a:r>
              <a:rPr lang="en-US" sz="3200" b="1" dirty="0" smtClean="0">
                <a:effectLst>
                  <a:outerShdw blurRad="38100" dist="38100" dir="2700000" algn="tl">
                    <a:srgbClr val="000000">
                      <a:alpha val="43137"/>
                    </a:srgbClr>
                  </a:outerShdw>
                </a:effectLst>
                <a:latin typeface="Arial" pitchFamily="34" charset="0"/>
                <a:cs typeface="Arial" pitchFamily="34" charset="0"/>
              </a:rPr>
              <a:t>̀ Web 2.0</a:t>
            </a:r>
          </a:p>
          <a:p>
            <a:pPr algn="just">
              <a:lnSpc>
                <a:spcPct val="150000"/>
              </a:lnSpc>
            </a:pPr>
            <a:r>
              <a:rPr lang="en-US" sz="3200" b="1" dirty="0" smtClean="0">
                <a:effectLst>
                  <a:outerShdw blurRad="38100" dist="38100" dir="2700000" algn="tl">
                    <a:srgbClr val="000000">
                      <a:alpha val="43137"/>
                    </a:srgbClr>
                  </a:outerShdw>
                </a:effectLst>
                <a:latin typeface="Arial" pitchFamily="34" charset="0"/>
                <a:cs typeface="Arial" pitchFamily="34" charset="0"/>
              </a:rPr>
              <a:t>Web </a:t>
            </a:r>
            <a:r>
              <a:rPr lang="en-US" sz="3200" b="1" dirty="0" err="1" smtClean="0">
                <a:effectLst>
                  <a:outerShdw blurRad="38100" dist="38100" dir="2700000" algn="tl">
                    <a:srgbClr val="000000">
                      <a:alpha val="43137"/>
                    </a:srgbClr>
                  </a:outerShdw>
                </a:effectLst>
                <a:latin typeface="Arial" pitchFamily="34" charset="0"/>
                <a:cs typeface="Arial" pitchFamily="34" charset="0"/>
              </a:rPr>
              <a:t>Ngư</a:t>
            </a:r>
            <a:r>
              <a:rPr lang="en-US" sz="3200" b="1" dirty="0" smtClean="0">
                <a:effectLst>
                  <a:outerShdw blurRad="38100" dist="38100" dir="2700000" algn="tl">
                    <a:srgbClr val="000000">
                      <a:alpha val="43137"/>
                    </a:srgbClr>
                  </a:outerShdw>
                </a:effectLst>
                <a:latin typeface="Arial" pitchFamily="34" charset="0"/>
                <a:cs typeface="Arial" pitchFamily="34" charset="0"/>
              </a:rPr>
              <a:t>̃ </a:t>
            </a:r>
            <a:r>
              <a:rPr lang="en-US" sz="3200" b="1" dirty="0" err="1" smtClean="0">
                <a:effectLst>
                  <a:outerShdw blurRad="38100" dist="38100" dir="2700000" algn="tl">
                    <a:srgbClr val="000000">
                      <a:alpha val="43137"/>
                    </a:srgbClr>
                  </a:outerShdw>
                </a:effectLst>
                <a:latin typeface="Arial" pitchFamily="34" charset="0"/>
                <a:cs typeface="Arial" pitchFamily="34" charset="0"/>
              </a:rPr>
              <a:t>Nghĩa</a:t>
            </a:r>
            <a:endParaRPr lang="vi-VN" sz="3200" b="1" dirty="0">
              <a:effectLst>
                <a:outerShdw blurRad="38100" dist="38100" dir="2700000" algn="tl">
                  <a:srgbClr val="000000">
                    <a:alpha val="43137"/>
                  </a:srgbClr>
                </a:outerShdw>
              </a:effectLst>
              <a:latin typeface="Arial" pitchFamily="34" charset="0"/>
              <a:cs typeface="Arial"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0072" y="2636912"/>
            <a:ext cx="3543300" cy="2971800"/>
          </a:xfrm>
          <a:prstGeom prst="rect">
            <a:avLst/>
          </a:prstGeom>
        </p:spPr>
      </p:pic>
    </p:spTree>
    <p:extLst>
      <p:ext uri="{BB962C8B-B14F-4D97-AF65-F5344CB8AC3E}">
        <p14:creationId xmlns:p14="http://schemas.microsoft.com/office/powerpoint/2010/main" val="18949889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80">
                                          <p:stCondLst>
                                            <p:cond delay="0"/>
                                          </p:stCondLst>
                                        </p:cTn>
                                        <p:tgtEl>
                                          <p:spTgt spid="4"/>
                                        </p:tgtEl>
                                      </p:cBhvr>
                                    </p:animEffect>
                                    <p:anim calcmode="lin" valueType="num">
                                      <p:cBhvr>
                                        <p:cTn id="13"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8" dur="26">
                                          <p:stCondLst>
                                            <p:cond delay="650"/>
                                          </p:stCondLst>
                                        </p:cTn>
                                        <p:tgtEl>
                                          <p:spTgt spid="4"/>
                                        </p:tgtEl>
                                      </p:cBhvr>
                                      <p:to x="100000" y="60000"/>
                                    </p:animScale>
                                    <p:animScale>
                                      <p:cBhvr>
                                        <p:cTn id="19" dur="166" decel="50000">
                                          <p:stCondLst>
                                            <p:cond delay="676"/>
                                          </p:stCondLst>
                                        </p:cTn>
                                        <p:tgtEl>
                                          <p:spTgt spid="4"/>
                                        </p:tgtEl>
                                      </p:cBhvr>
                                      <p:to x="100000" y="100000"/>
                                    </p:animScale>
                                    <p:animScale>
                                      <p:cBhvr>
                                        <p:cTn id="20" dur="26">
                                          <p:stCondLst>
                                            <p:cond delay="1312"/>
                                          </p:stCondLst>
                                        </p:cTn>
                                        <p:tgtEl>
                                          <p:spTgt spid="4"/>
                                        </p:tgtEl>
                                      </p:cBhvr>
                                      <p:to x="100000" y="80000"/>
                                    </p:animScale>
                                    <p:animScale>
                                      <p:cBhvr>
                                        <p:cTn id="21" dur="166" decel="50000">
                                          <p:stCondLst>
                                            <p:cond delay="1338"/>
                                          </p:stCondLst>
                                        </p:cTn>
                                        <p:tgtEl>
                                          <p:spTgt spid="4"/>
                                        </p:tgtEl>
                                      </p:cBhvr>
                                      <p:to x="100000" y="100000"/>
                                    </p:animScale>
                                    <p:animScale>
                                      <p:cBhvr>
                                        <p:cTn id="22" dur="26">
                                          <p:stCondLst>
                                            <p:cond delay="1642"/>
                                          </p:stCondLst>
                                        </p:cTn>
                                        <p:tgtEl>
                                          <p:spTgt spid="4"/>
                                        </p:tgtEl>
                                      </p:cBhvr>
                                      <p:to x="100000" y="90000"/>
                                    </p:animScale>
                                    <p:animScale>
                                      <p:cBhvr>
                                        <p:cTn id="23" dur="166" decel="50000">
                                          <p:stCondLst>
                                            <p:cond delay="1668"/>
                                          </p:stCondLst>
                                        </p:cTn>
                                        <p:tgtEl>
                                          <p:spTgt spid="4"/>
                                        </p:tgtEl>
                                      </p:cBhvr>
                                      <p:to x="100000" y="100000"/>
                                    </p:animScale>
                                    <p:animScale>
                                      <p:cBhvr>
                                        <p:cTn id="24" dur="26">
                                          <p:stCondLst>
                                            <p:cond delay="1808"/>
                                          </p:stCondLst>
                                        </p:cTn>
                                        <p:tgtEl>
                                          <p:spTgt spid="4"/>
                                        </p:tgtEl>
                                      </p:cBhvr>
                                      <p:to x="100000" y="95000"/>
                                    </p:animScale>
                                    <p:animScale>
                                      <p:cBhvr>
                                        <p:cTn id="25" dur="166" decel="50000">
                                          <p:stCondLst>
                                            <p:cond delay="1834"/>
                                          </p:stCondLst>
                                        </p:cTn>
                                        <p:tgtEl>
                                          <p:spTgt spid="4"/>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6" presetClass="entr" presetSubtype="16" fill="hold" nodeType="clickEffect">
                                  <p:stCondLst>
                                    <p:cond delay="0"/>
                                  </p:stCondLst>
                                  <p:childTnLst>
                                    <p:set>
                                      <p:cBhvr>
                                        <p:cTn id="29" dur="1" fill="hold">
                                          <p:stCondLst>
                                            <p:cond delay="0"/>
                                          </p:stCondLst>
                                        </p:cTn>
                                        <p:tgtEl>
                                          <p:spTgt spid="3">
                                            <p:txEl>
                                              <p:pRg st="0" end="0"/>
                                            </p:txEl>
                                          </p:spTgt>
                                        </p:tgtEl>
                                        <p:attrNameLst>
                                          <p:attrName>style.visibility</p:attrName>
                                        </p:attrNameLst>
                                      </p:cBhvr>
                                      <p:to>
                                        <p:strVal val="visible"/>
                                      </p:to>
                                    </p:set>
                                    <p:animEffect transition="in" filter="circle(in)">
                                      <p:cBhvr>
                                        <p:cTn id="30" dur="2000"/>
                                        <p:tgtEl>
                                          <p:spTgt spid="3">
                                            <p:txEl>
                                              <p:pRg st="0" end="0"/>
                                            </p:txEl>
                                          </p:spTgt>
                                        </p:tgtEl>
                                      </p:cBhvr>
                                    </p:animEffect>
                                  </p:childTnLst>
                                </p:cTn>
                              </p:par>
                              <p:par>
                                <p:cTn id="31" presetID="6" presetClass="entr" presetSubtype="16" fill="hold" nodeType="withEffect">
                                  <p:stCondLst>
                                    <p:cond delay="0"/>
                                  </p:stCondLst>
                                  <p:childTnLst>
                                    <p:set>
                                      <p:cBhvr>
                                        <p:cTn id="32" dur="1" fill="hold">
                                          <p:stCondLst>
                                            <p:cond delay="0"/>
                                          </p:stCondLst>
                                        </p:cTn>
                                        <p:tgtEl>
                                          <p:spTgt spid="3">
                                            <p:txEl>
                                              <p:pRg st="1" end="1"/>
                                            </p:txEl>
                                          </p:spTgt>
                                        </p:tgtEl>
                                        <p:attrNameLst>
                                          <p:attrName>style.visibility</p:attrName>
                                        </p:attrNameLst>
                                      </p:cBhvr>
                                      <p:to>
                                        <p:strVal val="visible"/>
                                      </p:to>
                                    </p:set>
                                    <p:animEffect transition="in" filter="circle(in)">
                                      <p:cBhvr>
                                        <p:cTn id="33" dur="2000"/>
                                        <p:tgtEl>
                                          <p:spTgt spid="3">
                                            <p:txEl>
                                              <p:pRg st="1" end="1"/>
                                            </p:txEl>
                                          </p:spTgt>
                                        </p:tgtEl>
                                      </p:cBhvr>
                                    </p:animEffect>
                                  </p:childTnLst>
                                </p:cTn>
                              </p:par>
                              <p:par>
                                <p:cTn id="34" presetID="6" presetClass="entr" presetSubtype="16" fill="hold" nodeType="withEffect">
                                  <p:stCondLst>
                                    <p:cond delay="0"/>
                                  </p:stCondLst>
                                  <p:childTnLst>
                                    <p:set>
                                      <p:cBhvr>
                                        <p:cTn id="35" dur="1" fill="hold">
                                          <p:stCondLst>
                                            <p:cond delay="0"/>
                                          </p:stCondLst>
                                        </p:cTn>
                                        <p:tgtEl>
                                          <p:spTgt spid="3">
                                            <p:txEl>
                                              <p:pRg st="2" end="2"/>
                                            </p:txEl>
                                          </p:spTgt>
                                        </p:tgtEl>
                                        <p:attrNameLst>
                                          <p:attrName>style.visibility</p:attrName>
                                        </p:attrNameLst>
                                      </p:cBhvr>
                                      <p:to>
                                        <p:strVal val="visible"/>
                                      </p:to>
                                    </p:set>
                                    <p:animEffect transition="in" filter="circle(in)">
                                      <p:cBhvr>
                                        <p:cTn id="36" dur="2000"/>
                                        <p:tgtEl>
                                          <p:spTgt spid="3">
                                            <p:txEl>
                                              <p:pRg st="2" end="2"/>
                                            </p:txEl>
                                          </p:spTgt>
                                        </p:tgtEl>
                                      </p:cBhvr>
                                    </p:animEffect>
                                  </p:childTnLst>
                                </p:cTn>
                              </p:par>
                              <p:par>
                                <p:cTn id="37" presetID="6" presetClass="entr" presetSubtype="16" fill="hold" nodeType="with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Effect transition="in" filter="circle(in)">
                                      <p:cBhvr>
                                        <p:cTn id="39"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b="1" dirty="0" err="1">
                <a:effectLst>
                  <a:outerShdw blurRad="38100" dist="38100" dir="2700000" algn="tl">
                    <a:srgbClr val="000000">
                      <a:alpha val="43137"/>
                    </a:srgbClr>
                  </a:outerShdw>
                </a:effectLst>
                <a:latin typeface="Arial" pitchFamily="34" charset="0"/>
                <a:cs typeface="Arial" pitchFamily="34" charset="0"/>
              </a:rPr>
              <a:t>Giới</a:t>
            </a:r>
            <a:r>
              <a:rPr lang="en-US" sz="4400" b="1" dirty="0">
                <a:effectLst>
                  <a:outerShdw blurRad="38100" dist="38100" dir="2700000" algn="tl">
                    <a:srgbClr val="000000">
                      <a:alpha val="43137"/>
                    </a:srgbClr>
                  </a:outerShdw>
                </a:effectLst>
                <a:latin typeface="Arial" pitchFamily="34" charset="0"/>
                <a:cs typeface="Arial" pitchFamily="34" charset="0"/>
              </a:rPr>
              <a:t> </a:t>
            </a:r>
            <a:r>
              <a:rPr lang="en-US" sz="4400" b="1" dirty="0" err="1">
                <a:effectLst>
                  <a:outerShdw blurRad="38100" dist="38100" dir="2700000" algn="tl">
                    <a:srgbClr val="000000">
                      <a:alpha val="43137"/>
                    </a:srgbClr>
                  </a:outerShdw>
                </a:effectLst>
                <a:latin typeface="Arial" pitchFamily="34" charset="0"/>
                <a:cs typeface="Arial" pitchFamily="34" charset="0"/>
              </a:rPr>
              <a:t>Thiệu</a:t>
            </a:r>
            <a:r>
              <a:rPr lang="en-US" sz="4400" b="1" dirty="0" smtClean="0">
                <a:effectLst>
                  <a:outerShdw blurRad="38100" dist="38100" dir="2700000" algn="tl">
                    <a:srgbClr val="000000">
                      <a:alpha val="43137"/>
                    </a:srgbClr>
                  </a:outerShdw>
                </a:effectLst>
                <a:latin typeface="Arial" pitchFamily="34" charset="0"/>
                <a:cs typeface="Arial" pitchFamily="34" charset="0"/>
              </a:rPr>
              <a:t>.</a:t>
            </a:r>
            <a:endParaRPr lang="vi-VN" sz="4000"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algn="just">
              <a:lnSpc>
                <a:spcPct val="150000"/>
              </a:lnSpc>
            </a:pPr>
            <a:r>
              <a:rPr lang="vi-VN" sz="2800" dirty="0">
                <a:latin typeface="Century Gothic (Body)"/>
              </a:rPr>
              <a:t>Web 2.0 </a:t>
            </a:r>
            <a:r>
              <a:rPr lang="vi-VN" sz="2800" dirty="0" smtClean="0">
                <a:latin typeface="Century Gothic (Body)"/>
              </a:rPr>
              <a:t>là :</a:t>
            </a:r>
          </a:p>
          <a:p>
            <a:pPr lvl="1" algn="just">
              <a:lnSpc>
                <a:spcPct val="150000"/>
              </a:lnSpc>
            </a:pPr>
            <a:r>
              <a:rPr lang="vi-VN" sz="2400" dirty="0" smtClean="0">
                <a:latin typeface="Century Gothic (Body)"/>
              </a:rPr>
              <a:t>Một </a:t>
            </a:r>
            <a:r>
              <a:rPr lang="vi-VN" sz="2400" dirty="0">
                <a:latin typeface="Century Gothic (Body)"/>
              </a:rPr>
              <a:t>cách tiếp cận mới để sử dụng web như là một nền tảng , nơi mà người dùng cùng nhau tham gia vào việc tạo ra,chỉnh sửa, và  xuất  bản  thông  tin thông qua những công cụ hợp tác sáng tạo nội dung trên nền web.</a:t>
            </a:r>
          </a:p>
          <a:p>
            <a:pPr marL="64008" indent="0">
              <a:buNone/>
            </a:pPr>
            <a:endParaRPr lang="vi-VN"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6136" y="4725144"/>
            <a:ext cx="2535882" cy="1580462"/>
          </a:xfrm>
          <a:prstGeom prst="rect">
            <a:avLst/>
          </a:prstGeom>
        </p:spPr>
      </p:pic>
    </p:spTree>
    <p:extLst>
      <p:ext uri="{BB962C8B-B14F-4D97-AF65-F5344CB8AC3E}">
        <p14:creationId xmlns:p14="http://schemas.microsoft.com/office/powerpoint/2010/main" val="4691128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circle(in)">
                                      <p:cBhvr>
                                        <p:cTn id="18"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7864" y="4437112"/>
            <a:ext cx="4195535" cy="2420888"/>
          </a:xfrm>
          <a:prstGeom prst="rect">
            <a:avLst/>
          </a:prstGeom>
        </p:spPr>
      </p:pic>
      <p:sp>
        <p:nvSpPr>
          <p:cNvPr id="2" name="Title 1"/>
          <p:cNvSpPr>
            <a:spLocks noGrp="1"/>
          </p:cNvSpPr>
          <p:nvPr>
            <p:ph type="title"/>
          </p:nvPr>
        </p:nvSpPr>
        <p:spPr/>
        <p:txBody>
          <a:bodyPr>
            <a:normAutofit/>
          </a:bodyPr>
          <a:lstStyle/>
          <a:p>
            <a:pPr algn="ctr"/>
            <a:r>
              <a:rPr lang="en-US" sz="4400" b="1" dirty="0" err="1">
                <a:effectLst>
                  <a:outerShdw blurRad="38100" dist="38100" dir="2700000" algn="tl">
                    <a:srgbClr val="000000">
                      <a:alpha val="43137"/>
                    </a:srgbClr>
                  </a:outerShdw>
                </a:effectLst>
                <a:latin typeface="Arial" pitchFamily="34" charset="0"/>
                <a:cs typeface="Arial" pitchFamily="34" charset="0"/>
              </a:rPr>
              <a:t>Giới</a:t>
            </a:r>
            <a:r>
              <a:rPr lang="en-US" sz="4400" b="1" dirty="0">
                <a:effectLst>
                  <a:outerShdw blurRad="38100" dist="38100" dir="2700000" algn="tl">
                    <a:srgbClr val="000000">
                      <a:alpha val="43137"/>
                    </a:srgbClr>
                  </a:outerShdw>
                </a:effectLst>
                <a:latin typeface="Arial" pitchFamily="34" charset="0"/>
                <a:cs typeface="Arial" pitchFamily="34" charset="0"/>
              </a:rPr>
              <a:t> </a:t>
            </a:r>
            <a:r>
              <a:rPr lang="en-US" sz="4400" b="1" dirty="0" err="1" smtClean="0">
                <a:effectLst>
                  <a:outerShdw blurRad="38100" dist="38100" dir="2700000" algn="tl">
                    <a:srgbClr val="000000">
                      <a:alpha val="43137"/>
                    </a:srgbClr>
                  </a:outerShdw>
                </a:effectLst>
                <a:latin typeface="Arial" pitchFamily="34" charset="0"/>
                <a:cs typeface="Arial" pitchFamily="34" charset="0"/>
              </a:rPr>
              <a:t>Thiệu</a:t>
            </a:r>
            <a:r>
              <a:rPr lang="en-US" sz="4400" b="1" dirty="0" smtClean="0">
                <a:effectLst>
                  <a:outerShdw blurRad="38100" dist="38100" dir="2700000" algn="tl">
                    <a:srgbClr val="000000">
                      <a:alpha val="43137"/>
                    </a:srgbClr>
                  </a:outerShdw>
                </a:effectLst>
                <a:latin typeface="Arial" pitchFamily="34" charset="0"/>
                <a:cs typeface="Arial" pitchFamily="34" charset="0"/>
              </a:rPr>
              <a:t> (</a:t>
            </a:r>
            <a:r>
              <a:rPr lang="en-US" sz="4400" b="1" dirty="0" err="1" smtClean="0">
                <a:effectLst>
                  <a:outerShdw blurRad="38100" dist="38100" dir="2700000" algn="tl">
                    <a:srgbClr val="000000">
                      <a:alpha val="43137"/>
                    </a:srgbClr>
                  </a:outerShdw>
                </a:effectLst>
                <a:latin typeface="Arial" pitchFamily="34" charset="0"/>
                <a:cs typeface="Arial" pitchFamily="34" charset="0"/>
              </a:rPr>
              <a:t>tt</a:t>
            </a:r>
            <a:r>
              <a:rPr lang="en-US" sz="4400" b="1" dirty="0" smtClean="0">
                <a:effectLst>
                  <a:outerShdw blurRad="38100" dist="38100" dir="2700000" algn="tl">
                    <a:srgbClr val="000000">
                      <a:alpha val="43137"/>
                    </a:srgbClr>
                  </a:outerShdw>
                </a:effectLst>
                <a:latin typeface="Arial" pitchFamily="34" charset="0"/>
                <a:cs typeface="Arial" pitchFamily="34" charset="0"/>
              </a:rPr>
              <a:t>)</a:t>
            </a:r>
            <a:endParaRPr lang="vi-VN" sz="4400" dirty="0"/>
          </a:p>
        </p:txBody>
      </p:sp>
      <p:sp>
        <p:nvSpPr>
          <p:cNvPr id="3" name="Content Placeholder 2"/>
          <p:cNvSpPr>
            <a:spLocks noGrp="1"/>
          </p:cNvSpPr>
          <p:nvPr>
            <p:ph idx="1"/>
          </p:nvPr>
        </p:nvSpPr>
        <p:spPr>
          <a:xfrm>
            <a:off x="251520" y="1600200"/>
            <a:ext cx="8435280" cy="4525963"/>
          </a:xfrm>
        </p:spPr>
        <p:txBody>
          <a:bodyPr/>
          <a:lstStyle/>
          <a:p>
            <a:pPr algn="just">
              <a:lnSpc>
                <a:spcPct val="150000"/>
              </a:lnSpc>
            </a:pPr>
            <a:r>
              <a:rPr lang="vi-VN" dirty="0" smtClean="0">
                <a:latin typeface="Century Gothic (Body)"/>
              </a:rPr>
              <a:t>Liên hệ tới </a:t>
            </a:r>
            <a:r>
              <a:rPr lang="vi-VN" dirty="0">
                <a:latin typeface="Century Gothic (Body)"/>
              </a:rPr>
              <a:t>người dùng </a:t>
            </a:r>
            <a:r>
              <a:rPr lang="vi-VN" dirty="0" smtClean="0">
                <a:latin typeface="Century Gothic (Body)"/>
              </a:rPr>
              <a:t>:</a:t>
            </a:r>
          </a:p>
          <a:p>
            <a:pPr lvl="1" algn="just">
              <a:lnSpc>
                <a:spcPct val="150000"/>
              </a:lnSpc>
            </a:pPr>
            <a:r>
              <a:rPr lang="vi-VN" sz="2400" dirty="0" smtClean="0">
                <a:latin typeface="Century Gothic (Body)"/>
              </a:rPr>
              <a:t>Người dùng không </a:t>
            </a:r>
            <a:r>
              <a:rPr lang="vi-VN" sz="2400" dirty="0">
                <a:latin typeface="Century Gothic (Body)"/>
              </a:rPr>
              <a:t>phải chỉ </a:t>
            </a:r>
            <a:r>
              <a:rPr lang="vi-VN" sz="2400" dirty="0" smtClean="0">
                <a:latin typeface="Century Gothic (Body)"/>
              </a:rPr>
              <a:t>liên quan với Web 2.0 ở </a:t>
            </a:r>
            <a:r>
              <a:rPr lang="vi-VN" sz="2400" dirty="0">
                <a:latin typeface="Century Gothic (Body)"/>
              </a:rPr>
              <a:t>chỗ người dùng tạo ra nội dung mà người dùng còn giúp thu thập, tổ chức, mô tả, cập nhật, chia sẻ, truyền bá, sắp xếp lại, bình luận, hiệu đính, và đóng gói lại nội dung</a:t>
            </a:r>
            <a:r>
              <a:rPr lang="vi-VN" sz="2400" dirty="0" smtClean="0">
                <a:latin typeface="Century Gothic (Body)"/>
              </a:rPr>
              <a:t>.</a:t>
            </a:r>
            <a:endParaRPr lang="vi-VN" sz="2400" dirty="0">
              <a:latin typeface="Century Gothic (Body)"/>
            </a:endParaRPr>
          </a:p>
        </p:txBody>
      </p:sp>
    </p:spTree>
    <p:extLst>
      <p:ext uri="{BB962C8B-B14F-4D97-AF65-F5344CB8AC3E}">
        <p14:creationId xmlns:p14="http://schemas.microsoft.com/office/powerpoint/2010/main" val="32292596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6" presetClass="entr" presetSubtype="16"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circle(in)">
                                      <p:cBhvr>
                                        <p:cTn id="26"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 y="188640"/>
            <a:ext cx="9064093" cy="6552728"/>
          </a:xfrm>
        </p:spPr>
      </p:pic>
    </p:spTree>
    <p:extLst>
      <p:ext uri="{BB962C8B-B14F-4D97-AF65-F5344CB8AC3E}">
        <p14:creationId xmlns:p14="http://schemas.microsoft.com/office/powerpoint/2010/main" val="22624455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vi-VN" sz="4400" b="1" dirty="0">
                <a:latin typeface="Arial" pitchFamily="34" charset="0"/>
                <a:cs typeface="Arial" pitchFamily="34" charset="0"/>
              </a:rPr>
              <a:t>7 đặc tính của Web 2.0</a:t>
            </a:r>
            <a:r>
              <a:rPr lang="vi-VN" sz="4400" b="1" dirty="0" smtClean="0">
                <a:latin typeface="Arial" pitchFamily="34" charset="0"/>
                <a:cs typeface="Arial" pitchFamily="34" charset="0"/>
              </a:rPr>
              <a:t>:</a:t>
            </a:r>
            <a:endParaRPr lang="vi-VN" sz="4400" dirty="0">
              <a:latin typeface="Arial" pitchFamily="34" charset="0"/>
              <a:cs typeface="Arial" pitchFamily="34" charset="0"/>
            </a:endParaRPr>
          </a:p>
        </p:txBody>
      </p:sp>
      <p:sp>
        <p:nvSpPr>
          <p:cNvPr id="3" name="Content Placeholder 2"/>
          <p:cNvSpPr>
            <a:spLocks noGrp="1"/>
          </p:cNvSpPr>
          <p:nvPr>
            <p:ph idx="1"/>
          </p:nvPr>
        </p:nvSpPr>
        <p:spPr/>
        <p:txBody>
          <a:bodyPr>
            <a:normAutofit lnSpcReduction="10000"/>
          </a:bodyPr>
          <a:lstStyle/>
          <a:p>
            <a:pPr>
              <a:lnSpc>
                <a:spcPct val="150000"/>
              </a:lnSpc>
            </a:pPr>
            <a:r>
              <a:rPr lang="vi-VN" sz="2600" dirty="0" smtClean="0">
                <a:latin typeface="Century Gothic (Body)"/>
                <a:cs typeface="Arial" pitchFamily="34" charset="0"/>
              </a:rPr>
              <a:t>Web </a:t>
            </a:r>
            <a:r>
              <a:rPr lang="vi-VN" sz="2600" dirty="0">
                <a:latin typeface="Century Gothic (Body)"/>
                <a:cs typeface="Arial" pitchFamily="34" charset="0"/>
              </a:rPr>
              <a:t>có vai trò nền tảng, có thể chạy mọi ứng dụng</a:t>
            </a:r>
            <a:r>
              <a:rPr lang="vi-VN" sz="2600" b="1" dirty="0">
                <a:latin typeface="Century Gothic (Body)"/>
                <a:cs typeface="Arial" pitchFamily="34" charset="0"/>
              </a:rPr>
              <a:t>.</a:t>
            </a:r>
            <a:endParaRPr lang="vi-VN" sz="2600" dirty="0">
              <a:latin typeface="Century Gothic (Body)"/>
              <a:cs typeface="Arial" pitchFamily="34" charset="0"/>
            </a:endParaRPr>
          </a:p>
          <a:p>
            <a:pPr>
              <a:lnSpc>
                <a:spcPct val="150000"/>
              </a:lnSpc>
            </a:pPr>
            <a:r>
              <a:rPr lang="vi-VN" sz="2600" dirty="0">
                <a:latin typeface="Century Gothic (Body)"/>
                <a:cs typeface="Arial" pitchFamily="34" charset="0"/>
              </a:rPr>
              <a:t>Tập hợp trí tuệ cộng đồng.</a:t>
            </a:r>
          </a:p>
          <a:p>
            <a:pPr>
              <a:lnSpc>
                <a:spcPct val="150000"/>
              </a:lnSpc>
            </a:pPr>
            <a:r>
              <a:rPr lang="vi-VN" sz="2600" dirty="0">
                <a:latin typeface="Century Gothic (Body)"/>
                <a:cs typeface="Arial" pitchFamily="34" charset="0"/>
              </a:rPr>
              <a:t>Dữ liệu có vai trò then chốt.</a:t>
            </a:r>
          </a:p>
          <a:p>
            <a:pPr>
              <a:lnSpc>
                <a:spcPct val="150000"/>
              </a:lnSpc>
            </a:pPr>
            <a:r>
              <a:rPr lang="vi-VN" sz="2600" dirty="0">
                <a:latin typeface="Century Gothic (Body)"/>
                <a:cs typeface="Arial" pitchFamily="34" charset="0"/>
              </a:rPr>
              <a:t>Phần mềm được cung cấp ở dạng dịch vụ web và được cập nhật không ngừng</a:t>
            </a:r>
          </a:p>
          <a:p>
            <a:pPr>
              <a:lnSpc>
                <a:spcPct val="150000"/>
              </a:lnSpc>
            </a:pPr>
            <a:r>
              <a:rPr lang="vi-VN" sz="2600" dirty="0">
                <a:latin typeface="Century Gothic (Body)"/>
                <a:cs typeface="Arial" pitchFamily="34" charset="0"/>
              </a:rPr>
              <a:t>Phát triển ứng dụng dễ dàng và nhanh chóng.</a:t>
            </a:r>
          </a:p>
          <a:p>
            <a:pPr>
              <a:lnSpc>
                <a:spcPct val="150000"/>
              </a:lnSpc>
            </a:pPr>
            <a:r>
              <a:rPr lang="vi-VN" sz="2600" dirty="0">
                <a:latin typeface="Century Gothic (Body)"/>
                <a:cs typeface="Arial" pitchFamily="34" charset="0"/>
              </a:rPr>
              <a:t>Phần mềm có thể chạy trên nhiều thiết bị</a:t>
            </a:r>
            <a:r>
              <a:rPr lang="vi-VN" sz="2600" dirty="0">
                <a:latin typeface="Arial" pitchFamily="34" charset="0"/>
                <a:cs typeface="Arial" pitchFamily="34" charset="0"/>
              </a:rPr>
              <a:t>.</a:t>
            </a:r>
          </a:p>
        </p:txBody>
      </p:sp>
    </p:spTree>
    <p:extLst>
      <p:ext uri="{BB962C8B-B14F-4D97-AF65-F5344CB8AC3E}">
        <p14:creationId xmlns:p14="http://schemas.microsoft.com/office/powerpoint/2010/main" val="17320858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par>
                                <p:cTn id="13" presetID="22" presetClass="entr" presetSubtype="4"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down)">
                                      <p:cBhvr>
                                        <p:cTn id="15" dur="500"/>
                                        <p:tgtEl>
                                          <p:spTgt spid="3">
                                            <p:txEl>
                                              <p:pRg st="1" end="1"/>
                                            </p:txEl>
                                          </p:spTgt>
                                        </p:tgtEl>
                                      </p:cBhvr>
                                    </p:animEffect>
                                  </p:childTnLst>
                                </p:cTn>
                              </p:par>
                              <p:par>
                                <p:cTn id="16" presetID="22" presetClass="entr" presetSubtype="4"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wipe(down)">
                                      <p:cBhvr>
                                        <p:cTn id="18" dur="500"/>
                                        <p:tgtEl>
                                          <p:spTgt spid="3">
                                            <p:txEl>
                                              <p:pRg st="2" end="2"/>
                                            </p:txEl>
                                          </p:spTgt>
                                        </p:tgtEl>
                                      </p:cBhvr>
                                    </p:animEffect>
                                  </p:childTnLst>
                                </p:cTn>
                              </p:par>
                              <p:par>
                                <p:cTn id="19" presetID="2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down)">
                                      <p:cBhvr>
                                        <p:cTn id="21" dur="500"/>
                                        <p:tgtEl>
                                          <p:spTgt spid="3">
                                            <p:txEl>
                                              <p:pRg st="3" end="3"/>
                                            </p:txEl>
                                          </p:spTgt>
                                        </p:tgtEl>
                                      </p:cBhvr>
                                    </p:animEffect>
                                  </p:childTnLst>
                                </p:cTn>
                              </p:par>
                              <p:par>
                                <p:cTn id="22" presetID="22" presetClass="entr" presetSubtype="4"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down)">
                                      <p:cBhvr>
                                        <p:cTn id="24" dur="500"/>
                                        <p:tgtEl>
                                          <p:spTgt spid="3">
                                            <p:txEl>
                                              <p:pRg st="4" end="4"/>
                                            </p:txEl>
                                          </p:spTgt>
                                        </p:tgtEl>
                                      </p:cBhvr>
                                    </p:animEffect>
                                  </p:childTnLst>
                                </p:cTn>
                              </p:par>
                              <p:par>
                                <p:cTn id="25" presetID="2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down)">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effectLst>
                  <a:outerShdw blurRad="38100" dist="38100" dir="2700000" algn="tl">
                    <a:srgbClr val="000000">
                      <a:alpha val="43137"/>
                    </a:srgbClr>
                  </a:outerShdw>
                </a:effectLst>
                <a:latin typeface="Arial" pitchFamily="34" charset="0"/>
                <a:cs typeface="Arial" pitchFamily="34" charset="0"/>
              </a:rPr>
              <a:t>Thư</a:t>
            </a:r>
            <a:r>
              <a:rPr lang="en-US" b="1" dirty="0">
                <a:effectLst>
                  <a:outerShdw blurRad="38100" dist="38100" dir="2700000" algn="tl">
                    <a:srgbClr val="000000">
                      <a:alpha val="43137"/>
                    </a:srgbClr>
                  </a:outerShdw>
                </a:effectLst>
                <a:latin typeface="Arial" pitchFamily="34" charset="0"/>
                <a:cs typeface="Arial" pitchFamily="34" charset="0"/>
              </a:rPr>
              <a:t> </a:t>
            </a:r>
            <a:r>
              <a:rPr lang="en-US" b="1" dirty="0" err="1">
                <a:effectLst>
                  <a:outerShdw blurRad="38100" dist="38100" dir="2700000" algn="tl">
                    <a:srgbClr val="000000">
                      <a:alpha val="43137"/>
                    </a:srgbClr>
                  </a:outerShdw>
                </a:effectLst>
                <a:latin typeface="Arial" pitchFamily="34" charset="0"/>
                <a:cs typeface="Arial" pitchFamily="34" charset="0"/>
              </a:rPr>
              <a:t>viện</a:t>
            </a:r>
            <a:r>
              <a:rPr lang="en-US" b="1" dirty="0">
                <a:effectLst>
                  <a:outerShdw blurRad="38100" dist="38100" dir="2700000" algn="tl">
                    <a:srgbClr val="000000">
                      <a:alpha val="43137"/>
                    </a:srgbClr>
                  </a:outerShdw>
                </a:effectLst>
                <a:latin typeface="Arial" pitchFamily="34" charset="0"/>
                <a:cs typeface="Arial" pitchFamily="34" charset="0"/>
              </a:rPr>
              <a:t> </a:t>
            </a:r>
            <a:r>
              <a:rPr lang="en-US" b="1" dirty="0" err="1">
                <a:effectLst>
                  <a:outerShdw blurRad="38100" dist="38100" dir="2700000" algn="tl">
                    <a:srgbClr val="000000">
                      <a:alpha val="43137"/>
                    </a:srgbClr>
                  </a:outerShdw>
                </a:effectLst>
                <a:latin typeface="Arial" pitchFamily="34" charset="0"/>
                <a:cs typeface="Arial" pitchFamily="34" charset="0"/>
              </a:rPr>
              <a:t>số</a:t>
            </a:r>
            <a:r>
              <a:rPr lang="en-US" b="1" dirty="0">
                <a:effectLst>
                  <a:outerShdw blurRad="38100" dist="38100" dir="2700000" algn="tl">
                    <a:srgbClr val="000000">
                      <a:alpha val="43137"/>
                    </a:srgbClr>
                  </a:outerShdw>
                </a:effectLst>
                <a:latin typeface="Arial" pitchFamily="34" charset="0"/>
                <a:cs typeface="Arial" pitchFamily="34" charset="0"/>
              </a:rPr>
              <a:t> </a:t>
            </a:r>
            <a:endParaRPr lang="en-US" dirty="0"/>
          </a:p>
        </p:txBody>
      </p:sp>
      <p:sp>
        <p:nvSpPr>
          <p:cNvPr id="5" name="Content Placeholder 4"/>
          <p:cNvSpPr>
            <a:spLocks noGrp="1"/>
          </p:cNvSpPr>
          <p:nvPr>
            <p:ph idx="1"/>
          </p:nvPr>
        </p:nvSpPr>
        <p:spPr>
          <a:xfrm>
            <a:off x="395536" y="1700808"/>
            <a:ext cx="8229600" cy="4525963"/>
          </a:xfrm>
        </p:spPr>
        <p:txBody>
          <a:bodyPr>
            <a:normAutofit/>
          </a:bodyPr>
          <a:lstStyle/>
          <a:p>
            <a:endParaRPr lang="vi-VN" b="1" dirty="0">
              <a:effectLst>
                <a:outerShdw blurRad="38100" dist="38100" dir="2700000" algn="tl">
                  <a:srgbClr val="000000">
                    <a:alpha val="43137"/>
                  </a:srgbClr>
                </a:outerShdw>
              </a:effectLst>
            </a:endParaRPr>
          </a:p>
        </p:txBody>
      </p:sp>
      <p:graphicFrame>
        <p:nvGraphicFramePr>
          <p:cNvPr id="6" name="Diagram 5"/>
          <p:cNvGraphicFramePr/>
          <p:nvPr>
            <p:extLst>
              <p:ext uri="{D42A27DB-BD31-4B8C-83A1-F6EECF244321}">
                <p14:modId xmlns:p14="http://schemas.microsoft.com/office/powerpoint/2010/main" val="3033789336"/>
              </p:ext>
            </p:extLst>
          </p:nvPr>
        </p:nvGraphicFramePr>
        <p:xfrm>
          <a:off x="611560" y="1772816"/>
          <a:ext cx="8064896" cy="43924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6393681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6">
                                            <p:graphicEl>
                                              <a:dgm id="{F75CD7D0-6380-4106-87A0-5A116AF008C1}"/>
                                            </p:graphicEl>
                                          </p:spTgt>
                                        </p:tgtEl>
                                        <p:attrNameLst>
                                          <p:attrName>style.visibility</p:attrName>
                                        </p:attrNameLst>
                                      </p:cBhvr>
                                      <p:to>
                                        <p:strVal val="visible"/>
                                      </p:to>
                                    </p:set>
                                    <p:animEffect transition="in" filter="fade">
                                      <p:cBhvr>
                                        <p:cTn id="13" dur="1000"/>
                                        <p:tgtEl>
                                          <p:spTgt spid="6">
                                            <p:graphicEl>
                                              <a:dgm id="{F75CD7D0-6380-4106-87A0-5A116AF008C1}"/>
                                            </p:graphicEl>
                                          </p:spTgt>
                                        </p:tgtEl>
                                      </p:cBhvr>
                                    </p:animEffect>
                                    <p:anim calcmode="lin" valueType="num">
                                      <p:cBhvr>
                                        <p:cTn id="14" dur="1000" fill="hold"/>
                                        <p:tgtEl>
                                          <p:spTgt spid="6">
                                            <p:graphicEl>
                                              <a:dgm id="{F75CD7D0-6380-4106-87A0-5A116AF008C1}"/>
                                            </p:graphicEl>
                                          </p:spTgt>
                                        </p:tgtEl>
                                        <p:attrNameLst>
                                          <p:attrName>ppt_x</p:attrName>
                                        </p:attrNameLst>
                                      </p:cBhvr>
                                      <p:tavLst>
                                        <p:tav tm="0">
                                          <p:val>
                                            <p:strVal val="#ppt_x"/>
                                          </p:val>
                                        </p:tav>
                                        <p:tav tm="100000">
                                          <p:val>
                                            <p:strVal val="#ppt_x"/>
                                          </p:val>
                                        </p:tav>
                                      </p:tavLst>
                                    </p:anim>
                                    <p:anim calcmode="lin" valueType="num">
                                      <p:cBhvr>
                                        <p:cTn id="15" dur="1000" fill="hold"/>
                                        <p:tgtEl>
                                          <p:spTgt spid="6">
                                            <p:graphicEl>
                                              <a:dgm id="{F75CD7D0-6380-4106-87A0-5A116AF008C1}"/>
                                            </p:graphicEl>
                                          </p:spTgt>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6">
                                            <p:graphicEl>
                                              <a:dgm id="{792131F0-01A9-4C1D-B37B-1D328CCC8618}"/>
                                            </p:graphicEl>
                                          </p:spTgt>
                                        </p:tgtEl>
                                        <p:attrNameLst>
                                          <p:attrName>style.visibility</p:attrName>
                                        </p:attrNameLst>
                                      </p:cBhvr>
                                      <p:to>
                                        <p:strVal val="visible"/>
                                      </p:to>
                                    </p:set>
                                    <p:animEffect transition="in" filter="fade">
                                      <p:cBhvr>
                                        <p:cTn id="18" dur="1000"/>
                                        <p:tgtEl>
                                          <p:spTgt spid="6">
                                            <p:graphicEl>
                                              <a:dgm id="{792131F0-01A9-4C1D-B37B-1D328CCC8618}"/>
                                            </p:graphicEl>
                                          </p:spTgt>
                                        </p:tgtEl>
                                      </p:cBhvr>
                                    </p:animEffect>
                                    <p:anim calcmode="lin" valueType="num">
                                      <p:cBhvr>
                                        <p:cTn id="19" dur="1000" fill="hold"/>
                                        <p:tgtEl>
                                          <p:spTgt spid="6">
                                            <p:graphicEl>
                                              <a:dgm id="{792131F0-01A9-4C1D-B37B-1D328CCC8618}"/>
                                            </p:graphicEl>
                                          </p:spTgt>
                                        </p:tgtEl>
                                        <p:attrNameLst>
                                          <p:attrName>ppt_x</p:attrName>
                                        </p:attrNameLst>
                                      </p:cBhvr>
                                      <p:tavLst>
                                        <p:tav tm="0">
                                          <p:val>
                                            <p:strVal val="#ppt_x"/>
                                          </p:val>
                                        </p:tav>
                                        <p:tav tm="100000">
                                          <p:val>
                                            <p:strVal val="#ppt_x"/>
                                          </p:val>
                                        </p:tav>
                                      </p:tavLst>
                                    </p:anim>
                                    <p:anim calcmode="lin" valueType="num">
                                      <p:cBhvr>
                                        <p:cTn id="20" dur="1000" fill="hold"/>
                                        <p:tgtEl>
                                          <p:spTgt spid="6">
                                            <p:graphicEl>
                                              <a:dgm id="{792131F0-01A9-4C1D-B37B-1D328CCC8618}"/>
                                            </p:graphicEl>
                                          </p:spTgt>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
                                            <p:graphicEl>
                                              <a:dgm id="{23058CC4-3D7B-45FE-95C5-C7E4404BE020}"/>
                                            </p:graphicEl>
                                          </p:spTgt>
                                        </p:tgtEl>
                                        <p:attrNameLst>
                                          <p:attrName>style.visibility</p:attrName>
                                        </p:attrNameLst>
                                      </p:cBhvr>
                                      <p:to>
                                        <p:strVal val="visible"/>
                                      </p:to>
                                    </p:set>
                                    <p:animEffect transition="in" filter="fade">
                                      <p:cBhvr>
                                        <p:cTn id="23" dur="1000"/>
                                        <p:tgtEl>
                                          <p:spTgt spid="6">
                                            <p:graphicEl>
                                              <a:dgm id="{23058CC4-3D7B-45FE-95C5-C7E4404BE020}"/>
                                            </p:graphicEl>
                                          </p:spTgt>
                                        </p:tgtEl>
                                      </p:cBhvr>
                                    </p:animEffect>
                                    <p:anim calcmode="lin" valueType="num">
                                      <p:cBhvr>
                                        <p:cTn id="24" dur="1000" fill="hold"/>
                                        <p:tgtEl>
                                          <p:spTgt spid="6">
                                            <p:graphicEl>
                                              <a:dgm id="{23058CC4-3D7B-45FE-95C5-C7E4404BE020}"/>
                                            </p:graphicEl>
                                          </p:spTgt>
                                        </p:tgtEl>
                                        <p:attrNameLst>
                                          <p:attrName>ppt_x</p:attrName>
                                        </p:attrNameLst>
                                      </p:cBhvr>
                                      <p:tavLst>
                                        <p:tav tm="0">
                                          <p:val>
                                            <p:strVal val="#ppt_x"/>
                                          </p:val>
                                        </p:tav>
                                        <p:tav tm="100000">
                                          <p:val>
                                            <p:strVal val="#ppt_x"/>
                                          </p:val>
                                        </p:tav>
                                      </p:tavLst>
                                    </p:anim>
                                    <p:anim calcmode="lin" valueType="num">
                                      <p:cBhvr>
                                        <p:cTn id="25" dur="1000" fill="hold"/>
                                        <p:tgtEl>
                                          <p:spTgt spid="6">
                                            <p:graphicEl>
                                              <a:dgm id="{23058CC4-3D7B-45FE-95C5-C7E4404BE020}"/>
                                            </p:graphic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6">
                                            <p:graphicEl>
                                              <a:dgm id="{84F82705-85A3-4EB5-9A26-89915614D78F}"/>
                                            </p:graphicEl>
                                          </p:spTgt>
                                        </p:tgtEl>
                                        <p:attrNameLst>
                                          <p:attrName>style.visibility</p:attrName>
                                        </p:attrNameLst>
                                      </p:cBhvr>
                                      <p:to>
                                        <p:strVal val="visible"/>
                                      </p:to>
                                    </p:set>
                                    <p:animEffect transition="in" filter="fade">
                                      <p:cBhvr>
                                        <p:cTn id="28" dur="1000"/>
                                        <p:tgtEl>
                                          <p:spTgt spid="6">
                                            <p:graphicEl>
                                              <a:dgm id="{84F82705-85A3-4EB5-9A26-89915614D78F}"/>
                                            </p:graphicEl>
                                          </p:spTgt>
                                        </p:tgtEl>
                                      </p:cBhvr>
                                    </p:animEffect>
                                    <p:anim calcmode="lin" valueType="num">
                                      <p:cBhvr>
                                        <p:cTn id="29" dur="1000" fill="hold"/>
                                        <p:tgtEl>
                                          <p:spTgt spid="6">
                                            <p:graphicEl>
                                              <a:dgm id="{84F82705-85A3-4EB5-9A26-89915614D78F}"/>
                                            </p:graphicEl>
                                          </p:spTgt>
                                        </p:tgtEl>
                                        <p:attrNameLst>
                                          <p:attrName>ppt_x</p:attrName>
                                        </p:attrNameLst>
                                      </p:cBhvr>
                                      <p:tavLst>
                                        <p:tav tm="0">
                                          <p:val>
                                            <p:strVal val="#ppt_x"/>
                                          </p:val>
                                        </p:tav>
                                        <p:tav tm="100000">
                                          <p:val>
                                            <p:strVal val="#ppt_x"/>
                                          </p:val>
                                        </p:tav>
                                      </p:tavLst>
                                    </p:anim>
                                    <p:anim calcmode="lin" valueType="num">
                                      <p:cBhvr>
                                        <p:cTn id="30" dur="1000" fill="hold"/>
                                        <p:tgtEl>
                                          <p:spTgt spid="6">
                                            <p:graphicEl>
                                              <a:dgm id="{84F82705-85A3-4EB5-9A26-89915614D78F}"/>
                                            </p:graphicEl>
                                          </p:spTgt>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6">
                                            <p:graphicEl>
                                              <a:dgm id="{C3CE7577-81D3-4ED4-84CF-AC951E9F30B2}"/>
                                            </p:graphicEl>
                                          </p:spTgt>
                                        </p:tgtEl>
                                        <p:attrNameLst>
                                          <p:attrName>style.visibility</p:attrName>
                                        </p:attrNameLst>
                                      </p:cBhvr>
                                      <p:to>
                                        <p:strVal val="visible"/>
                                      </p:to>
                                    </p:set>
                                    <p:animEffect transition="in" filter="fade">
                                      <p:cBhvr>
                                        <p:cTn id="33" dur="1000"/>
                                        <p:tgtEl>
                                          <p:spTgt spid="6">
                                            <p:graphicEl>
                                              <a:dgm id="{C3CE7577-81D3-4ED4-84CF-AC951E9F30B2}"/>
                                            </p:graphicEl>
                                          </p:spTgt>
                                        </p:tgtEl>
                                      </p:cBhvr>
                                    </p:animEffect>
                                    <p:anim calcmode="lin" valueType="num">
                                      <p:cBhvr>
                                        <p:cTn id="34" dur="1000" fill="hold"/>
                                        <p:tgtEl>
                                          <p:spTgt spid="6">
                                            <p:graphicEl>
                                              <a:dgm id="{C3CE7577-81D3-4ED4-84CF-AC951E9F30B2}"/>
                                            </p:graphicEl>
                                          </p:spTgt>
                                        </p:tgtEl>
                                        <p:attrNameLst>
                                          <p:attrName>ppt_x</p:attrName>
                                        </p:attrNameLst>
                                      </p:cBhvr>
                                      <p:tavLst>
                                        <p:tav tm="0">
                                          <p:val>
                                            <p:strVal val="#ppt_x"/>
                                          </p:val>
                                        </p:tav>
                                        <p:tav tm="100000">
                                          <p:val>
                                            <p:strVal val="#ppt_x"/>
                                          </p:val>
                                        </p:tav>
                                      </p:tavLst>
                                    </p:anim>
                                    <p:anim calcmode="lin" valueType="num">
                                      <p:cBhvr>
                                        <p:cTn id="35" dur="1000" fill="hold"/>
                                        <p:tgtEl>
                                          <p:spTgt spid="6">
                                            <p:graphicEl>
                                              <a:dgm id="{C3CE7577-81D3-4ED4-84CF-AC951E9F30B2}"/>
                                            </p:graphicEl>
                                          </p:spTgt>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6">
                                            <p:graphicEl>
                                              <a:dgm id="{52F1B484-31D4-4012-A268-A72A8F9573C1}"/>
                                            </p:graphicEl>
                                          </p:spTgt>
                                        </p:tgtEl>
                                        <p:attrNameLst>
                                          <p:attrName>style.visibility</p:attrName>
                                        </p:attrNameLst>
                                      </p:cBhvr>
                                      <p:to>
                                        <p:strVal val="visible"/>
                                      </p:to>
                                    </p:set>
                                    <p:animEffect transition="in" filter="fade">
                                      <p:cBhvr>
                                        <p:cTn id="38" dur="1000"/>
                                        <p:tgtEl>
                                          <p:spTgt spid="6">
                                            <p:graphicEl>
                                              <a:dgm id="{52F1B484-31D4-4012-A268-A72A8F9573C1}"/>
                                            </p:graphicEl>
                                          </p:spTgt>
                                        </p:tgtEl>
                                      </p:cBhvr>
                                    </p:animEffect>
                                    <p:anim calcmode="lin" valueType="num">
                                      <p:cBhvr>
                                        <p:cTn id="39" dur="1000" fill="hold"/>
                                        <p:tgtEl>
                                          <p:spTgt spid="6">
                                            <p:graphicEl>
                                              <a:dgm id="{52F1B484-31D4-4012-A268-A72A8F9573C1}"/>
                                            </p:graphicEl>
                                          </p:spTgt>
                                        </p:tgtEl>
                                        <p:attrNameLst>
                                          <p:attrName>ppt_x</p:attrName>
                                        </p:attrNameLst>
                                      </p:cBhvr>
                                      <p:tavLst>
                                        <p:tav tm="0">
                                          <p:val>
                                            <p:strVal val="#ppt_x"/>
                                          </p:val>
                                        </p:tav>
                                        <p:tav tm="100000">
                                          <p:val>
                                            <p:strVal val="#ppt_x"/>
                                          </p:val>
                                        </p:tav>
                                      </p:tavLst>
                                    </p:anim>
                                    <p:anim calcmode="lin" valueType="num">
                                      <p:cBhvr>
                                        <p:cTn id="40" dur="1000" fill="hold"/>
                                        <p:tgtEl>
                                          <p:spTgt spid="6">
                                            <p:graphicEl>
                                              <a:dgm id="{52F1B484-31D4-4012-A268-A72A8F9573C1}"/>
                                            </p:graphicEl>
                                          </p:spTgt>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6">
                                            <p:graphicEl>
                                              <a:dgm id="{FF602AE4-508C-4EF8-87AA-9DDCA753949A}"/>
                                            </p:graphicEl>
                                          </p:spTgt>
                                        </p:tgtEl>
                                        <p:attrNameLst>
                                          <p:attrName>style.visibility</p:attrName>
                                        </p:attrNameLst>
                                      </p:cBhvr>
                                      <p:to>
                                        <p:strVal val="visible"/>
                                      </p:to>
                                    </p:set>
                                    <p:animEffect transition="in" filter="fade">
                                      <p:cBhvr>
                                        <p:cTn id="43" dur="1000"/>
                                        <p:tgtEl>
                                          <p:spTgt spid="6">
                                            <p:graphicEl>
                                              <a:dgm id="{FF602AE4-508C-4EF8-87AA-9DDCA753949A}"/>
                                            </p:graphicEl>
                                          </p:spTgt>
                                        </p:tgtEl>
                                      </p:cBhvr>
                                    </p:animEffect>
                                    <p:anim calcmode="lin" valueType="num">
                                      <p:cBhvr>
                                        <p:cTn id="44" dur="1000" fill="hold"/>
                                        <p:tgtEl>
                                          <p:spTgt spid="6">
                                            <p:graphicEl>
                                              <a:dgm id="{FF602AE4-508C-4EF8-87AA-9DDCA753949A}"/>
                                            </p:graphicEl>
                                          </p:spTgt>
                                        </p:tgtEl>
                                        <p:attrNameLst>
                                          <p:attrName>ppt_x</p:attrName>
                                        </p:attrNameLst>
                                      </p:cBhvr>
                                      <p:tavLst>
                                        <p:tav tm="0">
                                          <p:val>
                                            <p:strVal val="#ppt_x"/>
                                          </p:val>
                                        </p:tav>
                                        <p:tav tm="100000">
                                          <p:val>
                                            <p:strVal val="#ppt_x"/>
                                          </p:val>
                                        </p:tav>
                                      </p:tavLst>
                                    </p:anim>
                                    <p:anim calcmode="lin" valueType="num">
                                      <p:cBhvr>
                                        <p:cTn id="45" dur="1000" fill="hold"/>
                                        <p:tgtEl>
                                          <p:spTgt spid="6">
                                            <p:graphicEl>
                                              <a:dgm id="{FF602AE4-508C-4EF8-87AA-9DDCA753949A}"/>
                                            </p:graphicEl>
                                          </p:spTgt>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6">
                                            <p:graphicEl>
                                              <a:dgm id="{157D3B8F-5D28-4A81-97B6-6DACF0C4F2DC}"/>
                                            </p:graphicEl>
                                          </p:spTgt>
                                        </p:tgtEl>
                                        <p:attrNameLst>
                                          <p:attrName>style.visibility</p:attrName>
                                        </p:attrNameLst>
                                      </p:cBhvr>
                                      <p:to>
                                        <p:strVal val="visible"/>
                                      </p:to>
                                    </p:set>
                                    <p:animEffect transition="in" filter="fade">
                                      <p:cBhvr>
                                        <p:cTn id="48" dur="1000"/>
                                        <p:tgtEl>
                                          <p:spTgt spid="6">
                                            <p:graphicEl>
                                              <a:dgm id="{157D3B8F-5D28-4A81-97B6-6DACF0C4F2DC}"/>
                                            </p:graphicEl>
                                          </p:spTgt>
                                        </p:tgtEl>
                                      </p:cBhvr>
                                    </p:animEffect>
                                    <p:anim calcmode="lin" valueType="num">
                                      <p:cBhvr>
                                        <p:cTn id="49" dur="1000" fill="hold"/>
                                        <p:tgtEl>
                                          <p:spTgt spid="6">
                                            <p:graphicEl>
                                              <a:dgm id="{157D3B8F-5D28-4A81-97B6-6DACF0C4F2DC}"/>
                                            </p:graphicEl>
                                          </p:spTgt>
                                        </p:tgtEl>
                                        <p:attrNameLst>
                                          <p:attrName>ppt_x</p:attrName>
                                        </p:attrNameLst>
                                      </p:cBhvr>
                                      <p:tavLst>
                                        <p:tav tm="0">
                                          <p:val>
                                            <p:strVal val="#ppt_x"/>
                                          </p:val>
                                        </p:tav>
                                        <p:tav tm="100000">
                                          <p:val>
                                            <p:strVal val="#ppt_x"/>
                                          </p:val>
                                        </p:tav>
                                      </p:tavLst>
                                    </p:anim>
                                    <p:anim calcmode="lin" valueType="num">
                                      <p:cBhvr>
                                        <p:cTn id="50" dur="1000" fill="hold"/>
                                        <p:tgtEl>
                                          <p:spTgt spid="6">
                                            <p:graphicEl>
                                              <a:dgm id="{157D3B8F-5D28-4A81-97B6-6DACF0C4F2DC}"/>
                                            </p:graphicEl>
                                          </p:spTgt>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6">
                                            <p:graphicEl>
                                              <a:dgm id="{BA5FAEEF-6BFA-4229-925A-C54F4943B1F0}"/>
                                            </p:graphicEl>
                                          </p:spTgt>
                                        </p:tgtEl>
                                        <p:attrNameLst>
                                          <p:attrName>style.visibility</p:attrName>
                                        </p:attrNameLst>
                                      </p:cBhvr>
                                      <p:to>
                                        <p:strVal val="visible"/>
                                      </p:to>
                                    </p:set>
                                    <p:animEffect transition="in" filter="fade">
                                      <p:cBhvr>
                                        <p:cTn id="53" dur="1000"/>
                                        <p:tgtEl>
                                          <p:spTgt spid="6">
                                            <p:graphicEl>
                                              <a:dgm id="{BA5FAEEF-6BFA-4229-925A-C54F4943B1F0}"/>
                                            </p:graphicEl>
                                          </p:spTgt>
                                        </p:tgtEl>
                                      </p:cBhvr>
                                    </p:animEffect>
                                    <p:anim calcmode="lin" valueType="num">
                                      <p:cBhvr>
                                        <p:cTn id="54" dur="1000" fill="hold"/>
                                        <p:tgtEl>
                                          <p:spTgt spid="6">
                                            <p:graphicEl>
                                              <a:dgm id="{BA5FAEEF-6BFA-4229-925A-C54F4943B1F0}"/>
                                            </p:graphicEl>
                                          </p:spTgt>
                                        </p:tgtEl>
                                        <p:attrNameLst>
                                          <p:attrName>ppt_x</p:attrName>
                                        </p:attrNameLst>
                                      </p:cBhvr>
                                      <p:tavLst>
                                        <p:tav tm="0">
                                          <p:val>
                                            <p:strVal val="#ppt_x"/>
                                          </p:val>
                                        </p:tav>
                                        <p:tav tm="100000">
                                          <p:val>
                                            <p:strVal val="#ppt_x"/>
                                          </p:val>
                                        </p:tav>
                                      </p:tavLst>
                                    </p:anim>
                                    <p:anim calcmode="lin" valueType="num">
                                      <p:cBhvr>
                                        <p:cTn id="55" dur="1000" fill="hold"/>
                                        <p:tgtEl>
                                          <p:spTgt spid="6">
                                            <p:graphicEl>
                                              <a:dgm id="{BA5FAEEF-6BFA-4229-925A-C54F4943B1F0}"/>
                                            </p:graphicEl>
                                          </p:spTgt>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6">
                                            <p:graphicEl>
                                              <a:dgm id="{64B2395F-32EF-4705-AD99-84F58B82C75C}"/>
                                            </p:graphicEl>
                                          </p:spTgt>
                                        </p:tgtEl>
                                        <p:attrNameLst>
                                          <p:attrName>style.visibility</p:attrName>
                                        </p:attrNameLst>
                                      </p:cBhvr>
                                      <p:to>
                                        <p:strVal val="visible"/>
                                      </p:to>
                                    </p:set>
                                    <p:animEffect transition="in" filter="fade">
                                      <p:cBhvr>
                                        <p:cTn id="58" dur="1000"/>
                                        <p:tgtEl>
                                          <p:spTgt spid="6">
                                            <p:graphicEl>
                                              <a:dgm id="{64B2395F-32EF-4705-AD99-84F58B82C75C}"/>
                                            </p:graphicEl>
                                          </p:spTgt>
                                        </p:tgtEl>
                                      </p:cBhvr>
                                    </p:animEffect>
                                    <p:anim calcmode="lin" valueType="num">
                                      <p:cBhvr>
                                        <p:cTn id="59" dur="1000" fill="hold"/>
                                        <p:tgtEl>
                                          <p:spTgt spid="6">
                                            <p:graphicEl>
                                              <a:dgm id="{64B2395F-32EF-4705-AD99-84F58B82C75C}"/>
                                            </p:graphicEl>
                                          </p:spTgt>
                                        </p:tgtEl>
                                        <p:attrNameLst>
                                          <p:attrName>ppt_x</p:attrName>
                                        </p:attrNameLst>
                                      </p:cBhvr>
                                      <p:tavLst>
                                        <p:tav tm="0">
                                          <p:val>
                                            <p:strVal val="#ppt_x"/>
                                          </p:val>
                                        </p:tav>
                                        <p:tav tm="100000">
                                          <p:val>
                                            <p:strVal val="#ppt_x"/>
                                          </p:val>
                                        </p:tav>
                                      </p:tavLst>
                                    </p:anim>
                                    <p:anim calcmode="lin" valueType="num">
                                      <p:cBhvr>
                                        <p:cTn id="60" dur="1000" fill="hold"/>
                                        <p:tgtEl>
                                          <p:spTgt spid="6">
                                            <p:graphicEl>
                                              <a:dgm id="{64B2395F-32EF-4705-AD99-84F58B82C75C}"/>
                                            </p:graphicEl>
                                          </p:spTgt>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30" presetClass="emph" presetSubtype="0" fill="hold" grpId="1" nodeType="clickEffect">
                                  <p:stCondLst>
                                    <p:cond delay="0"/>
                                  </p:stCondLst>
                                  <p:childTnLst>
                                    <p:animClr clrSpc="hsl" dir="cw">
                                      <p:cBhvr override="childStyle">
                                        <p:cTn id="64" dur="500" fill="hold"/>
                                        <p:tgtEl>
                                          <p:spTgt spid="6">
                                            <p:graphicEl>
                                              <a:dgm id="{F75CD7D0-6380-4106-87A0-5A116AF008C1}"/>
                                            </p:graphicEl>
                                          </p:spTgt>
                                        </p:tgtEl>
                                        <p:attrNameLst>
                                          <p:attrName>style.color</p:attrName>
                                        </p:attrNameLst>
                                      </p:cBhvr>
                                      <p:by>
                                        <p:hsl h="0" s="12549" l="25098"/>
                                      </p:by>
                                    </p:animClr>
                                    <p:animClr clrSpc="hsl" dir="cw">
                                      <p:cBhvr>
                                        <p:cTn id="65" dur="500" fill="hold"/>
                                        <p:tgtEl>
                                          <p:spTgt spid="6">
                                            <p:graphicEl>
                                              <a:dgm id="{F75CD7D0-6380-4106-87A0-5A116AF008C1}"/>
                                            </p:graphicEl>
                                          </p:spTgt>
                                        </p:tgtEl>
                                        <p:attrNameLst>
                                          <p:attrName>fillcolor</p:attrName>
                                        </p:attrNameLst>
                                      </p:cBhvr>
                                      <p:by>
                                        <p:hsl h="0" s="12549" l="25098"/>
                                      </p:by>
                                    </p:animClr>
                                    <p:animClr clrSpc="hsl" dir="cw">
                                      <p:cBhvr>
                                        <p:cTn id="66" dur="500" fill="hold"/>
                                        <p:tgtEl>
                                          <p:spTgt spid="6">
                                            <p:graphicEl>
                                              <a:dgm id="{F75CD7D0-6380-4106-87A0-5A116AF008C1}"/>
                                            </p:graphicEl>
                                          </p:spTgt>
                                        </p:tgtEl>
                                        <p:attrNameLst>
                                          <p:attrName>stroke.color</p:attrName>
                                        </p:attrNameLst>
                                      </p:cBhvr>
                                      <p:by>
                                        <p:hsl h="0" s="12549" l="25098"/>
                                      </p:by>
                                    </p:animClr>
                                    <p:set>
                                      <p:cBhvr>
                                        <p:cTn id="67" dur="500" fill="hold"/>
                                        <p:tgtEl>
                                          <p:spTgt spid="6">
                                            <p:graphicEl>
                                              <a:dgm id="{F75CD7D0-6380-4106-87A0-5A116AF008C1}"/>
                                            </p:graphicEl>
                                          </p:spTgt>
                                        </p:tgtEl>
                                        <p:attrNameLst>
                                          <p:attrName>fill.type</p:attrName>
                                        </p:attrNameLst>
                                      </p:cBhvr>
                                      <p:to>
                                        <p:strVal val="solid"/>
                                      </p:to>
                                    </p:set>
                                  </p:childTnLst>
                                </p:cTn>
                              </p:par>
                            </p:childTnLst>
                          </p:cTn>
                        </p:par>
                      </p:childTnLst>
                    </p:cTn>
                  </p:par>
                  <p:par>
                    <p:cTn id="68" fill="hold">
                      <p:stCondLst>
                        <p:cond delay="indefinite"/>
                      </p:stCondLst>
                      <p:childTnLst>
                        <p:par>
                          <p:cTn id="69" fill="hold">
                            <p:stCondLst>
                              <p:cond delay="0"/>
                            </p:stCondLst>
                            <p:childTnLst>
                              <p:par>
                                <p:cTn id="70" presetID="26" presetClass="emph" presetSubtype="0" fill="hold" grpId="1" nodeType="clickEffect">
                                  <p:stCondLst>
                                    <p:cond delay="0"/>
                                  </p:stCondLst>
                                  <p:childTnLst>
                                    <p:animEffect transition="out" filter="fade">
                                      <p:cBhvr>
                                        <p:cTn id="71" dur="500" tmFilter="0, 0; .2, .5; .8, .5; 1, 0"/>
                                        <p:tgtEl>
                                          <p:spTgt spid="6">
                                            <p:graphicEl>
                                              <a:dgm id="{792131F0-01A9-4C1D-B37B-1D328CCC8618}"/>
                                            </p:graphicEl>
                                          </p:spTgt>
                                        </p:tgtEl>
                                      </p:cBhvr>
                                    </p:animEffect>
                                    <p:animScale>
                                      <p:cBhvr>
                                        <p:cTn id="72" dur="250" autoRev="1" fill="hold"/>
                                        <p:tgtEl>
                                          <p:spTgt spid="6">
                                            <p:graphicEl>
                                              <a:dgm id="{792131F0-01A9-4C1D-B37B-1D328CCC8618}"/>
                                            </p:graphic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6" grpId="0">
        <p:bldSub>
          <a:bldDgm/>
        </p:bldSub>
      </p:bldGraphic>
      <p:bldGraphic spid="6" grpId="1" uiExpand="1">
        <p:bldSub>
          <a:bldDgm bld="one"/>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b="1" dirty="0">
                <a:effectLst>
                  <a:outerShdw blurRad="38100" dist="38100" dir="2700000" algn="tl">
                    <a:srgbClr val="000000">
                      <a:alpha val="43137"/>
                    </a:srgbClr>
                  </a:outerShdw>
                </a:effectLst>
                <a:latin typeface="Arial" pitchFamily="34" charset="0"/>
                <a:cs typeface="Arial" pitchFamily="34" charset="0"/>
              </a:rPr>
              <a:t>Web 1.0 </a:t>
            </a:r>
            <a:r>
              <a:rPr lang="en-US" sz="4400" b="1" dirty="0" err="1">
                <a:effectLst>
                  <a:outerShdw blurRad="38100" dist="38100" dir="2700000" algn="tl">
                    <a:srgbClr val="000000">
                      <a:alpha val="43137"/>
                    </a:srgbClr>
                  </a:outerShdw>
                </a:effectLst>
                <a:latin typeface="Arial" pitchFamily="34" charset="0"/>
                <a:cs typeface="Arial" pitchFamily="34" charset="0"/>
              </a:rPr>
              <a:t>va</a:t>
            </a:r>
            <a:r>
              <a:rPr lang="en-US" sz="4400" b="1" dirty="0">
                <a:effectLst>
                  <a:outerShdw blurRad="38100" dist="38100" dir="2700000" algn="tl">
                    <a:srgbClr val="000000">
                      <a:alpha val="43137"/>
                    </a:srgbClr>
                  </a:outerShdw>
                </a:effectLst>
                <a:latin typeface="Arial" pitchFamily="34" charset="0"/>
                <a:cs typeface="Arial" pitchFamily="34" charset="0"/>
              </a:rPr>
              <a:t>̀ Web </a:t>
            </a:r>
            <a:r>
              <a:rPr lang="en-US" sz="4400" b="1" dirty="0" smtClean="0">
                <a:effectLst>
                  <a:outerShdw blurRad="38100" dist="38100" dir="2700000" algn="tl">
                    <a:srgbClr val="000000">
                      <a:alpha val="43137"/>
                    </a:srgbClr>
                  </a:outerShdw>
                </a:effectLst>
                <a:latin typeface="Arial" pitchFamily="34" charset="0"/>
                <a:cs typeface="Arial" pitchFamily="34" charset="0"/>
              </a:rPr>
              <a:t>2.0</a:t>
            </a:r>
            <a:endParaRPr lang="vi-V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82482389"/>
              </p:ext>
            </p:extLst>
          </p:nvPr>
        </p:nvGraphicFramePr>
        <p:xfrm>
          <a:off x="467544" y="1556792"/>
          <a:ext cx="8229600" cy="5117831"/>
        </p:xfrm>
        <a:graphic>
          <a:graphicData uri="http://schemas.openxmlformats.org/drawingml/2006/table">
            <a:tbl>
              <a:tblPr firstRow="1" firstCol="1" bandRow="1">
                <a:tableStyleId>{5C22544A-7EE6-4342-B048-85BDC9FD1C3A}</a:tableStyleId>
              </a:tblPr>
              <a:tblGrid>
                <a:gridCol w="1575881"/>
                <a:gridCol w="3589506"/>
                <a:gridCol w="3064213"/>
              </a:tblGrid>
              <a:tr h="1185911">
                <a:tc>
                  <a:txBody>
                    <a:bodyPr/>
                    <a:lstStyle/>
                    <a:p>
                      <a:pPr algn="ctr">
                        <a:lnSpc>
                          <a:spcPct val="150000"/>
                        </a:lnSpc>
                        <a:spcAft>
                          <a:spcPts val="0"/>
                        </a:spcAft>
                      </a:pPr>
                      <a:r>
                        <a:rPr lang="vi-VN" sz="1800" dirty="0">
                          <a:effectLst/>
                          <a:latin typeface="Arial" pitchFamily="34" charset="0"/>
                          <a:cs typeface="Arial" pitchFamily="34" charset="0"/>
                        </a:rPr>
                        <a:t>Mức độ</a:t>
                      </a:r>
                      <a:endParaRPr lang="vi-VN" sz="1800" dirty="0">
                        <a:effectLst/>
                        <a:latin typeface="Arial" pitchFamily="34" charset="0"/>
                        <a:ea typeface="SimSun"/>
                        <a:cs typeface="Arial" pitchFamily="34" charset="0"/>
                      </a:endParaRPr>
                    </a:p>
                  </a:txBody>
                  <a:tcPr marL="0" marR="0" marT="0" marB="0" anchor="ctr">
                    <a:solidFill>
                      <a:srgbClr val="00B050"/>
                    </a:solidFill>
                  </a:tcPr>
                </a:tc>
                <a:tc>
                  <a:txBody>
                    <a:bodyPr/>
                    <a:lstStyle/>
                    <a:p>
                      <a:pPr algn="ctr">
                        <a:lnSpc>
                          <a:spcPct val="150000"/>
                        </a:lnSpc>
                        <a:spcAft>
                          <a:spcPts val="0"/>
                        </a:spcAft>
                      </a:pPr>
                      <a:r>
                        <a:rPr lang="vi-VN" sz="1800" dirty="0">
                          <a:effectLst/>
                          <a:latin typeface="Arial" pitchFamily="34" charset="0"/>
                          <a:cs typeface="Arial" pitchFamily="34" charset="0"/>
                        </a:rPr>
                        <a:t>Web 1.0</a:t>
                      </a:r>
                      <a:endParaRPr lang="vi-VN" sz="1800" dirty="0">
                        <a:effectLst/>
                        <a:latin typeface="Arial" pitchFamily="34" charset="0"/>
                        <a:ea typeface="SimSun"/>
                        <a:cs typeface="Arial" pitchFamily="34" charset="0"/>
                      </a:endParaRPr>
                    </a:p>
                  </a:txBody>
                  <a:tcPr marL="0" marR="0" marT="0" marB="0" anchor="ctr">
                    <a:solidFill>
                      <a:schemeClr val="accent6">
                        <a:lumMod val="60000"/>
                        <a:lumOff val="40000"/>
                      </a:schemeClr>
                    </a:solidFill>
                  </a:tcPr>
                </a:tc>
                <a:tc>
                  <a:txBody>
                    <a:bodyPr/>
                    <a:lstStyle/>
                    <a:p>
                      <a:pPr algn="ctr">
                        <a:lnSpc>
                          <a:spcPct val="150000"/>
                        </a:lnSpc>
                        <a:spcAft>
                          <a:spcPts val="0"/>
                        </a:spcAft>
                      </a:pPr>
                      <a:r>
                        <a:rPr lang="vi-VN" sz="1800" dirty="0">
                          <a:effectLst/>
                          <a:latin typeface="Arial" pitchFamily="34" charset="0"/>
                          <a:cs typeface="Arial" pitchFamily="34" charset="0"/>
                        </a:rPr>
                        <a:t>Web 2.0</a:t>
                      </a:r>
                      <a:endParaRPr lang="vi-VN" sz="1800" dirty="0">
                        <a:effectLst/>
                        <a:latin typeface="Arial" pitchFamily="34" charset="0"/>
                        <a:ea typeface="SimSun"/>
                        <a:cs typeface="Arial" pitchFamily="34" charset="0"/>
                      </a:endParaRPr>
                    </a:p>
                  </a:txBody>
                  <a:tcPr marL="0" marR="0" marT="0" marB="0" anchor="ctr">
                    <a:solidFill>
                      <a:schemeClr val="accent6">
                        <a:lumMod val="60000"/>
                        <a:lumOff val="40000"/>
                      </a:schemeClr>
                    </a:solidFill>
                  </a:tcPr>
                </a:tc>
              </a:tr>
              <a:tr h="0">
                <a:tc>
                  <a:txBody>
                    <a:bodyPr/>
                    <a:lstStyle/>
                    <a:p>
                      <a:pPr algn="ctr">
                        <a:lnSpc>
                          <a:spcPct val="150000"/>
                        </a:lnSpc>
                        <a:spcAft>
                          <a:spcPts val="0"/>
                        </a:spcAft>
                      </a:pPr>
                      <a:r>
                        <a:rPr lang="vi-VN" sz="1800" dirty="0">
                          <a:effectLst/>
                          <a:latin typeface="Arial" pitchFamily="34" charset="0"/>
                          <a:cs typeface="Arial" pitchFamily="34" charset="0"/>
                        </a:rPr>
                        <a:t>Mức độ tập trung</a:t>
                      </a:r>
                      <a:endParaRPr lang="vi-VN" sz="1800" dirty="0">
                        <a:effectLst/>
                        <a:latin typeface="Arial" pitchFamily="34" charset="0"/>
                        <a:ea typeface="SimSun"/>
                        <a:cs typeface="Arial" pitchFamily="34" charset="0"/>
                      </a:endParaRPr>
                    </a:p>
                  </a:txBody>
                  <a:tcPr marL="0" marR="0" marT="0" marB="0" anchor="ctr">
                    <a:solidFill>
                      <a:srgbClr val="00B050"/>
                    </a:solidFill>
                  </a:tcPr>
                </a:tc>
                <a:tc>
                  <a:txBody>
                    <a:bodyPr/>
                    <a:lstStyle/>
                    <a:p>
                      <a:pPr algn="ctr">
                        <a:lnSpc>
                          <a:spcPct val="150000"/>
                        </a:lnSpc>
                        <a:spcAft>
                          <a:spcPts val="0"/>
                        </a:spcAft>
                      </a:pPr>
                      <a:r>
                        <a:rPr lang="vi-VN" sz="2000" dirty="0">
                          <a:effectLst/>
                          <a:latin typeface="Arial" pitchFamily="34" charset="0"/>
                          <a:cs typeface="Arial" pitchFamily="34" charset="0"/>
                        </a:rPr>
                        <a:t>Tập trung một nơi</a:t>
                      </a:r>
                      <a:endParaRPr lang="vi-VN" sz="2000" dirty="0">
                        <a:effectLst/>
                        <a:latin typeface="Arial" pitchFamily="34" charset="0"/>
                        <a:ea typeface="SimSun"/>
                        <a:cs typeface="Arial" pitchFamily="34" charset="0"/>
                      </a:endParaRPr>
                    </a:p>
                  </a:txBody>
                  <a:tcPr marL="0" marR="0" marT="0" marB="0" anchor="ctr">
                    <a:solidFill>
                      <a:srgbClr val="92D050"/>
                    </a:solidFill>
                  </a:tcPr>
                </a:tc>
                <a:tc>
                  <a:txBody>
                    <a:bodyPr/>
                    <a:lstStyle/>
                    <a:p>
                      <a:pPr algn="ctr">
                        <a:lnSpc>
                          <a:spcPct val="150000"/>
                        </a:lnSpc>
                        <a:spcAft>
                          <a:spcPts val="0"/>
                        </a:spcAft>
                      </a:pPr>
                      <a:r>
                        <a:rPr lang="vi-VN" sz="2000" dirty="0">
                          <a:effectLst/>
                          <a:latin typeface="Arial" pitchFamily="34" charset="0"/>
                          <a:cs typeface="Arial" pitchFamily="34" charset="0"/>
                        </a:rPr>
                        <a:t>Phân tán nhiều nơi</a:t>
                      </a:r>
                      <a:endParaRPr lang="vi-VN" sz="2000" dirty="0">
                        <a:effectLst/>
                        <a:latin typeface="Arial" pitchFamily="34" charset="0"/>
                        <a:ea typeface="SimSun"/>
                        <a:cs typeface="Arial" pitchFamily="34" charset="0"/>
                      </a:endParaRPr>
                    </a:p>
                  </a:txBody>
                  <a:tcPr marL="0" marR="0" marT="0" marB="0" anchor="ctr">
                    <a:solidFill>
                      <a:srgbClr val="92D050"/>
                    </a:solidFill>
                  </a:tcPr>
                </a:tc>
              </a:tr>
              <a:tr h="0">
                <a:tc>
                  <a:txBody>
                    <a:bodyPr/>
                    <a:lstStyle/>
                    <a:p>
                      <a:pPr algn="ctr">
                        <a:lnSpc>
                          <a:spcPct val="150000"/>
                        </a:lnSpc>
                        <a:spcAft>
                          <a:spcPts val="0"/>
                        </a:spcAft>
                      </a:pPr>
                      <a:r>
                        <a:rPr lang="vi-VN" sz="1800" dirty="0">
                          <a:effectLst/>
                          <a:latin typeface="Arial" pitchFamily="34" charset="0"/>
                          <a:cs typeface="Arial" pitchFamily="34" charset="0"/>
                        </a:rPr>
                        <a:t>Mức độ tương tác</a:t>
                      </a:r>
                      <a:endParaRPr lang="vi-VN" sz="1800" dirty="0">
                        <a:effectLst/>
                        <a:latin typeface="Arial" pitchFamily="34" charset="0"/>
                        <a:ea typeface="SimSun"/>
                        <a:cs typeface="Arial" pitchFamily="34" charset="0"/>
                      </a:endParaRPr>
                    </a:p>
                  </a:txBody>
                  <a:tcPr marL="0" marR="0" marT="0" marB="0" anchor="ctr">
                    <a:solidFill>
                      <a:srgbClr val="00B050"/>
                    </a:solidFill>
                  </a:tcPr>
                </a:tc>
                <a:tc>
                  <a:txBody>
                    <a:bodyPr/>
                    <a:lstStyle/>
                    <a:p>
                      <a:pPr algn="ctr">
                        <a:lnSpc>
                          <a:spcPct val="150000"/>
                        </a:lnSpc>
                        <a:spcAft>
                          <a:spcPts val="0"/>
                        </a:spcAft>
                      </a:pPr>
                      <a:r>
                        <a:rPr lang="vi-VN" sz="2000" dirty="0">
                          <a:effectLst/>
                          <a:latin typeface="Arial" pitchFamily="34" charset="0"/>
                          <a:cs typeface="Arial" pitchFamily="34" charset="0"/>
                        </a:rPr>
                        <a:t>Dành cho cá nhân</a:t>
                      </a:r>
                      <a:endParaRPr lang="vi-VN" sz="2000" dirty="0">
                        <a:effectLst/>
                        <a:latin typeface="Arial" pitchFamily="34" charset="0"/>
                        <a:ea typeface="SimSun"/>
                        <a:cs typeface="Arial" pitchFamily="34" charset="0"/>
                      </a:endParaRPr>
                    </a:p>
                  </a:txBody>
                  <a:tcPr marL="0" marR="0" marT="0" marB="0" anchor="ctr">
                    <a:solidFill>
                      <a:srgbClr val="92D050"/>
                    </a:solidFill>
                  </a:tcPr>
                </a:tc>
                <a:tc>
                  <a:txBody>
                    <a:bodyPr/>
                    <a:lstStyle/>
                    <a:p>
                      <a:pPr algn="ctr">
                        <a:lnSpc>
                          <a:spcPct val="150000"/>
                        </a:lnSpc>
                        <a:spcAft>
                          <a:spcPts val="0"/>
                        </a:spcAft>
                      </a:pPr>
                      <a:r>
                        <a:rPr lang="vi-VN" sz="2000" dirty="0">
                          <a:effectLst/>
                          <a:latin typeface="Arial" pitchFamily="34" charset="0"/>
                          <a:cs typeface="Arial" pitchFamily="34" charset="0"/>
                        </a:rPr>
                        <a:t>Dành cho cá nhân , tập thể, xã hội</a:t>
                      </a:r>
                      <a:endParaRPr lang="vi-VN" sz="2000" dirty="0">
                        <a:effectLst/>
                        <a:latin typeface="Arial" pitchFamily="34" charset="0"/>
                        <a:ea typeface="SimSun"/>
                        <a:cs typeface="Arial" pitchFamily="34" charset="0"/>
                      </a:endParaRPr>
                    </a:p>
                  </a:txBody>
                  <a:tcPr marL="0" marR="0" marT="0" marB="0" anchor="ctr">
                    <a:solidFill>
                      <a:srgbClr val="92D050"/>
                    </a:solidFill>
                  </a:tcPr>
                </a:tc>
              </a:tr>
              <a:tr h="0">
                <a:tc>
                  <a:txBody>
                    <a:bodyPr/>
                    <a:lstStyle/>
                    <a:p>
                      <a:pPr algn="ctr">
                        <a:lnSpc>
                          <a:spcPct val="150000"/>
                        </a:lnSpc>
                        <a:spcAft>
                          <a:spcPts val="0"/>
                        </a:spcAft>
                      </a:pPr>
                      <a:r>
                        <a:rPr lang="vi-VN" sz="1800" dirty="0">
                          <a:effectLst/>
                          <a:latin typeface="Arial" pitchFamily="34" charset="0"/>
                          <a:cs typeface="Arial" pitchFamily="34" charset="0"/>
                        </a:rPr>
                        <a:t>Mức độ nội dung</a:t>
                      </a:r>
                      <a:endParaRPr lang="vi-VN" sz="1800" dirty="0">
                        <a:effectLst/>
                        <a:latin typeface="Arial" pitchFamily="34" charset="0"/>
                        <a:ea typeface="SimSun"/>
                        <a:cs typeface="Arial" pitchFamily="34" charset="0"/>
                      </a:endParaRPr>
                    </a:p>
                  </a:txBody>
                  <a:tcPr marL="0" marR="0" marT="0" marB="0" anchor="ctr">
                    <a:solidFill>
                      <a:srgbClr val="00B050"/>
                    </a:solidFill>
                  </a:tcPr>
                </a:tc>
                <a:tc>
                  <a:txBody>
                    <a:bodyPr/>
                    <a:lstStyle/>
                    <a:p>
                      <a:pPr algn="ctr">
                        <a:lnSpc>
                          <a:spcPct val="150000"/>
                        </a:lnSpc>
                        <a:spcAft>
                          <a:spcPts val="0"/>
                        </a:spcAft>
                      </a:pPr>
                      <a:r>
                        <a:rPr lang="vi-VN" sz="2000" dirty="0">
                          <a:effectLst/>
                          <a:latin typeface="Arial" pitchFamily="34" charset="0"/>
                          <a:cs typeface="Arial" pitchFamily="34" charset="0"/>
                        </a:rPr>
                        <a:t>Cung cấp nội dung</a:t>
                      </a:r>
                      <a:endParaRPr lang="vi-VN" sz="2000" dirty="0">
                        <a:effectLst/>
                        <a:latin typeface="Arial" pitchFamily="34" charset="0"/>
                        <a:ea typeface="SimSun"/>
                        <a:cs typeface="Arial" pitchFamily="34" charset="0"/>
                      </a:endParaRPr>
                    </a:p>
                  </a:txBody>
                  <a:tcPr marL="0" marR="0" marT="0" marB="0" anchor="ctr">
                    <a:solidFill>
                      <a:srgbClr val="92D050"/>
                    </a:solidFill>
                  </a:tcPr>
                </a:tc>
                <a:tc>
                  <a:txBody>
                    <a:bodyPr/>
                    <a:lstStyle/>
                    <a:p>
                      <a:pPr algn="ctr">
                        <a:lnSpc>
                          <a:spcPct val="150000"/>
                        </a:lnSpc>
                        <a:spcAft>
                          <a:spcPts val="0"/>
                        </a:spcAft>
                      </a:pPr>
                      <a:r>
                        <a:rPr lang="vi-VN" sz="2000" dirty="0">
                          <a:effectLst/>
                          <a:latin typeface="Arial" pitchFamily="34" charset="0"/>
                          <a:cs typeface="Arial" pitchFamily="34" charset="0"/>
                        </a:rPr>
                        <a:t>Cung cấp các dịch vụ và hệ giao tiếp lập trình ứng dụng (APIs)</a:t>
                      </a:r>
                      <a:endParaRPr lang="vi-VN" sz="2000" dirty="0">
                        <a:effectLst/>
                        <a:latin typeface="Arial" pitchFamily="34" charset="0"/>
                        <a:ea typeface="SimSun"/>
                        <a:cs typeface="Arial" pitchFamily="34" charset="0"/>
                      </a:endParaRPr>
                    </a:p>
                  </a:txBody>
                  <a:tcPr marL="0" marR="0" marT="0" marB="0" anchor="ctr">
                    <a:solidFill>
                      <a:srgbClr val="92D050"/>
                    </a:solidFill>
                  </a:tcPr>
                </a:tc>
              </a:tr>
              <a:tr h="0">
                <a:tc>
                  <a:txBody>
                    <a:bodyPr/>
                    <a:lstStyle/>
                    <a:p>
                      <a:pPr algn="ctr">
                        <a:lnSpc>
                          <a:spcPct val="150000"/>
                        </a:lnSpc>
                        <a:spcAft>
                          <a:spcPts val="0"/>
                        </a:spcAft>
                      </a:pPr>
                      <a:r>
                        <a:rPr lang="vi-VN" sz="1800" dirty="0">
                          <a:effectLst/>
                          <a:latin typeface="Arial" pitchFamily="34" charset="0"/>
                          <a:cs typeface="Arial" pitchFamily="34" charset="0"/>
                        </a:rPr>
                        <a:t>Mức độ sử dụng</a:t>
                      </a:r>
                      <a:endParaRPr lang="vi-VN" sz="1800" dirty="0">
                        <a:effectLst/>
                        <a:latin typeface="Arial" pitchFamily="34" charset="0"/>
                        <a:ea typeface="SimSun"/>
                        <a:cs typeface="Arial" pitchFamily="34" charset="0"/>
                      </a:endParaRPr>
                    </a:p>
                  </a:txBody>
                  <a:tcPr marL="0" marR="0" marT="0" marB="0" anchor="ctr">
                    <a:solidFill>
                      <a:srgbClr val="00B050"/>
                    </a:solidFill>
                  </a:tcPr>
                </a:tc>
                <a:tc>
                  <a:txBody>
                    <a:bodyPr/>
                    <a:lstStyle/>
                    <a:p>
                      <a:pPr algn="ctr">
                        <a:lnSpc>
                          <a:spcPct val="150000"/>
                        </a:lnSpc>
                        <a:spcAft>
                          <a:spcPts val="0"/>
                        </a:spcAft>
                      </a:pPr>
                      <a:r>
                        <a:rPr lang="vi-VN" sz="2000">
                          <a:effectLst/>
                          <a:latin typeface="Arial" pitchFamily="34" charset="0"/>
                          <a:cs typeface="Arial" pitchFamily="34" charset="0"/>
                        </a:rPr>
                        <a:t>Đọc được</a:t>
                      </a:r>
                      <a:endParaRPr lang="vi-VN" sz="2000">
                        <a:effectLst/>
                        <a:latin typeface="Arial" pitchFamily="34" charset="0"/>
                        <a:ea typeface="SimSun"/>
                        <a:cs typeface="Arial" pitchFamily="34" charset="0"/>
                      </a:endParaRPr>
                    </a:p>
                  </a:txBody>
                  <a:tcPr marL="0" marR="0" marT="0" marB="0" anchor="ctr">
                    <a:solidFill>
                      <a:srgbClr val="92D050"/>
                    </a:solidFill>
                  </a:tcPr>
                </a:tc>
                <a:tc>
                  <a:txBody>
                    <a:bodyPr/>
                    <a:lstStyle/>
                    <a:p>
                      <a:pPr algn="ctr">
                        <a:lnSpc>
                          <a:spcPct val="150000"/>
                        </a:lnSpc>
                        <a:spcAft>
                          <a:spcPts val="0"/>
                        </a:spcAft>
                      </a:pPr>
                      <a:r>
                        <a:rPr lang="vi-VN" sz="2000" dirty="0">
                          <a:effectLst/>
                          <a:latin typeface="Arial" pitchFamily="34" charset="0"/>
                          <a:cs typeface="Arial" pitchFamily="34" charset="0"/>
                        </a:rPr>
                        <a:t>Đọc được, viết được</a:t>
                      </a:r>
                      <a:endParaRPr lang="vi-VN" sz="2000" dirty="0">
                        <a:effectLst/>
                        <a:latin typeface="Arial" pitchFamily="34" charset="0"/>
                        <a:ea typeface="SimSun"/>
                        <a:cs typeface="Arial" pitchFamily="34" charset="0"/>
                      </a:endParaRPr>
                    </a:p>
                  </a:txBody>
                  <a:tcPr marL="0" marR="0" marT="0" marB="0" anchor="ctr">
                    <a:solidFill>
                      <a:srgbClr val="92D050"/>
                    </a:solidFill>
                  </a:tcPr>
                </a:tc>
              </a:tr>
            </a:tbl>
          </a:graphicData>
        </a:graphic>
      </p:graphicFrame>
    </p:spTree>
    <p:extLst>
      <p:ext uri="{BB962C8B-B14F-4D97-AF65-F5344CB8AC3E}">
        <p14:creationId xmlns:p14="http://schemas.microsoft.com/office/powerpoint/2010/main" val="16041260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b="1" dirty="0">
                <a:effectLst>
                  <a:outerShdw blurRad="38100" dist="38100" dir="2700000" algn="tl">
                    <a:srgbClr val="000000">
                      <a:alpha val="43137"/>
                    </a:srgbClr>
                  </a:outerShdw>
                </a:effectLst>
                <a:latin typeface="Arial" pitchFamily="34" charset="0"/>
                <a:cs typeface="Arial" pitchFamily="34" charset="0"/>
              </a:rPr>
              <a:t>Web 1.0 </a:t>
            </a:r>
            <a:r>
              <a:rPr lang="en-US" sz="4400" b="1" dirty="0" err="1">
                <a:effectLst>
                  <a:outerShdw blurRad="38100" dist="38100" dir="2700000" algn="tl">
                    <a:srgbClr val="000000">
                      <a:alpha val="43137"/>
                    </a:srgbClr>
                  </a:outerShdw>
                </a:effectLst>
                <a:latin typeface="Arial" pitchFamily="34" charset="0"/>
                <a:cs typeface="Arial" pitchFamily="34" charset="0"/>
              </a:rPr>
              <a:t>va</a:t>
            </a:r>
            <a:r>
              <a:rPr lang="en-US" sz="4400" b="1" dirty="0">
                <a:effectLst>
                  <a:outerShdw blurRad="38100" dist="38100" dir="2700000" algn="tl">
                    <a:srgbClr val="000000">
                      <a:alpha val="43137"/>
                    </a:srgbClr>
                  </a:outerShdw>
                </a:effectLst>
                <a:latin typeface="Arial" pitchFamily="34" charset="0"/>
                <a:cs typeface="Arial" pitchFamily="34" charset="0"/>
              </a:rPr>
              <a:t>̀ Web </a:t>
            </a:r>
            <a:r>
              <a:rPr lang="en-US" sz="4400" b="1" dirty="0" smtClean="0">
                <a:effectLst>
                  <a:outerShdw blurRad="38100" dist="38100" dir="2700000" algn="tl">
                    <a:srgbClr val="000000">
                      <a:alpha val="43137"/>
                    </a:srgbClr>
                  </a:outerShdw>
                </a:effectLst>
                <a:latin typeface="Arial" pitchFamily="34" charset="0"/>
                <a:cs typeface="Arial" pitchFamily="34" charset="0"/>
              </a:rPr>
              <a:t>2.0 (</a:t>
            </a:r>
            <a:r>
              <a:rPr lang="en-US" sz="4400" b="1" dirty="0" err="1" smtClean="0">
                <a:effectLst>
                  <a:outerShdw blurRad="38100" dist="38100" dir="2700000" algn="tl">
                    <a:srgbClr val="000000">
                      <a:alpha val="43137"/>
                    </a:srgbClr>
                  </a:outerShdw>
                </a:effectLst>
                <a:latin typeface="Arial" pitchFamily="34" charset="0"/>
                <a:cs typeface="Arial" pitchFamily="34" charset="0"/>
              </a:rPr>
              <a:t>tt</a:t>
            </a:r>
            <a:r>
              <a:rPr lang="en-US" sz="4400" b="1" dirty="0" smtClean="0">
                <a:effectLst>
                  <a:outerShdw blurRad="38100" dist="38100" dir="2700000" algn="tl">
                    <a:srgbClr val="000000">
                      <a:alpha val="43137"/>
                    </a:srgbClr>
                  </a:outerShdw>
                </a:effectLst>
                <a:latin typeface="Arial" pitchFamily="34" charset="0"/>
                <a:cs typeface="Arial" pitchFamily="34" charset="0"/>
              </a:rPr>
              <a:t>)</a:t>
            </a:r>
            <a:endParaRPr lang="vi-VN" dirty="0"/>
          </a:p>
        </p:txBody>
      </p:sp>
      <p:graphicFrame>
        <p:nvGraphicFramePr>
          <p:cNvPr id="4" name="Table 3"/>
          <p:cNvGraphicFramePr>
            <a:graphicFrameLocks noGrp="1"/>
          </p:cNvGraphicFramePr>
          <p:nvPr>
            <p:extLst>
              <p:ext uri="{D42A27DB-BD31-4B8C-83A1-F6EECF244321}">
                <p14:modId xmlns:p14="http://schemas.microsoft.com/office/powerpoint/2010/main" val="2491132526"/>
              </p:ext>
            </p:extLst>
          </p:nvPr>
        </p:nvGraphicFramePr>
        <p:xfrm>
          <a:off x="467544" y="1628800"/>
          <a:ext cx="8229600" cy="4976550"/>
        </p:xfrm>
        <a:graphic>
          <a:graphicData uri="http://schemas.openxmlformats.org/drawingml/2006/table">
            <a:tbl>
              <a:tblPr firstRow="1" firstCol="1" bandRow="1">
                <a:tableStyleId>{5C22544A-7EE6-4342-B048-85BDC9FD1C3A}</a:tableStyleId>
              </a:tblPr>
              <a:tblGrid>
                <a:gridCol w="1575881"/>
                <a:gridCol w="3589506"/>
                <a:gridCol w="3064213"/>
              </a:tblGrid>
              <a:tr h="1111558">
                <a:tc>
                  <a:txBody>
                    <a:bodyPr/>
                    <a:lstStyle/>
                    <a:p>
                      <a:pPr algn="ctr">
                        <a:lnSpc>
                          <a:spcPct val="150000"/>
                        </a:lnSpc>
                        <a:spcAft>
                          <a:spcPts val="0"/>
                        </a:spcAft>
                      </a:pPr>
                      <a:r>
                        <a:rPr lang="vi-VN" sz="1800" dirty="0">
                          <a:effectLst/>
                          <a:latin typeface="Arail"/>
                        </a:rPr>
                        <a:t>Mức độ</a:t>
                      </a:r>
                      <a:endParaRPr lang="vi-VN" sz="1800" dirty="0">
                        <a:effectLst/>
                        <a:latin typeface="Arail"/>
                        <a:ea typeface="SimSun"/>
                        <a:cs typeface="Times New Roman"/>
                      </a:endParaRPr>
                    </a:p>
                  </a:txBody>
                  <a:tcPr marL="0" marR="0" marT="0" marB="0" anchor="ctr">
                    <a:solidFill>
                      <a:srgbClr val="00B050"/>
                    </a:solidFill>
                  </a:tcPr>
                </a:tc>
                <a:tc>
                  <a:txBody>
                    <a:bodyPr/>
                    <a:lstStyle/>
                    <a:p>
                      <a:pPr algn="ctr">
                        <a:lnSpc>
                          <a:spcPct val="150000"/>
                        </a:lnSpc>
                        <a:spcAft>
                          <a:spcPts val="0"/>
                        </a:spcAft>
                      </a:pPr>
                      <a:r>
                        <a:rPr lang="vi-VN" sz="1800" dirty="0">
                          <a:effectLst/>
                          <a:latin typeface="Arail"/>
                        </a:rPr>
                        <a:t>Web 1.0</a:t>
                      </a:r>
                      <a:endParaRPr lang="vi-VN" sz="1800" dirty="0">
                        <a:effectLst/>
                        <a:latin typeface="Arail"/>
                        <a:ea typeface="SimSun"/>
                        <a:cs typeface="Times New Roman"/>
                      </a:endParaRPr>
                    </a:p>
                  </a:txBody>
                  <a:tcPr marL="0" marR="0" marT="0" marB="0" anchor="ctr">
                    <a:solidFill>
                      <a:schemeClr val="accent6">
                        <a:lumMod val="60000"/>
                        <a:lumOff val="40000"/>
                      </a:schemeClr>
                    </a:solidFill>
                  </a:tcPr>
                </a:tc>
                <a:tc>
                  <a:txBody>
                    <a:bodyPr/>
                    <a:lstStyle/>
                    <a:p>
                      <a:pPr algn="ctr">
                        <a:lnSpc>
                          <a:spcPct val="150000"/>
                        </a:lnSpc>
                        <a:spcAft>
                          <a:spcPts val="0"/>
                        </a:spcAft>
                      </a:pPr>
                      <a:r>
                        <a:rPr lang="vi-VN" sz="1800" dirty="0">
                          <a:effectLst/>
                          <a:latin typeface="Arail"/>
                        </a:rPr>
                        <a:t>Web 2.0</a:t>
                      </a:r>
                      <a:endParaRPr lang="vi-VN" sz="1800" dirty="0">
                        <a:effectLst/>
                        <a:latin typeface="Arail"/>
                        <a:ea typeface="SimSun"/>
                        <a:cs typeface="Times New Roman"/>
                      </a:endParaRPr>
                    </a:p>
                  </a:txBody>
                  <a:tcPr marL="0" marR="0" marT="0" marB="0" anchor="ctr">
                    <a:solidFill>
                      <a:schemeClr val="accent6">
                        <a:lumMod val="60000"/>
                        <a:lumOff val="40000"/>
                      </a:schemeClr>
                    </a:solidFill>
                  </a:tcPr>
                </a:tc>
              </a:tr>
              <a:tr h="819696">
                <a:tc>
                  <a:txBody>
                    <a:bodyPr/>
                    <a:lstStyle/>
                    <a:p>
                      <a:pPr algn="ctr">
                        <a:lnSpc>
                          <a:spcPct val="150000"/>
                        </a:lnSpc>
                        <a:spcAft>
                          <a:spcPts val="0"/>
                        </a:spcAft>
                      </a:pPr>
                      <a:r>
                        <a:rPr lang="vi-VN" sz="1800" dirty="0">
                          <a:effectLst/>
                          <a:latin typeface="Arail"/>
                        </a:rPr>
                        <a:t>Mức độ liên kết</a:t>
                      </a:r>
                      <a:endParaRPr lang="vi-VN" sz="1800" dirty="0">
                        <a:effectLst/>
                        <a:latin typeface="Arail"/>
                        <a:ea typeface="SimSun"/>
                        <a:cs typeface="Times New Roman"/>
                      </a:endParaRPr>
                    </a:p>
                  </a:txBody>
                  <a:tcPr marL="0" marR="0" marT="0" marB="0" anchor="ctr">
                    <a:solidFill>
                      <a:srgbClr val="00B050"/>
                    </a:solidFill>
                  </a:tcPr>
                </a:tc>
                <a:tc>
                  <a:txBody>
                    <a:bodyPr/>
                    <a:lstStyle/>
                    <a:p>
                      <a:pPr algn="ctr">
                        <a:lnSpc>
                          <a:spcPct val="150000"/>
                        </a:lnSpc>
                        <a:spcAft>
                          <a:spcPts val="0"/>
                        </a:spcAft>
                      </a:pPr>
                      <a:r>
                        <a:rPr lang="vi-VN" sz="2000" dirty="0">
                          <a:effectLst/>
                          <a:latin typeface="Arail"/>
                        </a:rPr>
                        <a:t>Truyền phát giữa các hệ thống</a:t>
                      </a:r>
                      <a:endParaRPr lang="vi-VN" sz="2000" dirty="0">
                        <a:effectLst/>
                        <a:latin typeface="Arail"/>
                        <a:ea typeface="SimSun"/>
                        <a:cs typeface="Times New Roman"/>
                      </a:endParaRPr>
                    </a:p>
                  </a:txBody>
                  <a:tcPr marL="0" marR="0" marT="0" marB="0" anchor="ctr">
                    <a:solidFill>
                      <a:srgbClr val="92D050"/>
                    </a:solidFill>
                  </a:tcPr>
                </a:tc>
                <a:tc>
                  <a:txBody>
                    <a:bodyPr/>
                    <a:lstStyle/>
                    <a:p>
                      <a:pPr algn="ctr">
                        <a:lnSpc>
                          <a:spcPct val="150000"/>
                        </a:lnSpc>
                        <a:spcAft>
                          <a:spcPts val="0"/>
                        </a:spcAft>
                      </a:pPr>
                      <a:r>
                        <a:rPr lang="vi-VN" sz="2000">
                          <a:effectLst/>
                          <a:latin typeface="Arail"/>
                        </a:rPr>
                        <a:t>Đồng bộ giữa các hệ thống</a:t>
                      </a:r>
                      <a:endParaRPr lang="vi-VN" sz="2000">
                        <a:effectLst/>
                        <a:latin typeface="Arail"/>
                        <a:ea typeface="SimSun"/>
                        <a:cs typeface="Times New Roman"/>
                      </a:endParaRPr>
                    </a:p>
                  </a:txBody>
                  <a:tcPr marL="0" marR="0" marT="0" marB="0" anchor="ctr">
                    <a:solidFill>
                      <a:srgbClr val="92D050"/>
                    </a:solidFill>
                  </a:tcPr>
                </a:tc>
              </a:tr>
              <a:tr h="1396112">
                <a:tc>
                  <a:txBody>
                    <a:bodyPr/>
                    <a:lstStyle/>
                    <a:p>
                      <a:pPr algn="ctr">
                        <a:lnSpc>
                          <a:spcPct val="150000"/>
                        </a:lnSpc>
                        <a:spcAft>
                          <a:spcPts val="0"/>
                        </a:spcAft>
                      </a:pPr>
                      <a:r>
                        <a:rPr lang="vi-VN" sz="1800">
                          <a:effectLst/>
                          <a:latin typeface="Arail"/>
                        </a:rPr>
                        <a:t>Mức độ hệ thống</a:t>
                      </a:r>
                      <a:endParaRPr lang="vi-VN" sz="1800">
                        <a:effectLst/>
                        <a:latin typeface="Arail"/>
                        <a:ea typeface="SimSun"/>
                        <a:cs typeface="Times New Roman"/>
                      </a:endParaRPr>
                    </a:p>
                  </a:txBody>
                  <a:tcPr marL="0" marR="0" marT="0" marB="0" anchor="ctr">
                    <a:solidFill>
                      <a:srgbClr val="00B050"/>
                    </a:solidFill>
                  </a:tcPr>
                </a:tc>
                <a:tc>
                  <a:txBody>
                    <a:bodyPr/>
                    <a:lstStyle/>
                    <a:p>
                      <a:pPr algn="ctr">
                        <a:lnSpc>
                          <a:spcPct val="150000"/>
                        </a:lnSpc>
                        <a:spcAft>
                          <a:spcPts val="0"/>
                        </a:spcAft>
                      </a:pPr>
                      <a:r>
                        <a:rPr lang="vi-VN" sz="2000" dirty="0">
                          <a:effectLst/>
                          <a:latin typeface="Arail"/>
                        </a:rPr>
                        <a:t>Hệ thống bao gồm cấu trúc, nội dung tạo ra đã có tính toán trước</a:t>
                      </a:r>
                      <a:endParaRPr lang="vi-VN" sz="2000" dirty="0">
                        <a:effectLst/>
                        <a:latin typeface="Arail"/>
                        <a:ea typeface="SimSun"/>
                        <a:cs typeface="Times New Roman"/>
                      </a:endParaRPr>
                    </a:p>
                  </a:txBody>
                  <a:tcPr marL="0" marR="0" marT="0" marB="0" anchor="ctr">
                    <a:solidFill>
                      <a:srgbClr val="92D050"/>
                    </a:solidFill>
                  </a:tcPr>
                </a:tc>
                <a:tc>
                  <a:txBody>
                    <a:bodyPr/>
                    <a:lstStyle/>
                    <a:p>
                      <a:pPr algn="ctr">
                        <a:lnSpc>
                          <a:spcPct val="150000"/>
                        </a:lnSpc>
                        <a:spcAft>
                          <a:spcPts val="0"/>
                        </a:spcAft>
                      </a:pPr>
                      <a:r>
                        <a:rPr lang="vi-VN" sz="2000" dirty="0">
                          <a:effectLst/>
                          <a:latin typeface="Arail"/>
                        </a:rPr>
                        <a:t>Tự sản sinh, tự đề xuất</a:t>
                      </a:r>
                      <a:endParaRPr lang="vi-VN" sz="2000" dirty="0">
                        <a:effectLst/>
                        <a:latin typeface="Arail"/>
                        <a:ea typeface="SimSun"/>
                        <a:cs typeface="Times New Roman"/>
                      </a:endParaRPr>
                    </a:p>
                  </a:txBody>
                  <a:tcPr marL="0" marR="0" marT="0" marB="0" anchor="ctr">
                    <a:solidFill>
                      <a:srgbClr val="92D050"/>
                    </a:solidFill>
                  </a:tcPr>
                </a:tc>
              </a:tr>
              <a:tr h="819696">
                <a:tc>
                  <a:txBody>
                    <a:bodyPr/>
                    <a:lstStyle/>
                    <a:p>
                      <a:pPr algn="ctr">
                        <a:lnSpc>
                          <a:spcPct val="150000"/>
                        </a:lnSpc>
                        <a:spcAft>
                          <a:spcPts val="0"/>
                        </a:spcAft>
                      </a:pPr>
                      <a:r>
                        <a:rPr lang="vi-VN" sz="1800" dirty="0">
                          <a:effectLst/>
                          <a:latin typeface="Arail"/>
                        </a:rPr>
                        <a:t>Mức độ dữ liệu</a:t>
                      </a:r>
                      <a:endParaRPr lang="vi-VN" sz="1800" dirty="0">
                        <a:effectLst/>
                        <a:latin typeface="Arail"/>
                        <a:ea typeface="SimSun"/>
                        <a:cs typeface="Times New Roman"/>
                      </a:endParaRPr>
                    </a:p>
                  </a:txBody>
                  <a:tcPr marL="0" marR="0" marT="0" marB="0" anchor="ctr">
                    <a:solidFill>
                      <a:srgbClr val="00B050"/>
                    </a:solidFill>
                  </a:tcPr>
                </a:tc>
                <a:tc>
                  <a:txBody>
                    <a:bodyPr/>
                    <a:lstStyle/>
                    <a:p>
                      <a:pPr algn="ctr">
                        <a:lnSpc>
                          <a:spcPct val="150000"/>
                        </a:lnSpc>
                        <a:spcAft>
                          <a:spcPts val="0"/>
                        </a:spcAft>
                      </a:pPr>
                      <a:r>
                        <a:rPr lang="vi-VN" sz="2000" dirty="0">
                          <a:effectLst/>
                          <a:latin typeface="Arail"/>
                        </a:rPr>
                        <a:t>Tĩnh</a:t>
                      </a:r>
                      <a:endParaRPr lang="vi-VN" sz="2000" dirty="0">
                        <a:effectLst/>
                        <a:latin typeface="Arail"/>
                        <a:ea typeface="SimSun"/>
                        <a:cs typeface="Times New Roman"/>
                      </a:endParaRPr>
                    </a:p>
                  </a:txBody>
                  <a:tcPr marL="0" marR="0" marT="0" marB="0" anchor="ctr">
                    <a:solidFill>
                      <a:srgbClr val="92D050"/>
                    </a:solidFill>
                  </a:tcPr>
                </a:tc>
                <a:tc>
                  <a:txBody>
                    <a:bodyPr/>
                    <a:lstStyle/>
                    <a:p>
                      <a:pPr algn="ctr">
                        <a:lnSpc>
                          <a:spcPct val="150000"/>
                        </a:lnSpc>
                        <a:spcAft>
                          <a:spcPts val="0"/>
                        </a:spcAft>
                      </a:pPr>
                      <a:r>
                        <a:rPr lang="vi-VN" sz="2000" dirty="0">
                          <a:effectLst/>
                          <a:latin typeface="Arail"/>
                        </a:rPr>
                        <a:t>Động</a:t>
                      </a:r>
                      <a:endParaRPr lang="vi-VN" sz="2000" dirty="0">
                        <a:effectLst/>
                        <a:latin typeface="Arail"/>
                        <a:ea typeface="SimSun"/>
                        <a:cs typeface="Times New Roman"/>
                      </a:endParaRPr>
                    </a:p>
                  </a:txBody>
                  <a:tcPr marL="0" marR="0" marT="0" marB="0" anchor="ctr">
                    <a:solidFill>
                      <a:srgbClr val="92D050"/>
                    </a:solidFill>
                  </a:tcPr>
                </a:tc>
              </a:tr>
              <a:tr h="819696">
                <a:tc>
                  <a:txBody>
                    <a:bodyPr/>
                    <a:lstStyle/>
                    <a:p>
                      <a:pPr algn="ctr">
                        <a:lnSpc>
                          <a:spcPct val="150000"/>
                        </a:lnSpc>
                        <a:spcAft>
                          <a:spcPts val="0"/>
                        </a:spcAft>
                      </a:pPr>
                      <a:r>
                        <a:rPr lang="vi-VN" sz="1800" dirty="0">
                          <a:effectLst/>
                          <a:latin typeface="Arail"/>
                        </a:rPr>
                        <a:t>Mức độ truy xuất</a:t>
                      </a:r>
                      <a:endParaRPr lang="vi-VN" sz="1800" dirty="0">
                        <a:effectLst/>
                        <a:latin typeface="Arail"/>
                        <a:ea typeface="SimSun"/>
                        <a:cs typeface="Times New Roman"/>
                      </a:endParaRPr>
                    </a:p>
                  </a:txBody>
                  <a:tcPr marL="0" marR="0" marT="0" marB="0" anchor="ctr">
                    <a:solidFill>
                      <a:srgbClr val="00B050"/>
                    </a:solidFill>
                  </a:tcPr>
                </a:tc>
                <a:tc>
                  <a:txBody>
                    <a:bodyPr/>
                    <a:lstStyle/>
                    <a:p>
                      <a:pPr algn="ctr">
                        <a:lnSpc>
                          <a:spcPct val="150000"/>
                        </a:lnSpc>
                        <a:spcAft>
                          <a:spcPts val="0"/>
                        </a:spcAft>
                      </a:pPr>
                      <a:r>
                        <a:rPr lang="vi-VN" sz="2000">
                          <a:effectLst/>
                          <a:latin typeface="Arail"/>
                        </a:rPr>
                        <a:t>Cứng nhắc, không linh hoạt</a:t>
                      </a:r>
                      <a:endParaRPr lang="vi-VN" sz="2000">
                        <a:effectLst/>
                        <a:latin typeface="Arail"/>
                        <a:ea typeface="SimSun"/>
                        <a:cs typeface="Times New Roman"/>
                      </a:endParaRPr>
                    </a:p>
                  </a:txBody>
                  <a:tcPr marL="0" marR="0" marT="0" marB="0" anchor="ctr">
                    <a:solidFill>
                      <a:srgbClr val="92D050"/>
                    </a:solidFill>
                  </a:tcPr>
                </a:tc>
                <a:tc>
                  <a:txBody>
                    <a:bodyPr/>
                    <a:lstStyle/>
                    <a:p>
                      <a:pPr algn="ctr">
                        <a:lnSpc>
                          <a:spcPct val="150000"/>
                        </a:lnSpc>
                        <a:spcAft>
                          <a:spcPts val="0"/>
                        </a:spcAft>
                      </a:pPr>
                      <a:r>
                        <a:rPr lang="vi-VN" sz="2000" dirty="0">
                          <a:effectLst/>
                          <a:latin typeface="Arail"/>
                        </a:rPr>
                        <a:t>Quan hệ mềm dẻo, lỏng</a:t>
                      </a:r>
                      <a:endParaRPr lang="vi-VN" sz="2000" dirty="0">
                        <a:effectLst/>
                        <a:latin typeface="Arail"/>
                        <a:ea typeface="SimSun"/>
                        <a:cs typeface="Times New Roman"/>
                      </a:endParaRPr>
                    </a:p>
                  </a:txBody>
                  <a:tcPr marL="0" marR="0" marT="0" marB="0" anchor="ctr">
                    <a:solidFill>
                      <a:srgbClr val="92D050"/>
                    </a:solidFill>
                  </a:tcPr>
                </a:tc>
              </a:tr>
            </a:tbl>
          </a:graphicData>
        </a:graphic>
      </p:graphicFrame>
    </p:spTree>
    <p:extLst>
      <p:ext uri="{BB962C8B-B14F-4D97-AF65-F5344CB8AC3E}">
        <p14:creationId xmlns:p14="http://schemas.microsoft.com/office/powerpoint/2010/main" val="154903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50000"/>
              </a:lnSpc>
            </a:pPr>
            <a:r>
              <a:rPr lang="en-US" sz="4400" b="1" dirty="0">
                <a:effectLst>
                  <a:outerShdw blurRad="38100" dist="38100" dir="2700000" algn="tl">
                    <a:srgbClr val="000000">
                      <a:alpha val="43137"/>
                    </a:srgbClr>
                  </a:outerShdw>
                </a:effectLst>
                <a:latin typeface="Arial" pitchFamily="34" charset="0"/>
                <a:cs typeface="Arial" pitchFamily="34" charset="0"/>
              </a:rPr>
              <a:t>Web </a:t>
            </a:r>
            <a:r>
              <a:rPr lang="en-US" sz="4400" b="1" dirty="0" err="1">
                <a:effectLst>
                  <a:outerShdw blurRad="38100" dist="38100" dir="2700000" algn="tl">
                    <a:srgbClr val="000000">
                      <a:alpha val="43137"/>
                    </a:srgbClr>
                  </a:outerShdw>
                </a:effectLst>
                <a:latin typeface="Arial" pitchFamily="34" charset="0"/>
                <a:cs typeface="Arial" pitchFamily="34" charset="0"/>
              </a:rPr>
              <a:t>Ngư</a:t>
            </a:r>
            <a:r>
              <a:rPr lang="en-US" sz="4400" b="1" dirty="0">
                <a:effectLst>
                  <a:outerShdw blurRad="38100" dist="38100" dir="2700000" algn="tl">
                    <a:srgbClr val="000000">
                      <a:alpha val="43137"/>
                    </a:srgbClr>
                  </a:outerShdw>
                </a:effectLst>
                <a:latin typeface="Arial" pitchFamily="34" charset="0"/>
                <a:cs typeface="Arial" pitchFamily="34" charset="0"/>
              </a:rPr>
              <a:t>̃ </a:t>
            </a:r>
            <a:r>
              <a:rPr lang="en-US" sz="4400" b="1" dirty="0" err="1">
                <a:effectLst>
                  <a:outerShdw blurRad="38100" dist="38100" dir="2700000" algn="tl">
                    <a:srgbClr val="000000">
                      <a:alpha val="43137"/>
                    </a:srgbClr>
                  </a:outerShdw>
                </a:effectLst>
                <a:latin typeface="Arial" pitchFamily="34" charset="0"/>
                <a:cs typeface="Arial" pitchFamily="34" charset="0"/>
              </a:rPr>
              <a:t>Nghĩa</a:t>
            </a:r>
            <a:endParaRPr lang="vi-VN" sz="4400" b="1" dirty="0">
              <a:effectLst>
                <a:outerShdw blurRad="38100" dist="38100" dir="2700000" algn="tl">
                  <a:srgbClr val="000000">
                    <a:alpha val="43137"/>
                  </a:srgbClr>
                </a:outerShdw>
              </a:effectLst>
              <a:latin typeface="Arial" pitchFamily="34" charset="0"/>
              <a:cs typeface="Arial" pitchFamily="34" charset="0"/>
            </a:endParaRPr>
          </a:p>
        </p:txBody>
      </p:sp>
      <p:sp>
        <p:nvSpPr>
          <p:cNvPr id="3" name="Content Placeholder 2"/>
          <p:cNvSpPr>
            <a:spLocks noGrp="1"/>
          </p:cNvSpPr>
          <p:nvPr>
            <p:ph idx="1"/>
          </p:nvPr>
        </p:nvSpPr>
        <p:spPr/>
        <p:txBody>
          <a:bodyPr/>
          <a:lstStyle/>
          <a:p>
            <a:r>
              <a:rPr lang="vi-VN" dirty="0"/>
              <a:t>Theo Berners-Lee et al. (2001), Thách thức của Web ngữ nghĩa là phải cung cấp một ngôn ngữ thể hiện được cả dữ liệu, quy tắc suy luận về dữ liệu và cho phép thích nghi với quy tắc từ bất kỳ hệ thống trình bày kiến thức hiện có nào được đưa vào trong môi trường Web.</a:t>
            </a:r>
          </a:p>
          <a:p>
            <a:endParaRPr lang="vi-VN" dirty="0"/>
          </a:p>
        </p:txBody>
      </p:sp>
    </p:spTree>
    <p:extLst>
      <p:ext uri="{BB962C8B-B14F-4D97-AF65-F5344CB8AC3E}">
        <p14:creationId xmlns:p14="http://schemas.microsoft.com/office/powerpoint/2010/main" val="2381700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60648"/>
            <a:ext cx="8229600" cy="1111664"/>
          </a:xfrm>
        </p:spPr>
        <p:txBody>
          <a:bodyPr/>
          <a:lstStyle/>
          <a:p>
            <a:r>
              <a:rPr lang="en-US" b="1" dirty="0" err="1" smtClean="0">
                <a:effectLst>
                  <a:outerShdw blurRad="38100" dist="38100" dir="2700000" algn="tl">
                    <a:srgbClr val="000000">
                      <a:alpha val="43137"/>
                    </a:srgbClr>
                  </a:outerShdw>
                </a:effectLst>
                <a:latin typeface="Arial" pitchFamily="34" charset="0"/>
                <a:cs typeface="Arial" pitchFamily="34" charset="0"/>
              </a:rPr>
              <a:t>Thư</a:t>
            </a:r>
            <a:r>
              <a:rPr lang="en-US" b="1" dirty="0" smtClean="0">
                <a:effectLst>
                  <a:outerShdw blurRad="38100" dist="38100" dir="2700000" algn="tl">
                    <a:srgbClr val="000000">
                      <a:alpha val="43137"/>
                    </a:srgbClr>
                  </a:outerShdw>
                </a:effectLst>
                <a:latin typeface="Arial" pitchFamily="34" charset="0"/>
                <a:cs typeface="Arial" pitchFamily="34" charset="0"/>
              </a:rPr>
              <a:t> </a:t>
            </a:r>
            <a:r>
              <a:rPr lang="en-US" b="1" dirty="0" err="1" smtClean="0">
                <a:effectLst>
                  <a:outerShdw blurRad="38100" dist="38100" dir="2700000" algn="tl">
                    <a:srgbClr val="000000">
                      <a:alpha val="43137"/>
                    </a:srgbClr>
                  </a:outerShdw>
                </a:effectLst>
                <a:latin typeface="Arial" pitchFamily="34" charset="0"/>
                <a:cs typeface="Arial" pitchFamily="34" charset="0"/>
              </a:rPr>
              <a:t>viện</a:t>
            </a:r>
            <a:r>
              <a:rPr lang="en-US" b="1" dirty="0" smtClean="0">
                <a:effectLst>
                  <a:outerShdw blurRad="38100" dist="38100" dir="2700000" algn="tl">
                    <a:srgbClr val="000000">
                      <a:alpha val="43137"/>
                    </a:srgbClr>
                  </a:outerShdw>
                </a:effectLst>
                <a:latin typeface="Arial" pitchFamily="34" charset="0"/>
                <a:cs typeface="Arial" pitchFamily="34" charset="0"/>
              </a:rPr>
              <a:t> </a:t>
            </a:r>
            <a:r>
              <a:rPr lang="en-US" b="1" dirty="0" err="1" smtClean="0">
                <a:effectLst>
                  <a:outerShdw blurRad="38100" dist="38100" dir="2700000" algn="tl">
                    <a:srgbClr val="000000">
                      <a:alpha val="43137"/>
                    </a:srgbClr>
                  </a:outerShdw>
                </a:effectLst>
                <a:latin typeface="Arial" pitchFamily="34" charset="0"/>
                <a:cs typeface="Arial" pitchFamily="34" charset="0"/>
              </a:rPr>
              <a:t>số</a:t>
            </a:r>
            <a:r>
              <a:rPr lang="en-US" b="1" dirty="0" smtClean="0">
                <a:effectLst>
                  <a:outerShdw blurRad="38100" dist="38100" dir="2700000" algn="tl">
                    <a:srgbClr val="000000">
                      <a:alpha val="43137"/>
                    </a:srgbClr>
                  </a:outerShdw>
                </a:effectLst>
                <a:latin typeface="Arial" pitchFamily="34" charset="0"/>
                <a:cs typeface="Arial" pitchFamily="34" charset="0"/>
              </a:rPr>
              <a:t> </a:t>
            </a:r>
            <a:endParaRPr lang="en-US" dirty="0"/>
          </a:p>
        </p:txBody>
      </p:sp>
      <p:sp>
        <p:nvSpPr>
          <p:cNvPr id="5" name="Content Placeholder 4"/>
          <p:cNvSpPr>
            <a:spLocks noGrp="1"/>
          </p:cNvSpPr>
          <p:nvPr>
            <p:ph idx="1"/>
          </p:nvPr>
        </p:nvSpPr>
        <p:spPr>
          <a:xfrm>
            <a:off x="395536" y="1700808"/>
            <a:ext cx="8229600" cy="4525963"/>
          </a:xfrm>
        </p:spPr>
        <p:txBody>
          <a:bodyPr>
            <a:normAutofit/>
          </a:bodyPr>
          <a:lstStyle/>
          <a:p>
            <a:endParaRPr lang="vi-VN" b="1" dirty="0">
              <a:effectLst>
                <a:outerShdw blurRad="38100" dist="38100" dir="2700000" algn="tl">
                  <a:srgbClr val="000000">
                    <a:alpha val="43137"/>
                  </a:srgbClr>
                </a:outerShdw>
              </a:effectLst>
            </a:endParaRPr>
          </a:p>
        </p:txBody>
      </p:sp>
      <p:graphicFrame>
        <p:nvGraphicFramePr>
          <p:cNvPr id="6" name="Diagram 5"/>
          <p:cNvGraphicFramePr/>
          <p:nvPr>
            <p:extLst>
              <p:ext uri="{D42A27DB-BD31-4B8C-83A1-F6EECF244321}">
                <p14:modId xmlns:p14="http://schemas.microsoft.com/office/powerpoint/2010/main" val="101886312"/>
              </p:ext>
            </p:extLst>
          </p:nvPr>
        </p:nvGraphicFramePr>
        <p:xfrm>
          <a:off x="323528" y="1628800"/>
          <a:ext cx="8424936" cy="52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4521613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6">
                                            <p:graphicEl>
                                              <a:dgm id="{F75CD7D0-6380-4106-87A0-5A116AF008C1}"/>
                                            </p:graphicEl>
                                          </p:spTgt>
                                        </p:tgtEl>
                                        <p:attrNameLst>
                                          <p:attrName>style.visibility</p:attrName>
                                        </p:attrNameLst>
                                      </p:cBhvr>
                                      <p:to>
                                        <p:strVal val="visible"/>
                                      </p:to>
                                    </p:set>
                                    <p:animEffect transition="in" filter="fade">
                                      <p:cBhvr>
                                        <p:cTn id="13" dur="1000"/>
                                        <p:tgtEl>
                                          <p:spTgt spid="6">
                                            <p:graphicEl>
                                              <a:dgm id="{F75CD7D0-6380-4106-87A0-5A116AF008C1}"/>
                                            </p:graphicEl>
                                          </p:spTgt>
                                        </p:tgtEl>
                                      </p:cBhvr>
                                    </p:animEffect>
                                    <p:anim calcmode="lin" valueType="num">
                                      <p:cBhvr>
                                        <p:cTn id="14" dur="1000" fill="hold"/>
                                        <p:tgtEl>
                                          <p:spTgt spid="6">
                                            <p:graphicEl>
                                              <a:dgm id="{F75CD7D0-6380-4106-87A0-5A116AF008C1}"/>
                                            </p:graphicEl>
                                          </p:spTgt>
                                        </p:tgtEl>
                                        <p:attrNameLst>
                                          <p:attrName>ppt_x</p:attrName>
                                        </p:attrNameLst>
                                      </p:cBhvr>
                                      <p:tavLst>
                                        <p:tav tm="0">
                                          <p:val>
                                            <p:strVal val="#ppt_x"/>
                                          </p:val>
                                        </p:tav>
                                        <p:tav tm="100000">
                                          <p:val>
                                            <p:strVal val="#ppt_x"/>
                                          </p:val>
                                        </p:tav>
                                      </p:tavLst>
                                    </p:anim>
                                    <p:anim calcmode="lin" valueType="num">
                                      <p:cBhvr>
                                        <p:cTn id="15" dur="1000" fill="hold"/>
                                        <p:tgtEl>
                                          <p:spTgt spid="6">
                                            <p:graphicEl>
                                              <a:dgm id="{F75CD7D0-6380-4106-87A0-5A116AF008C1}"/>
                                            </p:graphicEl>
                                          </p:spTgt>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6">
                                            <p:graphicEl>
                                              <a:dgm id="{792131F0-01A9-4C1D-B37B-1D328CCC8618}"/>
                                            </p:graphicEl>
                                          </p:spTgt>
                                        </p:tgtEl>
                                        <p:attrNameLst>
                                          <p:attrName>style.visibility</p:attrName>
                                        </p:attrNameLst>
                                      </p:cBhvr>
                                      <p:to>
                                        <p:strVal val="visible"/>
                                      </p:to>
                                    </p:set>
                                    <p:animEffect transition="in" filter="fade">
                                      <p:cBhvr>
                                        <p:cTn id="18" dur="1000"/>
                                        <p:tgtEl>
                                          <p:spTgt spid="6">
                                            <p:graphicEl>
                                              <a:dgm id="{792131F0-01A9-4C1D-B37B-1D328CCC8618}"/>
                                            </p:graphicEl>
                                          </p:spTgt>
                                        </p:tgtEl>
                                      </p:cBhvr>
                                    </p:animEffect>
                                    <p:anim calcmode="lin" valueType="num">
                                      <p:cBhvr>
                                        <p:cTn id="19" dur="1000" fill="hold"/>
                                        <p:tgtEl>
                                          <p:spTgt spid="6">
                                            <p:graphicEl>
                                              <a:dgm id="{792131F0-01A9-4C1D-B37B-1D328CCC8618}"/>
                                            </p:graphicEl>
                                          </p:spTgt>
                                        </p:tgtEl>
                                        <p:attrNameLst>
                                          <p:attrName>ppt_x</p:attrName>
                                        </p:attrNameLst>
                                      </p:cBhvr>
                                      <p:tavLst>
                                        <p:tav tm="0">
                                          <p:val>
                                            <p:strVal val="#ppt_x"/>
                                          </p:val>
                                        </p:tav>
                                        <p:tav tm="100000">
                                          <p:val>
                                            <p:strVal val="#ppt_x"/>
                                          </p:val>
                                        </p:tav>
                                      </p:tavLst>
                                    </p:anim>
                                    <p:anim calcmode="lin" valueType="num">
                                      <p:cBhvr>
                                        <p:cTn id="20" dur="1000" fill="hold"/>
                                        <p:tgtEl>
                                          <p:spTgt spid="6">
                                            <p:graphicEl>
                                              <a:dgm id="{792131F0-01A9-4C1D-B37B-1D328CCC8618}"/>
                                            </p:graphicEl>
                                          </p:spTgt>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
                                            <p:graphicEl>
                                              <a:dgm id="{23058CC4-3D7B-45FE-95C5-C7E4404BE020}"/>
                                            </p:graphicEl>
                                          </p:spTgt>
                                        </p:tgtEl>
                                        <p:attrNameLst>
                                          <p:attrName>style.visibility</p:attrName>
                                        </p:attrNameLst>
                                      </p:cBhvr>
                                      <p:to>
                                        <p:strVal val="visible"/>
                                      </p:to>
                                    </p:set>
                                    <p:animEffect transition="in" filter="fade">
                                      <p:cBhvr>
                                        <p:cTn id="23" dur="1000"/>
                                        <p:tgtEl>
                                          <p:spTgt spid="6">
                                            <p:graphicEl>
                                              <a:dgm id="{23058CC4-3D7B-45FE-95C5-C7E4404BE020}"/>
                                            </p:graphicEl>
                                          </p:spTgt>
                                        </p:tgtEl>
                                      </p:cBhvr>
                                    </p:animEffect>
                                    <p:anim calcmode="lin" valueType="num">
                                      <p:cBhvr>
                                        <p:cTn id="24" dur="1000" fill="hold"/>
                                        <p:tgtEl>
                                          <p:spTgt spid="6">
                                            <p:graphicEl>
                                              <a:dgm id="{23058CC4-3D7B-45FE-95C5-C7E4404BE020}"/>
                                            </p:graphicEl>
                                          </p:spTgt>
                                        </p:tgtEl>
                                        <p:attrNameLst>
                                          <p:attrName>ppt_x</p:attrName>
                                        </p:attrNameLst>
                                      </p:cBhvr>
                                      <p:tavLst>
                                        <p:tav tm="0">
                                          <p:val>
                                            <p:strVal val="#ppt_x"/>
                                          </p:val>
                                        </p:tav>
                                        <p:tav tm="100000">
                                          <p:val>
                                            <p:strVal val="#ppt_x"/>
                                          </p:val>
                                        </p:tav>
                                      </p:tavLst>
                                    </p:anim>
                                    <p:anim calcmode="lin" valueType="num">
                                      <p:cBhvr>
                                        <p:cTn id="25" dur="1000" fill="hold"/>
                                        <p:tgtEl>
                                          <p:spTgt spid="6">
                                            <p:graphicEl>
                                              <a:dgm id="{23058CC4-3D7B-45FE-95C5-C7E4404BE020}"/>
                                            </p:graphic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6">
                                            <p:graphicEl>
                                              <a:dgm id="{84F82705-85A3-4EB5-9A26-89915614D78F}"/>
                                            </p:graphicEl>
                                          </p:spTgt>
                                        </p:tgtEl>
                                        <p:attrNameLst>
                                          <p:attrName>style.visibility</p:attrName>
                                        </p:attrNameLst>
                                      </p:cBhvr>
                                      <p:to>
                                        <p:strVal val="visible"/>
                                      </p:to>
                                    </p:set>
                                    <p:animEffect transition="in" filter="fade">
                                      <p:cBhvr>
                                        <p:cTn id="28" dur="1000"/>
                                        <p:tgtEl>
                                          <p:spTgt spid="6">
                                            <p:graphicEl>
                                              <a:dgm id="{84F82705-85A3-4EB5-9A26-89915614D78F}"/>
                                            </p:graphicEl>
                                          </p:spTgt>
                                        </p:tgtEl>
                                      </p:cBhvr>
                                    </p:animEffect>
                                    <p:anim calcmode="lin" valueType="num">
                                      <p:cBhvr>
                                        <p:cTn id="29" dur="1000" fill="hold"/>
                                        <p:tgtEl>
                                          <p:spTgt spid="6">
                                            <p:graphicEl>
                                              <a:dgm id="{84F82705-85A3-4EB5-9A26-89915614D78F}"/>
                                            </p:graphicEl>
                                          </p:spTgt>
                                        </p:tgtEl>
                                        <p:attrNameLst>
                                          <p:attrName>ppt_x</p:attrName>
                                        </p:attrNameLst>
                                      </p:cBhvr>
                                      <p:tavLst>
                                        <p:tav tm="0">
                                          <p:val>
                                            <p:strVal val="#ppt_x"/>
                                          </p:val>
                                        </p:tav>
                                        <p:tav tm="100000">
                                          <p:val>
                                            <p:strVal val="#ppt_x"/>
                                          </p:val>
                                        </p:tav>
                                      </p:tavLst>
                                    </p:anim>
                                    <p:anim calcmode="lin" valueType="num">
                                      <p:cBhvr>
                                        <p:cTn id="30" dur="1000" fill="hold"/>
                                        <p:tgtEl>
                                          <p:spTgt spid="6">
                                            <p:graphicEl>
                                              <a:dgm id="{84F82705-85A3-4EB5-9A26-89915614D78F}"/>
                                            </p:graphicEl>
                                          </p:spTgt>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6">
                                            <p:graphicEl>
                                              <a:dgm id="{C3CE7577-81D3-4ED4-84CF-AC951E9F30B2}"/>
                                            </p:graphicEl>
                                          </p:spTgt>
                                        </p:tgtEl>
                                        <p:attrNameLst>
                                          <p:attrName>style.visibility</p:attrName>
                                        </p:attrNameLst>
                                      </p:cBhvr>
                                      <p:to>
                                        <p:strVal val="visible"/>
                                      </p:to>
                                    </p:set>
                                    <p:animEffect transition="in" filter="fade">
                                      <p:cBhvr>
                                        <p:cTn id="33" dur="1000"/>
                                        <p:tgtEl>
                                          <p:spTgt spid="6">
                                            <p:graphicEl>
                                              <a:dgm id="{C3CE7577-81D3-4ED4-84CF-AC951E9F30B2}"/>
                                            </p:graphicEl>
                                          </p:spTgt>
                                        </p:tgtEl>
                                      </p:cBhvr>
                                    </p:animEffect>
                                    <p:anim calcmode="lin" valueType="num">
                                      <p:cBhvr>
                                        <p:cTn id="34" dur="1000" fill="hold"/>
                                        <p:tgtEl>
                                          <p:spTgt spid="6">
                                            <p:graphicEl>
                                              <a:dgm id="{C3CE7577-81D3-4ED4-84CF-AC951E9F30B2}"/>
                                            </p:graphicEl>
                                          </p:spTgt>
                                        </p:tgtEl>
                                        <p:attrNameLst>
                                          <p:attrName>ppt_x</p:attrName>
                                        </p:attrNameLst>
                                      </p:cBhvr>
                                      <p:tavLst>
                                        <p:tav tm="0">
                                          <p:val>
                                            <p:strVal val="#ppt_x"/>
                                          </p:val>
                                        </p:tav>
                                        <p:tav tm="100000">
                                          <p:val>
                                            <p:strVal val="#ppt_x"/>
                                          </p:val>
                                        </p:tav>
                                      </p:tavLst>
                                    </p:anim>
                                    <p:anim calcmode="lin" valueType="num">
                                      <p:cBhvr>
                                        <p:cTn id="35" dur="1000" fill="hold"/>
                                        <p:tgtEl>
                                          <p:spTgt spid="6">
                                            <p:graphicEl>
                                              <a:dgm id="{C3CE7577-81D3-4ED4-84CF-AC951E9F30B2}"/>
                                            </p:graphicEl>
                                          </p:spTgt>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6">
                                            <p:graphicEl>
                                              <a:dgm id="{52F1B484-31D4-4012-A268-A72A8F9573C1}"/>
                                            </p:graphicEl>
                                          </p:spTgt>
                                        </p:tgtEl>
                                        <p:attrNameLst>
                                          <p:attrName>style.visibility</p:attrName>
                                        </p:attrNameLst>
                                      </p:cBhvr>
                                      <p:to>
                                        <p:strVal val="visible"/>
                                      </p:to>
                                    </p:set>
                                    <p:animEffect transition="in" filter="fade">
                                      <p:cBhvr>
                                        <p:cTn id="38" dur="1000"/>
                                        <p:tgtEl>
                                          <p:spTgt spid="6">
                                            <p:graphicEl>
                                              <a:dgm id="{52F1B484-31D4-4012-A268-A72A8F9573C1}"/>
                                            </p:graphicEl>
                                          </p:spTgt>
                                        </p:tgtEl>
                                      </p:cBhvr>
                                    </p:animEffect>
                                    <p:anim calcmode="lin" valueType="num">
                                      <p:cBhvr>
                                        <p:cTn id="39" dur="1000" fill="hold"/>
                                        <p:tgtEl>
                                          <p:spTgt spid="6">
                                            <p:graphicEl>
                                              <a:dgm id="{52F1B484-31D4-4012-A268-A72A8F9573C1}"/>
                                            </p:graphicEl>
                                          </p:spTgt>
                                        </p:tgtEl>
                                        <p:attrNameLst>
                                          <p:attrName>ppt_x</p:attrName>
                                        </p:attrNameLst>
                                      </p:cBhvr>
                                      <p:tavLst>
                                        <p:tav tm="0">
                                          <p:val>
                                            <p:strVal val="#ppt_x"/>
                                          </p:val>
                                        </p:tav>
                                        <p:tav tm="100000">
                                          <p:val>
                                            <p:strVal val="#ppt_x"/>
                                          </p:val>
                                        </p:tav>
                                      </p:tavLst>
                                    </p:anim>
                                    <p:anim calcmode="lin" valueType="num">
                                      <p:cBhvr>
                                        <p:cTn id="40" dur="1000" fill="hold"/>
                                        <p:tgtEl>
                                          <p:spTgt spid="6">
                                            <p:graphicEl>
                                              <a:dgm id="{52F1B484-31D4-4012-A268-A72A8F9573C1}"/>
                                            </p:graphicEl>
                                          </p:spTgt>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6">
                                            <p:graphicEl>
                                              <a:dgm id="{FF602AE4-508C-4EF8-87AA-9DDCA753949A}"/>
                                            </p:graphicEl>
                                          </p:spTgt>
                                        </p:tgtEl>
                                        <p:attrNameLst>
                                          <p:attrName>style.visibility</p:attrName>
                                        </p:attrNameLst>
                                      </p:cBhvr>
                                      <p:to>
                                        <p:strVal val="visible"/>
                                      </p:to>
                                    </p:set>
                                    <p:animEffect transition="in" filter="fade">
                                      <p:cBhvr>
                                        <p:cTn id="43" dur="1000"/>
                                        <p:tgtEl>
                                          <p:spTgt spid="6">
                                            <p:graphicEl>
                                              <a:dgm id="{FF602AE4-508C-4EF8-87AA-9DDCA753949A}"/>
                                            </p:graphicEl>
                                          </p:spTgt>
                                        </p:tgtEl>
                                      </p:cBhvr>
                                    </p:animEffect>
                                    <p:anim calcmode="lin" valueType="num">
                                      <p:cBhvr>
                                        <p:cTn id="44" dur="1000" fill="hold"/>
                                        <p:tgtEl>
                                          <p:spTgt spid="6">
                                            <p:graphicEl>
                                              <a:dgm id="{FF602AE4-508C-4EF8-87AA-9DDCA753949A}"/>
                                            </p:graphicEl>
                                          </p:spTgt>
                                        </p:tgtEl>
                                        <p:attrNameLst>
                                          <p:attrName>ppt_x</p:attrName>
                                        </p:attrNameLst>
                                      </p:cBhvr>
                                      <p:tavLst>
                                        <p:tav tm="0">
                                          <p:val>
                                            <p:strVal val="#ppt_x"/>
                                          </p:val>
                                        </p:tav>
                                        <p:tav tm="100000">
                                          <p:val>
                                            <p:strVal val="#ppt_x"/>
                                          </p:val>
                                        </p:tav>
                                      </p:tavLst>
                                    </p:anim>
                                    <p:anim calcmode="lin" valueType="num">
                                      <p:cBhvr>
                                        <p:cTn id="45" dur="1000" fill="hold"/>
                                        <p:tgtEl>
                                          <p:spTgt spid="6">
                                            <p:graphicEl>
                                              <a:dgm id="{FF602AE4-508C-4EF8-87AA-9DDCA753949A}"/>
                                            </p:graphicEl>
                                          </p:spTgt>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6">
                                            <p:graphicEl>
                                              <a:dgm id="{157D3B8F-5D28-4A81-97B6-6DACF0C4F2DC}"/>
                                            </p:graphicEl>
                                          </p:spTgt>
                                        </p:tgtEl>
                                        <p:attrNameLst>
                                          <p:attrName>style.visibility</p:attrName>
                                        </p:attrNameLst>
                                      </p:cBhvr>
                                      <p:to>
                                        <p:strVal val="visible"/>
                                      </p:to>
                                    </p:set>
                                    <p:animEffect transition="in" filter="fade">
                                      <p:cBhvr>
                                        <p:cTn id="48" dur="1000"/>
                                        <p:tgtEl>
                                          <p:spTgt spid="6">
                                            <p:graphicEl>
                                              <a:dgm id="{157D3B8F-5D28-4A81-97B6-6DACF0C4F2DC}"/>
                                            </p:graphicEl>
                                          </p:spTgt>
                                        </p:tgtEl>
                                      </p:cBhvr>
                                    </p:animEffect>
                                    <p:anim calcmode="lin" valueType="num">
                                      <p:cBhvr>
                                        <p:cTn id="49" dur="1000" fill="hold"/>
                                        <p:tgtEl>
                                          <p:spTgt spid="6">
                                            <p:graphicEl>
                                              <a:dgm id="{157D3B8F-5D28-4A81-97B6-6DACF0C4F2DC}"/>
                                            </p:graphicEl>
                                          </p:spTgt>
                                        </p:tgtEl>
                                        <p:attrNameLst>
                                          <p:attrName>ppt_x</p:attrName>
                                        </p:attrNameLst>
                                      </p:cBhvr>
                                      <p:tavLst>
                                        <p:tav tm="0">
                                          <p:val>
                                            <p:strVal val="#ppt_x"/>
                                          </p:val>
                                        </p:tav>
                                        <p:tav tm="100000">
                                          <p:val>
                                            <p:strVal val="#ppt_x"/>
                                          </p:val>
                                        </p:tav>
                                      </p:tavLst>
                                    </p:anim>
                                    <p:anim calcmode="lin" valueType="num">
                                      <p:cBhvr>
                                        <p:cTn id="50" dur="1000" fill="hold"/>
                                        <p:tgtEl>
                                          <p:spTgt spid="6">
                                            <p:graphicEl>
                                              <a:dgm id="{157D3B8F-5D28-4A81-97B6-6DACF0C4F2DC}"/>
                                            </p:graphicEl>
                                          </p:spTgt>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6">
                                            <p:graphicEl>
                                              <a:dgm id="{BA5FAEEF-6BFA-4229-925A-C54F4943B1F0}"/>
                                            </p:graphicEl>
                                          </p:spTgt>
                                        </p:tgtEl>
                                        <p:attrNameLst>
                                          <p:attrName>style.visibility</p:attrName>
                                        </p:attrNameLst>
                                      </p:cBhvr>
                                      <p:to>
                                        <p:strVal val="visible"/>
                                      </p:to>
                                    </p:set>
                                    <p:animEffect transition="in" filter="fade">
                                      <p:cBhvr>
                                        <p:cTn id="53" dur="1000"/>
                                        <p:tgtEl>
                                          <p:spTgt spid="6">
                                            <p:graphicEl>
                                              <a:dgm id="{BA5FAEEF-6BFA-4229-925A-C54F4943B1F0}"/>
                                            </p:graphicEl>
                                          </p:spTgt>
                                        </p:tgtEl>
                                      </p:cBhvr>
                                    </p:animEffect>
                                    <p:anim calcmode="lin" valueType="num">
                                      <p:cBhvr>
                                        <p:cTn id="54" dur="1000" fill="hold"/>
                                        <p:tgtEl>
                                          <p:spTgt spid="6">
                                            <p:graphicEl>
                                              <a:dgm id="{BA5FAEEF-6BFA-4229-925A-C54F4943B1F0}"/>
                                            </p:graphicEl>
                                          </p:spTgt>
                                        </p:tgtEl>
                                        <p:attrNameLst>
                                          <p:attrName>ppt_x</p:attrName>
                                        </p:attrNameLst>
                                      </p:cBhvr>
                                      <p:tavLst>
                                        <p:tav tm="0">
                                          <p:val>
                                            <p:strVal val="#ppt_x"/>
                                          </p:val>
                                        </p:tav>
                                        <p:tav tm="100000">
                                          <p:val>
                                            <p:strVal val="#ppt_x"/>
                                          </p:val>
                                        </p:tav>
                                      </p:tavLst>
                                    </p:anim>
                                    <p:anim calcmode="lin" valueType="num">
                                      <p:cBhvr>
                                        <p:cTn id="55" dur="1000" fill="hold"/>
                                        <p:tgtEl>
                                          <p:spTgt spid="6">
                                            <p:graphicEl>
                                              <a:dgm id="{BA5FAEEF-6BFA-4229-925A-C54F4943B1F0}"/>
                                            </p:graphicEl>
                                          </p:spTgt>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6">
                                            <p:graphicEl>
                                              <a:dgm id="{64B2395F-32EF-4705-AD99-84F58B82C75C}"/>
                                            </p:graphicEl>
                                          </p:spTgt>
                                        </p:tgtEl>
                                        <p:attrNameLst>
                                          <p:attrName>style.visibility</p:attrName>
                                        </p:attrNameLst>
                                      </p:cBhvr>
                                      <p:to>
                                        <p:strVal val="visible"/>
                                      </p:to>
                                    </p:set>
                                    <p:animEffect transition="in" filter="fade">
                                      <p:cBhvr>
                                        <p:cTn id="58" dur="1000"/>
                                        <p:tgtEl>
                                          <p:spTgt spid="6">
                                            <p:graphicEl>
                                              <a:dgm id="{64B2395F-32EF-4705-AD99-84F58B82C75C}"/>
                                            </p:graphicEl>
                                          </p:spTgt>
                                        </p:tgtEl>
                                      </p:cBhvr>
                                    </p:animEffect>
                                    <p:anim calcmode="lin" valueType="num">
                                      <p:cBhvr>
                                        <p:cTn id="59" dur="1000" fill="hold"/>
                                        <p:tgtEl>
                                          <p:spTgt spid="6">
                                            <p:graphicEl>
                                              <a:dgm id="{64B2395F-32EF-4705-AD99-84F58B82C75C}"/>
                                            </p:graphicEl>
                                          </p:spTgt>
                                        </p:tgtEl>
                                        <p:attrNameLst>
                                          <p:attrName>ppt_x</p:attrName>
                                        </p:attrNameLst>
                                      </p:cBhvr>
                                      <p:tavLst>
                                        <p:tav tm="0">
                                          <p:val>
                                            <p:strVal val="#ppt_x"/>
                                          </p:val>
                                        </p:tav>
                                        <p:tav tm="100000">
                                          <p:val>
                                            <p:strVal val="#ppt_x"/>
                                          </p:val>
                                        </p:tav>
                                      </p:tavLst>
                                    </p:anim>
                                    <p:anim calcmode="lin" valueType="num">
                                      <p:cBhvr>
                                        <p:cTn id="60" dur="1000" fill="hold"/>
                                        <p:tgtEl>
                                          <p:spTgt spid="6">
                                            <p:graphicEl>
                                              <a:dgm id="{64B2395F-32EF-4705-AD99-84F58B82C75C}"/>
                                            </p:graphicEl>
                                          </p:spTgt>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30" presetClass="emph" presetSubtype="0" fill="hold" grpId="1" nodeType="clickEffect">
                                  <p:stCondLst>
                                    <p:cond delay="0"/>
                                  </p:stCondLst>
                                  <p:childTnLst>
                                    <p:animClr clrSpc="hsl" dir="cw">
                                      <p:cBhvr override="childStyle">
                                        <p:cTn id="64" dur="500" fill="hold"/>
                                        <p:tgtEl>
                                          <p:spTgt spid="6">
                                            <p:graphicEl>
                                              <a:dgm id="{FF602AE4-508C-4EF8-87AA-9DDCA753949A}"/>
                                            </p:graphicEl>
                                          </p:spTgt>
                                        </p:tgtEl>
                                        <p:attrNameLst>
                                          <p:attrName>style.color</p:attrName>
                                        </p:attrNameLst>
                                      </p:cBhvr>
                                      <p:by>
                                        <p:hsl h="0" s="12549" l="25098"/>
                                      </p:by>
                                    </p:animClr>
                                    <p:animClr clrSpc="hsl" dir="cw">
                                      <p:cBhvr>
                                        <p:cTn id="65" dur="500" fill="hold"/>
                                        <p:tgtEl>
                                          <p:spTgt spid="6">
                                            <p:graphicEl>
                                              <a:dgm id="{FF602AE4-508C-4EF8-87AA-9DDCA753949A}"/>
                                            </p:graphicEl>
                                          </p:spTgt>
                                        </p:tgtEl>
                                        <p:attrNameLst>
                                          <p:attrName>fillcolor</p:attrName>
                                        </p:attrNameLst>
                                      </p:cBhvr>
                                      <p:by>
                                        <p:hsl h="0" s="12549" l="25098"/>
                                      </p:by>
                                    </p:animClr>
                                    <p:animClr clrSpc="hsl" dir="cw">
                                      <p:cBhvr>
                                        <p:cTn id="66" dur="500" fill="hold"/>
                                        <p:tgtEl>
                                          <p:spTgt spid="6">
                                            <p:graphicEl>
                                              <a:dgm id="{FF602AE4-508C-4EF8-87AA-9DDCA753949A}"/>
                                            </p:graphicEl>
                                          </p:spTgt>
                                        </p:tgtEl>
                                        <p:attrNameLst>
                                          <p:attrName>stroke.color</p:attrName>
                                        </p:attrNameLst>
                                      </p:cBhvr>
                                      <p:by>
                                        <p:hsl h="0" s="12549" l="25098"/>
                                      </p:by>
                                    </p:animClr>
                                    <p:set>
                                      <p:cBhvr>
                                        <p:cTn id="67" dur="500" fill="hold"/>
                                        <p:tgtEl>
                                          <p:spTgt spid="6">
                                            <p:graphicEl>
                                              <a:dgm id="{FF602AE4-508C-4EF8-87AA-9DDCA753949A}"/>
                                            </p:graphicEl>
                                          </p:spTgt>
                                        </p:tgtEl>
                                        <p:attrNameLst>
                                          <p:attrName>fill.type</p:attrName>
                                        </p:attrNameLst>
                                      </p:cBhvr>
                                      <p:to>
                                        <p:strVal val="solid"/>
                                      </p:to>
                                    </p:set>
                                  </p:childTnLst>
                                </p:cTn>
                              </p:par>
                            </p:childTnLst>
                          </p:cTn>
                        </p:par>
                      </p:childTnLst>
                    </p:cTn>
                  </p:par>
                  <p:par>
                    <p:cTn id="68" fill="hold">
                      <p:stCondLst>
                        <p:cond delay="indefinite"/>
                      </p:stCondLst>
                      <p:childTnLst>
                        <p:par>
                          <p:cTn id="69" fill="hold">
                            <p:stCondLst>
                              <p:cond delay="0"/>
                            </p:stCondLst>
                            <p:childTnLst>
                              <p:par>
                                <p:cTn id="70" presetID="26" presetClass="emph" presetSubtype="0" fill="hold" grpId="1" nodeType="clickEffect">
                                  <p:stCondLst>
                                    <p:cond delay="0"/>
                                  </p:stCondLst>
                                  <p:childTnLst>
                                    <p:animEffect transition="out" filter="fade">
                                      <p:cBhvr>
                                        <p:cTn id="71" dur="500" tmFilter="0, 0; .2, .5; .8, .5; 1, 0"/>
                                        <p:tgtEl>
                                          <p:spTgt spid="6">
                                            <p:graphicEl>
                                              <a:dgm id="{157D3B8F-5D28-4A81-97B6-6DACF0C4F2DC}"/>
                                            </p:graphicEl>
                                          </p:spTgt>
                                        </p:tgtEl>
                                      </p:cBhvr>
                                    </p:animEffect>
                                    <p:animScale>
                                      <p:cBhvr>
                                        <p:cTn id="72" dur="250" autoRev="1" fill="hold"/>
                                        <p:tgtEl>
                                          <p:spTgt spid="6">
                                            <p:graphicEl>
                                              <a:dgm id="{157D3B8F-5D28-4A81-97B6-6DACF0C4F2DC}"/>
                                            </p:graphic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6" grpId="0">
        <p:bldSub>
          <a:bldDgm/>
        </p:bldSub>
      </p:bldGraphic>
      <p:bldGraphic spid="6" grpId="1" uiExpand="1">
        <p:bldSub>
          <a:bldDgm bld="one"/>
        </p:bldSub>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7494"/>
            <a:ext cx="9144000" cy="1399032"/>
          </a:xfrm>
        </p:spPr>
        <p:txBody>
          <a:bodyPr>
            <a:noAutofit/>
          </a:bodyPr>
          <a:lstStyle/>
          <a:p>
            <a:pPr algn="ctr"/>
            <a:r>
              <a:rPr lang="en-US" sz="5400" b="1" i="1" dirty="0" err="1">
                <a:effectLst>
                  <a:outerShdw blurRad="38100" dist="38100" dir="2700000" algn="tl">
                    <a:srgbClr val="000000">
                      <a:alpha val="43137"/>
                    </a:srgbClr>
                  </a:outerShdw>
                </a:effectLst>
                <a:latin typeface="Arial" pitchFamily="34" charset="0"/>
                <a:cs typeface="Arial" pitchFamily="34" charset="0"/>
              </a:rPr>
              <a:t>Thư</a:t>
            </a:r>
            <a:r>
              <a:rPr lang="en-US" sz="5400" b="1" i="1" dirty="0">
                <a:effectLst>
                  <a:outerShdw blurRad="38100" dist="38100" dir="2700000" algn="tl">
                    <a:srgbClr val="000000">
                      <a:alpha val="43137"/>
                    </a:srgbClr>
                  </a:outerShdw>
                </a:effectLst>
                <a:latin typeface="Arial" pitchFamily="34" charset="0"/>
                <a:cs typeface="Arial" pitchFamily="34" charset="0"/>
              </a:rPr>
              <a:t> </a:t>
            </a:r>
            <a:r>
              <a:rPr lang="en-US" sz="5400" b="1" i="1" dirty="0" err="1">
                <a:effectLst>
                  <a:outerShdw blurRad="38100" dist="38100" dir="2700000" algn="tl">
                    <a:srgbClr val="000000">
                      <a:alpha val="43137"/>
                    </a:srgbClr>
                  </a:outerShdw>
                </a:effectLst>
                <a:latin typeface="Arial" pitchFamily="34" charset="0"/>
                <a:cs typeface="Arial" pitchFamily="34" charset="0"/>
              </a:rPr>
              <a:t>Viện</a:t>
            </a:r>
            <a:r>
              <a:rPr lang="en-US" sz="5400" b="1" i="1" dirty="0">
                <a:effectLst>
                  <a:outerShdw blurRad="38100" dist="38100" dir="2700000" algn="tl">
                    <a:srgbClr val="000000">
                      <a:alpha val="43137"/>
                    </a:srgbClr>
                  </a:outerShdw>
                </a:effectLst>
                <a:latin typeface="Arial" pitchFamily="34" charset="0"/>
                <a:cs typeface="Arial" pitchFamily="34" charset="0"/>
              </a:rPr>
              <a:t> </a:t>
            </a:r>
            <a:r>
              <a:rPr lang="en-US" sz="5400" b="1" i="1" dirty="0" err="1">
                <a:effectLst>
                  <a:outerShdw blurRad="38100" dist="38100" dir="2700000" algn="tl">
                    <a:srgbClr val="000000">
                      <a:alpha val="43137"/>
                    </a:srgbClr>
                  </a:outerShdw>
                </a:effectLst>
                <a:latin typeface="Arial" pitchFamily="34" charset="0"/>
                <a:cs typeface="Arial" pitchFamily="34" charset="0"/>
              </a:rPr>
              <a:t>Sô</a:t>
            </a:r>
            <a:r>
              <a:rPr lang="en-US" sz="5400" b="1" i="1" dirty="0">
                <a:effectLst>
                  <a:outerShdw blurRad="38100" dist="38100" dir="2700000" algn="tl">
                    <a:srgbClr val="000000">
                      <a:alpha val="43137"/>
                    </a:srgbClr>
                  </a:outerShdw>
                </a:effectLst>
                <a:latin typeface="Arial" pitchFamily="34" charset="0"/>
                <a:cs typeface="Arial" pitchFamily="34" charset="0"/>
              </a:rPr>
              <a:t>́ </a:t>
            </a:r>
            <a:r>
              <a:rPr lang="en-US" sz="5400" b="1" i="1" dirty="0" err="1">
                <a:effectLst>
                  <a:outerShdw blurRad="38100" dist="38100" dir="2700000" algn="tl">
                    <a:srgbClr val="000000">
                      <a:alpha val="43137"/>
                    </a:srgbClr>
                  </a:outerShdw>
                </a:effectLst>
                <a:latin typeface="Arial" pitchFamily="34" charset="0"/>
                <a:cs typeface="Arial" pitchFamily="34" charset="0"/>
              </a:rPr>
              <a:t>với</a:t>
            </a:r>
            <a:r>
              <a:rPr lang="en-US" sz="5400" b="1" i="1" dirty="0">
                <a:effectLst>
                  <a:outerShdw blurRad="38100" dist="38100" dir="2700000" algn="tl">
                    <a:srgbClr val="000000">
                      <a:alpha val="43137"/>
                    </a:srgbClr>
                  </a:outerShdw>
                </a:effectLst>
                <a:latin typeface="Arial" pitchFamily="34" charset="0"/>
                <a:cs typeface="Arial" pitchFamily="34" charset="0"/>
              </a:rPr>
              <a:t> Web 2.0 </a:t>
            </a:r>
            <a:r>
              <a:rPr lang="en-US" sz="5400" b="1" i="1" dirty="0" smtClean="0">
                <a:effectLst>
                  <a:outerShdw blurRad="38100" dist="38100" dir="2700000" algn="tl">
                    <a:srgbClr val="000000">
                      <a:alpha val="43137"/>
                    </a:srgbClr>
                  </a:outerShdw>
                </a:effectLst>
                <a:latin typeface="Arial" pitchFamily="34" charset="0"/>
                <a:cs typeface="Arial" pitchFamily="34" charset="0"/>
              </a:rPr>
              <a:t>?</a:t>
            </a:r>
            <a:endParaRPr lang="vi-VN" sz="4800" i="1" dirty="0">
              <a:latin typeface="Arial" pitchFamily="34" charset="0"/>
              <a:cs typeface="Arial" pitchFamily="34" charset="0"/>
            </a:endParaRPr>
          </a:p>
        </p:txBody>
      </p:sp>
      <p:sp>
        <p:nvSpPr>
          <p:cNvPr id="5" name="Content Placeholder 4"/>
          <p:cNvSpPr>
            <a:spLocks noGrp="1"/>
          </p:cNvSpPr>
          <p:nvPr>
            <p:ph idx="1"/>
          </p:nvPr>
        </p:nvSpPr>
        <p:spPr>
          <a:xfrm>
            <a:off x="467544" y="1772816"/>
            <a:ext cx="8229600" cy="4572000"/>
          </a:xfrm>
        </p:spPr>
        <p:txBody>
          <a:bodyPr>
            <a:noAutofit/>
          </a:bodyPr>
          <a:lstStyle/>
          <a:p>
            <a:pPr algn="just">
              <a:lnSpc>
                <a:spcPct val="150000"/>
              </a:lnSpc>
            </a:pPr>
            <a:r>
              <a:rPr lang="en-US" sz="3200" b="1" dirty="0" err="1" smtClean="0">
                <a:effectLst>
                  <a:outerShdw blurRad="38100" dist="38100" dir="2700000" algn="tl">
                    <a:srgbClr val="000000">
                      <a:alpha val="43137"/>
                    </a:srgbClr>
                  </a:outerShdw>
                </a:effectLst>
                <a:latin typeface="Arial" pitchFamily="34" charset="0"/>
                <a:cs typeface="Arial" pitchFamily="34" charset="0"/>
              </a:rPr>
              <a:t>Giới</a:t>
            </a:r>
            <a:r>
              <a:rPr lang="en-US" sz="3200" b="1" dirty="0" smtClean="0">
                <a:effectLst>
                  <a:outerShdw blurRad="38100" dist="38100" dir="2700000" algn="tl">
                    <a:srgbClr val="000000">
                      <a:alpha val="43137"/>
                    </a:srgbClr>
                  </a:outerShdw>
                </a:effectLst>
                <a:latin typeface="Arial" pitchFamily="34" charset="0"/>
                <a:cs typeface="Arial" pitchFamily="34" charset="0"/>
              </a:rPr>
              <a:t> </a:t>
            </a:r>
            <a:r>
              <a:rPr lang="en-US" sz="3200" b="1" dirty="0" err="1" smtClean="0">
                <a:effectLst>
                  <a:outerShdw blurRad="38100" dist="38100" dir="2700000" algn="tl">
                    <a:srgbClr val="000000">
                      <a:alpha val="43137"/>
                    </a:srgbClr>
                  </a:outerShdw>
                </a:effectLst>
                <a:latin typeface="Arial" pitchFamily="34" charset="0"/>
                <a:cs typeface="Arial" pitchFamily="34" charset="0"/>
              </a:rPr>
              <a:t>thiệu</a:t>
            </a:r>
            <a:endParaRPr lang="en-US" sz="3200" b="1" dirty="0" smtClean="0">
              <a:effectLst>
                <a:outerShdw blurRad="38100" dist="38100" dir="2700000" algn="tl">
                  <a:srgbClr val="000000">
                    <a:alpha val="43137"/>
                  </a:srgbClr>
                </a:outerShdw>
              </a:effectLst>
              <a:latin typeface="Arial" pitchFamily="34" charset="0"/>
              <a:cs typeface="Arial" pitchFamily="34" charset="0"/>
            </a:endParaRPr>
          </a:p>
          <a:p>
            <a:pPr algn="just">
              <a:lnSpc>
                <a:spcPct val="150000"/>
              </a:lnSpc>
            </a:pPr>
            <a:r>
              <a:rPr lang="en-US" sz="3200" b="1" dirty="0" err="1" smtClean="0">
                <a:effectLst>
                  <a:outerShdw blurRad="38100" dist="38100" dir="2700000" algn="tl">
                    <a:srgbClr val="000000">
                      <a:alpha val="43137"/>
                    </a:srgbClr>
                  </a:outerShdw>
                </a:effectLst>
                <a:latin typeface="Arial" pitchFamily="34" charset="0"/>
                <a:cs typeface="Arial" pitchFamily="34" charset="0"/>
              </a:rPr>
              <a:t>Hỗ</a:t>
            </a:r>
            <a:r>
              <a:rPr lang="en-US" sz="3200" b="1" dirty="0" smtClean="0">
                <a:effectLst>
                  <a:outerShdw blurRad="38100" dist="38100" dir="2700000" algn="tl">
                    <a:srgbClr val="000000">
                      <a:alpha val="43137"/>
                    </a:srgbClr>
                  </a:outerShdw>
                </a:effectLst>
                <a:latin typeface="Arial" pitchFamily="34" charset="0"/>
                <a:cs typeface="Arial" pitchFamily="34" charset="0"/>
              </a:rPr>
              <a:t> </a:t>
            </a:r>
            <a:r>
              <a:rPr lang="en-US" sz="3200" b="1" dirty="0" err="1" smtClean="0">
                <a:effectLst>
                  <a:outerShdw blurRad="38100" dist="38100" dir="2700000" algn="tl">
                    <a:srgbClr val="000000">
                      <a:alpha val="43137"/>
                    </a:srgbClr>
                  </a:outerShdw>
                </a:effectLst>
                <a:latin typeface="Arial" pitchFamily="34" charset="0"/>
                <a:cs typeface="Arial" pitchFamily="34" charset="0"/>
              </a:rPr>
              <a:t>trợ</a:t>
            </a:r>
            <a:r>
              <a:rPr lang="en-US" sz="3200" b="1" dirty="0" smtClean="0">
                <a:effectLst>
                  <a:outerShdw blurRad="38100" dist="38100" dir="2700000" algn="tl">
                    <a:srgbClr val="000000">
                      <a:alpha val="43137"/>
                    </a:srgbClr>
                  </a:outerShdw>
                </a:effectLst>
                <a:latin typeface="Arial" pitchFamily="34" charset="0"/>
                <a:cs typeface="Arial" pitchFamily="34" charset="0"/>
              </a:rPr>
              <a:t> </a:t>
            </a:r>
            <a:r>
              <a:rPr lang="en-US" sz="3200" b="1" dirty="0" err="1" smtClean="0">
                <a:effectLst>
                  <a:outerShdw blurRad="38100" dist="38100" dir="2700000" algn="tl">
                    <a:srgbClr val="000000">
                      <a:alpha val="43137"/>
                    </a:srgbClr>
                  </a:outerShdw>
                </a:effectLst>
                <a:latin typeface="Arial" pitchFamily="34" charset="0"/>
                <a:cs typeface="Arial" pitchFamily="34" charset="0"/>
              </a:rPr>
              <a:t>của</a:t>
            </a:r>
            <a:r>
              <a:rPr lang="en-US" sz="3200" b="1" dirty="0" smtClean="0">
                <a:effectLst>
                  <a:outerShdw blurRad="38100" dist="38100" dir="2700000" algn="tl">
                    <a:srgbClr val="000000">
                      <a:alpha val="43137"/>
                    </a:srgbClr>
                  </a:outerShdw>
                </a:effectLst>
                <a:latin typeface="Arial" pitchFamily="34" charset="0"/>
                <a:cs typeface="Arial" pitchFamily="34" charset="0"/>
              </a:rPr>
              <a:t> Web 2.0 </a:t>
            </a:r>
            <a:r>
              <a:rPr lang="en-US" sz="3200" b="1" dirty="0" err="1" smtClean="0">
                <a:effectLst>
                  <a:outerShdw blurRad="38100" dist="38100" dir="2700000" algn="tl">
                    <a:srgbClr val="000000">
                      <a:alpha val="43137"/>
                    </a:srgbClr>
                  </a:outerShdw>
                </a:effectLst>
                <a:latin typeface="Arial" pitchFamily="34" charset="0"/>
                <a:cs typeface="Arial" pitchFamily="34" charset="0"/>
              </a:rPr>
              <a:t>đối</a:t>
            </a:r>
            <a:r>
              <a:rPr lang="en-US" sz="3200" b="1" dirty="0" smtClean="0">
                <a:effectLst>
                  <a:outerShdw blurRad="38100" dist="38100" dir="2700000" algn="tl">
                    <a:srgbClr val="000000">
                      <a:alpha val="43137"/>
                    </a:srgbClr>
                  </a:outerShdw>
                </a:effectLst>
                <a:latin typeface="Arial" pitchFamily="34" charset="0"/>
                <a:cs typeface="Arial" pitchFamily="34" charset="0"/>
              </a:rPr>
              <a:t> </a:t>
            </a:r>
            <a:r>
              <a:rPr lang="en-US" sz="3200" b="1" dirty="0" err="1" smtClean="0">
                <a:effectLst>
                  <a:outerShdw blurRad="38100" dist="38100" dir="2700000" algn="tl">
                    <a:srgbClr val="000000">
                      <a:alpha val="43137"/>
                    </a:srgbClr>
                  </a:outerShdw>
                </a:effectLst>
                <a:latin typeface="Arial" pitchFamily="34" charset="0"/>
                <a:cs typeface="Arial" pitchFamily="34" charset="0"/>
              </a:rPr>
              <a:t>với</a:t>
            </a:r>
            <a:r>
              <a:rPr lang="en-US" sz="3200" b="1" dirty="0" smtClean="0">
                <a:effectLst>
                  <a:outerShdw blurRad="38100" dist="38100" dir="2700000" algn="tl">
                    <a:srgbClr val="000000">
                      <a:alpha val="43137"/>
                    </a:srgbClr>
                  </a:outerShdw>
                </a:effectLst>
                <a:latin typeface="Arial" pitchFamily="34" charset="0"/>
                <a:cs typeface="Arial" pitchFamily="34" charset="0"/>
              </a:rPr>
              <a:t> </a:t>
            </a:r>
            <a:r>
              <a:rPr lang="en-US" sz="3200" b="1" dirty="0" err="1" smtClean="0">
                <a:effectLst>
                  <a:outerShdw blurRad="38100" dist="38100" dir="2700000" algn="tl">
                    <a:srgbClr val="000000">
                      <a:alpha val="43137"/>
                    </a:srgbClr>
                  </a:outerShdw>
                </a:effectLst>
                <a:latin typeface="Arial" pitchFamily="34" charset="0"/>
                <a:cs typeface="Arial" pitchFamily="34" charset="0"/>
              </a:rPr>
              <a:t>Thư</a:t>
            </a:r>
            <a:r>
              <a:rPr lang="en-US" sz="3200" b="1" dirty="0" smtClean="0">
                <a:effectLst>
                  <a:outerShdw blurRad="38100" dist="38100" dir="2700000" algn="tl">
                    <a:srgbClr val="000000">
                      <a:alpha val="43137"/>
                    </a:srgbClr>
                  </a:outerShdw>
                </a:effectLst>
                <a:latin typeface="Arial" pitchFamily="34" charset="0"/>
                <a:cs typeface="Arial" pitchFamily="34" charset="0"/>
              </a:rPr>
              <a:t> </a:t>
            </a:r>
            <a:r>
              <a:rPr lang="en-US" sz="3200" b="1" dirty="0" err="1" smtClean="0">
                <a:effectLst>
                  <a:outerShdw blurRad="38100" dist="38100" dir="2700000" algn="tl">
                    <a:srgbClr val="000000">
                      <a:alpha val="43137"/>
                    </a:srgbClr>
                  </a:outerShdw>
                </a:effectLst>
                <a:latin typeface="Arial" pitchFamily="34" charset="0"/>
                <a:cs typeface="Arial" pitchFamily="34" charset="0"/>
              </a:rPr>
              <a:t>viện</a:t>
            </a:r>
            <a:r>
              <a:rPr lang="en-US" sz="3200" b="1" dirty="0" smtClean="0">
                <a:effectLst>
                  <a:outerShdw blurRad="38100" dist="38100" dir="2700000" algn="tl">
                    <a:srgbClr val="000000">
                      <a:alpha val="43137"/>
                    </a:srgbClr>
                  </a:outerShdw>
                </a:effectLst>
                <a:latin typeface="Arial" pitchFamily="34" charset="0"/>
                <a:cs typeface="Arial" pitchFamily="34" charset="0"/>
              </a:rPr>
              <a:t> </a:t>
            </a:r>
            <a:r>
              <a:rPr lang="en-US" sz="3200" b="1" dirty="0" err="1" smtClean="0">
                <a:effectLst>
                  <a:outerShdw blurRad="38100" dist="38100" dir="2700000" algn="tl">
                    <a:srgbClr val="000000">
                      <a:alpha val="43137"/>
                    </a:srgbClr>
                  </a:outerShdw>
                </a:effectLst>
                <a:latin typeface="Arial" pitchFamily="34" charset="0"/>
                <a:cs typeface="Arial" pitchFamily="34" charset="0"/>
              </a:rPr>
              <a:t>Sô</a:t>
            </a:r>
            <a:r>
              <a:rPr lang="en-US" sz="3200" b="1" dirty="0" smtClean="0">
                <a:effectLst>
                  <a:outerShdw blurRad="38100" dist="38100" dir="2700000" algn="tl">
                    <a:srgbClr val="000000">
                      <a:alpha val="43137"/>
                    </a:srgbClr>
                  </a:outerShdw>
                </a:effectLst>
                <a:latin typeface="Arial" pitchFamily="34" charset="0"/>
                <a:cs typeface="Arial" pitchFamily="34" charset="0"/>
              </a:rPr>
              <a:t>́</a:t>
            </a:r>
          </a:p>
          <a:p>
            <a:pPr algn="just">
              <a:lnSpc>
                <a:spcPct val="150000"/>
              </a:lnSpc>
            </a:pPr>
            <a:r>
              <a:rPr lang="en-US" sz="3200" b="1" dirty="0" err="1" smtClean="0">
                <a:effectLst>
                  <a:outerShdw blurRad="38100" dist="38100" dir="2700000" algn="tl">
                    <a:srgbClr val="000000">
                      <a:alpha val="43137"/>
                    </a:srgbClr>
                  </a:outerShdw>
                </a:effectLst>
                <a:latin typeface="Arial" pitchFamily="34" charset="0"/>
                <a:cs typeface="Arial" pitchFamily="34" charset="0"/>
              </a:rPr>
              <a:t>Lợi</a:t>
            </a:r>
            <a:r>
              <a:rPr lang="en-US" sz="3200" b="1" dirty="0" smtClean="0">
                <a:effectLst>
                  <a:outerShdw blurRad="38100" dist="38100" dir="2700000" algn="tl">
                    <a:srgbClr val="000000">
                      <a:alpha val="43137"/>
                    </a:srgbClr>
                  </a:outerShdw>
                </a:effectLst>
                <a:latin typeface="Arial" pitchFamily="34" charset="0"/>
                <a:cs typeface="Arial" pitchFamily="34" charset="0"/>
              </a:rPr>
              <a:t> </a:t>
            </a:r>
            <a:r>
              <a:rPr lang="en-US" sz="3200" b="1" dirty="0" err="1" smtClean="0">
                <a:effectLst>
                  <a:outerShdw blurRad="38100" dist="38100" dir="2700000" algn="tl">
                    <a:srgbClr val="000000">
                      <a:alpha val="43137"/>
                    </a:srgbClr>
                  </a:outerShdw>
                </a:effectLst>
                <a:latin typeface="Arial" pitchFamily="34" charset="0"/>
                <a:cs typeface="Arial" pitchFamily="34" charset="0"/>
              </a:rPr>
              <a:t>ích</a:t>
            </a:r>
            <a:r>
              <a:rPr lang="en-US" sz="3200" b="1" dirty="0" smtClean="0">
                <a:effectLst>
                  <a:outerShdw blurRad="38100" dist="38100" dir="2700000" algn="tl">
                    <a:srgbClr val="000000">
                      <a:alpha val="43137"/>
                    </a:srgbClr>
                  </a:outerShdw>
                </a:effectLst>
                <a:latin typeface="Arial" pitchFamily="34" charset="0"/>
                <a:cs typeface="Arial" pitchFamily="34" charset="0"/>
              </a:rPr>
              <a:t> </a:t>
            </a:r>
            <a:r>
              <a:rPr lang="en-US" sz="3200" b="1" dirty="0" err="1" smtClean="0">
                <a:effectLst>
                  <a:outerShdw blurRad="38100" dist="38100" dir="2700000" algn="tl">
                    <a:srgbClr val="000000">
                      <a:alpha val="43137"/>
                    </a:srgbClr>
                  </a:outerShdw>
                </a:effectLst>
                <a:latin typeface="Arial" pitchFamily="34" charset="0"/>
                <a:cs typeface="Arial" pitchFamily="34" charset="0"/>
              </a:rPr>
              <a:t>phát</a:t>
            </a:r>
            <a:r>
              <a:rPr lang="en-US" sz="3200" b="1" dirty="0" smtClean="0">
                <a:effectLst>
                  <a:outerShdw blurRad="38100" dist="38100" dir="2700000" algn="tl">
                    <a:srgbClr val="000000">
                      <a:alpha val="43137"/>
                    </a:srgbClr>
                  </a:outerShdw>
                </a:effectLst>
                <a:latin typeface="Arial" pitchFamily="34" charset="0"/>
                <a:cs typeface="Arial" pitchFamily="34" charset="0"/>
              </a:rPr>
              <a:t> </a:t>
            </a:r>
            <a:r>
              <a:rPr lang="en-US" sz="3200" b="1" dirty="0" err="1" smtClean="0">
                <a:effectLst>
                  <a:outerShdw blurRad="38100" dist="38100" dir="2700000" algn="tl">
                    <a:srgbClr val="000000">
                      <a:alpha val="43137"/>
                    </a:srgbClr>
                  </a:outerShdw>
                </a:effectLst>
                <a:latin typeface="Arial" pitchFamily="34" charset="0"/>
                <a:cs typeface="Arial" pitchFamily="34" charset="0"/>
              </a:rPr>
              <a:t>triển</a:t>
            </a:r>
            <a:r>
              <a:rPr lang="en-US" sz="3200" b="1" dirty="0" smtClean="0">
                <a:effectLst>
                  <a:outerShdw blurRad="38100" dist="38100" dir="2700000" algn="tl">
                    <a:srgbClr val="000000">
                      <a:alpha val="43137"/>
                    </a:srgbClr>
                  </a:outerShdw>
                </a:effectLst>
                <a:latin typeface="Arial" pitchFamily="34" charset="0"/>
                <a:cs typeface="Arial" pitchFamily="34" charset="0"/>
              </a:rPr>
              <a:t> con </a:t>
            </a:r>
            <a:r>
              <a:rPr lang="en-US" sz="3200" b="1" dirty="0" err="1" smtClean="0">
                <a:effectLst>
                  <a:outerShdw blurRad="38100" dist="38100" dir="2700000" algn="tl">
                    <a:srgbClr val="000000">
                      <a:alpha val="43137"/>
                    </a:srgbClr>
                  </a:outerShdw>
                </a:effectLst>
                <a:latin typeface="Arial" pitchFamily="34" charset="0"/>
                <a:cs typeface="Arial" pitchFamily="34" charset="0"/>
              </a:rPr>
              <a:t>người</a:t>
            </a:r>
            <a:r>
              <a:rPr lang="en-US" sz="3200" b="1" dirty="0" smtClean="0">
                <a:effectLst>
                  <a:outerShdw blurRad="38100" dist="38100" dir="2700000" algn="tl">
                    <a:srgbClr val="000000">
                      <a:alpha val="43137"/>
                    </a:srgbClr>
                  </a:outerShdw>
                </a:effectLst>
                <a:latin typeface="Arial" pitchFamily="34" charset="0"/>
                <a:cs typeface="Arial" pitchFamily="34" charset="0"/>
              </a:rPr>
              <a:t>.</a:t>
            </a:r>
          </a:p>
          <a:p>
            <a:pPr algn="just">
              <a:lnSpc>
                <a:spcPct val="150000"/>
              </a:lnSpc>
            </a:pPr>
            <a:r>
              <a:rPr lang="vi-VN" sz="3200" b="1" dirty="0">
                <a:effectLst>
                  <a:outerShdw blurRad="38100" dist="38100" dir="2700000" algn="tl">
                    <a:srgbClr val="000000">
                      <a:alpha val="43137"/>
                    </a:srgbClr>
                  </a:outerShdw>
                </a:effectLst>
                <a:latin typeface="Arial" pitchFamily="34" charset="0"/>
                <a:cs typeface="Arial" pitchFamily="34" charset="0"/>
              </a:rPr>
              <a:t>Ứng dụng </a:t>
            </a:r>
            <a:r>
              <a:rPr lang="vi-VN" sz="3200" b="1" dirty="0" smtClean="0">
                <a:effectLst>
                  <a:outerShdw blurRad="38100" dist="38100" dir="2700000" algn="tl">
                    <a:srgbClr val="000000">
                      <a:alpha val="43137"/>
                    </a:srgbClr>
                  </a:outerShdw>
                </a:effectLst>
                <a:latin typeface="Arial" pitchFamily="34" charset="0"/>
                <a:cs typeface="Arial" pitchFamily="34" charset="0"/>
              </a:rPr>
              <a:t>Web </a:t>
            </a:r>
            <a:r>
              <a:rPr lang="vi-VN" sz="3200" b="1" dirty="0">
                <a:effectLst>
                  <a:outerShdw blurRad="38100" dist="38100" dir="2700000" algn="tl">
                    <a:srgbClr val="000000">
                      <a:alpha val="43137"/>
                    </a:srgbClr>
                  </a:outerShdw>
                </a:effectLst>
                <a:latin typeface="Arial" pitchFamily="34" charset="0"/>
                <a:cs typeface="Arial" pitchFamily="34" charset="0"/>
              </a:rPr>
              <a:t>2.0 dành cho thư </a:t>
            </a:r>
            <a:r>
              <a:rPr lang="vi-VN" sz="3200" b="1" dirty="0" smtClean="0">
                <a:effectLst>
                  <a:outerShdw blurRad="38100" dist="38100" dir="2700000" algn="tl">
                    <a:srgbClr val="000000">
                      <a:alpha val="43137"/>
                    </a:srgbClr>
                  </a:outerShdw>
                </a:effectLst>
                <a:latin typeface="Arial" pitchFamily="34" charset="0"/>
                <a:cs typeface="Arial" pitchFamily="34" charset="0"/>
              </a:rPr>
              <a:t>viện số.</a:t>
            </a:r>
          </a:p>
          <a:p>
            <a:pPr algn="just">
              <a:lnSpc>
                <a:spcPct val="150000"/>
              </a:lnSpc>
            </a:pPr>
            <a:r>
              <a:rPr lang="vi-VN" sz="3200" b="1" dirty="0" smtClean="0">
                <a:effectLst>
                  <a:outerShdw blurRad="38100" dist="38100" dir="2700000" algn="tl">
                    <a:srgbClr val="000000">
                      <a:alpha val="43137"/>
                    </a:srgbClr>
                  </a:outerShdw>
                </a:effectLst>
                <a:latin typeface="Arial" pitchFamily="34" charset="0"/>
                <a:cs typeface="Arial" pitchFamily="34" charset="0"/>
              </a:rPr>
              <a:t>Hạn Chế.</a:t>
            </a:r>
            <a:endParaRPr lang="vi-VN" sz="3200" b="1" dirty="0">
              <a:effectLst>
                <a:outerShdw blurRad="38100" dist="38100" dir="2700000" algn="tl">
                  <a:srgbClr val="000000">
                    <a:alpha val="43137"/>
                  </a:srgbClr>
                </a:outerShdw>
              </a:effectLst>
              <a:latin typeface="Arial" pitchFamily="34" charset="0"/>
              <a:cs typeface="Arial" pitchFamily="34" charset="0"/>
            </a:endParaRPr>
          </a:p>
        </p:txBody>
      </p:sp>
    </p:spTree>
    <p:extLst>
      <p:ext uri="{BB962C8B-B14F-4D97-AF65-F5344CB8AC3E}">
        <p14:creationId xmlns:p14="http://schemas.microsoft.com/office/powerpoint/2010/main" val="32715357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arn(inVertical)">
                                      <p:cBhvr>
                                        <p:cTn id="12" dur="500"/>
                                        <p:tgtEl>
                                          <p:spTgt spid="5">
                                            <p:txEl>
                                              <p:pRg st="0" end="0"/>
                                            </p:txEl>
                                          </p:spTgt>
                                        </p:tgtEl>
                                      </p:cBhvr>
                                    </p:animEffect>
                                  </p:childTnLst>
                                </p:cTn>
                              </p:par>
                              <p:par>
                                <p:cTn id="13" presetID="16" presetClass="entr" presetSubtype="21" fill="hold"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barn(inVertical)">
                                      <p:cBhvr>
                                        <p:cTn id="15" dur="500"/>
                                        <p:tgtEl>
                                          <p:spTgt spid="5">
                                            <p:txEl>
                                              <p:pRg st="1" end="1"/>
                                            </p:txEl>
                                          </p:spTgt>
                                        </p:tgtEl>
                                      </p:cBhvr>
                                    </p:animEffect>
                                  </p:childTnLst>
                                </p:cTn>
                              </p:par>
                              <p:par>
                                <p:cTn id="16" presetID="16" presetClass="entr" presetSubtype="21" fill="hold" nodeType="withEffect">
                                  <p:stCondLst>
                                    <p:cond delay="0"/>
                                  </p:stCondLst>
                                  <p:childTnLst>
                                    <p:set>
                                      <p:cBhvr>
                                        <p:cTn id="17" dur="1" fill="hold">
                                          <p:stCondLst>
                                            <p:cond delay="0"/>
                                          </p:stCondLst>
                                        </p:cTn>
                                        <p:tgtEl>
                                          <p:spTgt spid="5">
                                            <p:txEl>
                                              <p:pRg st="2" end="2"/>
                                            </p:txEl>
                                          </p:spTgt>
                                        </p:tgtEl>
                                        <p:attrNameLst>
                                          <p:attrName>style.visibility</p:attrName>
                                        </p:attrNameLst>
                                      </p:cBhvr>
                                      <p:to>
                                        <p:strVal val="visible"/>
                                      </p:to>
                                    </p:set>
                                    <p:animEffect transition="in" filter="barn(inVertical)">
                                      <p:cBhvr>
                                        <p:cTn id="18" dur="500"/>
                                        <p:tgtEl>
                                          <p:spTgt spid="5">
                                            <p:txEl>
                                              <p:pRg st="2" end="2"/>
                                            </p:txEl>
                                          </p:spTgt>
                                        </p:tgtEl>
                                      </p:cBhvr>
                                    </p:animEffect>
                                  </p:childTnLst>
                                </p:cTn>
                              </p:par>
                              <p:par>
                                <p:cTn id="19" presetID="16" presetClass="entr" presetSubtype="21" fill="hold" nodeType="with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barn(inVertical)">
                                      <p:cBhvr>
                                        <p:cTn id="21" dur="500"/>
                                        <p:tgtEl>
                                          <p:spTgt spid="5">
                                            <p:txEl>
                                              <p:pRg st="3" end="3"/>
                                            </p:txEl>
                                          </p:spTgt>
                                        </p:tgtEl>
                                      </p:cBhvr>
                                    </p:animEffect>
                                  </p:childTnLst>
                                </p:cTn>
                              </p:par>
                              <p:par>
                                <p:cTn id="22" presetID="16" presetClass="entr" presetSubtype="21" fill="hold" nodeType="withEffect">
                                  <p:stCondLst>
                                    <p:cond delay="0"/>
                                  </p:stCondLst>
                                  <p:childTnLst>
                                    <p:set>
                                      <p:cBhvr>
                                        <p:cTn id="23" dur="1" fill="hold">
                                          <p:stCondLst>
                                            <p:cond delay="0"/>
                                          </p:stCondLst>
                                        </p:cTn>
                                        <p:tgtEl>
                                          <p:spTgt spid="5">
                                            <p:txEl>
                                              <p:pRg st="4" end="4"/>
                                            </p:txEl>
                                          </p:spTgt>
                                        </p:tgtEl>
                                        <p:attrNameLst>
                                          <p:attrName>style.visibility</p:attrName>
                                        </p:attrNameLst>
                                      </p:cBhvr>
                                      <p:to>
                                        <p:strVal val="visible"/>
                                      </p:to>
                                    </p:set>
                                    <p:animEffect transition="in" filter="barn(inVertical)">
                                      <p:cBhvr>
                                        <p:cTn id="24"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b="1" dirty="0" err="1">
                <a:effectLst>
                  <a:outerShdw blurRad="38100" dist="38100" dir="2700000" algn="tl">
                    <a:srgbClr val="000000">
                      <a:alpha val="43137"/>
                    </a:srgbClr>
                  </a:outerShdw>
                </a:effectLst>
                <a:latin typeface="Arial" pitchFamily="34" charset="0"/>
                <a:cs typeface="Arial" pitchFamily="34" charset="0"/>
              </a:rPr>
              <a:t>Giới</a:t>
            </a:r>
            <a:r>
              <a:rPr lang="en-US" sz="4400" b="1" dirty="0">
                <a:effectLst>
                  <a:outerShdw blurRad="38100" dist="38100" dir="2700000" algn="tl">
                    <a:srgbClr val="000000">
                      <a:alpha val="43137"/>
                    </a:srgbClr>
                  </a:outerShdw>
                </a:effectLst>
                <a:latin typeface="Arial" pitchFamily="34" charset="0"/>
                <a:cs typeface="Arial" pitchFamily="34" charset="0"/>
              </a:rPr>
              <a:t> </a:t>
            </a:r>
            <a:r>
              <a:rPr lang="en-US" sz="4400" b="1" dirty="0" err="1" smtClean="0">
                <a:effectLst>
                  <a:outerShdw blurRad="38100" dist="38100" dir="2700000" algn="tl">
                    <a:srgbClr val="000000">
                      <a:alpha val="43137"/>
                    </a:srgbClr>
                  </a:outerShdw>
                </a:effectLst>
                <a:latin typeface="Arial" pitchFamily="34" charset="0"/>
                <a:cs typeface="Arial" pitchFamily="34" charset="0"/>
              </a:rPr>
              <a:t>thiệu</a:t>
            </a:r>
            <a:endParaRPr lang="vi-VN" dirty="0"/>
          </a:p>
        </p:txBody>
      </p:sp>
      <p:sp>
        <p:nvSpPr>
          <p:cNvPr id="3" name="Content Placeholder 2"/>
          <p:cNvSpPr>
            <a:spLocks noGrp="1"/>
          </p:cNvSpPr>
          <p:nvPr>
            <p:ph idx="1"/>
          </p:nvPr>
        </p:nvSpPr>
        <p:spPr/>
        <p:txBody>
          <a:bodyPr>
            <a:normAutofit/>
          </a:bodyPr>
          <a:lstStyle/>
          <a:p>
            <a:pPr algn="just">
              <a:lnSpc>
                <a:spcPct val="150000"/>
              </a:lnSpc>
            </a:pPr>
            <a:r>
              <a:rPr lang="vi-VN" sz="2600" dirty="0">
                <a:latin typeface="Arial" pitchFamily="34" charset="0"/>
                <a:cs typeface="Arial" pitchFamily="34" charset="0"/>
              </a:rPr>
              <a:t>Community Library xây dựng trên nên Web2.0 </a:t>
            </a:r>
            <a:r>
              <a:rPr lang="vi-VN" sz="2600" dirty="0" smtClean="0">
                <a:latin typeface="Arial" pitchFamily="34" charset="0"/>
                <a:cs typeface="Arial" pitchFamily="34" charset="0"/>
              </a:rPr>
              <a:t>đã </a:t>
            </a:r>
            <a:r>
              <a:rPr lang="vi-VN" sz="2600" dirty="0">
                <a:latin typeface="Arial" pitchFamily="34" charset="0"/>
                <a:cs typeface="Arial" pitchFamily="34" charset="0"/>
              </a:rPr>
              <a:t>được phổ biến khá rộng rãi ở nước ta trong các lĩnh vực khác mà Wikipedia Tiếng Việt, TaiLieu.VN, Violet và Youtemplate là những ví dụ điển hình. </a:t>
            </a:r>
            <a:endParaRPr lang="vi-VN" sz="2600" dirty="0" smtClean="0">
              <a:latin typeface="Arial" pitchFamily="34" charset="0"/>
              <a:cs typeface="Arial" pitchFamily="34" charset="0"/>
            </a:endParaRPr>
          </a:p>
          <a:p>
            <a:pPr algn="just">
              <a:lnSpc>
                <a:spcPct val="150000"/>
              </a:lnSpc>
            </a:pPr>
            <a:r>
              <a:rPr lang="vi-VN" sz="2600" dirty="0" smtClean="0">
                <a:latin typeface="Arial" pitchFamily="34" charset="0"/>
                <a:cs typeface="Arial" pitchFamily="34" charset="0"/>
              </a:rPr>
              <a:t>Tuy </a:t>
            </a:r>
            <a:r>
              <a:rPr lang="vi-VN" sz="2600" dirty="0">
                <a:latin typeface="Arial" pitchFamily="34" charset="0"/>
                <a:cs typeface="Arial" pitchFamily="34" charset="0"/>
              </a:rPr>
              <a:t>nhiên Web 2.0 và Community Library còn khá mới mẻ với cộng đồng thư viện Việt Nam. </a:t>
            </a:r>
          </a:p>
        </p:txBody>
      </p:sp>
    </p:spTree>
    <p:extLst>
      <p:ext uri="{BB962C8B-B14F-4D97-AF65-F5344CB8AC3E}">
        <p14:creationId xmlns:p14="http://schemas.microsoft.com/office/powerpoint/2010/main" val="17427594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b="1" dirty="0" err="1">
                <a:effectLst>
                  <a:outerShdw blurRad="38100" dist="38100" dir="2700000" algn="tl">
                    <a:srgbClr val="000000">
                      <a:alpha val="43137"/>
                    </a:srgbClr>
                  </a:outerShdw>
                </a:effectLst>
                <a:latin typeface="Arial" pitchFamily="34" charset="0"/>
                <a:cs typeface="Arial" pitchFamily="34" charset="0"/>
              </a:rPr>
              <a:t>Giới</a:t>
            </a:r>
            <a:r>
              <a:rPr lang="en-US" sz="4400" b="1" dirty="0">
                <a:effectLst>
                  <a:outerShdw blurRad="38100" dist="38100" dir="2700000" algn="tl">
                    <a:srgbClr val="000000">
                      <a:alpha val="43137"/>
                    </a:srgbClr>
                  </a:outerShdw>
                </a:effectLst>
                <a:latin typeface="Arial" pitchFamily="34" charset="0"/>
                <a:cs typeface="Arial" pitchFamily="34" charset="0"/>
              </a:rPr>
              <a:t> </a:t>
            </a:r>
            <a:r>
              <a:rPr lang="en-US" sz="4400" b="1" dirty="0" err="1">
                <a:effectLst>
                  <a:outerShdw blurRad="38100" dist="38100" dir="2700000" algn="tl">
                    <a:srgbClr val="000000">
                      <a:alpha val="43137"/>
                    </a:srgbClr>
                  </a:outerShdw>
                </a:effectLst>
                <a:latin typeface="Arial" pitchFamily="34" charset="0"/>
                <a:cs typeface="Arial" pitchFamily="34" charset="0"/>
              </a:rPr>
              <a:t>thiệu</a:t>
            </a:r>
            <a:endParaRPr lang="vi-VN" sz="4400" dirty="0"/>
          </a:p>
        </p:txBody>
      </p:sp>
      <p:sp>
        <p:nvSpPr>
          <p:cNvPr id="3" name="Content Placeholder 2"/>
          <p:cNvSpPr>
            <a:spLocks noGrp="1"/>
          </p:cNvSpPr>
          <p:nvPr>
            <p:ph idx="1"/>
          </p:nvPr>
        </p:nvSpPr>
        <p:spPr/>
        <p:txBody>
          <a:bodyPr>
            <a:normAutofit/>
          </a:bodyPr>
          <a:lstStyle/>
          <a:p>
            <a:pPr algn="just">
              <a:lnSpc>
                <a:spcPct val="150000"/>
              </a:lnSpc>
            </a:pPr>
            <a:r>
              <a:rPr lang="en-US" sz="2600" dirty="0" err="1">
                <a:latin typeface="Arial" pitchFamily="34" charset="0"/>
                <a:cs typeface="Arial" pitchFamily="34" charset="0"/>
              </a:rPr>
              <a:t>Chính</a:t>
            </a:r>
            <a:r>
              <a:rPr lang="en-US" sz="2600" dirty="0">
                <a:latin typeface="Arial" pitchFamily="34" charset="0"/>
                <a:cs typeface="Arial" pitchFamily="34" charset="0"/>
              </a:rPr>
              <a:t> </a:t>
            </a:r>
            <a:r>
              <a:rPr lang="en-US" sz="2600" dirty="0" err="1">
                <a:latin typeface="Arial" pitchFamily="34" charset="0"/>
                <a:cs typeface="Arial" pitchFamily="34" charset="0"/>
              </a:rPr>
              <a:t>việc</a:t>
            </a:r>
            <a:r>
              <a:rPr lang="en-US" sz="2600" dirty="0">
                <a:latin typeface="Arial" pitchFamily="34" charset="0"/>
                <a:cs typeface="Arial" pitchFamily="34" charset="0"/>
              </a:rPr>
              <a:t> </a:t>
            </a:r>
            <a:r>
              <a:rPr lang="en-US" sz="2600" dirty="0" err="1">
                <a:latin typeface="Arial" pitchFamily="34" charset="0"/>
                <a:cs typeface="Arial" pitchFamily="34" charset="0"/>
              </a:rPr>
              <a:t>ứng</a:t>
            </a:r>
            <a:r>
              <a:rPr lang="en-US" sz="2600" dirty="0">
                <a:latin typeface="Arial" pitchFamily="34" charset="0"/>
                <a:cs typeface="Arial" pitchFamily="34" charset="0"/>
              </a:rPr>
              <a:t> </a:t>
            </a:r>
            <a:r>
              <a:rPr lang="en-US" sz="2600" dirty="0" err="1">
                <a:latin typeface="Arial" pitchFamily="34" charset="0"/>
                <a:cs typeface="Arial" pitchFamily="34" charset="0"/>
              </a:rPr>
              <a:t>dụng</a:t>
            </a:r>
            <a:r>
              <a:rPr lang="en-US" sz="2600" dirty="0">
                <a:latin typeface="Arial" pitchFamily="34" charset="0"/>
                <a:cs typeface="Arial" pitchFamily="34" charset="0"/>
              </a:rPr>
              <a:t> Web 2.0 </a:t>
            </a:r>
            <a:r>
              <a:rPr lang="en-US" sz="2600" dirty="0" err="1">
                <a:latin typeface="Arial" pitchFamily="34" charset="0"/>
                <a:cs typeface="Arial" pitchFamily="34" charset="0"/>
              </a:rPr>
              <a:t>trong</a:t>
            </a:r>
            <a:r>
              <a:rPr lang="en-US" sz="2600" dirty="0">
                <a:latin typeface="Arial" pitchFamily="34" charset="0"/>
                <a:cs typeface="Arial" pitchFamily="34" charset="0"/>
              </a:rPr>
              <a:t> </a:t>
            </a:r>
            <a:r>
              <a:rPr lang="en-US" sz="2600" dirty="0" err="1">
                <a:latin typeface="Arial" pitchFamily="34" charset="0"/>
                <a:cs typeface="Arial" pitchFamily="34" charset="0"/>
              </a:rPr>
              <a:t>thư</a:t>
            </a:r>
            <a:r>
              <a:rPr lang="en-US" sz="2600" dirty="0">
                <a:latin typeface="Arial" pitchFamily="34" charset="0"/>
                <a:cs typeface="Arial" pitchFamily="34" charset="0"/>
              </a:rPr>
              <a:t> </a:t>
            </a:r>
            <a:r>
              <a:rPr lang="en-US" sz="2600" dirty="0" err="1">
                <a:latin typeface="Arial" pitchFamily="34" charset="0"/>
                <a:cs typeface="Arial" pitchFamily="34" charset="0"/>
              </a:rPr>
              <a:t>viện</a:t>
            </a:r>
            <a:r>
              <a:rPr lang="en-US" sz="2600" dirty="0">
                <a:latin typeface="Arial" pitchFamily="34" charset="0"/>
                <a:cs typeface="Arial" pitchFamily="34" charset="0"/>
              </a:rPr>
              <a:t> </a:t>
            </a:r>
            <a:r>
              <a:rPr lang="en-US" sz="2600" dirty="0" err="1">
                <a:latin typeface="Arial" pitchFamily="34" charset="0"/>
                <a:cs typeface="Arial" pitchFamily="34" charset="0"/>
              </a:rPr>
              <a:t>đã</a:t>
            </a:r>
            <a:r>
              <a:rPr lang="en-US" sz="2600" dirty="0">
                <a:latin typeface="Arial" pitchFamily="34" charset="0"/>
                <a:cs typeface="Arial" pitchFamily="34" charset="0"/>
              </a:rPr>
              <a:t> </a:t>
            </a:r>
            <a:r>
              <a:rPr lang="en-US" sz="2600" dirty="0" err="1">
                <a:latin typeface="Arial" pitchFamily="34" charset="0"/>
                <a:cs typeface="Arial" pitchFamily="34" charset="0"/>
              </a:rPr>
              <a:t>sinh</a:t>
            </a:r>
            <a:r>
              <a:rPr lang="en-US" sz="2600" dirty="0">
                <a:latin typeface="Arial" pitchFamily="34" charset="0"/>
                <a:cs typeface="Arial" pitchFamily="34" charset="0"/>
              </a:rPr>
              <a:t> </a:t>
            </a:r>
            <a:r>
              <a:rPr lang="en-US" sz="2600" dirty="0" err="1">
                <a:latin typeface="Arial" pitchFamily="34" charset="0"/>
                <a:cs typeface="Arial" pitchFamily="34" charset="0"/>
              </a:rPr>
              <a:t>ra</a:t>
            </a:r>
            <a:r>
              <a:rPr lang="en-US" sz="2600" dirty="0">
                <a:latin typeface="Arial" pitchFamily="34" charset="0"/>
                <a:cs typeface="Arial" pitchFamily="34" charset="0"/>
              </a:rPr>
              <a:t> </a:t>
            </a:r>
            <a:r>
              <a:rPr lang="en-US" sz="2600" dirty="0" err="1">
                <a:latin typeface="Arial" pitchFamily="34" charset="0"/>
                <a:cs typeface="Arial" pitchFamily="34" charset="0"/>
              </a:rPr>
              <a:t>thuật</a:t>
            </a:r>
            <a:r>
              <a:rPr lang="en-US" sz="2600" dirty="0">
                <a:latin typeface="Arial" pitchFamily="34" charset="0"/>
                <a:cs typeface="Arial" pitchFamily="34" charset="0"/>
              </a:rPr>
              <a:t> </a:t>
            </a:r>
            <a:r>
              <a:rPr lang="en-US" sz="2600" dirty="0" err="1">
                <a:latin typeface="Arial" pitchFamily="34" charset="0"/>
                <a:cs typeface="Arial" pitchFamily="34" charset="0"/>
              </a:rPr>
              <a:t>ngữ</a:t>
            </a:r>
            <a:r>
              <a:rPr lang="en-US" sz="2600" dirty="0">
                <a:latin typeface="Arial" pitchFamily="34" charset="0"/>
                <a:cs typeface="Arial" pitchFamily="34" charset="0"/>
              </a:rPr>
              <a:t> Library </a:t>
            </a:r>
            <a:r>
              <a:rPr lang="en-US" sz="2600" dirty="0" smtClean="0">
                <a:latin typeface="Arial" pitchFamily="34" charset="0"/>
                <a:cs typeface="Arial" pitchFamily="34" charset="0"/>
              </a:rPr>
              <a:t>2.0.</a:t>
            </a:r>
          </a:p>
          <a:p>
            <a:pPr algn="just">
              <a:lnSpc>
                <a:spcPct val="150000"/>
              </a:lnSpc>
            </a:pPr>
            <a:r>
              <a:rPr lang="en-US" sz="2600" dirty="0">
                <a:latin typeface="Arial" pitchFamily="34" charset="0"/>
                <a:cs typeface="Arial" pitchFamily="34" charset="0"/>
              </a:rPr>
              <a:t>Library 2.0 </a:t>
            </a:r>
            <a:r>
              <a:rPr lang="en-US" sz="2600" dirty="0" err="1">
                <a:latin typeface="Arial" pitchFamily="34" charset="0"/>
                <a:cs typeface="Arial" pitchFamily="34" charset="0"/>
              </a:rPr>
              <a:t>được</a:t>
            </a:r>
            <a:r>
              <a:rPr lang="en-US" sz="2600" dirty="0">
                <a:latin typeface="Arial" pitchFamily="34" charset="0"/>
                <a:cs typeface="Arial" pitchFamily="34" charset="0"/>
              </a:rPr>
              <a:t> </a:t>
            </a:r>
            <a:r>
              <a:rPr lang="en-US" sz="2600" dirty="0" err="1">
                <a:latin typeface="Arial" pitchFamily="34" charset="0"/>
                <a:cs typeface="Arial" pitchFamily="34" charset="0"/>
              </a:rPr>
              <a:t>xem</a:t>
            </a:r>
            <a:r>
              <a:rPr lang="en-US" sz="2600" dirty="0">
                <a:latin typeface="Arial" pitchFamily="34" charset="0"/>
                <a:cs typeface="Arial" pitchFamily="34" charset="0"/>
              </a:rPr>
              <a:t> </a:t>
            </a:r>
            <a:r>
              <a:rPr lang="en-US" sz="2600" dirty="0" err="1">
                <a:latin typeface="Arial" pitchFamily="34" charset="0"/>
                <a:cs typeface="Arial" pitchFamily="34" charset="0"/>
              </a:rPr>
              <a:t>là</a:t>
            </a:r>
            <a:r>
              <a:rPr lang="en-US" sz="2600" dirty="0">
                <a:latin typeface="Arial" pitchFamily="34" charset="0"/>
                <a:cs typeface="Arial" pitchFamily="34" charset="0"/>
              </a:rPr>
              <a:t> </a:t>
            </a:r>
            <a:r>
              <a:rPr lang="en-US" sz="2600" dirty="0" err="1">
                <a:latin typeface="Arial" pitchFamily="34" charset="0"/>
                <a:cs typeface="Arial" pitchFamily="34" charset="0"/>
              </a:rPr>
              <a:t>ứng</a:t>
            </a:r>
            <a:r>
              <a:rPr lang="en-US" sz="2600" dirty="0">
                <a:latin typeface="Arial" pitchFamily="34" charset="0"/>
                <a:cs typeface="Arial" pitchFamily="34" charset="0"/>
              </a:rPr>
              <a:t> </a:t>
            </a:r>
            <a:r>
              <a:rPr lang="en-US" sz="2600" dirty="0" err="1">
                <a:latin typeface="Arial" pitchFamily="34" charset="0"/>
                <a:cs typeface="Arial" pitchFamily="34" charset="0"/>
              </a:rPr>
              <a:t>dụng</a:t>
            </a:r>
            <a:r>
              <a:rPr lang="en-US" sz="2600" dirty="0">
                <a:latin typeface="Arial" pitchFamily="34" charset="0"/>
                <a:cs typeface="Arial" pitchFamily="34" charset="0"/>
              </a:rPr>
              <a:t> </a:t>
            </a:r>
            <a:r>
              <a:rPr lang="en-US" sz="2600" dirty="0" err="1">
                <a:latin typeface="Arial" pitchFamily="34" charset="0"/>
                <a:cs typeface="Arial" pitchFamily="34" charset="0"/>
              </a:rPr>
              <a:t>của</a:t>
            </a:r>
            <a:r>
              <a:rPr lang="en-US" sz="2600" dirty="0">
                <a:latin typeface="Arial" pitchFamily="34" charset="0"/>
                <a:cs typeface="Arial" pitchFamily="34" charset="0"/>
              </a:rPr>
              <a:t> </a:t>
            </a:r>
            <a:r>
              <a:rPr lang="en-US" sz="2600" dirty="0" err="1">
                <a:latin typeface="Arial" pitchFamily="34" charset="0"/>
                <a:cs typeface="Arial" pitchFamily="34" charset="0"/>
              </a:rPr>
              <a:t>các</a:t>
            </a:r>
            <a:r>
              <a:rPr lang="en-US" sz="2600" dirty="0">
                <a:latin typeface="Arial" pitchFamily="34" charset="0"/>
                <a:cs typeface="Arial" pitchFamily="34" charset="0"/>
              </a:rPr>
              <a:t> </a:t>
            </a:r>
            <a:r>
              <a:rPr lang="en-US" sz="2600" dirty="0" err="1">
                <a:latin typeface="Arial" pitchFamily="34" charset="0"/>
                <a:cs typeface="Arial" pitchFamily="34" charset="0"/>
              </a:rPr>
              <a:t>công</a:t>
            </a:r>
            <a:r>
              <a:rPr lang="en-US" sz="2600" dirty="0">
                <a:latin typeface="Arial" pitchFamily="34" charset="0"/>
                <a:cs typeface="Arial" pitchFamily="34" charset="0"/>
              </a:rPr>
              <a:t> </a:t>
            </a:r>
            <a:r>
              <a:rPr lang="en-US" sz="2600" dirty="0" err="1">
                <a:latin typeface="Arial" pitchFamily="34" charset="0"/>
                <a:cs typeface="Arial" pitchFamily="34" charset="0"/>
              </a:rPr>
              <a:t>nghệ</a:t>
            </a:r>
            <a:r>
              <a:rPr lang="en-US" sz="2600" dirty="0">
                <a:latin typeface="Arial" pitchFamily="34" charset="0"/>
                <a:cs typeface="Arial" pitchFamily="34" charset="0"/>
              </a:rPr>
              <a:t> </a:t>
            </a:r>
            <a:r>
              <a:rPr lang="en-US" sz="2600" dirty="0" err="1">
                <a:latin typeface="Arial" pitchFamily="34" charset="0"/>
                <a:cs typeface="Arial" pitchFamily="34" charset="0"/>
              </a:rPr>
              <a:t>đa</a:t>
            </a:r>
            <a:r>
              <a:rPr lang="en-US" sz="2600" dirty="0">
                <a:latin typeface="Arial" pitchFamily="34" charset="0"/>
                <a:cs typeface="Arial" pitchFamily="34" charset="0"/>
              </a:rPr>
              <a:t> </a:t>
            </a:r>
            <a:r>
              <a:rPr lang="en-US" sz="2600" dirty="0" err="1">
                <a:latin typeface="Arial" pitchFamily="34" charset="0"/>
                <a:cs typeface="Arial" pitchFamily="34" charset="0"/>
              </a:rPr>
              <a:t>phương</a:t>
            </a:r>
            <a:r>
              <a:rPr lang="en-US" sz="2600" dirty="0">
                <a:latin typeface="Arial" pitchFamily="34" charset="0"/>
                <a:cs typeface="Arial" pitchFamily="34" charset="0"/>
              </a:rPr>
              <a:t> </a:t>
            </a:r>
            <a:r>
              <a:rPr lang="en-US" sz="2600" dirty="0" err="1">
                <a:latin typeface="Arial" pitchFamily="34" charset="0"/>
                <a:cs typeface="Arial" pitchFamily="34" charset="0"/>
              </a:rPr>
              <a:t>tiện</a:t>
            </a:r>
            <a:r>
              <a:rPr lang="en-US" sz="2600" dirty="0">
                <a:latin typeface="Arial" pitchFamily="34" charset="0"/>
                <a:cs typeface="Arial" pitchFamily="34" charset="0"/>
              </a:rPr>
              <a:t> </a:t>
            </a:r>
            <a:r>
              <a:rPr lang="en-US" sz="2600" dirty="0" err="1">
                <a:latin typeface="Arial" pitchFamily="34" charset="0"/>
                <a:cs typeface="Arial" pitchFamily="34" charset="0"/>
              </a:rPr>
              <a:t>dựa</a:t>
            </a:r>
            <a:r>
              <a:rPr lang="en-US" sz="2600" dirty="0">
                <a:latin typeface="Arial" pitchFamily="34" charset="0"/>
                <a:cs typeface="Arial" pitchFamily="34" charset="0"/>
              </a:rPr>
              <a:t> </a:t>
            </a:r>
            <a:r>
              <a:rPr lang="en-US" sz="2600" dirty="0" err="1">
                <a:latin typeface="Arial" pitchFamily="34" charset="0"/>
                <a:cs typeface="Arial" pitchFamily="34" charset="0"/>
              </a:rPr>
              <a:t>trên</a:t>
            </a:r>
            <a:r>
              <a:rPr lang="en-US" sz="2600" dirty="0">
                <a:latin typeface="Arial" pitchFamily="34" charset="0"/>
                <a:cs typeface="Arial" pitchFamily="34" charset="0"/>
              </a:rPr>
              <a:t> web, </a:t>
            </a:r>
            <a:r>
              <a:rPr lang="en-US" sz="2600" dirty="0" err="1">
                <a:latin typeface="Arial" pitchFamily="34" charset="0"/>
                <a:cs typeface="Arial" pitchFamily="34" charset="0"/>
              </a:rPr>
              <a:t>có</a:t>
            </a:r>
            <a:r>
              <a:rPr lang="en-US" sz="2600" dirty="0">
                <a:latin typeface="Arial" pitchFamily="34" charset="0"/>
                <a:cs typeface="Arial" pitchFamily="34" charset="0"/>
              </a:rPr>
              <a:t> </a:t>
            </a:r>
            <a:r>
              <a:rPr lang="en-US" sz="2600" dirty="0" err="1">
                <a:latin typeface="Arial" pitchFamily="34" charset="0"/>
                <a:cs typeface="Arial" pitchFamily="34" charset="0"/>
              </a:rPr>
              <a:t>khả</a:t>
            </a:r>
            <a:r>
              <a:rPr lang="en-US" sz="2600" dirty="0">
                <a:latin typeface="Arial" pitchFamily="34" charset="0"/>
                <a:cs typeface="Arial" pitchFamily="34" charset="0"/>
              </a:rPr>
              <a:t> </a:t>
            </a:r>
            <a:r>
              <a:rPr lang="en-US" sz="2600" dirty="0" err="1">
                <a:latin typeface="Arial" pitchFamily="34" charset="0"/>
                <a:cs typeface="Arial" pitchFamily="34" charset="0"/>
              </a:rPr>
              <a:t>năng</a:t>
            </a:r>
            <a:r>
              <a:rPr lang="en-US" sz="2600" dirty="0">
                <a:latin typeface="Arial" pitchFamily="34" charset="0"/>
                <a:cs typeface="Arial" pitchFamily="34" charset="0"/>
              </a:rPr>
              <a:t> </a:t>
            </a:r>
            <a:r>
              <a:rPr lang="en-US" sz="2600" dirty="0" err="1">
                <a:latin typeface="Arial" pitchFamily="34" charset="0"/>
                <a:cs typeface="Arial" pitchFamily="34" charset="0"/>
              </a:rPr>
              <a:t>tương</a:t>
            </a:r>
            <a:r>
              <a:rPr lang="en-US" sz="2600" dirty="0">
                <a:latin typeface="Arial" pitchFamily="34" charset="0"/>
                <a:cs typeface="Arial" pitchFamily="34" charset="0"/>
              </a:rPr>
              <a:t> </a:t>
            </a:r>
            <a:r>
              <a:rPr lang="en-US" sz="2600" dirty="0" err="1">
                <a:latin typeface="Arial" pitchFamily="34" charset="0"/>
                <a:cs typeface="Arial" pitchFamily="34" charset="0"/>
              </a:rPr>
              <a:t>tác</a:t>
            </a:r>
            <a:r>
              <a:rPr lang="en-US" sz="2600" dirty="0">
                <a:latin typeface="Arial" pitchFamily="34" charset="0"/>
                <a:cs typeface="Arial" pitchFamily="34" charset="0"/>
              </a:rPr>
              <a:t> </a:t>
            </a:r>
            <a:r>
              <a:rPr lang="en-US" sz="2600" dirty="0" err="1">
                <a:latin typeface="Arial" pitchFamily="34" charset="0"/>
                <a:cs typeface="Arial" pitchFamily="34" charset="0"/>
              </a:rPr>
              <a:t>và</a:t>
            </a:r>
            <a:r>
              <a:rPr lang="en-US" sz="2600" dirty="0">
                <a:latin typeface="Arial" pitchFamily="34" charset="0"/>
                <a:cs typeface="Arial" pitchFamily="34" charset="0"/>
              </a:rPr>
              <a:t> </a:t>
            </a:r>
            <a:r>
              <a:rPr lang="en-US" sz="2600" dirty="0" err="1">
                <a:latin typeface="Arial" pitchFamily="34" charset="0"/>
                <a:cs typeface="Arial" pitchFamily="34" charset="0"/>
              </a:rPr>
              <a:t>kết</a:t>
            </a:r>
            <a:r>
              <a:rPr lang="en-US" sz="2600" dirty="0">
                <a:latin typeface="Arial" pitchFamily="34" charset="0"/>
                <a:cs typeface="Arial" pitchFamily="34" charset="0"/>
              </a:rPr>
              <a:t> </a:t>
            </a:r>
            <a:r>
              <a:rPr lang="en-US" sz="2600" dirty="0" err="1">
                <a:latin typeface="Arial" pitchFamily="34" charset="0"/>
                <a:cs typeface="Arial" pitchFamily="34" charset="0"/>
              </a:rPr>
              <a:t>hợp</a:t>
            </a:r>
            <a:r>
              <a:rPr lang="en-US" sz="2600" dirty="0">
                <a:latin typeface="Arial" pitchFamily="34" charset="0"/>
                <a:cs typeface="Arial" pitchFamily="34" charset="0"/>
              </a:rPr>
              <a:t> </a:t>
            </a:r>
            <a:r>
              <a:rPr lang="en-US" sz="2600" dirty="0" err="1">
                <a:latin typeface="Arial" pitchFamily="34" charset="0"/>
                <a:cs typeface="Arial" pitchFamily="34" charset="0"/>
              </a:rPr>
              <a:t>với</a:t>
            </a:r>
            <a:r>
              <a:rPr lang="en-US" sz="2600" dirty="0">
                <a:latin typeface="Arial" pitchFamily="34" charset="0"/>
                <a:cs typeface="Arial" pitchFamily="34" charset="0"/>
              </a:rPr>
              <a:t> </a:t>
            </a:r>
            <a:r>
              <a:rPr lang="en-US" sz="2600" dirty="0" err="1">
                <a:latin typeface="Arial" pitchFamily="34" charset="0"/>
                <a:cs typeface="Arial" pitchFamily="34" charset="0"/>
              </a:rPr>
              <a:t>các</a:t>
            </a:r>
            <a:r>
              <a:rPr lang="en-US" sz="2600" dirty="0">
                <a:latin typeface="Arial" pitchFamily="34" charset="0"/>
                <a:cs typeface="Arial" pitchFamily="34" charset="0"/>
              </a:rPr>
              <a:t> </a:t>
            </a:r>
            <a:r>
              <a:rPr lang="en-US" sz="2600" dirty="0" err="1">
                <a:latin typeface="Arial" pitchFamily="34" charset="0"/>
                <a:cs typeface="Arial" pitchFamily="34" charset="0"/>
              </a:rPr>
              <a:t>bộ</a:t>
            </a:r>
            <a:r>
              <a:rPr lang="en-US" sz="2600" dirty="0">
                <a:latin typeface="Arial" pitchFamily="34" charset="0"/>
                <a:cs typeface="Arial" pitchFamily="34" charset="0"/>
              </a:rPr>
              <a:t> </a:t>
            </a:r>
            <a:r>
              <a:rPr lang="en-US" sz="2600" dirty="0" err="1">
                <a:latin typeface="Arial" pitchFamily="34" charset="0"/>
                <a:cs typeface="Arial" pitchFamily="34" charset="0"/>
              </a:rPr>
              <a:t>sưu</a:t>
            </a:r>
            <a:r>
              <a:rPr lang="en-US" sz="2600" dirty="0">
                <a:latin typeface="Arial" pitchFamily="34" charset="0"/>
                <a:cs typeface="Arial" pitchFamily="34" charset="0"/>
              </a:rPr>
              <a:t> </a:t>
            </a:r>
            <a:r>
              <a:rPr lang="en-US" sz="2600" dirty="0" err="1">
                <a:latin typeface="Arial" pitchFamily="34" charset="0"/>
                <a:cs typeface="Arial" pitchFamily="34" charset="0"/>
              </a:rPr>
              <a:t>tập</a:t>
            </a:r>
            <a:r>
              <a:rPr lang="en-US" sz="2600" dirty="0">
                <a:latin typeface="Arial" pitchFamily="34" charset="0"/>
                <a:cs typeface="Arial" pitchFamily="34" charset="0"/>
              </a:rPr>
              <a:t> </a:t>
            </a:r>
            <a:r>
              <a:rPr lang="en-US" sz="2600" dirty="0" err="1">
                <a:latin typeface="Arial" pitchFamily="34" charset="0"/>
                <a:cs typeface="Arial" pitchFamily="34" charset="0"/>
              </a:rPr>
              <a:t>và</a:t>
            </a:r>
            <a:r>
              <a:rPr lang="en-US" sz="2600" dirty="0">
                <a:latin typeface="Arial" pitchFamily="34" charset="0"/>
                <a:cs typeface="Arial" pitchFamily="34" charset="0"/>
              </a:rPr>
              <a:t> </a:t>
            </a:r>
            <a:r>
              <a:rPr lang="en-US" sz="2600" dirty="0" err="1">
                <a:latin typeface="Arial" pitchFamily="34" charset="0"/>
                <a:cs typeface="Arial" pitchFamily="34" charset="0"/>
              </a:rPr>
              <a:t>dịch</a:t>
            </a:r>
            <a:r>
              <a:rPr lang="en-US" sz="2600" dirty="0">
                <a:latin typeface="Arial" pitchFamily="34" charset="0"/>
                <a:cs typeface="Arial" pitchFamily="34" charset="0"/>
              </a:rPr>
              <a:t> </a:t>
            </a:r>
            <a:r>
              <a:rPr lang="en-US" sz="2600" dirty="0" err="1">
                <a:latin typeface="Arial" pitchFamily="34" charset="0"/>
                <a:cs typeface="Arial" pitchFamily="34" charset="0"/>
              </a:rPr>
              <a:t>vụ</a:t>
            </a:r>
            <a:r>
              <a:rPr lang="en-US" sz="2600" dirty="0">
                <a:latin typeface="Arial" pitchFamily="34" charset="0"/>
                <a:cs typeface="Arial" pitchFamily="34" charset="0"/>
              </a:rPr>
              <a:t> </a:t>
            </a:r>
            <a:r>
              <a:rPr lang="en-US" sz="2600" dirty="0" err="1">
                <a:latin typeface="Arial" pitchFamily="34" charset="0"/>
                <a:cs typeface="Arial" pitchFamily="34" charset="0"/>
              </a:rPr>
              <a:t>thư</a:t>
            </a:r>
            <a:r>
              <a:rPr lang="en-US" sz="2600" dirty="0">
                <a:latin typeface="Arial" pitchFamily="34" charset="0"/>
                <a:cs typeface="Arial" pitchFamily="34" charset="0"/>
              </a:rPr>
              <a:t> </a:t>
            </a:r>
            <a:r>
              <a:rPr lang="en-US" sz="2600" dirty="0" err="1">
                <a:latin typeface="Arial" pitchFamily="34" charset="0"/>
                <a:cs typeface="Arial" pitchFamily="34" charset="0"/>
              </a:rPr>
              <a:t>viện</a:t>
            </a:r>
            <a:r>
              <a:rPr lang="en-US" sz="2600" dirty="0">
                <a:latin typeface="Arial" pitchFamily="34" charset="0"/>
                <a:cs typeface="Arial" pitchFamily="34" charset="0"/>
              </a:rPr>
              <a:t> </a:t>
            </a:r>
            <a:r>
              <a:rPr lang="en-US" sz="2600" dirty="0" err="1">
                <a:latin typeface="Arial" pitchFamily="34" charset="0"/>
                <a:cs typeface="Arial" pitchFamily="34" charset="0"/>
              </a:rPr>
              <a:t>dựa</a:t>
            </a:r>
            <a:r>
              <a:rPr lang="en-US" sz="2600" dirty="0">
                <a:latin typeface="Arial" pitchFamily="34" charset="0"/>
                <a:cs typeface="Arial" pitchFamily="34" charset="0"/>
              </a:rPr>
              <a:t> </a:t>
            </a:r>
            <a:r>
              <a:rPr lang="en-US" sz="2600" dirty="0" err="1">
                <a:latin typeface="Arial" pitchFamily="34" charset="0"/>
                <a:cs typeface="Arial" pitchFamily="34" charset="0"/>
              </a:rPr>
              <a:t>trên</a:t>
            </a:r>
            <a:r>
              <a:rPr lang="en-US" sz="2600" dirty="0">
                <a:latin typeface="Arial" pitchFamily="34" charset="0"/>
                <a:cs typeface="Arial" pitchFamily="34" charset="0"/>
              </a:rPr>
              <a:t> </a:t>
            </a:r>
            <a:r>
              <a:rPr lang="en-US" sz="2600" dirty="0" smtClean="0">
                <a:latin typeface="Arial" pitchFamily="34" charset="0"/>
                <a:cs typeface="Arial" pitchFamily="34" charset="0"/>
              </a:rPr>
              <a:t>web.</a:t>
            </a:r>
            <a:endParaRPr lang="vi-VN" sz="2600" dirty="0">
              <a:latin typeface="Arial" pitchFamily="34" charset="0"/>
              <a:cs typeface="Arial" pitchFamily="34" charset="0"/>
            </a:endParaRPr>
          </a:p>
        </p:txBody>
      </p:sp>
    </p:spTree>
    <p:extLst>
      <p:ext uri="{BB962C8B-B14F-4D97-AF65-F5344CB8AC3E}">
        <p14:creationId xmlns:p14="http://schemas.microsoft.com/office/powerpoint/2010/main" val="11080132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escription: http://image.elib.vn/news/20120202/image/3.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35188" y="0"/>
            <a:ext cx="9108811" cy="6597352"/>
          </a:xfrm>
          <a:prstGeom prst="rect">
            <a:avLst/>
          </a:prstGeom>
          <a:noFill/>
          <a:ln>
            <a:noFill/>
          </a:ln>
        </p:spPr>
      </p:pic>
    </p:spTree>
    <p:extLst>
      <p:ext uri="{BB962C8B-B14F-4D97-AF65-F5344CB8AC3E}">
        <p14:creationId xmlns:p14="http://schemas.microsoft.com/office/powerpoint/2010/main" val="669363353"/>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25" y="188640"/>
            <a:ext cx="9172128" cy="1111664"/>
          </a:xfrm>
        </p:spPr>
        <p:txBody>
          <a:bodyPr>
            <a:noAutofit/>
          </a:bodyPr>
          <a:lstStyle/>
          <a:p>
            <a:r>
              <a:rPr lang="en-US" sz="2800" b="1" dirty="0" smtClean="0">
                <a:latin typeface="+mn-lt"/>
              </a:rPr>
              <a:t>MÔ HÌNH THƯ VIỆN SỐ - </a:t>
            </a:r>
            <a:r>
              <a:rPr lang="vi-VN" sz="2800" b="1" dirty="0" smtClean="0">
                <a:latin typeface="+mn-lt"/>
              </a:rPr>
              <a:t>Thư</a:t>
            </a:r>
            <a:r>
              <a:rPr lang="en-US" sz="2800" b="1" dirty="0" smtClean="0">
                <a:latin typeface="+mn-lt"/>
              </a:rPr>
              <a:t> </a:t>
            </a:r>
            <a:r>
              <a:rPr lang="en-US" sz="2800" b="1" dirty="0" err="1" smtClean="0">
                <a:latin typeface="+mn-lt"/>
              </a:rPr>
              <a:t>viện</a:t>
            </a:r>
            <a:r>
              <a:rPr lang="en-US" sz="2800" b="1" dirty="0" smtClean="0">
                <a:latin typeface="+mn-lt"/>
              </a:rPr>
              <a:t> </a:t>
            </a:r>
            <a:r>
              <a:rPr lang="en-US" sz="2800" b="1" dirty="0" err="1" smtClean="0">
                <a:latin typeface="+mn-lt"/>
              </a:rPr>
              <a:t>tương</a:t>
            </a:r>
            <a:r>
              <a:rPr lang="en-US" sz="2800" b="1" dirty="0" smtClean="0">
                <a:latin typeface="+mn-lt"/>
              </a:rPr>
              <a:t> </a:t>
            </a:r>
            <a:r>
              <a:rPr lang="en-US" sz="2800" b="1" dirty="0" err="1" smtClean="0">
                <a:latin typeface="+mn-lt"/>
              </a:rPr>
              <a:t>tác</a:t>
            </a:r>
            <a:r>
              <a:rPr lang="en-US" sz="2800" b="1" dirty="0" smtClean="0">
                <a:latin typeface="+mn-lt"/>
              </a:rPr>
              <a:t> web 2.0</a:t>
            </a:r>
            <a:endParaRPr lang="en-US" sz="2800" b="1" dirty="0">
              <a:latin typeface="+mn-lt"/>
            </a:endParaRPr>
          </a:p>
        </p:txBody>
      </p:sp>
      <p:sp>
        <p:nvSpPr>
          <p:cNvPr id="3" name="Content Placeholder 2"/>
          <p:cNvSpPr>
            <a:spLocks noGrp="1"/>
          </p:cNvSpPr>
          <p:nvPr>
            <p:ph idx="1"/>
          </p:nvPr>
        </p:nvSpPr>
        <p:spPr>
          <a:xfrm>
            <a:off x="468023" y="1547018"/>
            <a:ext cx="8229600" cy="4525963"/>
          </a:xfrm>
        </p:spPr>
        <p:txBody>
          <a:bodyPr/>
          <a:lstStyle/>
          <a:p>
            <a:endParaRPr lang="en-US"/>
          </a:p>
        </p:txBody>
      </p:sp>
      <p:grpSp>
        <p:nvGrpSpPr>
          <p:cNvPr id="24" name="Group 23"/>
          <p:cNvGrpSpPr/>
          <p:nvPr/>
        </p:nvGrpSpPr>
        <p:grpSpPr>
          <a:xfrm>
            <a:off x="152400" y="2590800"/>
            <a:ext cx="8763000" cy="2438400"/>
            <a:chOff x="152400" y="2590800"/>
            <a:chExt cx="8763000" cy="2438400"/>
          </a:xfrm>
        </p:grpSpPr>
        <p:sp>
          <p:nvSpPr>
            <p:cNvPr id="4" name="AutoShape 3"/>
            <p:cNvSpPr>
              <a:spLocks noChangeArrowheads="1"/>
            </p:cNvSpPr>
            <p:nvPr/>
          </p:nvSpPr>
          <p:spPr bwMode="ltGray">
            <a:xfrm>
              <a:off x="1905000" y="2743200"/>
              <a:ext cx="1676400" cy="2133600"/>
            </a:xfrm>
            <a:prstGeom prst="rightArrow">
              <a:avLst>
                <a:gd name="adj1" fmla="val 79306"/>
                <a:gd name="adj2" fmla="val 32395"/>
              </a:avLst>
            </a:prstGeom>
            <a:gradFill rotWithShape="1">
              <a:gsLst>
                <a:gs pos="0">
                  <a:schemeClr val="hlink">
                    <a:gamma/>
                    <a:tint val="0"/>
                    <a:invGamma/>
                  </a:schemeClr>
                </a:gs>
                <a:gs pos="100000">
                  <a:schemeClr val="hlink"/>
                </a:gs>
              </a:gsLst>
              <a:lin ang="0" scaled="1"/>
            </a:gradFill>
            <a:ln w="9525">
              <a:noFill/>
              <a:miter lim="800000"/>
              <a:headEnd/>
              <a:tailEnd/>
            </a:ln>
            <a:effectLst/>
          </p:spPr>
          <p:txBody>
            <a:bodyPr wrap="none" anchor="ctr"/>
            <a:lstStyle/>
            <a:p>
              <a:pPr algn="ctr">
                <a:defRPr/>
              </a:pPr>
              <a:endParaRPr lang="en-US">
                <a:cs typeface="+mn-cs"/>
              </a:endParaRPr>
            </a:p>
          </p:txBody>
        </p:sp>
        <p:sp>
          <p:nvSpPr>
            <p:cNvPr id="5" name="AutoShape 3"/>
            <p:cNvSpPr>
              <a:spLocks noChangeArrowheads="1"/>
            </p:cNvSpPr>
            <p:nvPr/>
          </p:nvSpPr>
          <p:spPr bwMode="ltGray">
            <a:xfrm rot="10800000">
              <a:off x="5257800" y="2743200"/>
              <a:ext cx="1676400" cy="2133600"/>
            </a:xfrm>
            <a:prstGeom prst="rightArrow">
              <a:avLst>
                <a:gd name="adj1" fmla="val 79306"/>
                <a:gd name="adj2" fmla="val 32395"/>
              </a:avLst>
            </a:prstGeom>
            <a:gradFill rotWithShape="1">
              <a:gsLst>
                <a:gs pos="0">
                  <a:schemeClr val="hlink">
                    <a:gamma/>
                    <a:tint val="0"/>
                    <a:invGamma/>
                  </a:schemeClr>
                </a:gs>
                <a:gs pos="100000">
                  <a:schemeClr val="hlink"/>
                </a:gs>
              </a:gsLst>
              <a:lin ang="0" scaled="1"/>
            </a:gradFill>
            <a:ln w="9525">
              <a:noFill/>
              <a:miter lim="800000"/>
              <a:headEnd/>
              <a:tailEnd/>
            </a:ln>
            <a:effectLst/>
          </p:spPr>
          <p:txBody>
            <a:bodyPr wrap="none" anchor="ctr"/>
            <a:lstStyle/>
            <a:p>
              <a:pPr algn="ctr">
                <a:defRPr/>
              </a:pPr>
              <a:endParaRPr lang="en-US">
                <a:cs typeface="+mn-cs"/>
              </a:endParaRPr>
            </a:p>
          </p:txBody>
        </p:sp>
        <p:sp>
          <p:nvSpPr>
            <p:cNvPr id="6" name="AutoShape 4"/>
            <p:cNvSpPr>
              <a:spLocks noChangeArrowheads="1"/>
            </p:cNvSpPr>
            <p:nvPr/>
          </p:nvSpPr>
          <p:spPr bwMode="gray">
            <a:xfrm>
              <a:off x="6172200" y="2590800"/>
              <a:ext cx="1905000" cy="533400"/>
            </a:xfrm>
            <a:prstGeom prst="roundRect">
              <a:avLst>
                <a:gd name="adj" fmla="val 9106"/>
              </a:avLst>
            </a:prstGeom>
            <a:gradFill rotWithShape="1">
              <a:gsLst>
                <a:gs pos="0">
                  <a:schemeClr val="accent2"/>
                </a:gs>
                <a:gs pos="50000">
                  <a:schemeClr val="accent2">
                    <a:gamma/>
                    <a:tint val="69804"/>
                    <a:invGamma/>
                  </a:schemeClr>
                </a:gs>
                <a:gs pos="100000">
                  <a:schemeClr val="accent2"/>
                </a:gs>
              </a:gsLst>
              <a:lin ang="2700000" scaled="1"/>
            </a:gradFill>
            <a:ln w="25400">
              <a:solidFill>
                <a:schemeClr val="bg1"/>
              </a:solidFill>
              <a:round/>
              <a:headEnd/>
              <a:tailEnd/>
            </a:ln>
            <a:effectLst/>
          </p:spPr>
          <p:txBody>
            <a:bodyPr wrap="none" anchor="ctr"/>
            <a:lstStyle/>
            <a:p>
              <a:pPr algn="ctr" eaLnBrk="0" hangingPunct="0">
                <a:defRPr/>
              </a:pPr>
              <a:r>
                <a:rPr lang="vi-VN" sz="1600" b="1" dirty="0">
                  <a:solidFill>
                    <a:schemeClr val="bg1"/>
                  </a:solidFill>
                  <a:cs typeface="+mn-cs"/>
                </a:rPr>
                <a:t>Tìm kiếm</a:t>
              </a:r>
            </a:p>
            <a:p>
              <a:pPr algn="ctr" eaLnBrk="0" hangingPunct="0">
                <a:defRPr/>
              </a:pPr>
              <a:r>
                <a:rPr lang="vi-VN" sz="1600" b="1" dirty="0">
                  <a:solidFill>
                    <a:schemeClr val="bg1"/>
                  </a:solidFill>
                  <a:cs typeface="+mn-cs"/>
                </a:rPr>
                <a:t>Search - Browse</a:t>
              </a:r>
              <a:endParaRPr lang="en-US" sz="1600" b="1" dirty="0">
                <a:solidFill>
                  <a:schemeClr val="bg1"/>
                </a:solidFill>
                <a:cs typeface="+mn-cs"/>
              </a:endParaRPr>
            </a:p>
          </p:txBody>
        </p:sp>
        <p:sp>
          <p:nvSpPr>
            <p:cNvPr id="7" name="AutoShape 5"/>
            <p:cNvSpPr>
              <a:spLocks noChangeArrowheads="1"/>
            </p:cNvSpPr>
            <p:nvPr/>
          </p:nvSpPr>
          <p:spPr bwMode="gray">
            <a:xfrm>
              <a:off x="6172200" y="3505200"/>
              <a:ext cx="1905000" cy="534988"/>
            </a:xfrm>
            <a:prstGeom prst="roundRect">
              <a:avLst>
                <a:gd name="adj" fmla="val 9106"/>
              </a:avLst>
            </a:prstGeom>
            <a:gradFill rotWithShape="1">
              <a:gsLst>
                <a:gs pos="0">
                  <a:schemeClr val="accent1"/>
                </a:gs>
                <a:gs pos="50000">
                  <a:schemeClr val="accent1">
                    <a:gamma/>
                    <a:tint val="69804"/>
                    <a:invGamma/>
                  </a:schemeClr>
                </a:gs>
                <a:gs pos="100000">
                  <a:schemeClr val="accent1"/>
                </a:gs>
              </a:gsLst>
              <a:lin ang="2700000" scaled="1"/>
            </a:gradFill>
            <a:ln w="25400">
              <a:solidFill>
                <a:schemeClr val="bg1"/>
              </a:solidFill>
              <a:round/>
              <a:headEnd/>
              <a:tailEnd/>
            </a:ln>
            <a:effectLst/>
          </p:spPr>
          <p:txBody>
            <a:bodyPr wrap="none" anchor="ctr"/>
            <a:lstStyle/>
            <a:p>
              <a:pPr algn="ctr" eaLnBrk="0" hangingPunct="0">
                <a:defRPr/>
              </a:pPr>
              <a:r>
                <a:rPr lang="vi-VN" sz="1600" b="1" dirty="0">
                  <a:solidFill>
                    <a:schemeClr val="bg1"/>
                  </a:solidFill>
                  <a:cs typeface="+mn-cs"/>
                </a:rPr>
                <a:t>Xem trực tuyến</a:t>
              </a:r>
            </a:p>
            <a:p>
              <a:pPr algn="ctr" eaLnBrk="0" hangingPunct="0">
                <a:defRPr/>
              </a:pPr>
              <a:r>
                <a:rPr lang="vi-VN" sz="1600" b="1" dirty="0">
                  <a:solidFill>
                    <a:schemeClr val="bg1"/>
                  </a:solidFill>
                  <a:cs typeface="+mn-cs"/>
                </a:rPr>
                <a:t>Comment - Vote</a:t>
              </a:r>
              <a:endParaRPr lang="en-US" sz="1600" b="1" dirty="0">
                <a:solidFill>
                  <a:schemeClr val="bg1"/>
                </a:solidFill>
                <a:cs typeface="+mn-cs"/>
              </a:endParaRPr>
            </a:p>
          </p:txBody>
        </p:sp>
        <p:sp>
          <p:nvSpPr>
            <p:cNvPr id="8" name="AutoShape 6"/>
            <p:cNvSpPr>
              <a:spLocks noChangeArrowheads="1"/>
            </p:cNvSpPr>
            <p:nvPr/>
          </p:nvSpPr>
          <p:spPr bwMode="gray">
            <a:xfrm>
              <a:off x="6172200" y="4495800"/>
              <a:ext cx="1905000" cy="533400"/>
            </a:xfrm>
            <a:prstGeom prst="roundRect">
              <a:avLst>
                <a:gd name="adj" fmla="val 9106"/>
              </a:avLst>
            </a:prstGeom>
            <a:gradFill rotWithShape="1">
              <a:gsLst>
                <a:gs pos="0">
                  <a:schemeClr val="tx2"/>
                </a:gs>
                <a:gs pos="50000">
                  <a:schemeClr val="tx2">
                    <a:gamma/>
                    <a:tint val="69804"/>
                    <a:invGamma/>
                  </a:schemeClr>
                </a:gs>
                <a:gs pos="100000">
                  <a:schemeClr val="tx2"/>
                </a:gs>
              </a:gsLst>
              <a:lin ang="2700000" scaled="1"/>
            </a:gradFill>
            <a:ln w="25400">
              <a:solidFill>
                <a:schemeClr val="bg1"/>
              </a:solidFill>
              <a:round/>
              <a:headEnd/>
              <a:tailEnd/>
            </a:ln>
            <a:effectLst/>
          </p:spPr>
          <p:txBody>
            <a:bodyPr wrap="none" anchor="ctr"/>
            <a:lstStyle/>
            <a:p>
              <a:pPr algn="ctr" eaLnBrk="0" hangingPunct="0">
                <a:defRPr/>
              </a:pPr>
              <a:r>
                <a:rPr lang="vi-VN" sz="1600" b="1" dirty="0">
                  <a:solidFill>
                    <a:schemeClr val="bg1"/>
                  </a:solidFill>
                  <a:cs typeface="+mn-cs"/>
                </a:rPr>
                <a:t>Download </a:t>
              </a:r>
              <a:endParaRPr lang="en-US" sz="1600" b="1" dirty="0">
                <a:solidFill>
                  <a:schemeClr val="bg1"/>
                </a:solidFill>
                <a:cs typeface="+mn-cs"/>
              </a:endParaRPr>
            </a:p>
          </p:txBody>
        </p:sp>
        <p:sp>
          <p:nvSpPr>
            <p:cNvPr id="9" name="AutoShape 15"/>
            <p:cNvSpPr>
              <a:spLocks noChangeArrowheads="1"/>
            </p:cNvSpPr>
            <p:nvPr/>
          </p:nvSpPr>
          <p:spPr bwMode="gray">
            <a:xfrm>
              <a:off x="3598863" y="3048000"/>
              <a:ext cx="1658937" cy="1752600"/>
            </a:xfrm>
            <a:prstGeom prst="can">
              <a:avLst>
                <a:gd name="adj" fmla="val 25000"/>
              </a:avLst>
            </a:prstGeom>
            <a:gradFill rotWithShape="1">
              <a:gsLst>
                <a:gs pos="0">
                  <a:schemeClr val="accent2">
                    <a:gamma/>
                    <a:shade val="46275"/>
                    <a:invGamma/>
                  </a:schemeClr>
                </a:gs>
                <a:gs pos="50000">
                  <a:schemeClr val="accent2"/>
                </a:gs>
                <a:gs pos="100000">
                  <a:schemeClr val="accent2">
                    <a:gamma/>
                    <a:shade val="46275"/>
                    <a:invGamma/>
                  </a:schemeClr>
                </a:gs>
              </a:gsLst>
              <a:lin ang="0" scaled="1"/>
            </a:gradFill>
            <a:ln w="9525">
              <a:noFill/>
              <a:round/>
              <a:headEnd/>
              <a:tailEnd/>
            </a:ln>
            <a:effectLst/>
          </p:spPr>
          <p:txBody>
            <a:bodyPr wrap="none" anchor="ctr"/>
            <a:lstStyle/>
            <a:p>
              <a:pPr algn="ctr">
                <a:defRPr/>
              </a:pPr>
              <a:r>
                <a:rPr lang="vi-VN" b="1" dirty="0">
                  <a:solidFill>
                    <a:srgbClr val="FFFF00"/>
                  </a:solidFill>
                  <a:cs typeface="+mn-cs"/>
                </a:rPr>
                <a:t>Database </a:t>
              </a:r>
            </a:p>
            <a:p>
              <a:pPr algn="ctr">
                <a:defRPr/>
              </a:pPr>
              <a:r>
                <a:rPr lang="vi-VN" b="1" dirty="0">
                  <a:solidFill>
                    <a:srgbClr val="FFFF00"/>
                  </a:solidFill>
                  <a:cs typeface="+mn-cs"/>
                </a:rPr>
                <a:t>Tài Liệu Số</a:t>
              </a:r>
              <a:endParaRPr lang="en-US" b="1" dirty="0">
                <a:solidFill>
                  <a:srgbClr val="FFFF00"/>
                </a:solidFill>
                <a:cs typeface="+mn-cs"/>
              </a:endParaRPr>
            </a:p>
          </p:txBody>
        </p:sp>
        <p:grpSp>
          <p:nvGrpSpPr>
            <p:cNvPr id="10" name="Group 28"/>
            <p:cNvGrpSpPr>
              <a:grpSpLocks/>
            </p:cNvGrpSpPr>
            <p:nvPr/>
          </p:nvGrpSpPr>
          <p:grpSpPr bwMode="auto">
            <a:xfrm>
              <a:off x="152400" y="2590800"/>
              <a:ext cx="2590800" cy="685800"/>
              <a:chOff x="152400" y="2590800"/>
              <a:chExt cx="2590800" cy="685800"/>
            </a:xfrm>
          </p:grpSpPr>
          <p:sp>
            <p:nvSpPr>
              <p:cNvPr id="11" name="AutoShape 4"/>
              <p:cNvSpPr>
                <a:spLocks noChangeArrowheads="1"/>
              </p:cNvSpPr>
              <p:nvPr/>
            </p:nvSpPr>
            <p:spPr bwMode="gray">
              <a:xfrm>
                <a:off x="838200" y="2590800"/>
                <a:ext cx="1905000" cy="533400"/>
              </a:xfrm>
              <a:prstGeom prst="roundRect">
                <a:avLst>
                  <a:gd name="adj" fmla="val 9106"/>
                </a:avLst>
              </a:prstGeom>
              <a:gradFill rotWithShape="1">
                <a:gsLst>
                  <a:gs pos="0">
                    <a:schemeClr val="accent2"/>
                  </a:gs>
                  <a:gs pos="50000">
                    <a:schemeClr val="accent2">
                      <a:gamma/>
                      <a:tint val="69804"/>
                      <a:invGamma/>
                    </a:schemeClr>
                  </a:gs>
                  <a:gs pos="100000">
                    <a:schemeClr val="accent2"/>
                  </a:gs>
                </a:gsLst>
                <a:lin ang="2700000" scaled="1"/>
              </a:gradFill>
              <a:ln w="25400">
                <a:solidFill>
                  <a:schemeClr val="bg1"/>
                </a:solidFill>
                <a:round/>
                <a:headEnd/>
                <a:tailEnd/>
              </a:ln>
              <a:effectLst/>
            </p:spPr>
            <p:txBody>
              <a:bodyPr wrap="none" anchor="ctr"/>
              <a:lstStyle/>
              <a:p>
                <a:pPr algn="ctr" eaLnBrk="0" hangingPunct="0">
                  <a:defRPr/>
                </a:pPr>
                <a:r>
                  <a:rPr lang="vi-VN" sz="1600" b="1" dirty="0">
                    <a:solidFill>
                      <a:schemeClr val="bg1"/>
                    </a:solidFill>
                    <a:cs typeface="+mn-cs"/>
                  </a:rPr>
                  <a:t>Chia sẻ</a:t>
                </a:r>
              </a:p>
              <a:p>
                <a:pPr algn="ctr" eaLnBrk="0" hangingPunct="0">
                  <a:defRPr/>
                </a:pPr>
                <a:r>
                  <a:rPr lang="vi-VN" sz="1600" b="1" dirty="0">
                    <a:solidFill>
                      <a:schemeClr val="bg1"/>
                    </a:solidFill>
                    <a:cs typeface="+mn-cs"/>
                  </a:rPr>
                  <a:t>Upload</a:t>
                </a:r>
                <a:endParaRPr lang="en-US" sz="1600" b="1" dirty="0">
                  <a:solidFill>
                    <a:schemeClr val="bg1"/>
                  </a:solidFill>
                  <a:cs typeface="+mn-cs"/>
                </a:endParaRPr>
              </a:p>
            </p:txBody>
          </p:sp>
          <p:pic>
            <p:nvPicPr>
              <p:cNvPr id="12" name="Picture 13"/>
              <p:cNvPicPr>
                <a:picLocks noChangeAspect="1" noChangeArrowheads="1"/>
              </p:cNvPicPr>
              <p:nvPr/>
            </p:nvPicPr>
            <p:blipFill>
              <a:blip r:embed="rId2"/>
              <a:srcRect/>
              <a:stretch>
                <a:fillRect/>
              </a:stretch>
            </p:blipFill>
            <p:spPr bwMode="auto">
              <a:xfrm>
                <a:off x="152400" y="2590800"/>
                <a:ext cx="685800" cy="685800"/>
              </a:xfrm>
              <a:prstGeom prst="rect">
                <a:avLst/>
              </a:prstGeom>
              <a:noFill/>
              <a:ln w="9525" algn="ctr">
                <a:noFill/>
                <a:miter lim="800000"/>
                <a:headEnd/>
                <a:tailEnd/>
              </a:ln>
              <a:effectLst>
                <a:outerShdw algn="ctr" rotWithShape="0">
                  <a:schemeClr val="bg2">
                    <a:alpha val="50000"/>
                  </a:schemeClr>
                </a:outerShdw>
              </a:effectLst>
            </p:spPr>
          </p:pic>
        </p:grpSp>
        <p:grpSp>
          <p:nvGrpSpPr>
            <p:cNvPr id="13" name="Group 29"/>
            <p:cNvGrpSpPr>
              <a:grpSpLocks/>
            </p:cNvGrpSpPr>
            <p:nvPr/>
          </p:nvGrpSpPr>
          <p:grpSpPr bwMode="auto">
            <a:xfrm>
              <a:off x="152400" y="3505200"/>
              <a:ext cx="2590800" cy="609600"/>
              <a:chOff x="152400" y="3505200"/>
              <a:chExt cx="2590800" cy="609600"/>
            </a:xfrm>
          </p:grpSpPr>
          <p:sp>
            <p:nvSpPr>
              <p:cNvPr id="14" name="AutoShape 5"/>
              <p:cNvSpPr>
                <a:spLocks noChangeArrowheads="1"/>
              </p:cNvSpPr>
              <p:nvPr/>
            </p:nvSpPr>
            <p:spPr bwMode="gray">
              <a:xfrm>
                <a:off x="838200" y="3505200"/>
                <a:ext cx="1905000" cy="534988"/>
              </a:xfrm>
              <a:prstGeom prst="roundRect">
                <a:avLst>
                  <a:gd name="adj" fmla="val 9106"/>
                </a:avLst>
              </a:prstGeom>
              <a:gradFill rotWithShape="1">
                <a:gsLst>
                  <a:gs pos="0">
                    <a:schemeClr val="accent1"/>
                  </a:gs>
                  <a:gs pos="50000">
                    <a:schemeClr val="accent1">
                      <a:gamma/>
                      <a:tint val="69804"/>
                      <a:invGamma/>
                    </a:schemeClr>
                  </a:gs>
                  <a:gs pos="100000">
                    <a:schemeClr val="accent1"/>
                  </a:gs>
                </a:gsLst>
                <a:lin ang="2700000" scaled="1"/>
              </a:gradFill>
              <a:ln w="25400">
                <a:solidFill>
                  <a:schemeClr val="bg1"/>
                </a:solidFill>
                <a:round/>
                <a:headEnd/>
                <a:tailEnd/>
              </a:ln>
              <a:effectLst/>
            </p:spPr>
            <p:txBody>
              <a:bodyPr wrap="none" anchor="ctr"/>
              <a:lstStyle/>
              <a:p>
                <a:pPr algn="ctr" eaLnBrk="0" hangingPunct="0">
                  <a:defRPr/>
                </a:pPr>
                <a:r>
                  <a:rPr lang="vi-VN" sz="1600" b="1" dirty="0">
                    <a:solidFill>
                      <a:schemeClr val="bg1"/>
                    </a:solidFill>
                    <a:cs typeface="+mn-cs"/>
                  </a:rPr>
                  <a:t>Kiểm duyệt </a:t>
                </a:r>
              </a:p>
              <a:p>
                <a:pPr algn="ctr" eaLnBrk="0" hangingPunct="0">
                  <a:defRPr/>
                </a:pPr>
                <a:r>
                  <a:rPr lang="vi-VN" sz="1600" b="1" dirty="0">
                    <a:solidFill>
                      <a:schemeClr val="bg1"/>
                    </a:solidFill>
                    <a:cs typeface="+mn-cs"/>
                  </a:rPr>
                  <a:t>Biên tập</a:t>
                </a:r>
                <a:endParaRPr lang="en-US" sz="1600" b="1" dirty="0">
                  <a:solidFill>
                    <a:schemeClr val="bg1"/>
                  </a:solidFill>
                  <a:cs typeface="+mn-cs"/>
                </a:endParaRPr>
              </a:p>
            </p:txBody>
          </p:sp>
          <p:pic>
            <p:nvPicPr>
              <p:cNvPr id="15" name="Picture 14" descr="C:\Program Files\Microsoft Office\MEDIA\CAGCAT10\j0292020.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3581400"/>
                <a:ext cx="561975"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6" name="Group 30"/>
            <p:cNvGrpSpPr>
              <a:grpSpLocks/>
            </p:cNvGrpSpPr>
            <p:nvPr/>
          </p:nvGrpSpPr>
          <p:grpSpPr bwMode="auto">
            <a:xfrm>
              <a:off x="152400" y="4495800"/>
              <a:ext cx="2590800" cy="533400"/>
              <a:chOff x="152400" y="4495800"/>
              <a:chExt cx="2590800" cy="533400"/>
            </a:xfrm>
          </p:grpSpPr>
          <p:sp>
            <p:nvSpPr>
              <p:cNvPr id="17" name="AutoShape 6"/>
              <p:cNvSpPr>
                <a:spLocks noChangeArrowheads="1"/>
              </p:cNvSpPr>
              <p:nvPr/>
            </p:nvSpPr>
            <p:spPr bwMode="gray">
              <a:xfrm>
                <a:off x="838200" y="4495800"/>
                <a:ext cx="1905000" cy="533400"/>
              </a:xfrm>
              <a:prstGeom prst="roundRect">
                <a:avLst>
                  <a:gd name="adj" fmla="val 9106"/>
                </a:avLst>
              </a:prstGeom>
              <a:gradFill rotWithShape="1">
                <a:gsLst>
                  <a:gs pos="0">
                    <a:schemeClr val="tx2"/>
                  </a:gs>
                  <a:gs pos="50000">
                    <a:schemeClr val="tx2">
                      <a:gamma/>
                      <a:tint val="69804"/>
                      <a:invGamma/>
                    </a:schemeClr>
                  </a:gs>
                  <a:gs pos="100000">
                    <a:schemeClr val="tx2"/>
                  </a:gs>
                </a:gsLst>
                <a:lin ang="2700000" scaled="1"/>
              </a:gradFill>
              <a:ln w="25400">
                <a:solidFill>
                  <a:schemeClr val="bg1"/>
                </a:solidFill>
                <a:round/>
                <a:headEnd/>
                <a:tailEnd/>
              </a:ln>
              <a:effectLst/>
            </p:spPr>
            <p:txBody>
              <a:bodyPr wrap="none" anchor="ctr"/>
              <a:lstStyle/>
              <a:p>
                <a:pPr algn="ctr" eaLnBrk="0" hangingPunct="0">
                  <a:defRPr/>
                </a:pPr>
                <a:r>
                  <a:rPr lang="vi-VN" sz="1600" b="1" dirty="0">
                    <a:solidFill>
                      <a:schemeClr val="bg1"/>
                    </a:solidFill>
                    <a:cs typeface="+mn-cs"/>
                  </a:rPr>
                  <a:t>Convert</a:t>
                </a:r>
              </a:p>
              <a:p>
                <a:pPr algn="ctr" eaLnBrk="0" hangingPunct="0">
                  <a:defRPr/>
                </a:pPr>
                <a:r>
                  <a:rPr lang="vi-VN" sz="1600" b="1" dirty="0">
                    <a:solidFill>
                      <a:schemeClr val="bg1"/>
                    </a:solidFill>
                    <a:cs typeface="+mn-cs"/>
                  </a:rPr>
                  <a:t>Publish</a:t>
                </a:r>
                <a:endParaRPr lang="en-US" sz="1600" b="1" dirty="0">
                  <a:solidFill>
                    <a:schemeClr val="bg1"/>
                  </a:solidFill>
                  <a:cs typeface="+mn-cs"/>
                </a:endParaRPr>
              </a:p>
            </p:txBody>
          </p:sp>
          <p:pic>
            <p:nvPicPr>
              <p:cNvPr id="18" name="Picture 15" descr="C:\Program Files\Microsoft Office\MEDIA\CAGCAT10\j0292982.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400" y="4495800"/>
                <a:ext cx="53975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9" name="Group 31"/>
            <p:cNvGrpSpPr>
              <a:grpSpLocks/>
            </p:cNvGrpSpPr>
            <p:nvPr/>
          </p:nvGrpSpPr>
          <p:grpSpPr bwMode="auto">
            <a:xfrm>
              <a:off x="8077200" y="2857500"/>
              <a:ext cx="838200" cy="1905000"/>
              <a:chOff x="8077200" y="2857500"/>
              <a:chExt cx="838200" cy="1905000"/>
            </a:xfrm>
          </p:grpSpPr>
          <p:pic>
            <p:nvPicPr>
              <p:cNvPr id="20" name="Picture 13"/>
              <p:cNvPicPr>
                <a:picLocks noChangeAspect="1" noChangeArrowheads="1"/>
              </p:cNvPicPr>
              <p:nvPr/>
            </p:nvPicPr>
            <p:blipFill>
              <a:blip r:embed="rId2"/>
              <a:srcRect/>
              <a:stretch>
                <a:fillRect/>
              </a:stretch>
            </p:blipFill>
            <p:spPr bwMode="auto">
              <a:xfrm>
                <a:off x="8229600" y="3429000"/>
                <a:ext cx="685800" cy="685800"/>
              </a:xfrm>
              <a:prstGeom prst="rect">
                <a:avLst/>
              </a:prstGeom>
              <a:noFill/>
              <a:ln w="9525" algn="ctr">
                <a:noFill/>
                <a:miter lim="800000"/>
                <a:headEnd/>
                <a:tailEnd/>
              </a:ln>
              <a:effectLst>
                <a:outerShdw algn="ctr" rotWithShape="0">
                  <a:schemeClr val="bg2">
                    <a:alpha val="50000"/>
                  </a:schemeClr>
                </a:outerShdw>
              </a:effectLst>
            </p:spPr>
          </p:pic>
          <p:cxnSp>
            <p:nvCxnSpPr>
              <p:cNvPr id="21" name="Straight Connector 30"/>
              <p:cNvCxnSpPr>
                <a:cxnSpLocks noChangeShapeType="1"/>
              </p:cNvCxnSpPr>
              <p:nvPr/>
            </p:nvCxnSpPr>
            <p:spPr bwMode="auto">
              <a:xfrm rot="5400000">
                <a:off x="7239794" y="3809206"/>
                <a:ext cx="1828800"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2" name="Straight Connector 32"/>
              <p:cNvCxnSpPr>
                <a:cxnSpLocks noChangeShapeType="1"/>
                <a:endCxn id="8" idx="3"/>
              </p:cNvCxnSpPr>
              <p:nvPr/>
            </p:nvCxnSpPr>
            <p:spPr bwMode="auto">
              <a:xfrm rot="10800000" flipV="1">
                <a:off x="8077200" y="4724400"/>
                <a:ext cx="76200" cy="3810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3" name="Straight Connector 34"/>
              <p:cNvCxnSpPr>
                <a:cxnSpLocks noChangeShapeType="1"/>
                <a:endCxn id="6" idx="3"/>
              </p:cNvCxnSpPr>
              <p:nvPr/>
            </p:nvCxnSpPr>
            <p:spPr bwMode="auto">
              <a:xfrm rot="10800000">
                <a:off x="8077200" y="2857500"/>
                <a:ext cx="76200" cy="3810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grpSp>
    </p:spTree>
    <p:extLst>
      <p:ext uri="{BB962C8B-B14F-4D97-AF65-F5344CB8AC3E}">
        <p14:creationId xmlns:p14="http://schemas.microsoft.com/office/powerpoint/2010/main" val="406359415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circle(in)">
                                      <p:cBhvr>
                                        <p:cTn id="12" dur="2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err="1" smtClean="0">
                <a:effectLst>
                  <a:outerShdw blurRad="38100" dist="38100" dir="2700000" algn="tl">
                    <a:srgbClr val="000000">
                      <a:alpha val="43137"/>
                    </a:srgbClr>
                  </a:outerShdw>
                </a:effectLst>
                <a:latin typeface="Arial" pitchFamily="34" charset="0"/>
                <a:cs typeface="Arial" pitchFamily="34" charset="0"/>
              </a:rPr>
              <a:t>Hỗ</a:t>
            </a:r>
            <a:r>
              <a:rPr lang="en-US" sz="3200" b="1" dirty="0" smtClean="0">
                <a:effectLst>
                  <a:outerShdw blurRad="38100" dist="38100" dir="2700000" algn="tl">
                    <a:srgbClr val="000000">
                      <a:alpha val="43137"/>
                    </a:srgbClr>
                  </a:outerShdw>
                </a:effectLst>
                <a:latin typeface="Arial" pitchFamily="34" charset="0"/>
                <a:cs typeface="Arial" pitchFamily="34" charset="0"/>
              </a:rPr>
              <a:t> </a:t>
            </a:r>
            <a:r>
              <a:rPr lang="en-US" sz="3200" b="1" dirty="0" err="1" smtClean="0">
                <a:effectLst>
                  <a:outerShdw blurRad="38100" dist="38100" dir="2700000" algn="tl">
                    <a:srgbClr val="000000">
                      <a:alpha val="43137"/>
                    </a:srgbClr>
                  </a:outerShdw>
                </a:effectLst>
                <a:latin typeface="Arial" pitchFamily="34" charset="0"/>
                <a:cs typeface="Arial" pitchFamily="34" charset="0"/>
              </a:rPr>
              <a:t>trợ</a:t>
            </a:r>
            <a:r>
              <a:rPr lang="en-US" sz="3200" b="1" dirty="0" smtClean="0">
                <a:effectLst>
                  <a:outerShdw blurRad="38100" dist="38100" dir="2700000" algn="tl">
                    <a:srgbClr val="000000">
                      <a:alpha val="43137"/>
                    </a:srgbClr>
                  </a:outerShdw>
                </a:effectLst>
                <a:latin typeface="Arial" pitchFamily="34" charset="0"/>
                <a:cs typeface="Arial" pitchFamily="34" charset="0"/>
              </a:rPr>
              <a:t> </a:t>
            </a:r>
            <a:r>
              <a:rPr lang="en-US" sz="3200" b="1" dirty="0" err="1">
                <a:effectLst>
                  <a:outerShdw blurRad="38100" dist="38100" dir="2700000" algn="tl">
                    <a:srgbClr val="000000">
                      <a:alpha val="43137"/>
                    </a:srgbClr>
                  </a:outerShdw>
                </a:effectLst>
                <a:latin typeface="Arial" pitchFamily="34" charset="0"/>
                <a:cs typeface="Arial" pitchFamily="34" charset="0"/>
              </a:rPr>
              <a:t>của</a:t>
            </a:r>
            <a:r>
              <a:rPr lang="en-US" sz="3200" b="1" dirty="0">
                <a:effectLst>
                  <a:outerShdw blurRad="38100" dist="38100" dir="2700000" algn="tl">
                    <a:srgbClr val="000000">
                      <a:alpha val="43137"/>
                    </a:srgbClr>
                  </a:outerShdw>
                </a:effectLst>
                <a:latin typeface="Arial" pitchFamily="34" charset="0"/>
                <a:cs typeface="Arial" pitchFamily="34" charset="0"/>
              </a:rPr>
              <a:t> </a:t>
            </a:r>
            <a:r>
              <a:rPr lang="en-US" sz="3200" b="1" dirty="0" smtClean="0">
                <a:effectLst>
                  <a:outerShdw blurRad="38100" dist="38100" dir="2700000" algn="tl">
                    <a:srgbClr val="000000">
                      <a:alpha val="43137"/>
                    </a:srgbClr>
                  </a:outerShdw>
                </a:effectLst>
                <a:latin typeface="Arial" pitchFamily="34" charset="0"/>
                <a:cs typeface="Arial" pitchFamily="34" charset="0"/>
              </a:rPr>
              <a:t>Web 2.0 </a:t>
            </a:r>
            <a:r>
              <a:rPr lang="en-US" sz="3200" b="1" dirty="0" err="1" smtClean="0">
                <a:effectLst>
                  <a:outerShdw blurRad="38100" dist="38100" dir="2700000" algn="tl">
                    <a:srgbClr val="000000">
                      <a:alpha val="43137"/>
                    </a:srgbClr>
                  </a:outerShdw>
                </a:effectLst>
                <a:latin typeface="Arial" pitchFamily="34" charset="0"/>
                <a:cs typeface="Arial" pitchFamily="34" charset="0"/>
              </a:rPr>
              <a:t>đối</a:t>
            </a:r>
            <a:r>
              <a:rPr lang="en-US" sz="3200" b="1" dirty="0" smtClean="0">
                <a:effectLst>
                  <a:outerShdw blurRad="38100" dist="38100" dir="2700000" algn="tl">
                    <a:srgbClr val="000000">
                      <a:alpha val="43137"/>
                    </a:srgbClr>
                  </a:outerShdw>
                </a:effectLst>
                <a:latin typeface="Arial" pitchFamily="34" charset="0"/>
                <a:cs typeface="Arial" pitchFamily="34" charset="0"/>
              </a:rPr>
              <a:t> </a:t>
            </a:r>
            <a:r>
              <a:rPr lang="en-US" sz="3200" b="1" dirty="0" err="1" smtClean="0">
                <a:effectLst>
                  <a:outerShdw blurRad="38100" dist="38100" dir="2700000" algn="tl">
                    <a:srgbClr val="000000">
                      <a:alpha val="43137"/>
                    </a:srgbClr>
                  </a:outerShdw>
                </a:effectLst>
                <a:latin typeface="Arial" pitchFamily="34" charset="0"/>
                <a:cs typeface="Arial" pitchFamily="34" charset="0"/>
              </a:rPr>
              <a:t>với</a:t>
            </a:r>
            <a:r>
              <a:rPr lang="en-US" sz="3200" b="1" dirty="0" smtClean="0">
                <a:effectLst>
                  <a:outerShdw blurRad="38100" dist="38100" dir="2700000" algn="tl">
                    <a:srgbClr val="000000">
                      <a:alpha val="43137"/>
                    </a:srgbClr>
                  </a:outerShdw>
                </a:effectLst>
                <a:latin typeface="Arial" pitchFamily="34" charset="0"/>
                <a:cs typeface="Arial" pitchFamily="34" charset="0"/>
              </a:rPr>
              <a:t> </a:t>
            </a:r>
            <a:r>
              <a:rPr lang="en-US" sz="3200" b="1" dirty="0" err="1">
                <a:effectLst>
                  <a:outerShdw blurRad="38100" dist="38100" dir="2700000" algn="tl">
                    <a:srgbClr val="000000">
                      <a:alpha val="43137"/>
                    </a:srgbClr>
                  </a:outerShdw>
                </a:effectLst>
                <a:latin typeface="Arial" pitchFamily="34" charset="0"/>
                <a:cs typeface="Arial" pitchFamily="34" charset="0"/>
              </a:rPr>
              <a:t>Thư</a:t>
            </a:r>
            <a:r>
              <a:rPr lang="en-US" sz="3200" b="1" dirty="0">
                <a:effectLst>
                  <a:outerShdw blurRad="38100" dist="38100" dir="2700000" algn="tl">
                    <a:srgbClr val="000000">
                      <a:alpha val="43137"/>
                    </a:srgbClr>
                  </a:outerShdw>
                </a:effectLst>
                <a:latin typeface="Arial" pitchFamily="34" charset="0"/>
                <a:cs typeface="Arial" pitchFamily="34" charset="0"/>
              </a:rPr>
              <a:t> </a:t>
            </a:r>
            <a:r>
              <a:rPr lang="en-US" sz="3200" b="1" dirty="0" err="1">
                <a:effectLst>
                  <a:outerShdw blurRad="38100" dist="38100" dir="2700000" algn="tl">
                    <a:srgbClr val="000000">
                      <a:alpha val="43137"/>
                    </a:srgbClr>
                  </a:outerShdw>
                </a:effectLst>
                <a:latin typeface="Arial" pitchFamily="34" charset="0"/>
                <a:cs typeface="Arial" pitchFamily="34" charset="0"/>
              </a:rPr>
              <a:t>viện</a:t>
            </a:r>
            <a:r>
              <a:rPr lang="en-US" sz="3200" b="1" dirty="0">
                <a:effectLst>
                  <a:outerShdw blurRad="38100" dist="38100" dir="2700000" algn="tl">
                    <a:srgbClr val="000000">
                      <a:alpha val="43137"/>
                    </a:srgbClr>
                  </a:outerShdw>
                </a:effectLst>
                <a:latin typeface="Arial" pitchFamily="34" charset="0"/>
                <a:cs typeface="Arial" pitchFamily="34" charset="0"/>
              </a:rPr>
              <a:t> </a:t>
            </a:r>
            <a:r>
              <a:rPr lang="en-US" sz="3200" b="1" dirty="0" err="1" smtClean="0">
                <a:effectLst>
                  <a:outerShdw blurRad="38100" dist="38100" dir="2700000" algn="tl">
                    <a:srgbClr val="000000">
                      <a:alpha val="43137"/>
                    </a:srgbClr>
                  </a:outerShdw>
                </a:effectLst>
                <a:latin typeface="Arial" pitchFamily="34" charset="0"/>
                <a:cs typeface="Arial" pitchFamily="34" charset="0"/>
              </a:rPr>
              <a:t>Sô</a:t>
            </a:r>
            <a:r>
              <a:rPr lang="en-US" sz="3200" b="1" dirty="0" smtClean="0">
                <a:effectLst>
                  <a:outerShdw blurRad="38100" dist="38100" dir="2700000" algn="tl">
                    <a:srgbClr val="000000">
                      <a:alpha val="43137"/>
                    </a:srgbClr>
                  </a:outerShdw>
                </a:effectLst>
                <a:latin typeface="Arial" pitchFamily="34" charset="0"/>
                <a:cs typeface="Arial" pitchFamily="34" charset="0"/>
              </a:rPr>
              <a:t>́</a:t>
            </a:r>
            <a:endParaRPr lang="vi-VN" sz="2800" dirty="0"/>
          </a:p>
        </p:txBody>
      </p:sp>
      <p:sp>
        <p:nvSpPr>
          <p:cNvPr id="3" name="Content Placeholder 2"/>
          <p:cNvSpPr>
            <a:spLocks noGrp="1"/>
          </p:cNvSpPr>
          <p:nvPr>
            <p:ph idx="1"/>
          </p:nvPr>
        </p:nvSpPr>
        <p:spPr>
          <a:xfrm>
            <a:off x="323528" y="1844824"/>
            <a:ext cx="8229600" cy="4572000"/>
          </a:xfrm>
        </p:spPr>
        <p:txBody>
          <a:bodyPr>
            <a:noAutofit/>
          </a:bodyPr>
          <a:lstStyle/>
          <a:p>
            <a:pPr algn="just">
              <a:lnSpc>
                <a:spcPct val="150000"/>
              </a:lnSpc>
            </a:pPr>
            <a:r>
              <a:rPr lang="en-US" sz="2600" dirty="0" err="1">
                <a:cs typeface="Arial" pitchFamily="34" charset="0"/>
              </a:rPr>
              <a:t>Thay</a:t>
            </a:r>
            <a:r>
              <a:rPr lang="en-US" sz="2600" dirty="0">
                <a:cs typeface="Arial" pitchFamily="34" charset="0"/>
              </a:rPr>
              <a:t> </a:t>
            </a:r>
            <a:r>
              <a:rPr lang="en-US" sz="2600" dirty="0" err="1">
                <a:cs typeface="Arial" pitchFamily="34" charset="0"/>
              </a:rPr>
              <a:t>đổi</a:t>
            </a:r>
            <a:r>
              <a:rPr lang="en-US" sz="2600" dirty="0">
                <a:cs typeface="Arial" pitchFamily="34" charset="0"/>
              </a:rPr>
              <a:t> </a:t>
            </a:r>
            <a:r>
              <a:rPr lang="en-US" sz="2600" dirty="0" err="1">
                <a:cs typeface="Arial" pitchFamily="34" charset="0"/>
              </a:rPr>
              <a:t>vai</a:t>
            </a:r>
            <a:r>
              <a:rPr lang="en-US" sz="2600" dirty="0">
                <a:cs typeface="Arial" pitchFamily="34" charset="0"/>
              </a:rPr>
              <a:t> </a:t>
            </a:r>
            <a:r>
              <a:rPr lang="en-US" sz="2600" dirty="0" err="1">
                <a:cs typeface="Arial" pitchFamily="34" charset="0"/>
              </a:rPr>
              <a:t>trò</a:t>
            </a:r>
            <a:r>
              <a:rPr lang="en-US" sz="2600" dirty="0">
                <a:cs typeface="Arial" pitchFamily="34" charset="0"/>
              </a:rPr>
              <a:t> </a:t>
            </a:r>
            <a:r>
              <a:rPr lang="en-US" sz="2600" dirty="0" err="1">
                <a:cs typeface="Arial" pitchFamily="34" charset="0"/>
              </a:rPr>
              <a:t>và</a:t>
            </a:r>
            <a:r>
              <a:rPr lang="en-US" sz="2600" dirty="0">
                <a:cs typeface="Arial" pitchFamily="34" charset="0"/>
              </a:rPr>
              <a:t> </a:t>
            </a:r>
            <a:r>
              <a:rPr lang="en-US" sz="2600" dirty="0" err="1">
                <a:cs typeface="Arial" pitchFamily="34" charset="0"/>
              </a:rPr>
              <a:t>vị</a:t>
            </a:r>
            <a:r>
              <a:rPr lang="en-US" sz="2600" dirty="0">
                <a:cs typeface="Arial" pitchFamily="34" charset="0"/>
              </a:rPr>
              <a:t> </a:t>
            </a:r>
            <a:r>
              <a:rPr lang="en-US" sz="2600" dirty="0" err="1">
                <a:cs typeface="Arial" pitchFamily="34" charset="0"/>
              </a:rPr>
              <a:t>trí</a:t>
            </a:r>
            <a:r>
              <a:rPr lang="en-US" sz="2600" dirty="0">
                <a:cs typeface="Arial" pitchFamily="34" charset="0"/>
              </a:rPr>
              <a:t> </a:t>
            </a:r>
            <a:r>
              <a:rPr lang="en-US" sz="2600" dirty="0" err="1">
                <a:cs typeface="Arial" pitchFamily="34" charset="0"/>
              </a:rPr>
              <a:t>của</a:t>
            </a:r>
            <a:r>
              <a:rPr lang="en-US" sz="2600" dirty="0">
                <a:cs typeface="Arial" pitchFamily="34" charset="0"/>
              </a:rPr>
              <a:t> </a:t>
            </a:r>
            <a:r>
              <a:rPr lang="en-US" sz="2600" dirty="0" err="1">
                <a:cs typeface="Arial" pitchFamily="34" charset="0"/>
              </a:rPr>
              <a:t>người</a:t>
            </a:r>
            <a:r>
              <a:rPr lang="en-US" sz="2600" dirty="0">
                <a:cs typeface="Arial" pitchFamily="34" charset="0"/>
              </a:rPr>
              <a:t> </a:t>
            </a:r>
            <a:r>
              <a:rPr lang="en-US" sz="2600" dirty="0" err="1">
                <a:cs typeface="Arial" pitchFamily="34" charset="0"/>
              </a:rPr>
              <a:t>sử</a:t>
            </a:r>
            <a:r>
              <a:rPr lang="en-US" sz="2600" dirty="0">
                <a:cs typeface="Arial" pitchFamily="34" charset="0"/>
              </a:rPr>
              <a:t> </a:t>
            </a:r>
            <a:r>
              <a:rPr lang="en-US" sz="2600" dirty="0" err="1" smtClean="0">
                <a:cs typeface="Arial" pitchFamily="34" charset="0"/>
              </a:rPr>
              <a:t>dụng</a:t>
            </a:r>
            <a:r>
              <a:rPr lang="en-US" sz="2600" dirty="0" smtClean="0">
                <a:cs typeface="Arial" pitchFamily="34" charset="0"/>
              </a:rPr>
              <a:t>.</a:t>
            </a:r>
          </a:p>
          <a:p>
            <a:pPr algn="just">
              <a:lnSpc>
                <a:spcPct val="150000"/>
              </a:lnSpc>
            </a:pPr>
            <a:r>
              <a:rPr lang="en-US" sz="2600" dirty="0" err="1">
                <a:cs typeface="Arial" pitchFamily="34" charset="0"/>
              </a:rPr>
              <a:t>Tạo</a:t>
            </a:r>
            <a:r>
              <a:rPr lang="en-US" sz="2600" dirty="0">
                <a:cs typeface="Arial" pitchFamily="34" charset="0"/>
              </a:rPr>
              <a:t> </a:t>
            </a:r>
            <a:r>
              <a:rPr lang="en-US" sz="2600" dirty="0" err="1">
                <a:cs typeface="Arial" pitchFamily="34" charset="0"/>
              </a:rPr>
              <a:t>nên</a:t>
            </a:r>
            <a:r>
              <a:rPr lang="en-US" sz="2600" dirty="0">
                <a:cs typeface="Arial" pitchFamily="34" charset="0"/>
              </a:rPr>
              <a:t> </a:t>
            </a:r>
            <a:r>
              <a:rPr lang="en-US" sz="2600" dirty="0" err="1">
                <a:cs typeface="Arial" pitchFamily="34" charset="0"/>
              </a:rPr>
              <a:t>mô</a:t>
            </a:r>
            <a:r>
              <a:rPr lang="en-US" sz="2600" dirty="0">
                <a:cs typeface="Arial" pitchFamily="34" charset="0"/>
              </a:rPr>
              <a:t> </a:t>
            </a:r>
            <a:r>
              <a:rPr lang="en-US" sz="2600" dirty="0" err="1">
                <a:cs typeface="Arial" pitchFamily="34" charset="0"/>
              </a:rPr>
              <a:t>hình</a:t>
            </a:r>
            <a:r>
              <a:rPr lang="en-US" sz="2600" dirty="0">
                <a:cs typeface="Arial" pitchFamily="34" charset="0"/>
              </a:rPr>
              <a:t> </a:t>
            </a:r>
            <a:r>
              <a:rPr lang="en-US" sz="2600" dirty="0" err="1">
                <a:cs typeface="Arial" pitchFamily="34" charset="0"/>
              </a:rPr>
              <a:t>thư</a:t>
            </a:r>
            <a:r>
              <a:rPr lang="en-US" sz="2600" dirty="0">
                <a:cs typeface="Arial" pitchFamily="34" charset="0"/>
              </a:rPr>
              <a:t> </a:t>
            </a:r>
            <a:r>
              <a:rPr lang="en-US" sz="2600" dirty="0" err="1">
                <a:cs typeface="Arial" pitchFamily="34" charset="0"/>
              </a:rPr>
              <a:t>viện</a:t>
            </a:r>
            <a:r>
              <a:rPr lang="en-US" sz="2600" dirty="0">
                <a:cs typeface="Arial" pitchFamily="34" charset="0"/>
              </a:rPr>
              <a:t> </a:t>
            </a:r>
            <a:r>
              <a:rPr lang="en-US" sz="2600" dirty="0" err="1" smtClean="0">
                <a:cs typeface="Arial" pitchFamily="34" charset="0"/>
              </a:rPr>
              <a:t>mới</a:t>
            </a:r>
            <a:r>
              <a:rPr lang="en-US" sz="2600" dirty="0" smtClean="0">
                <a:cs typeface="Arial" pitchFamily="34" charset="0"/>
              </a:rPr>
              <a:t>.</a:t>
            </a:r>
          </a:p>
          <a:p>
            <a:pPr algn="just">
              <a:lnSpc>
                <a:spcPct val="150000"/>
              </a:lnSpc>
            </a:pPr>
            <a:r>
              <a:rPr lang="en-US" sz="2600" dirty="0" err="1">
                <a:cs typeface="Arial" pitchFamily="34" charset="0"/>
              </a:rPr>
              <a:t>Mở</a:t>
            </a:r>
            <a:r>
              <a:rPr lang="en-US" sz="2600" dirty="0">
                <a:cs typeface="Arial" pitchFamily="34" charset="0"/>
              </a:rPr>
              <a:t> </a:t>
            </a:r>
            <a:r>
              <a:rPr lang="en-US" sz="2600" dirty="0" err="1">
                <a:cs typeface="Arial" pitchFamily="34" charset="0"/>
              </a:rPr>
              <a:t>rộng</a:t>
            </a:r>
            <a:r>
              <a:rPr lang="en-US" sz="2600" dirty="0">
                <a:cs typeface="Arial" pitchFamily="34" charset="0"/>
              </a:rPr>
              <a:t>, </a:t>
            </a:r>
            <a:r>
              <a:rPr lang="en-US" sz="2600" dirty="0" err="1">
                <a:cs typeface="Arial" pitchFamily="34" charset="0"/>
              </a:rPr>
              <a:t>đa</a:t>
            </a:r>
            <a:r>
              <a:rPr lang="en-US" sz="2600" dirty="0">
                <a:cs typeface="Arial" pitchFamily="34" charset="0"/>
              </a:rPr>
              <a:t> </a:t>
            </a:r>
            <a:r>
              <a:rPr lang="en-US" sz="2600" dirty="0" err="1" smtClean="0">
                <a:cs typeface="Arial" pitchFamily="34" charset="0"/>
              </a:rPr>
              <a:t>dạng</a:t>
            </a:r>
            <a:r>
              <a:rPr lang="en-US" sz="2600" dirty="0" smtClean="0">
                <a:cs typeface="Arial" pitchFamily="34" charset="0"/>
              </a:rPr>
              <a:t> </a:t>
            </a:r>
            <a:r>
              <a:rPr lang="en-US" sz="2600" dirty="0" err="1">
                <a:cs typeface="Arial" pitchFamily="34" charset="0"/>
              </a:rPr>
              <a:t>hóa</a:t>
            </a:r>
            <a:r>
              <a:rPr lang="en-US" sz="2600" dirty="0">
                <a:cs typeface="Arial" pitchFamily="34" charset="0"/>
              </a:rPr>
              <a:t> </a:t>
            </a:r>
            <a:r>
              <a:rPr lang="en-US" sz="2600" dirty="0" err="1">
                <a:cs typeface="Arial" pitchFamily="34" charset="0"/>
              </a:rPr>
              <a:t>dịch</a:t>
            </a:r>
            <a:r>
              <a:rPr lang="en-US" sz="2600" dirty="0">
                <a:cs typeface="Arial" pitchFamily="34" charset="0"/>
              </a:rPr>
              <a:t> </a:t>
            </a:r>
            <a:r>
              <a:rPr lang="en-US" sz="2600" dirty="0" err="1" smtClean="0">
                <a:cs typeface="Arial" pitchFamily="34" charset="0"/>
              </a:rPr>
              <a:t>vụ</a:t>
            </a:r>
            <a:r>
              <a:rPr lang="en-US" sz="2600" dirty="0" smtClean="0">
                <a:cs typeface="Arial" pitchFamily="34" charset="0"/>
              </a:rPr>
              <a:t>.</a:t>
            </a:r>
          </a:p>
          <a:p>
            <a:pPr algn="just">
              <a:lnSpc>
                <a:spcPct val="150000"/>
              </a:lnSpc>
            </a:pPr>
            <a:r>
              <a:rPr lang="en-US" sz="2600" dirty="0" err="1"/>
              <a:t>G</a:t>
            </a:r>
            <a:r>
              <a:rPr lang="en-US" sz="2600" dirty="0" err="1" smtClean="0"/>
              <a:t>óp</a:t>
            </a:r>
            <a:r>
              <a:rPr lang="en-US" sz="2600" dirty="0" smtClean="0"/>
              <a:t> </a:t>
            </a:r>
            <a:r>
              <a:rPr lang="en-US" sz="2600" dirty="0" err="1"/>
              <a:t>phần</a:t>
            </a:r>
            <a:r>
              <a:rPr lang="en-US" sz="2600" dirty="0"/>
              <a:t> </a:t>
            </a:r>
            <a:r>
              <a:rPr lang="en-US" sz="2600" dirty="0" err="1"/>
              <a:t>khai</a:t>
            </a:r>
            <a:r>
              <a:rPr lang="en-US" sz="2600" dirty="0"/>
              <a:t> </a:t>
            </a:r>
            <a:r>
              <a:rPr lang="en-US" sz="2600" dirty="0" err="1"/>
              <a:t>thác</a:t>
            </a:r>
            <a:r>
              <a:rPr lang="en-US" sz="2600" dirty="0"/>
              <a:t> </a:t>
            </a:r>
            <a:r>
              <a:rPr lang="en-US" sz="2600" dirty="0" err="1"/>
              <a:t>kiến</a:t>
            </a:r>
            <a:r>
              <a:rPr lang="en-US" sz="2600" dirty="0"/>
              <a:t> </a:t>
            </a:r>
            <a:r>
              <a:rPr lang="en-US" sz="2600" dirty="0" err="1"/>
              <a:t>thức</a:t>
            </a:r>
            <a:r>
              <a:rPr lang="en-US" sz="2600" dirty="0"/>
              <a:t> </a:t>
            </a:r>
            <a:r>
              <a:rPr lang="en-US" sz="2600" dirty="0" err="1"/>
              <a:t>của</a:t>
            </a:r>
            <a:r>
              <a:rPr lang="en-US" sz="2600" dirty="0"/>
              <a:t> </a:t>
            </a:r>
            <a:r>
              <a:rPr lang="en-US" sz="2600" dirty="0" err="1"/>
              <a:t>người</a:t>
            </a:r>
            <a:r>
              <a:rPr lang="en-US" sz="2600" dirty="0"/>
              <a:t> </a:t>
            </a:r>
            <a:r>
              <a:rPr lang="en-US" sz="2600" dirty="0" err="1"/>
              <a:t>dùng</a:t>
            </a:r>
            <a:r>
              <a:rPr lang="en-US" sz="2600" dirty="0"/>
              <a:t> tin </a:t>
            </a:r>
            <a:r>
              <a:rPr lang="en-US" sz="2600" dirty="0" err="1"/>
              <a:t>để</a:t>
            </a:r>
            <a:r>
              <a:rPr lang="en-US" sz="2600" dirty="0"/>
              <a:t> </a:t>
            </a:r>
            <a:r>
              <a:rPr lang="en-US" sz="2600" dirty="0" err="1"/>
              <a:t>bổ</a:t>
            </a:r>
            <a:r>
              <a:rPr lang="en-US" sz="2600" dirty="0"/>
              <a:t> sung </a:t>
            </a:r>
            <a:r>
              <a:rPr lang="en-US" sz="2600" dirty="0" err="1"/>
              <a:t>và</a:t>
            </a:r>
            <a:r>
              <a:rPr lang="en-US" sz="2600" dirty="0"/>
              <a:t> </a:t>
            </a:r>
            <a:r>
              <a:rPr lang="en-US" sz="2600" dirty="0" err="1"/>
              <a:t>nâng</a:t>
            </a:r>
            <a:r>
              <a:rPr lang="en-US" sz="2600" dirty="0"/>
              <a:t> </a:t>
            </a:r>
            <a:r>
              <a:rPr lang="en-US" sz="2600" dirty="0" err="1"/>
              <a:t>cao</a:t>
            </a:r>
            <a:r>
              <a:rPr lang="en-US" sz="2600" dirty="0"/>
              <a:t> </a:t>
            </a:r>
            <a:r>
              <a:rPr lang="en-US" sz="2600" dirty="0" err="1"/>
              <a:t>chất</a:t>
            </a:r>
            <a:r>
              <a:rPr lang="en-US" sz="2600" dirty="0"/>
              <a:t> </a:t>
            </a:r>
            <a:r>
              <a:rPr lang="en-US" sz="2600" dirty="0" err="1"/>
              <a:t>lượng</a:t>
            </a:r>
            <a:r>
              <a:rPr lang="en-US" sz="2600" dirty="0"/>
              <a:t> </a:t>
            </a:r>
            <a:r>
              <a:rPr lang="en-US" sz="2600" dirty="0" err="1"/>
              <a:t>các</a:t>
            </a:r>
            <a:r>
              <a:rPr lang="en-US" sz="2600" dirty="0"/>
              <a:t> </a:t>
            </a:r>
            <a:r>
              <a:rPr lang="en-US" sz="2600" dirty="0" err="1"/>
              <a:t>dịch</a:t>
            </a:r>
            <a:r>
              <a:rPr lang="en-US" sz="2600" dirty="0"/>
              <a:t> </a:t>
            </a:r>
            <a:r>
              <a:rPr lang="en-US" sz="2600" dirty="0" err="1"/>
              <a:t>vụ</a:t>
            </a:r>
            <a:r>
              <a:rPr lang="en-US" sz="2600" dirty="0"/>
              <a:t> </a:t>
            </a:r>
            <a:r>
              <a:rPr lang="en-US" sz="2600" dirty="0" err="1"/>
              <a:t>thư</a:t>
            </a:r>
            <a:r>
              <a:rPr lang="en-US" sz="2600" dirty="0"/>
              <a:t> </a:t>
            </a:r>
            <a:r>
              <a:rPr lang="en-US" sz="2600" dirty="0" err="1"/>
              <a:t>viện</a:t>
            </a:r>
            <a:r>
              <a:rPr lang="en-US" sz="2600" dirty="0"/>
              <a:t>. </a:t>
            </a:r>
            <a:endParaRPr lang="en-US" sz="2600" dirty="0" smtClean="0">
              <a:cs typeface="Arial" pitchFamily="34" charset="0"/>
            </a:endParaRPr>
          </a:p>
        </p:txBody>
      </p:sp>
    </p:spTree>
    <p:extLst>
      <p:ext uri="{BB962C8B-B14F-4D97-AF65-F5344CB8AC3E}">
        <p14:creationId xmlns:p14="http://schemas.microsoft.com/office/powerpoint/2010/main" val="2023781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60648"/>
            <a:ext cx="8229600" cy="1183008"/>
          </a:xfrm>
        </p:spPr>
        <p:txBody>
          <a:bodyPr>
            <a:normAutofit/>
          </a:bodyPr>
          <a:lstStyle/>
          <a:p>
            <a:pPr algn="ctr"/>
            <a:r>
              <a:rPr lang="en-US" sz="4400" b="1" dirty="0" err="1" smtClean="0">
                <a:effectLst>
                  <a:outerShdw blurRad="38100" dist="38100" dir="2700000" algn="tl">
                    <a:srgbClr val="000000">
                      <a:alpha val="43137"/>
                    </a:srgbClr>
                  </a:outerShdw>
                </a:effectLst>
                <a:latin typeface="Arial" pitchFamily="34" charset="0"/>
                <a:cs typeface="Arial" pitchFamily="34" charset="0"/>
              </a:rPr>
              <a:t>Giới</a:t>
            </a:r>
            <a:r>
              <a:rPr lang="en-US" sz="4400" b="1" dirty="0" smtClean="0">
                <a:effectLst>
                  <a:outerShdw blurRad="38100" dist="38100" dir="2700000" algn="tl">
                    <a:srgbClr val="000000">
                      <a:alpha val="43137"/>
                    </a:srgbClr>
                  </a:outerShdw>
                </a:effectLst>
                <a:latin typeface="Arial" pitchFamily="34" charset="0"/>
                <a:cs typeface="Arial" pitchFamily="34" charset="0"/>
              </a:rPr>
              <a:t> </a:t>
            </a:r>
            <a:r>
              <a:rPr lang="en-US" sz="4400" b="1" dirty="0" err="1" smtClean="0">
                <a:effectLst>
                  <a:outerShdw blurRad="38100" dist="38100" dir="2700000" algn="tl">
                    <a:srgbClr val="000000">
                      <a:alpha val="43137"/>
                    </a:srgbClr>
                  </a:outerShdw>
                </a:effectLst>
                <a:latin typeface="Arial" pitchFamily="34" charset="0"/>
                <a:cs typeface="Arial" pitchFamily="34" charset="0"/>
              </a:rPr>
              <a:t>thiệu</a:t>
            </a:r>
            <a:r>
              <a:rPr lang="en-US" sz="4400" b="1" dirty="0" smtClean="0">
                <a:effectLst>
                  <a:outerShdw blurRad="38100" dist="38100" dir="2700000" algn="tl">
                    <a:srgbClr val="000000">
                      <a:alpha val="43137"/>
                    </a:srgbClr>
                  </a:outerShdw>
                </a:effectLst>
                <a:latin typeface="Arial" pitchFamily="34" charset="0"/>
                <a:cs typeface="Arial" pitchFamily="34" charset="0"/>
              </a:rPr>
              <a:t> </a:t>
            </a:r>
            <a:r>
              <a:rPr lang="en-US" sz="4400" b="1" dirty="0" err="1" smtClean="0">
                <a:effectLst>
                  <a:outerShdw blurRad="38100" dist="38100" dir="2700000" algn="tl">
                    <a:srgbClr val="000000">
                      <a:alpha val="43137"/>
                    </a:srgbClr>
                  </a:outerShdw>
                </a:effectLst>
                <a:latin typeface="Arial" pitchFamily="34" charset="0"/>
                <a:cs typeface="Arial" pitchFamily="34" charset="0"/>
              </a:rPr>
              <a:t>thư</a:t>
            </a:r>
            <a:r>
              <a:rPr lang="en-US" sz="4400" b="1" dirty="0" smtClean="0">
                <a:effectLst>
                  <a:outerShdw blurRad="38100" dist="38100" dir="2700000" algn="tl">
                    <a:srgbClr val="000000">
                      <a:alpha val="43137"/>
                    </a:srgbClr>
                  </a:outerShdw>
                </a:effectLst>
                <a:latin typeface="Arial" pitchFamily="34" charset="0"/>
                <a:cs typeface="Arial" pitchFamily="34" charset="0"/>
              </a:rPr>
              <a:t> </a:t>
            </a:r>
            <a:r>
              <a:rPr lang="en-US" sz="4400" b="1" dirty="0" err="1" smtClean="0">
                <a:effectLst>
                  <a:outerShdw blurRad="38100" dist="38100" dir="2700000" algn="tl">
                    <a:srgbClr val="000000">
                      <a:alpha val="43137"/>
                    </a:srgbClr>
                  </a:outerShdw>
                </a:effectLst>
                <a:latin typeface="Arial" pitchFamily="34" charset="0"/>
                <a:cs typeface="Arial" pitchFamily="34" charset="0"/>
              </a:rPr>
              <a:t>viện</a:t>
            </a:r>
            <a:r>
              <a:rPr lang="en-US" sz="4400" b="1" dirty="0" smtClean="0">
                <a:effectLst>
                  <a:outerShdw blurRad="38100" dist="38100" dir="2700000" algn="tl">
                    <a:srgbClr val="000000">
                      <a:alpha val="43137"/>
                    </a:srgbClr>
                  </a:outerShdw>
                </a:effectLst>
                <a:latin typeface="Arial" pitchFamily="34" charset="0"/>
                <a:cs typeface="Arial" pitchFamily="34" charset="0"/>
              </a:rPr>
              <a:t> </a:t>
            </a:r>
            <a:r>
              <a:rPr lang="en-US" sz="4400" b="1" dirty="0" err="1" smtClean="0">
                <a:effectLst>
                  <a:outerShdw blurRad="38100" dist="38100" dir="2700000" algn="tl">
                    <a:srgbClr val="000000">
                      <a:alpha val="43137"/>
                    </a:srgbClr>
                  </a:outerShdw>
                </a:effectLst>
                <a:latin typeface="Arial" pitchFamily="34" charset="0"/>
                <a:cs typeface="Arial" pitchFamily="34" charset="0"/>
              </a:rPr>
              <a:t>sô</a:t>
            </a:r>
            <a:r>
              <a:rPr lang="en-US" sz="4400" b="1" dirty="0" smtClean="0">
                <a:effectLst>
                  <a:outerShdw blurRad="38100" dist="38100" dir="2700000" algn="tl">
                    <a:srgbClr val="000000">
                      <a:alpha val="43137"/>
                    </a:srgbClr>
                  </a:outerShdw>
                </a:effectLst>
                <a:latin typeface="Arial" pitchFamily="34" charset="0"/>
                <a:cs typeface="Arial" pitchFamily="34" charset="0"/>
              </a:rPr>
              <a:t>́ </a:t>
            </a:r>
            <a:endParaRPr lang="vi-VN" sz="4400" b="1"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marL="64008" indent="0">
              <a:buNone/>
            </a:pPr>
            <a:r>
              <a:rPr lang="en-US" dirty="0"/>
              <a:t>	</a:t>
            </a:r>
            <a:r>
              <a:rPr lang="en-US" dirty="0" smtClean="0"/>
              <a:t>	</a:t>
            </a:r>
          </a:p>
          <a:p>
            <a:pPr marL="64008" indent="0" algn="just">
              <a:buNone/>
            </a:pPr>
            <a:r>
              <a:rPr lang="en-US" sz="2800" b="1" dirty="0" err="1" smtClean="0"/>
              <a:t>Thư</a:t>
            </a:r>
            <a:r>
              <a:rPr lang="en-US" sz="2800" b="1" dirty="0" smtClean="0"/>
              <a:t> </a:t>
            </a:r>
            <a:r>
              <a:rPr lang="en-US" sz="2800" b="1" dirty="0" err="1"/>
              <a:t>viện</a:t>
            </a:r>
            <a:r>
              <a:rPr lang="en-US" sz="2800" b="1" dirty="0"/>
              <a:t> </a:t>
            </a:r>
            <a:r>
              <a:rPr lang="en-US" sz="2800" b="1" dirty="0" err="1"/>
              <a:t>số</a:t>
            </a:r>
            <a:r>
              <a:rPr lang="en-US" sz="2800" b="1" dirty="0"/>
              <a:t> </a:t>
            </a:r>
            <a:r>
              <a:rPr lang="en-US" sz="2800" b="1" dirty="0" err="1" smtClean="0"/>
              <a:t>là</a:t>
            </a:r>
            <a:r>
              <a:rPr lang="en-US" sz="2800" b="1" dirty="0" smtClean="0"/>
              <a:t> :</a:t>
            </a:r>
          </a:p>
          <a:p>
            <a:pPr marL="64008" indent="0" algn="just">
              <a:buNone/>
            </a:pPr>
            <a:endParaRPr lang="en-US" dirty="0"/>
          </a:p>
          <a:p>
            <a:pPr marL="406908" algn="just"/>
            <a:r>
              <a:rPr lang="en-US" dirty="0" err="1" smtClean="0"/>
              <a:t>Thư</a:t>
            </a:r>
            <a:r>
              <a:rPr lang="en-US" dirty="0" smtClean="0"/>
              <a:t> </a:t>
            </a:r>
            <a:r>
              <a:rPr lang="en-US" dirty="0" err="1"/>
              <a:t>viện</a:t>
            </a:r>
            <a:r>
              <a:rPr lang="en-US" dirty="0"/>
              <a:t> </a:t>
            </a:r>
            <a:r>
              <a:rPr lang="en-US" dirty="0" err="1"/>
              <a:t>phục</a:t>
            </a:r>
            <a:r>
              <a:rPr lang="en-US" dirty="0"/>
              <a:t> </a:t>
            </a:r>
            <a:r>
              <a:rPr lang="en-US" dirty="0" err="1"/>
              <a:t>vụ</a:t>
            </a:r>
            <a:r>
              <a:rPr lang="en-US" dirty="0"/>
              <a:t> </a:t>
            </a:r>
            <a:r>
              <a:rPr lang="en-US" dirty="0" err="1"/>
              <a:t>thông</a:t>
            </a:r>
            <a:r>
              <a:rPr lang="en-US" dirty="0"/>
              <a:t> tin </a:t>
            </a:r>
            <a:r>
              <a:rPr lang="en-US" dirty="0" err="1"/>
              <a:t>điện</a:t>
            </a:r>
            <a:r>
              <a:rPr lang="en-US" dirty="0"/>
              <a:t> </a:t>
            </a:r>
            <a:r>
              <a:rPr lang="en-US" dirty="0" err="1"/>
              <a:t>tử</a:t>
            </a:r>
            <a:r>
              <a:rPr lang="en-US" dirty="0"/>
              <a:t> ( </a:t>
            </a:r>
            <a:r>
              <a:rPr lang="en-US" dirty="0" err="1"/>
              <a:t>được</a:t>
            </a:r>
            <a:r>
              <a:rPr lang="en-US" dirty="0"/>
              <a:t> </a:t>
            </a:r>
            <a:r>
              <a:rPr lang="en-US" dirty="0" err="1"/>
              <a:t>số</a:t>
            </a:r>
            <a:r>
              <a:rPr lang="en-US" dirty="0"/>
              <a:t> </a:t>
            </a:r>
            <a:r>
              <a:rPr lang="en-US" dirty="0" err="1"/>
              <a:t>hóa</a:t>
            </a:r>
            <a:r>
              <a:rPr lang="en-US" dirty="0"/>
              <a:t>) - </a:t>
            </a:r>
            <a:r>
              <a:rPr lang="en-US" dirty="0" err="1"/>
              <a:t>được</a:t>
            </a:r>
            <a:r>
              <a:rPr lang="en-US" dirty="0"/>
              <a:t> </a:t>
            </a:r>
            <a:r>
              <a:rPr lang="en-US" dirty="0" err="1"/>
              <a:t>đọc</a:t>
            </a:r>
            <a:r>
              <a:rPr lang="en-US" dirty="0"/>
              <a:t> </a:t>
            </a:r>
            <a:r>
              <a:rPr lang="en-US" dirty="0" err="1"/>
              <a:t>với</a:t>
            </a:r>
            <a:r>
              <a:rPr lang="en-US" dirty="0"/>
              <a:t> </a:t>
            </a:r>
            <a:r>
              <a:rPr lang="en-US" dirty="0" err="1"/>
              <a:t>sự</a:t>
            </a:r>
            <a:r>
              <a:rPr lang="en-US" dirty="0"/>
              <a:t> </a:t>
            </a:r>
            <a:r>
              <a:rPr lang="en-US" dirty="0" err="1"/>
              <a:t>trợ</a:t>
            </a:r>
            <a:r>
              <a:rPr lang="en-US" dirty="0"/>
              <a:t> </a:t>
            </a:r>
            <a:r>
              <a:rPr lang="en-US" dirty="0" err="1"/>
              <a:t>giúp</a:t>
            </a:r>
            <a:r>
              <a:rPr lang="en-US" dirty="0"/>
              <a:t> </a:t>
            </a:r>
            <a:r>
              <a:rPr lang="en-US" dirty="0" err="1"/>
              <a:t>của</a:t>
            </a:r>
            <a:r>
              <a:rPr lang="en-US" dirty="0"/>
              <a:t> </a:t>
            </a:r>
            <a:r>
              <a:rPr lang="en-US" dirty="0" err="1"/>
              <a:t>máy</a:t>
            </a:r>
            <a:r>
              <a:rPr lang="en-US" dirty="0"/>
              <a:t> vi </a:t>
            </a:r>
            <a:r>
              <a:rPr lang="en-US" dirty="0" err="1" smtClean="0"/>
              <a:t>tính</a:t>
            </a:r>
            <a:r>
              <a:rPr lang="en-US" dirty="0" smtClean="0"/>
              <a:t>.</a:t>
            </a:r>
          </a:p>
          <a:p>
            <a:pPr marL="406908" algn="just"/>
            <a:endParaRPr lang="en-US" dirty="0" smtClean="0"/>
          </a:p>
          <a:p>
            <a:pPr marL="406908" algn="just"/>
            <a:r>
              <a:rPr lang="en-US" dirty="0" err="1" smtClean="0"/>
              <a:t>Thông</a:t>
            </a:r>
            <a:r>
              <a:rPr lang="en-US" dirty="0" smtClean="0"/>
              <a:t> </a:t>
            </a:r>
            <a:r>
              <a:rPr lang="en-US" dirty="0"/>
              <a:t>tin </a:t>
            </a:r>
            <a:r>
              <a:rPr lang="en-US" dirty="0" err="1"/>
              <a:t>điện</a:t>
            </a:r>
            <a:r>
              <a:rPr lang="en-US" dirty="0"/>
              <a:t> </a:t>
            </a:r>
            <a:r>
              <a:rPr lang="en-US" dirty="0" err="1"/>
              <a:t>tử</a:t>
            </a:r>
            <a:r>
              <a:rPr lang="en-US" dirty="0"/>
              <a:t> </a:t>
            </a:r>
            <a:r>
              <a:rPr lang="en-US" dirty="0" err="1"/>
              <a:t>có</a:t>
            </a:r>
            <a:r>
              <a:rPr lang="en-US" dirty="0"/>
              <a:t> </a:t>
            </a:r>
            <a:r>
              <a:rPr lang="en-US" dirty="0" err="1"/>
              <a:t>thể</a:t>
            </a:r>
            <a:r>
              <a:rPr lang="en-US" dirty="0"/>
              <a:t> </a:t>
            </a:r>
            <a:r>
              <a:rPr lang="en-US" dirty="0" err="1"/>
              <a:t>được</a:t>
            </a:r>
            <a:r>
              <a:rPr lang="en-US" dirty="0"/>
              <a:t> </a:t>
            </a:r>
            <a:r>
              <a:rPr lang="en-US" dirty="0" err="1"/>
              <a:t>chứa</a:t>
            </a:r>
            <a:r>
              <a:rPr lang="en-US" dirty="0"/>
              <a:t> </a:t>
            </a:r>
            <a:r>
              <a:rPr lang="en-US" dirty="0" err="1"/>
              <a:t>trong</a:t>
            </a:r>
            <a:r>
              <a:rPr lang="en-US" dirty="0"/>
              <a:t> </a:t>
            </a:r>
            <a:r>
              <a:rPr lang="en-US" dirty="0" err="1"/>
              <a:t>những</a:t>
            </a:r>
            <a:r>
              <a:rPr lang="en-US" dirty="0"/>
              <a:t> </a:t>
            </a:r>
            <a:r>
              <a:rPr lang="en-US" dirty="0" err="1"/>
              <a:t>Tư</a:t>
            </a:r>
            <a:r>
              <a:rPr lang="en-US" dirty="0"/>
              <a:t> </a:t>
            </a:r>
            <a:r>
              <a:rPr lang="en-US" dirty="0" err="1"/>
              <a:t>liệu</a:t>
            </a:r>
            <a:r>
              <a:rPr lang="en-US" dirty="0"/>
              <a:t> </a:t>
            </a:r>
            <a:r>
              <a:rPr lang="en-US" dirty="0" err="1"/>
              <a:t>điện</a:t>
            </a:r>
            <a:r>
              <a:rPr lang="en-US" dirty="0"/>
              <a:t> </a:t>
            </a:r>
            <a:r>
              <a:rPr lang="en-US" dirty="0" err="1"/>
              <a:t>tử</a:t>
            </a:r>
            <a:r>
              <a:rPr lang="en-US" dirty="0"/>
              <a:t> </a:t>
            </a:r>
            <a:r>
              <a:rPr lang="en-US" dirty="0" err="1"/>
              <a:t>nằm</a:t>
            </a:r>
            <a:r>
              <a:rPr lang="en-US" dirty="0"/>
              <a:t> </a:t>
            </a:r>
            <a:r>
              <a:rPr lang="en-US" dirty="0" err="1"/>
              <a:t>trong</a:t>
            </a:r>
            <a:r>
              <a:rPr lang="en-US" dirty="0"/>
              <a:t> </a:t>
            </a:r>
            <a:r>
              <a:rPr lang="en-US" dirty="0" err="1"/>
              <a:t>và</a:t>
            </a:r>
            <a:r>
              <a:rPr lang="en-US" dirty="0"/>
              <a:t> </a:t>
            </a:r>
            <a:r>
              <a:rPr lang="en-US" dirty="0" err="1"/>
              <a:t>ngoài</a:t>
            </a:r>
            <a:r>
              <a:rPr lang="en-US" dirty="0"/>
              <a:t> </a:t>
            </a:r>
            <a:r>
              <a:rPr lang="en-US" dirty="0" err="1"/>
              <a:t>thư</a:t>
            </a:r>
            <a:r>
              <a:rPr lang="en-US" dirty="0"/>
              <a:t> </a:t>
            </a:r>
            <a:r>
              <a:rPr lang="en-US" dirty="0" err="1"/>
              <a:t>viện</a:t>
            </a:r>
            <a:r>
              <a:rPr lang="en-US" dirty="0"/>
              <a:t>. </a:t>
            </a:r>
            <a:endParaRPr lang="vi-VN" dirty="0"/>
          </a:p>
        </p:txBody>
      </p:sp>
    </p:spTree>
    <p:extLst>
      <p:ext uri="{BB962C8B-B14F-4D97-AF65-F5344CB8AC3E}">
        <p14:creationId xmlns:p14="http://schemas.microsoft.com/office/powerpoint/2010/main" val="204756500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circle(in)">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barn(inVertical)">
                                      <p:cBhvr>
                                        <p:cTn id="24"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171400"/>
            <a:ext cx="8724900" cy="1399032"/>
          </a:xfrm>
        </p:spPr>
        <p:txBody>
          <a:bodyPr>
            <a:noAutofit/>
          </a:bodyPr>
          <a:lstStyle/>
          <a:p>
            <a:r>
              <a:rPr lang="en-US" sz="4400" b="1" dirty="0" err="1" smtClean="0">
                <a:effectLst>
                  <a:outerShdw blurRad="38100" dist="38100" dir="2700000" algn="tl">
                    <a:srgbClr val="000000">
                      <a:alpha val="43137"/>
                    </a:srgbClr>
                  </a:outerShdw>
                </a:effectLst>
                <a:latin typeface="Arial" pitchFamily="34" charset="0"/>
                <a:cs typeface="Arial" pitchFamily="34" charset="0"/>
              </a:rPr>
              <a:t>Lợi</a:t>
            </a:r>
            <a:r>
              <a:rPr lang="en-US" sz="4400" b="1" dirty="0" smtClean="0">
                <a:effectLst>
                  <a:outerShdw blurRad="38100" dist="38100" dir="2700000" algn="tl">
                    <a:srgbClr val="000000">
                      <a:alpha val="43137"/>
                    </a:srgbClr>
                  </a:outerShdw>
                </a:effectLst>
                <a:latin typeface="Arial" pitchFamily="34" charset="0"/>
                <a:cs typeface="Arial" pitchFamily="34" charset="0"/>
              </a:rPr>
              <a:t> </a:t>
            </a:r>
            <a:r>
              <a:rPr lang="en-US" sz="4400" b="1" dirty="0" err="1" smtClean="0">
                <a:effectLst>
                  <a:outerShdw blurRad="38100" dist="38100" dir="2700000" algn="tl">
                    <a:srgbClr val="000000">
                      <a:alpha val="43137"/>
                    </a:srgbClr>
                  </a:outerShdw>
                </a:effectLst>
                <a:latin typeface="Arial" pitchFamily="34" charset="0"/>
                <a:cs typeface="Arial" pitchFamily="34" charset="0"/>
              </a:rPr>
              <a:t>ích</a:t>
            </a:r>
            <a:r>
              <a:rPr lang="en-US" sz="4400" b="1" dirty="0" smtClean="0">
                <a:effectLst>
                  <a:outerShdw blurRad="38100" dist="38100" dir="2700000" algn="tl">
                    <a:srgbClr val="000000">
                      <a:alpha val="43137"/>
                    </a:srgbClr>
                  </a:outerShdw>
                </a:effectLst>
                <a:latin typeface="Arial" pitchFamily="34" charset="0"/>
                <a:cs typeface="Arial" pitchFamily="34" charset="0"/>
              </a:rPr>
              <a:t> </a:t>
            </a:r>
            <a:r>
              <a:rPr lang="en-US" sz="4400" b="1" dirty="0" err="1">
                <a:effectLst>
                  <a:outerShdw blurRad="38100" dist="38100" dir="2700000" algn="tl">
                    <a:srgbClr val="000000">
                      <a:alpha val="43137"/>
                    </a:srgbClr>
                  </a:outerShdw>
                </a:effectLst>
                <a:latin typeface="Arial" pitchFamily="34" charset="0"/>
                <a:cs typeface="Arial" pitchFamily="34" charset="0"/>
              </a:rPr>
              <a:t>phát</a:t>
            </a:r>
            <a:r>
              <a:rPr lang="en-US" sz="4400" b="1" dirty="0">
                <a:effectLst>
                  <a:outerShdw blurRad="38100" dist="38100" dir="2700000" algn="tl">
                    <a:srgbClr val="000000">
                      <a:alpha val="43137"/>
                    </a:srgbClr>
                  </a:outerShdw>
                </a:effectLst>
                <a:latin typeface="Arial" pitchFamily="34" charset="0"/>
                <a:cs typeface="Arial" pitchFamily="34" charset="0"/>
              </a:rPr>
              <a:t> </a:t>
            </a:r>
            <a:r>
              <a:rPr lang="en-US" sz="4400" b="1" dirty="0" err="1">
                <a:effectLst>
                  <a:outerShdw blurRad="38100" dist="38100" dir="2700000" algn="tl">
                    <a:srgbClr val="000000">
                      <a:alpha val="43137"/>
                    </a:srgbClr>
                  </a:outerShdw>
                </a:effectLst>
                <a:latin typeface="Arial" pitchFamily="34" charset="0"/>
                <a:cs typeface="Arial" pitchFamily="34" charset="0"/>
              </a:rPr>
              <a:t>triển</a:t>
            </a:r>
            <a:r>
              <a:rPr lang="en-US" sz="4400" b="1" dirty="0">
                <a:effectLst>
                  <a:outerShdw blurRad="38100" dist="38100" dir="2700000" algn="tl">
                    <a:srgbClr val="000000">
                      <a:alpha val="43137"/>
                    </a:srgbClr>
                  </a:outerShdw>
                </a:effectLst>
                <a:latin typeface="Arial" pitchFamily="34" charset="0"/>
                <a:cs typeface="Arial" pitchFamily="34" charset="0"/>
              </a:rPr>
              <a:t> con </a:t>
            </a:r>
            <a:r>
              <a:rPr lang="en-US" sz="4400" b="1" dirty="0" err="1">
                <a:effectLst>
                  <a:outerShdw blurRad="38100" dist="38100" dir="2700000" algn="tl">
                    <a:srgbClr val="000000">
                      <a:alpha val="43137"/>
                    </a:srgbClr>
                  </a:outerShdw>
                </a:effectLst>
                <a:latin typeface="Arial" pitchFamily="34" charset="0"/>
                <a:cs typeface="Arial" pitchFamily="34" charset="0"/>
              </a:rPr>
              <a:t>người</a:t>
            </a:r>
            <a:r>
              <a:rPr lang="en-US" sz="4400" b="1" dirty="0" smtClean="0">
                <a:effectLst>
                  <a:outerShdw blurRad="38100" dist="38100" dir="2700000" algn="tl">
                    <a:srgbClr val="000000">
                      <a:alpha val="43137"/>
                    </a:srgbClr>
                  </a:outerShdw>
                </a:effectLst>
                <a:latin typeface="Arial" pitchFamily="34" charset="0"/>
                <a:cs typeface="Arial" pitchFamily="34" charset="0"/>
              </a:rPr>
              <a:t>.</a:t>
            </a:r>
            <a:endParaRPr lang="vi-VN" sz="4000" dirty="0"/>
          </a:p>
        </p:txBody>
      </p:sp>
      <p:sp>
        <p:nvSpPr>
          <p:cNvPr id="4" name="AutoShape 6"/>
          <p:cNvSpPr>
            <a:spLocks noChangeArrowheads="1"/>
          </p:cNvSpPr>
          <p:nvPr/>
        </p:nvSpPr>
        <p:spPr bwMode="auto">
          <a:xfrm>
            <a:off x="647700" y="1962950"/>
            <a:ext cx="3886200" cy="2362200"/>
          </a:xfrm>
          <a:prstGeom prst="flowChartDecision">
            <a:avLst/>
          </a:prstGeom>
          <a:solidFill>
            <a:srgbClr val="EEE7C2"/>
          </a:solidFill>
          <a:ln w="9525">
            <a:noFill/>
            <a:miter lim="800000"/>
            <a:headEnd/>
            <a:tailEnd/>
          </a:ln>
          <a:effectLst/>
        </p:spPr>
        <p:txBody>
          <a:bodyPr wrap="none" anchor="ctr"/>
          <a:lstStyle/>
          <a:p>
            <a:pPr algn="ctr" eaLnBrk="0" hangingPunct="0">
              <a:defRPr/>
            </a:pPr>
            <a:r>
              <a:rPr lang="en-US" altLang="en-US" sz="2000" b="1" dirty="0" err="1">
                <a:solidFill>
                  <a:schemeClr val="bg1"/>
                </a:solidFill>
                <a:effectLst>
                  <a:outerShdw blurRad="38100" dist="38100" dir="2700000" algn="tl">
                    <a:srgbClr val="FFFFFF"/>
                  </a:outerShdw>
                </a:effectLst>
                <a:cs typeface="+mn-cs"/>
              </a:rPr>
              <a:t>Phát</a:t>
            </a:r>
            <a:r>
              <a:rPr lang="en-US" altLang="en-US" sz="2000" b="1" dirty="0">
                <a:solidFill>
                  <a:schemeClr val="bg1"/>
                </a:solidFill>
                <a:effectLst>
                  <a:outerShdw blurRad="38100" dist="38100" dir="2700000" algn="tl">
                    <a:srgbClr val="FFFFFF"/>
                  </a:outerShdw>
                </a:effectLst>
                <a:cs typeface="+mn-cs"/>
              </a:rPr>
              <a:t> </a:t>
            </a:r>
            <a:r>
              <a:rPr lang="en-US" altLang="en-US" sz="2000" b="1" dirty="0" err="1">
                <a:solidFill>
                  <a:schemeClr val="bg1"/>
                </a:solidFill>
                <a:effectLst>
                  <a:outerShdw blurRad="38100" dist="38100" dir="2700000" algn="tl">
                    <a:srgbClr val="FFFFFF"/>
                  </a:outerShdw>
                </a:effectLst>
                <a:cs typeface="+mn-cs"/>
              </a:rPr>
              <a:t>Triển</a:t>
            </a:r>
            <a:r>
              <a:rPr lang="en-US" altLang="en-US" sz="2000" b="1" dirty="0">
                <a:solidFill>
                  <a:schemeClr val="bg1"/>
                </a:solidFill>
                <a:effectLst>
                  <a:outerShdw blurRad="38100" dist="38100" dir="2700000" algn="tl">
                    <a:srgbClr val="FFFFFF"/>
                  </a:outerShdw>
                </a:effectLst>
                <a:cs typeface="+mn-cs"/>
              </a:rPr>
              <a:t> </a:t>
            </a:r>
          </a:p>
          <a:p>
            <a:pPr algn="ctr" eaLnBrk="0" hangingPunct="0">
              <a:defRPr/>
            </a:pPr>
            <a:r>
              <a:rPr lang="en-US" altLang="en-US" sz="2000" b="1" dirty="0" err="1">
                <a:solidFill>
                  <a:schemeClr val="bg1"/>
                </a:solidFill>
                <a:effectLst>
                  <a:outerShdw blurRad="38100" dist="38100" dir="2700000" algn="tl">
                    <a:srgbClr val="FFFFFF"/>
                  </a:outerShdw>
                </a:effectLst>
                <a:cs typeface="+mn-cs"/>
              </a:rPr>
              <a:t>Kỹ</a:t>
            </a:r>
            <a:r>
              <a:rPr lang="en-US" altLang="en-US" sz="2000" b="1" dirty="0">
                <a:solidFill>
                  <a:schemeClr val="bg1"/>
                </a:solidFill>
                <a:effectLst>
                  <a:outerShdw blurRad="38100" dist="38100" dir="2700000" algn="tl">
                    <a:srgbClr val="FFFFFF"/>
                  </a:outerShdw>
                </a:effectLst>
                <a:cs typeface="+mn-cs"/>
              </a:rPr>
              <a:t> </a:t>
            </a:r>
            <a:r>
              <a:rPr lang="en-US" altLang="en-US" sz="2000" b="1" dirty="0" err="1">
                <a:solidFill>
                  <a:schemeClr val="bg1"/>
                </a:solidFill>
                <a:effectLst>
                  <a:outerShdw blurRad="38100" dist="38100" dir="2700000" algn="tl">
                    <a:srgbClr val="FFFFFF"/>
                  </a:outerShdw>
                </a:effectLst>
                <a:cs typeface="+mn-cs"/>
              </a:rPr>
              <a:t>Năng</a:t>
            </a:r>
            <a:r>
              <a:rPr lang="en-US" altLang="en-US" sz="2000" b="1" dirty="0">
                <a:solidFill>
                  <a:schemeClr val="bg1"/>
                </a:solidFill>
                <a:effectLst>
                  <a:outerShdw blurRad="38100" dist="38100" dir="2700000" algn="tl">
                    <a:srgbClr val="FFFFFF"/>
                  </a:outerShdw>
                </a:effectLst>
                <a:cs typeface="+mn-cs"/>
              </a:rPr>
              <a:t> </a:t>
            </a:r>
            <a:r>
              <a:rPr lang="en-US" altLang="en-US" sz="2000" b="1" dirty="0" err="1">
                <a:solidFill>
                  <a:schemeClr val="bg1"/>
                </a:solidFill>
                <a:effectLst>
                  <a:outerShdw blurRad="38100" dist="38100" dir="2700000" algn="tl">
                    <a:srgbClr val="FFFFFF"/>
                  </a:outerShdw>
                </a:effectLst>
                <a:cs typeface="+mn-cs"/>
              </a:rPr>
              <a:t>Chuyên</a:t>
            </a:r>
            <a:r>
              <a:rPr lang="en-US" altLang="en-US" sz="2000" b="1" dirty="0">
                <a:solidFill>
                  <a:schemeClr val="bg1"/>
                </a:solidFill>
                <a:effectLst>
                  <a:outerShdw blurRad="38100" dist="38100" dir="2700000" algn="tl">
                    <a:srgbClr val="FFFFFF"/>
                  </a:outerShdw>
                </a:effectLst>
                <a:cs typeface="+mn-cs"/>
              </a:rPr>
              <a:t> </a:t>
            </a:r>
            <a:r>
              <a:rPr lang="en-US" altLang="en-US" sz="2000" b="1" dirty="0" err="1">
                <a:solidFill>
                  <a:schemeClr val="bg1"/>
                </a:solidFill>
                <a:effectLst>
                  <a:outerShdw blurRad="38100" dist="38100" dir="2700000" algn="tl">
                    <a:srgbClr val="FFFFFF"/>
                  </a:outerShdw>
                </a:effectLst>
                <a:cs typeface="+mn-cs"/>
              </a:rPr>
              <a:t>Nghành</a:t>
            </a:r>
            <a:endParaRPr lang="en-US" altLang="en-US" sz="2000" b="1" dirty="0">
              <a:solidFill>
                <a:schemeClr val="bg1"/>
              </a:solidFill>
              <a:effectLst>
                <a:outerShdw blurRad="38100" dist="38100" dir="2700000" algn="tl">
                  <a:srgbClr val="FFFFFF"/>
                </a:outerShdw>
              </a:effectLst>
              <a:cs typeface="+mn-cs"/>
            </a:endParaRPr>
          </a:p>
          <a:p>
            <a:pPr algn="ctr" eaLnBrk="0" hangingPunct="0">
              <a:defRPr/>
            </a:pPr>
            <a:r>
              <a:rPr lang="en-US" altLang="en-US" sz="1400" b="1" dirty="0">
                <a:solidFill>
                  <a:schemeClr val="accent2">
                    <a:lumMod val="50000"/>
                  </a:schemeClr>
                </a:solidFill>
                <a:effectLst>
                  <a:outerShdw blurRad="38100" dist="38100" dir="2700000" algn="tl">
                    <a:srgbClr val="FFFFFF"/>
                  </a:outerShdw>
                </a:effectLst>
                <a:cs typeface="+mn-cs"/>
              </a:rPr>
              <a:t>(</a:t>
            </a:r>
            <a:r>
              <a:rPr lang="en-US" altLang="en-US" sz="1400" b="1" dirty="0" err="1">
                <a:solidFill>
                  <a:schemeClr val="accent2">
                    <a:lumMod val="50000"/>
                  </a:schemeClr>
                </a:solidFill>
                <a:effectLst>
                  <a:outerShdw blurRad="38100" dist="38100" dir="2700000" algn="tl">
                    <a:srgbClr val="FFFFFF"/>
                  </a:outerShdw>
                </a:effectLst>
                <a:cs typeface="+mn-cs"/>
              </a:rPr>
              <a:t>Nền</a:t>
            </a:r>
            <a:r>
              <a:rPr lang="en-US" altLang="en-US" sz="1400" b="1" dirty="0">
                <a:solidFill>
                  <a:schemeClr val="accent2">
                    <a:lumMod val="50000"/>
                  </a:schemeClr>
                </a:solidFill>
                <a:effectLst>
                  <a:outerShdw blurRad="38100" dist="38100" dir="2700000" algn="tl">
                    <a:srgbClr val="FFFFFF"/>
                  </a:outerShdw>
                </a:effectLst>
                <a:cs typeface="+mn-cs"/>
              </a:rPr>
              <a:t> </a:t>
            </a:r>
            <a:r>
              <a:rPr lang="en-US" altLang="en-US" sz="1400" b="1" dirty="0" err="1">
                <a:solidFill>
                  <a:schemeClr val="accent2">
                    <a:lumMod val="50000"/>
                  </a:schemeClr>
                </a:solidFill>
                <a:effectLst>
                  <a:outerShdw blurRad="38100" dist="38100" dir="2700000" algn="tl">
                    <a:srgbClr val="FFFFFF"/>
                  </a:outerShdw>
                </a:effectLst>
                <a:cs typeface="+mn-cs"/>
              </a:rPr>
              <a:t>tảng</a:t>
            </a:r>
            <a:r>
              <a:rPr lang="en-US" altLang="en-US" sz="1400" b="1" dirty="0">
                <a:solidFill>
                  <a:schemeClr val="accent2">
                    <a:lumMod val="50000"/>
                  </a:schemeClr>
                </a:solidFill>
                <a:effectLst>
                  <a:outerShdw blurRad="38100" dist="38100" dir="2700000" algn="tl">
                    <a:srgbClr val="FFFFFF"/>
                  </a:outerShdw>
                </a:effectLst>
                <a:cs typeface="+mn-cs"/>
              </a:rPr>
              <a:t> </a:t>
            </a:r>
            <a:r>
              <a:rPr lang="en-US" altLang="en-US" sz="1400" b="1" dirty="0" err="1">
                <a:solidFill>
                  <a:schemeClr val="accent2">
                    <a:lumMod val="50000"/>
                  </a:schemeClr>
                </a:solidFill>
                <a:effectLst>
                  <a:outerShdw blurRad="38100" dist="38100" dir="2700000" algn="tl">
                    <a:srgbClr val="FFFFFF"/>
                  </a:outerShdw>
                </a:effectLst>
                <a:cs typeface="+mn-cs"/>
              </a:rPr>
              <a:t>Kiến</a:t>
            </a:r>
            <a:r>
              <a:rPr lang="en-US" altLang="en-US" sz="1400" b="1" dirty="0">
                <a:solidFill>
                  <a:schemeClr val="accent2">
                    <a:lumMod val="50000"/>
                  </a:schemeClr>
                </a:solidFill>
                <a:effectLst>
                  <a:outerShdw blurRad="38100" dist="38100" dir="2700000" algn="tl">
                    <a:srgbClr val="FFFFFF"/>
                  </a:outerShdw>
                </a:effectLst>
                <a:cs typeface="+mn-cs"/>
              </a:rPr>
              <a:t> </a:t>
            </a:r>
            <a:r>
              <a:rPr lang="en-US" altLang="en-US" sz="1400" b="1" dirty="0" err="1">
                <a:solidFill>
                  <a:schemeClr val="accent2">
                    <a:lumMod val="50000"/>
                  </a:schemeClr>
                </a:solidFill>
                <a:effectLst>
                  <a:outerShdw blurRad="38100" dist="38100" dir="2700000" algn="tl">
                    <a:srgbClr val="FFFFFF"/>
                  </a:outerShdw>
                </a:effectLst>
                <a:cs typeface="+mn-cs"/>
              </a:rPr>
              <a:t>Thức</a:t>
            </a:r>
            <a:r>
              <a:rPr lang="en-US" altLang="en-US" sz="1400" b="1" dirty="0">
                <a:solidFill>
                  <a:schemeClr val="accent2">
                    <a:lumMod val="50000"/>
                  </a:schemeClr>
                </a:solidFill>
                <a:effectLst>
                  <a:outerShdw blurRad="38100" dist="38100" dir="2700000" algn="tl">
                    <a:srgbClr val="FFFFFF"/>
                  </a:outerShdw>
                </a:effectLst>
                <a:cs typeface="+mn-cs"/>
              </a:rPr>
              <a:t>, </a:t>
            </a:r>
          </a:p>
          <a:p>
            <a:pPr algn="ctr" eaLnBrk="0" hangingPunct="0">
              <a:defRPr/>
            </a:pPr>
            <a:r>
              <a:rPr lang="en-US" altLang="en-US" sz="1400" b="1" dirty="0" err="1">
                <a:solidFill>
                  <a:schemeClr val="accent2">
                    <a:lumMod val="50000"/>
                  </a:schemeClr>
                </a:solidFill>
                <a:effectLst>
                  <a:outerShdw blurRad="38100" dist="38100" dir="2700000" algn="tl">
                    <a:srgbClr val="FFFFFF"/>
                  </a:outerShdw>
                </a:effectLst>
                <a:cs typeface="+mn-cs"/>
              </a:rPr>
              <a:t>Kỹ</a:t>
            </a:r>
            <a:r>
              <a:rPr lang="en-US" altLang="en-US" sz="1400" b="1" dirty="0">
                <a:solidFill>
                  <a:schemeClr val="accent2">
                    <a:lumMod val="50000"/>
                  </a:schemeClr>
                </a:solidFill>
                <a:effectLst>
                  <a:outerShdw blurRad="38100" dist="38100" dir="2700000" algn="tl">
                    <a:srgbClr val="FFFFFF"/>
                  </a:outerShdw>
                </a:effectLst>
                <a:cs typeface="+mn-cs"/>
              </a:rPr>
              <a:t> </a:t>
            </a:r>
            <a:r>
              <a:rPr lang="en-US" altLang="en-US" sz="1400" b="1" dirty="0" err="1">
                <a:solidFill>
                  <a:schemeClr val="accent2">
                    <a:lumMod val="50000"/>
                  </a:schemeClr>
                </a:solidFill>
                <a:effectLst>
                  <a:outerShdw blurRad="38100" dist="38100" dir="2700000" algn="tl">
                    <a:srgbClr val="FFFFFF"/>
                  </a:outerShdw>
                </a:effectLst>
                <a:cs typeface="+mn-cs"/>
              </a:rPr>
              <a:t>thuật</a:t>
            </a:r>
            <a:r>
              <a:rPr lang="en-US" altLang="en-US" sz="1400" b="1" dirty="0">
                <a:solidFill>
                  <a:schemeClr val="accent2">
                    <a:lumMod val="50000"/>
                  </a:schemeClr>
                </a:solidFill>
                <a:effectLst>
                  <a:outerShdw blurRad="38100" dist="38100" dir="2700000" algn="tl">
                    <a:srgbClr val="FFFFFF"/>
                  </a:outerShdw>
                </a:effectLst>
                <a:cs typeface="+mn-cs"/>
              </a:rPr>
              <a:t>, </a:t>
            </a:r>
            <a:r>
              <a:rPr lang="en-US" altLang="en-US" sz="1400" b="1" dirty="0" err="1">
                <a:solidFill>
                  <a:schemeClr val="accent2">
                    <a:lumMod val="50000"/>
                  </a:schemeClr>
                </a:solidFill>
                <a:effectLst>
                  <a:outerShdw blurRad="38100" dist="38100" dir="2700000" algn="tl">
                    <a:srgbClr val="FFFFFF"/>
                  </a:outerShdw>
                </a:effectLst>
                <a:cs typeface="+mn-cs"/>
              </a:rPr>
              <a:t>Nghiệp</a:t>
            </a:r>
            <a:r>
              <a:rPr lang="en-US" altLang="en-US" sz="1400" b="1" dirty="0">
                <a:solidFill>
                  <a:schemeClr val="accent2">
                    <a:lumMod val="50000"/>
                  </a:schemeClr>
                </a:solidFill>
                <a:effectLst>
                  <a:outerShdw blurRad="38100" dist="38100" dir="2700000" algn="tl">
                    <a:srgbClr val="FFFFFF"/>
                  </a:outerShdw>
                </a:effectLst>
                <a:cs typeface="+mn-cs"/>
              </a:rPr>
              <a:t> </a:t>
            </a:r>
            <a:r>
              <a:rPr lang="en-US" altLang="en-US" sz="1400" b="1" dirty="0" err="1">
                <a:solidFill>
                  <a:schemeClr val="accent2">
                    <a:lumMod val="50000"/>
                  </a:schemeClr>
                </a:solidFill>
                <a:effectLst>
                  <a:outerShdw blurRad="38100" dist="38100" dir="2700000" algn="tl">
                    <a:srgbClr val="FFFFFF"/>
                  </a:outerShdw>
                </a:effectLst>
                <a:cs typeface="+mn-cs"/>
              </a:rPr>
              <a:t>vụ</a:t>
            </a:r>
            <a:r>
              <a:rPr lang="en-US" altLang="en-US" sz="1400" b="1" dirty="0">
                <a:solidFill>
                  <a:schemeClr val="accent2">
                    <a:lumMod val="50000"/>
                  </a:schemeClr>
                </a:solidFill>
                <a:effectLst>
                  <a:outerShdw blurRad="38100" dist="38100" dir="2700000" algn="tl">
                    <a:srgbClr val="FFFFFF"/>
                  </a:outerShdw>
                </a:effectLst>
                <a:cs typeface="+mn-cs"/>
              </a:rPr>
              <a:t>)</a:t>
            </a:r>
          </a:p>
        </p:txBody>
      </p:sp>
      <p:sp>
        <p:nvSpPr>
          <p:cNvPr id="5" name="AutoShape 7"/>
          <p:cNvSpPr>
            <a:spLocks noChangeArrowheads="1"/>
          </p:cNvSpPr>
          <p:nvPr/>
        </p:nvSpPr>
        <p:spPr bwMode="auto">
          <a:xfrm>
            <a:off x="2590800" y="3144050"/>
            <a:ext cx="3886200" cy="2362200"/>
          </a:xfrm>
          <a:prstGeom prst="flowChartDecision">
            <a:avLst/>
          </a:prstGeom>
          <a:solidFill>
            <a:schemeClr val="accent2">
              <a:lumMod val="40000"/>
              <a:lumOff val="60000"/>
            </a:schemeClr>
          </a:solidFill>
          <a:ln w="9525">
            <a:noFill/>
            <a:miter lim="800000"/>
            <a:headEnd/>
            <a:tailEnd/>
          </a:ln>
          <a:effectLst/>
        </p:spPr>
        <p:txBody>
          <a:bodyPr wrap="none" anchor="ctr"/>
          <a:lstStyle/>
          <a:p>
            <a:pPr algn="ctr" eaLnBrk="0" hangingPunct="0">
              <a:defRPr/>
            </a:pPr>
            <a:r>
              <a:rPr lang="en-US" altLang="en-US" sz="2000" b="1" dirty="0" err="1">
                <a:solidFill>
                  <a:schemeClr val="bg1"/>
                </a:solidFill>
                <a:effectLst>
                  <a:outerShdw blurRad="38100" dist="38100" dir="2700000" algn="tl">
                    <a:srgbClr val="FFFFFF"/>
                  </a:outerShdw>
                </a:effectLst>
                <a:cs typeface="+mn-cs"/>
              </a:rPr>
              <a:t>Phát</a:t>
            </a:r>
            <a:r>
              <a:rPr lang="en-US" altLang="en-US" sz="2000" b="1" dirty="0">
                <a:solidFill>
                  <a:schemeClr val="bg1"/>
                </a:solidFill>
                <a:effectLst>
                  <a:outerShdw blurRad="38100" dist="38100" dir="2700000" algn="tl">
                    <a:srgbClr val="FFFFFF"/>
                  </a:outerShdw>
                </a:effectLst>
                <a:cs typeface="+mn-cs"/>
              </a:rPr>
              <a:t> </a:t>
            </a:r>
            <a:r>
              <a:rPr lang="en-US" altLang="en-US" sz="2000" b="1" dirty="0" err="1">
                <a:solidFill>
                  <a:schemeClr val="bg1"/>
                </a:solidFill>
                <a:effectLst>
                  <a:outerShdw blurRad="38100" dist="38100" dir="2700000" algn="tl">
                    <a:srgbClr val="FFFFFF"/>
                  </a:outerShdw>
                </a:effectLst>
                <a:cs typeface="+mn-cs"/>
              </a:rPr>
              <a:t>Triển</a:t>
            </a:r>
            <a:r>
              <a:rPr lang="en-US" altLang="en-US" sz="2000" b="1" dirty="0">
                <a:solidFill>
                  <a:schemeClr val="bg1"/>
                </a:solidFill>
                <a:effectLst>
                  <a:outerShdw blurRad="38100" dist="38100" dir="2700000" algn="tl">
                    <a:srgbClr val="FFFFFF"/>
                  </a:outerShdw>
                </a:effectLst>
                <a:cs typeface="+mn-cs"/>
              </a:rPr>
              <a:t> Con </a:t>
            </a:r>
            <a:r>
              <a:rPr lang="en-US" altLang="en-US" sz="2000" b="1" dirty="0" err="1">
                <a:solidFill>
                  <a:schemeClr val="bg1"/>
                </a:solidFill>
                <a:effectLst>
                  <a:outerShdw blurRad="38100" dist="38100" dir="2700000" algn="tl">
                    <a:srgbClr val="FFFFFF"/>
                  </a:outerShdw>
                </a:effectLst>
                <a:cs typeface="+mn-cs"/>
              </a:rPr>
              <a:t>Người</a:t>
            </a:r>
            <a:endParaRPr lang="en-US" altLang="en-US" sz="2000" b="1" dirty="0">
              <a:solidFill>
                <a:schemeClr val="bg1"/>
              </a:solidFill>
              <a:effectLst>
                <a:outerShdw blurRad="38100" dist="38100" dir="2700000" algn="tl">
                  <a:srgbClr val="FFFFFF"/>
                </a:outerShdw>
              </a:effectLst>
              <a:cs typeface="+mn-cs"/>
            </a:endParaRPr>
          </a:p>
          <a:p>
            <a:pPr algn="ctr" eaLnBrk="0" hangingPunct="0">
              <a:defRPr/>
            </a:pPr>
            <a:r>
              <a:rPr lang="en-US" altLang="en-US" sz="2000" b="1" dirty="0">
                <a:solidFill>
                  <a:schemeClr val="accent2">
                    <a:lumMod val="50000"/>
                  </a:schemeClr>
                </a:solidFill>
                <a:effectLst>
                  <a:outerShdw blurRad="38100" dist="38100" dir="2700000" algn="tl">
                    <a:srgbClr val="FFFFFF"/>
                  </a:outerShdw>
                </a:effectLst>
                <a:cs typeface="+mn-cs"/>
              </a:rPr>
              <a:t>(</a:t>
            </a:r>
            <a:r>
              <a:rPr lang="en-US" altLang="en-US" sz="1400" b="1" dirty="0" err="1">
                <a:solidFill>
                  <a:schemeClr val="accent2">
                    <a:lumMod val="50000"/>
                  </a:schemeClr>
                </a:solidFill>
                <a:effectLst>
                  <a:outerShdw blurRad="38100" dist="38100" dir="2700000" algn="tl">
                    <a:srgbClr val="FFFFFF"/>
                  </a:outerShdw>
                </a:effectLst>
                <a:cs typeface="+mn-cs"/>
              </a:rPr>
              <a:t>Trau</a:t>
            </a:r>
            <a:r>
              <a:rPr lang="en-US" altLang="en-US" sz="1400" b="1" dirty="0">
                <a:solidFill>
                  <a:schemeClr val="accent2">
                    <a:lumMod val="50000"/>
                  </a:schemeClr>
                </a:solidFill>
                <a:effectLst>
                  <a:outerShdw blurRad="38100" dist="38100" dir="2700000" algn="tl">
                    <a:srgbClr val="FFFFFF"/>
                  </a:outerShdw>
                </a:effectLst>
                <a:cs typeface="+mn-cs"/>
              </a:rPr>
              <a:t> </a:t>
            </a:r>
            <a:r>
              <a:rPr lang="en-US" altLang="en-US" sz="1400" b="1" dirty="0" err="1">
                <a:solidFill>
                  <a:schemeClr val="accent2">
                    <a:lumMod val="50000"/>
                  </a:schemeClr>
                </a:solidFill>
                <a:effectLst>
                  <a:outerShdw blurRad="38100" dist="38100" dir="2700000" algn="tl">
                    <a:srgbClr val="FFFFFF"/>
                  </a:outerShdw>
                </a:effectLst>
                <a:cs typeface="+mn-cs"/>
              </a:rPr>
              <a:t>đồi</a:t>
            </a:r>
            <a:r>
              <a:rPr lang="en-US" altLang="en-US" sz="1400" b="1" dirty="0">
                <a:solidFill>
                  <a:schemeClr val="accent2">
                    <a:lumMod val="50000"/>
                  </a:schemeClr>
                </a:solidFill>
                <a:effectLst>
                  <a:outerShdw blurRad="38100" dist="38100" dir="2700000" algn="tl">
                    <a:srgbClr val="FFFFFF"/>
                  </a:outerShdw>
                </a:effectLst>
                <a:cs typeface="+mn-cs"/>
              </a:rPr>
              <a:t> </a:t>
            </a:r>
            <a:r>
              <a:rPr lang="en-US" altLang="en-US" sz="1400" b="1" dirty="0" err="1">
                <a:solidFill>
                  <a:schemeClr val="accent2">
                    <a:lumMod val="50000"/>
                  </a:schemeClr>
                </a:solidFill>
                <a:effectLst>
                  <a:outerShdw blurRad="38100" dist="38100" dir="2700000" algn="tl">
                    <a:srgbClr val="FFFFFF"/>
                  </a:outerShdw>
                </a:effectLst>
                <a:cs typeface="+mn-cs"/>
              </a:rPr>
              <a:t>kiến</a:t>
            </a:r>
            <a:r>
              <a:rPr lang="en-US" altLang="en-US" sz="1400" b="1" dirty="0">
                <a:solidFill>
                  <a:schemeClr val="accent2">
                    <a:lumMod val="50000"/>
                  </a:schemeClr>
                </a:solidFill>
                <a:effectLst>
                  <a:outerShdw blurRad="38100" dist="38100" dir="2700000" algn="tl">
                    <a:srgbClr val="FFFFFF"/>
                  </a:outerShdw>
                </a:effectLst>
                <a:cs typeface="+mn-cs"/>
              </a:rPr>
              <a:t> </a:t>
            </a:r>
            <a:r>
              <a:rPr lang="en-US" altLang="en-US" sz="1400" b="1" dirty="0" err="1">
                <a:solidFill>
                  <a:schemeClr val="accent2">
                    <a:lumMod val="50000"/>
                  </a:schemeClr>
                </a:solidFill>
                <a:effectLst>
                  <a:outerShdw blurRad="38100" dist="38100" dir="2700000" algn="tl">
                    <a:srgbClr val="FFFFFF"/>
                  </a:outerShdw>
                </a:effectLst>
                <a:cs typeface="+mn-cs"/>
              </a:rPr>
              <a:t>thức</a:t>
            </a:r>
            <a:r>
              <a:rPr lang="en-US" altLang="en-US" sz="1400" b="1" dirty="0">
                <a:solidFill>
                  <a:schemeClr val="accent2">
                    <a:lumMod val="50000"/>
                  </a:schemeClr>
                </a:solidFill>
                <a:effectLst>
                  <a:outerShdw blurRad="38100" dist="38100" dir="2700000" algn="tl">
                    <a:srgbClr val="FFFFFF"/>
                  </a:outerShdw>
                </a:effectLst>
                <a:cs typeface="+mn-cs"/>
              </a:rPr>
              <a:t> </a:t>
            </a:r>
          </a:p>
          <a:p>
            <a:pPr algn="ctr" eaLnBrk="0" hangingPunct="0">
              <a:defRPr/>
            </a:pPr>
            <a:r>
              <a:rPr lang="en-US" altLang="en-US" sz="1400" b="1" dirty="0" err="1">
                <a:solidFill>
                  <a:schemeClr val="accent2">
                    <a:lumMod val="50000"/>
                  </a:schemeClr>
                </a:solidFill>
                <a:effectLst>
                  <a:outerShdw blurRad="38100" dist="38100" dir="2700000" algn="tl">
                    <a:srgbClr val="FFFFFF"/>
                  </a:outerShdw>
                </a:effectLst>
                <a:cs typeface="+mn-cs"/>
              </a:rPr>
              <a:t>va</a:t>
            </a:r>
            <a:r>
              <a:rPr lang="en-US" altLang="en-US" sz="1400" b="1" dirty="0">
                <a:solidFill>
                  <a:schemeClr val="accent2">
                    <a:lumMod val="50000"/>
                  </a:schemeClr>
                </a:solidFill>
                <a:effectLst>
                  <a:outerShdw blurRad="38100" dist="38100" dir="2700000" algn="tl">
                    <a:srgbClr val="FFFFFF"/>
                  </a:outerShdw>
                </a:effectLst>
                <a:cs typeface="+mn-cs"/>
              </a:rPr>
              <a:t>̀ </a:t>
            </a:r>
            <a:r>
              <a:rPr lang="en-US" altLang="en-US" sz="1400" b="1" dirty="0" err="1">
                <a:solidFill>
                  <a:schemeClr val="accent2">
                    <a:lumMod val="50000"/>
                  </a:schemeClr>
                </a:solidFill>
                <a:effectLst>
                  <a:outerShdw blurRad="38100" dist="38100" dir="2700000" algn="tl">
                    <a:srgbClr val="FFFFFF"/>
                  </a:outerShdw>
                </a:effectLst>
                <a:cs typeface="+mn-cs"/>
              </a:rPr>
              <a:t>ky</a:t>
            </a:r>
            <a:r>
              <a:rPr lang="en-US" altLang="en-US" sz="1400" b="1" dirty="0">
                <a:solidFill>
                  <a:schemeClr val="accent2">
                    <a:lumMod val="50000"/>
                  </a:schemeClr>
                </a:solidFill>
                <a:effectLst>
                  <a:outerShdw blurRad="38100" dist="38100" dir="2700000" algn="tl">
                    <a:srgbClr val="FFFFFF"/>
                  </a:outerShdw>
                </a:effectLst>
                <a:cs typeface="+mn-cs"/>
              </a:rPr>
              <a:t>̃ </a:t>
            </a:r>
            <a:r>
              <a:rPr lang="en-US" altLang="en-US" sz="1400" b="1" dirty="0" err="1">
                <a:solidFill>
                  <a:schemeClr val="accent2">
                    <a:lumMod val="50000"/>
                  </a:schemeClr>
                </a:solidFill>
                <a:effectLst>
                  <a:outerShdw blurRad="38100" dist="38100" dir="2700000" algn="tl">
                    <a:srgbClr val="FFFFFF"/>
                  </a:outerShdw>
                </a:effectLst>
                <a:cs typeface="+mn-cs"/>
              </a:rPr>
              <a:t>năng</a:t>
            </a:r>
            <a:r>
              <a:rPr lang="en-US" altLang="en-US" sz="1400" b="1" dirty="0">
                <a:solidFill>
                  <a:schemeClr val="accent2">
                    <a:lumMod val="50000"/>
                  </a:schemeClr>
                </a:solidFill>
                <a:effectLst>
                  <a:outerShdw blurRad="38100" dist="38100" dir="2700000" algn="tl">
                    <a:srgbClr val="FFFFFF"/>
                  </a:outerShdw>
                </a:effectLst>
                <a:cs typeface="+mn-cs"/>
              </a:rPr>
              <a:t> </a:t>
            </a:r>
            <a:r>
              <a:rPr lang="en-US" altLang="en-US" sz="1400" b="1" dirty="0" err="1">
                <a:solidFill>
                  <a:schemeClr val="accent2">
                    <a:lumMod val="50000"/>
                  </a:schemeClr>
                </a:solidFill>
                <a:effectLst>
                  <a:outerShdw blurRad="38100" dist="38100" dir="2700000" algn="tl">
                    <a:srgbClr val="FFFFFF"/>
                  </a:outerShdw>
                </a:effectLst>
                <a:cs typeface="+mn-cs"/>
              </a:rPr>
              <a:t>đê</a:t>
            </a:r>
            <a:r>
              <a:rPr lang="en-US" altLang="en-US" sz="1400" b="1" dirty="0">
                <a:solidFill>
                  <a:schemeClr val="accent2">
                    <a:lumMod val="50000"/>
                  </a:schemeClr>
                </a:solidFill>
                <a:effectLst>
                  <a:outerShdw blurRad="38100" dist="38100" dir="2700000" algn="tl">
                    <a:srgbClr val="FFFFFF"/>
                  </a:outerShdw>
                </a:effectLst>
                <a:cs typeface="+mn-cs"/>
              </a:rPr>
              <a:t>̉ </a:t>
            </a:r>
            <a:r>
              <a:rPr lang="en-US" altLang="en-US" sz="1400" b="1" dirty="0" err="1">
                <a:solidFill>
                  <a:schemeClr val="accent2">
                    <a:lumMod val="50000"/>
                  </a:schemeClr>
                </a:solidFill>
                <a:effectLst>
                  <a:outerShdw blurRad="38100" dist="38100" dir="2700000" algn="tl">
                    <a:srgbClr val="FFFFFF"/>
                  </a:outerShdw>
                </a:effectLst>
                <a:cs typeface="+mn-cs"/>
              </a:rPr>
              <a:t>làm</a:t>
            </a:r>
            <a:r>
              <a:rPr lang="en-US" altLang="en-US" sz="1400" b="1" dirty="0">
                <a:solidFill>
                  <a:schemeClr val="accent2">
                    <a:lumMod val="50000"/>
                  </a:schemeClr>
                </a:solidFill>
                <a:effectLst>
                  <a:outerShdw blurRad="38100" dist="38100" dir="2700000" algn="tl">
                    <a:srgbClr val="FFFFFF"/>
                  </a:outerShdw>
                </a:effectLst>
                <a:cs typeface="+mn-cs"/>
              </a:rPr>
              <a:t> </a:t>
            </a:r>
            <a:r>
              <a:rPr lang="en-US" altLang="en-US" sz="1400" b="1" dirty="0" err="1">
                <a:solidFill>
                  <a:schemeClr val="accent2">
                    <a:lumMod val="50000"/>
                  </a:schemeClr>
                </a:solidFill>
                <a:effectLst>
                  <a:outerShdw blurRad="38100" dist="38100" dir="2700000" algn="tl">
                    <a:srgbClr val="FFFFFF"/>
                  </a:outerShdw>
                </a:effectLst>
                <a:cs typeface="+mn-cs"/>
              </a:rPr>
              <a:t>việc</a:t>
            </a:r>
            <a:r>
              <a:rPr lang="en-US" altLang="en-US" sz="1400" b="1" dirty="0">
                <a:solidFill>
                  <a:schemeClr val="accent2">
                    <a:lumMod val="50000"/>
                  </a:schemeClr>
                </a:solidFill>
                <a:effectLst>
                  <a:outerShdw blurRad="38100" dist="38100" dir="2700000" algn="tl">
                    <a:srgbClr val="FFFFFF"/>
                  </a:outerShdw>
                </a:effectLst>
                <a:cs typeface="+mn-cs"/>
              </a:rPr>
              <a:t>)</a:t>
            </a:r>
          </a:p>
        </p:txBody>
      </p:sp>
      <p:sp>
        <p:nvSpPr>
          <p:cNvPr id="6" name="AutoShape 8"/>
          <p:cNvSpPr>
            <a:spLocks noChangeArrowheads="1"/>
          </p:cNvSpPr>
          <p:nvPr/>
        </p:nvSpPr>
        <p:spPr bwMode="auto">
          <a:xfrm>
            <a:off x="4464845" y="1962950"/>
            <a:ext cx="3886200" cy="2362200"/>
          </a:xfrm>
          <a:prstGeom prst="flowChartDecision">
            <a:avLst/>
          </a:prstGeom>
          <a:solidFill>
            <a:srgbClr val="FDB777"/>
          </a:solidFill>
          <a:ln w="9525">
            <a:noFill/>
            <a:miter lim="800000"/>
            <a:headEnd/>
            <a:tailEnd/>
          </a:ln>
          <a:effectLst/>
        </p:spPr>
        <p:txBody>
          <a:bodyPr wrap="none" anchor="ctr"/>
          <a:lstStyle/>
          <a:p>
            <a:pPr algn="ctr" eaLnBrk="0" hangingPunct="0">
              <a:defRPr/>
            </a:pPr>
            <a:r>
              <a:rPr lang="en-US" altLang="en-US" sz="2000" b="1" dirty="0" err="1">
                <a:solidFill>
                  <a:schemeClr val="bg1"/>
                </a:solidFill>
                <a:effectLst>
                  <a:outerShdw blurRad="38100" dist="38100" dir="2700000" algn="tl">
                    <a:srgbClr val="FFFFFF"/>
                  </a:outerShdw>
                </a:effectLst>
                <a:cs typeface="+mn-cs"/>
              </a:rPr>
              <a:t>Phát</a:t>
            </a:r>
            <a:r>
              <a:rPr lang="en-US" altLang="en-US" sz="2000" b="1" dirty="0">
                <a:solidFill>
                  <a:schemeClr val="bg1"/>
                </a:solidFill>
                <a:effectLst>
                  <a:outerShdw blurRad="38100" dist="38100" dir="2700000" algn="tl">
                    <a:srgbClr val="FFFFFF"/>
                  </a:outerShdw>
                </a:effectLst>
                <a:cs typeface="+mn-cs"/>
              </a:rPr>
              <a:t> </a:t>
            </a:r>
            <a:r>
              <a:rPr lang="en-US" altLang="en-US" sz="2000" b="1" dirty="0" err="1">
                <a:solidFill>
                  <a:schemeClr val="bg1"/>
                </a:solidFill>
                <a:effectLst>
                  <a:outerShdw blurRad="38100" dist="38100" dir="2700000" algn="tl">
                    <a:srgbClr val="FFFFFF"/>
                  </a:outerShdw>
                </a:effectLst>
                <a:cs typeface="+mn-cs"/>
              </a:rPr>
              <a:t>Triển</a:t>
            </a:r>
            <a:r>
              <a:rPr lang="en-US" altLang="en-US" sz="2000" b="1" dirty="0">
                <a:solidFill>
                  <a:schemeClr val="bg1"/>
                </a:solidFill>
                <a:effectLst>
                  <a:outerShdw blurRad="38100" dist="38100" dir="2700000" algn="tl">
                    <a:srgbClr val="FFFFFF"/>
                  </a:outerShdw>
                </a:effectLst>
                <a:cs typeface="+mn-cs"/>
              </a:rPr>
              <a:t> </a:t>
            </a:r>
          </a:p>
          <a:p>
            <a:pPr algn="ctr" eaLnBrk="0" hangingPunct="0">
              <a:defRPr/>
            </a:pPr>
            <a:r>
              <a:rPr lang="en-US" altLang="en-US" sz="2000" b="1" dirty="0" err="1">
                <a:solidFill>
                  <a:schemeClr val="bg1"/>
                </a:solidFill>
                <a:effectLst>
                  <a:outerShdw blurRad="38100" dist="38100" dir="2700000" algn="tl">
                    <a:srgbClr val="FFFFFF"/>
                  </a:outerShdw>
                </a:effectLst>
                <a:cs typeface="+mn-cs"/>
              </a:rPr>
              <a:t>Kỹ</a:t>
            </a:r>
            <a:r>
              <a:rPr lang="en-US" altLang="en-US" sz="2000" b="1" dirty="0">
                <a:solidFill>
                  <a:schemeClr val="bg1"/>
                </a:solidFill>
                <a:effectLst>
                  <a:outerShdw blurRad="38100" dist="38100" dir="2700000" algn="tl">
                    <a:srgbClr val="FFFFFF"/>
                  </a:outerShdw>
                </a:effectLst>
                <a:cs typeface="+mn-cs"/>
              </a:rPr>
              <a:t> </a:t>
            </a:r>
            <a:r>
              <a:rPr lang="en-US" altLang="en-US" sz="2000" b="1" dirty="0" err="1">
                <a:solidFill>
                  <a:schemeClr val="bg1"/>
                </a:solidFill>
                <a:effectLst>
                  <a:outerShdw blurRad="38100" dist="38100" dir="2700000" algn="tl">
                    <a:srgbClr val="FFFFFF"/>
                  </a:outerShdw>
                </a:effectLst>
                <a:cs typeface="+mn-cs"/>
              </a:rPr>
              <a:t>Năng</a:t>
            </a:r>
            <a:r>
              <a:rPr lang="en-US" altLang="en-US" sz="2000" b="1" dirty="0">
                <a:solidFill>
                  <a:schemeClr val="bg1"/>
                </a:solidFill>
                <a:effectLst>
                  <a:outerShdw blurRad="38100" dist="38100" dir="2700000" algn="tl">
                    <a:srgbClr val="FFFFFF"/>
                  </a:outerShdw>
                </a:effectLst>
                <a:cs typeface="+mn-cs"/>
              </a:rPr>
              <a:t> </a:t>
            </a:r>
            <a:r>
              <a:rPr lang="en-US" altLang="en-US" sz="2000" b="1" dirty="0" err="1">
                <a:solidFill>
                  <a:schemeClr val="bg1"/>
                </a:solidFill>
                <a:effectLst>
                  <a:outerShdw blurRad="38100" dist="38100" dir="2700000" algn="tl">
                    <a:srgbClr val="FFFFFF"/>
                  </a:outerShdw>
                </a:effectLst>
                <a:cs typeface="+mn-cs"/>
              </a:rPr>
              <a:t>Xã</a:t>
            </a:r>
            <a:r>
              <a:rPr lang="en-US" altLang="en-US" sz="2000" b="1" dirty="0">
                <a:solidFill>
                  <a:schemeClr val="bg1"/>
                </a:solidFill>
                <a:effectLst>
                  <a:outerShdw blurRad="38100" dist="38100" dir="2700000" algn="tl">
                    <a:srgbClr val="FFFFFF"/>
                  </a:outerShdw>
                </a:effectLst>
                <a:cs typeface="+mn-cs"/>
              </a:rPr>
              <a:t> </a:t>
            </a:r>
            <a:r>
              <a:rPr lang="en-US" altLang="en-US" sz="2000" b="1" dirty="0" err="1">
                <a:solidFill>
                  <a:schemeClr val="bg1"/>
                </a:solidFill>
                <a:effectLst>
                  <a:outerShdw blurRad="38100" dist="38100" dir="2700000" algn="tl">
                    <a:srgbClr val="FFFFFF"/>
                  </a:outerShdw>
                </a:effectLst>
                <a:cs typeface="+mn-cs"/>
              </a:rPr>
              <a:t>Hội</a:t>
            </a:r>
            <a:endParaRPr lang="en-US" altLang="en-US" sz="2000" b="1" dirty="0">
              <a:solidFill>
                <a:schemeClr val="bg1"/>
              </a:solidFill>
              <a:effectLst>
                <a:outerShdw blurRad="38100" dist="38100" dir="2700000" algn="tl">
                  <a:srgbClr val="FFFFFF"/>
                </a:outerShdw>
              </a:effectLst>
              <a:cs typeface="+mn-cs"/>
            </a:endParaRPr>
          </a:p>
          <a:p>
            <a:pPr algn="ctr" eaLnBrk="0" hangingPunct="0">
              <a:defRPr/>
            </a:pPr>
            <a:r>
              <a:rPr lang="en-US" altLang="en-US" sz="1400" b="1" dirty="0">
                <a:solidFill>
                  <a:schemeClr val="accent1"/>
                </a:solidFill>
                <a:effectLst>
                  <a:outerShdw blurRad="38100" dist="38100" dir="2700000" algn="tl">
                    <a:srgbClr val="FFFFFF"/>
                  </a:outerShdw>
                </a:effectLst>
                <a:cs typeface="+mn-cs"/>
              </a:rPr>
              <a:t>(</a:t>
            </a:r>
            <a:r>
              <a:rPr lang="en-US" sz="1400" b="1" dirty="0" err="1">
                <a:solidFill>
                  <a:schemeClr val="accent1"/>
                </a:solidFill>
                <a:cs typeface="+mn-cs"/>
              </a:rPr>
              <a:t>Sự</a:t>
            </a:r>
            <a:r>
              <a:rPr lang="en-US" sz="1400" b="1" dirty="0">
                <a:solidFill>
                  <a:schemeClr val="accent1"/>
                </a:solidFill>
                <a:cs typeface="+mn-cs"/>
              </a:rPr>
              <a:t> </a:t>
            </a:r>
            <a:r>
              <a:rPr lang="en-US" sz="1400" b="1" dirty="0" err="1">
                <a:solidFill>
                  <a:schemeClr val="accent1"/>
                </a:solidFill>
                <a:cs typeface="+mn-cs"/>
              </a:rPr>
              <a:t>tự</a:t>
            </a:r>
            <a:r>
              <a:rPr lang="en-US" sz="1400" b="1" dirty="0">
                <a:solidFill>
                  <a:schemeClr val="accent1"/>
                </a:solidFill>
                <a:cs typeface="+mn-cs"/>
              </a:rPr>
              <a:t> </a:t>
            </a:r>
            <a:r>
              <a:rPr lang="en-US" sz="1400" b="1" dirty="0" err="1">
                <a:solidFill>
                  <a:schemeClr val="accent1"/>
                </a:solidFill>
                <a:cs typeface="+mn-cs"/>
              </a:rPr>
              <a:t>nhận</a:t>
            </a:r>
            <a:r>
              <a:rPr lang="en-US" sz="1400" b="1" dirty="0">
                <a:solidFill>
                  <a:schemeClr val="accent1"/>
                </a:solidFill>
                <a:cs typeface="+mn-cs"/>
              </a:rPr>
              <a:t> </a:t>
            </a:r>
            <a:r>
              <a:rPr lang="en-US" sz="1400" b="1" dirty="0" err="1">
                <a:solidFill>
                  <a:schemeClr val="accent1"/>
                </a:solidFill>
                <a:cs typeface="+mn-cs"/>
              </a:rPr>
              <a:t>thức</a:t>
            </a:r>
            <a:r>
              <a:rPr lang="en-US" altLang="en-US" sz="1400" b="1" dirty="0">
                <a:solidFill>
                  <a:schemeClr val="accent1"/>
                </a:solidFill>
                <a:effectLst>
                  <a:outerShdw blurRad="38100" dist="38100" dir="2700000" algn="tl">
                    <a:srgbClr val="FFFFFF"/>
                  </a:outerShdw>
                </a:effectLst>
                <a:cs typeface="+mn-cs"/>
              </a:rPr>
              <a:t>, </a:t>
            </a:r>
            <a:r>
              <a:rPr lang="vi-VN" sz="1400" b="1" dirty="0">
                <a:solidFill>
                  <a:schemeClr val="accent1"/>
                </a:solidFill>
                <a:cs typeface="+mn-cs"/>
              </a:rPr>
              <a:t>Độ nhạy cảm đối </a:t>
            </a:r>
            <a:endParaRPr lang="en-US" sz="1400" b="1" dirty="0">
              <a:solidFill>
                <a:schemeClr val="accent1"/>
              </a:solidFill>
              <a:cs typeface="+mn-cs"/>
            </a:endParaRPr>
          </a:p>
          <a:p>
            <a:pPr algn="ctr" eaLnBrk="0" hangingPunct="0">
              <a:defRPr/>
            </a:pPr>
            <a:r>
              <a:rPr lang="en-US" sz="1400" b="1" dirty="0">
                <a:solidFill>
                  <a:schemeClr val="accent1"/>
                </a:solidFill>
                <a:cs typeface="+mn-cs"/>
              </a:rPr>
              <a:t>v</a:t>
            </a:r>
            <a:r>
              <a:rPr lang="vi-VN" sz="1400" b="1" dirty="0">
                <a:solidFill>
                  <a:schemeClr val="accent1"/>
                </a:solidFill>
                <a:cs typeface="+mn-cs"/>
              </a:rPr>
              <a:t>ới </a:t>
            </a:r>
            <a:r>
              <a:rPr lang="en-US" sz="1400" b="1" dirty="0">
                <a:solidFill>
                  <a:schemeClr val="accent1"/>
                </a:solidFill>
                <a:cs typeface="+mn-cs"/>
              </a:rPr>
              <a:t> </a:t>
            </a:r>
            <a:r>
              <a:rPr lang="vi-VN" sz="1400" b="1" dirty="0">
                <a:solidFill>
                  <a:schemeClr val="accent1"/>
                </a:solidFill>
                <a:cs typeface="+mn-cs"/>
              </a:rPr>
              <a:t>người khác</a:t>
            </a:r>
            <a:r>
              <a:rPr lang="en-US" sz="1400" b="1" dirty="0">
                <a:solidFill>
                  <a:schemeClr val="accent1"/>
                </a:solidFill>
                <a:cs typeface="+mn-cs"/>
              </a:rPr>
              <a:t>, </a:t>
            </a:r>
            <a:r>
              <a:rPr lang="en-US" sz="1400" b="1" dirty="0" err="1">
                <a:solidFill>
                  <a:schemeClr val="accent1"/>
                </a:solidFill>
                <a:cs typeface="+mn-cs"/>
              </a:rPr>
              <a:t>Hiểu</a:t>
            </a:r>
            <a:r>
              <a:rPr lang="en-US" sz="1400" b="1" dirty="0">
                <a:solidFill>
                  <a:schemeClr val="accent1"/>
                </a:solidFill>
                <a:cs typeface="+mn-cs"/>
              </a:rPr>
              <a:t> </a:t>
            </a:r>
            <a:r>
              <a:rPr lang="en-US" sz="1400" b="1" dirty="0" err="1">
                <a:solidFill>
                  <a:schemeClr val="accent1"/>
                </a:solidFill>
                <a:cs typeface="+mn-cs"/>
              </a:rPr>
              <a:t>biết</a:t>
            </a:r>
            <a:r>
              <a:rPr lang="en-US" sz="1400" b="1" dirty="0">
                <a:solidFill>
                  <a:schemeClr val="accent1"/>
                </a:solidFill>
                <a:cs typeface="+mn-cs"/>
              </a:rPr>
              <a:t> </a:t>
            </a:r>
          </a:p>
          <a:p>
            <a:pPr algn="ctr" eaLnBrk="0" hangingPunct="0">
              <a:defRPr/>
            </a:pPr>
            <a:r>
              <a:rPr lang="en-US" sz="1400" b="1" dirty="0" err="1">
                <a:solidFill>
                  <a:schemeClr val="accent1"/>
                </a:solidFill>
                <a:cs typeface="+mn-cs"/>
              </a:rPr>
              <a:t>xã</a:t>
            </a:r>
            <a:r>
              <a:rPr lang="en-US" sz="1400" b="1" dirty="0">
                <a:solidFill>
                  <a:schemeClr val="accent1"/>
                </a:solidFill>
                <a:cs typeface="+mn-cs"/>
              </a:rPr>
              <a:t> </a:t>
            </a:r>
            <a:r>
              <a:rPr lang="en-US" sz="1400" b="1" dirty="0" err="1">
                <a:solidFill>
                  <a:schemeClr val="accent1"/>
                </a:solidFill>
                <a:cs typeface="+mn-cs"/>
              </a:rPr>
              <a:t>hội</a:t>
            </a:r>
            <a:r>
              <a:rPr lang="en-US" altLang="en-US" sz="1400" b="1" dirty="0">
                <a:solidFill>
                  <a:schemeClr val="accent1"/>
                </a:solidFill>
                <a:effectLst>
                  <a:outerShdw blurRad="38100" dist="38100" dir="2700000" algn="tl">
                    <a:srgbClr val="FFFFFF"/>
                  </a:outerShdw>
                </a:effectLst>
                <a:cs typeface="+mn-cs"/>
              </a:rPr>
              <a:t>, </a:t>
            </a:r>
            <a:r>
              <a:rPr lang="en-US" sz="1400" b="1" dirty="0" err="1">
                <a:solidFill>
                  <a:schemeClr val="accent1"/>
                </a:solidFill>
                <a:cs typeface="+mn-cs"/>
              </a:rPr>
              <a:t>Tự</a:t>
            </a:r>
            <a:r>
              <a:rPr lang="en-US" sz="1400" b="1" dirty="0">
                <a:solidFill>
                  <a:schemeClr val="accent1"/>
                </a:solidFill>
                <a:cs typeface="+mn-cs"/>
              </a:rPr>
              <a:t> </a:t>
            </a:r>
            <a:r>
              <a:rPr lang="en-US" sz="1400" b="1" dirty="0" err="1">
                <a:solidFill>
                  <a:schemeClr val="accent1"/>
                </a:solidFill>
                <a:cs typeface="+mn-cs"/>
              </a:rPr>
              <a:t>chủ</a:t>
            </a:r>
            <a:r>
              <a:rPr lang="en-US" sz="1400" b="1" dirty="0">
                <a:solidFill>
                  <a:schemeClr val="accent1"/>
                </a:solidFill>
                <a:cs typeface="+mn-cs"/>
              </a:rPr>
              <a:t> )</a:t>
            </a:r>
            <a:endParaRPr lang="en-US" altLang="en-US" sz="1400" b="1" dirty="0">
              <a:solidFill>
                <a:schemeClr val="accent1"/>
              </a:solidFill>
              <a:effectLst>
                <a:outerShdw blurRad="38100" dist="38100" dir="2700000" algn="tl">
                  <a:srgbClr val="FFFFFF"/>
                </a:outerShdw>
              </a:effectLst>
              <a:cs typeface="+mn-cs"/>
            </a:endParaRPr>
          </a:p>
        </p:txBody>
      </p:sp>
      <p:sp>
        <p:nvSpPr>
          <p:cNvPr id="7" name="AutoShape 9"/>
          <p:cNvSpPr>
            <a:spLocks noChangeArrowheads="1"/>
          </p:cNvSpPr>
          <p:nvPr/>
        </p:nvSpPr>
        <p:spPr bwMode="auto">
          <a:xfrm>
            <a:off x="2590800" y="781850"/>
            <a:ext cx="3886200" cy="2362200"/>
          </a:xfrm>
          <a:prstGeom prst="flowChartDecision">
            <a:avLst/>
          </a:prstGeom>
          <a:solidFill>
            <a:srgbClr val="C2FF17"/>
          </a:solidFill>
          <a:ln w="9525">
            <a:noFill/>
            <a:miter lim="800000"/>
            <a:headEnd/>
            <a:tailEnd/>
          </a:ln>
          <a:effectLst/>
        </p:spPr>
        <p:txBody>
          <a:bodyPr wrap="none" anchor="ctr"/>
          <a:lstStyle/>
          <a:p>
            <a:pPr algn="ctr" eaLnBrk="0" hangingPunct="0">
              <a:defRPr/>
            </a:pPr>
            <a:r>
              <a:rPr lang="en-US" altLang="en-US" sz="2000" b="1" dirty="0" err="1">
                <a:solidFill>
                  <a:schemeClr val="bg1"/>
                </a:solidFill>
                <a:effectLst>
                  <a:outerShdw blurRad="38100" dist="38100" dir="2700000" algn="tl">
                    <a:srgbClr val="FFFFFF"/>
                  </a:outerShdw>
                </a:effectLst>
                <a:cs typeface="+mn-cs"/>
              </a:rPr>
              <a:t>Phát</a:t>
            </a:r>
            <a:r>
              <a:rPr lang="en-US" altLang="en-US" sz="2000" b="1" dirty="0">
                <a:solidFill>
                  <a:schemeClr val="bg1"/>
                </a:solidFill>
                <a:effectLst>
                  <a:outerShdw blurRad="38100" dist="38100" dir="2700000" algn="tl">
                    <a:srgbClr val="FFFFFF"/>
                  </a:outerShdw>
                </a:effectLst>
                <a:cs typeface="+mn-cs"/>
              </a:rPr>
              <a:t> </a:t>
            </a:r>
            <a:r>
              <a:rPr lang="en-US" altLang="en-US" sz="2000" b="1" dirty="0" err="1">
                <a:solidFill>
                  <a:schemeClr val="bg1"/>
                </a:solidFill>
                <a:effectLst>
                  <a:outerShdw blurRad="38100" dist="38100" dir="2700000" algn="tl">
                    <a:srgbClr val="FFFFFF"/>
                  </a:outerShdw>
                </a:effectLst>
                <a:cs typeface="+mn-cs"/>
              </a:rPr>
              <a:t>Triển</a:t>
            </a:r>
            <a:r>
              <a:rPr lang="en-US" altLang="en-US" sz="2000" b="1" dirty="0">
                <a:solidFill>
                  <a:schemeClr val="bg1"/>
                </a:solidFill>
                <a:effectLst>
                  <a:outerShdw blurRad="38100" dist="38100" dir="2700000" algn="tl">
                    <a:srgbClr val="FFFFFF"/>
                  </a:outerShdw>
                </a:effectLst>
                <a:cs typeface="+mn-cs"/>
              </a:rPr>
              <a:t> </a:t>
            </a:r>
          </a:p>
          <a:p>
            <a:pPr algn="ctr" eaLnBrk="0" hangingPunct="0">
              <a:defRPr/>
            </a:pPr>
            <a:r>
              <a:rPr lang="en-US" altLang="en-US" sz="2000" b="1" dirty="0" err="1">
                <a:solidFill>
                  <a:schemeClr val="bg1"/>
                </a:solidFill>
                <a:effectLst>
                  <a:outerShdw blurRad="38100" dist="38100" dir="2700000" algn="tl">
                    <a:srgbClr val="FFFFFF"/>
                  </a:outerShdw>
                </a:effectLst>
                <a:cs typeface="+mn-cs"/>
              </a:rPr>
              <a:t>Kỹ</a:t>
            </a:r>
            <a:r>
              <a:rPr lang="en-US" altLang="en-US" sz="2000" b="1" dirty="0">
                <a:solidFill>
                  <a:schemeClr val="bg1"/>
                </a:solidFill>
                <a:effectLst>
                  <a:outerShdw blurRad="38100" dist="38100" dir="2700000" algn="tl">
                    <a:srgbClr val="FFFFFF"/>
                  </a:outerShdw>
                </a:effectLst>
                <a:cs typeface="+mn-cs"/>
              </a:rPr>
              <a:t> </a:t>
            </a:r>
            <a:r>
              <a:rPr lang="en-US" altLang="en-US" sz="2000" b="1" dirty="0" err="1">
                <a:solidFill>
                  <a:schemeClr val="bg1"/>
                </a:solidFill>
                <a:effectLst>
                  <a:outerShdw blurRad="38100" dist="38100" dir="2700000" algn="tl">
                    <a:srgbClr val="FFFFFF"/>
                  </a:outerShdw>
                </a:effectLst>
                <a:cs typeface="+mn-cs"/>
              </a:rPr>
              <a:t>Năng</a:t>
            </a:r>
            <a:r>
              <a:rPr lang="en-US" altLang="en-US" sz="2000" b="1" dirty="0">
                <a:solidFill>
                  <a:schemeClr val="bg1"/>
                </a:solidFill>
                <a:effectLst>
                  <a:outerShdw blurRad="38100" dist="38100" dir="2700000" algn="tl">
                    <a:srgbClr val="FFFFFF"/>
                  </a:outerShdw>
                </a:effectLst>
                <a:cs typeface="+mn-cs"/>
              </a:rPr>
              <a:t> </a:t>
            </a:r>
            <a:r>
              <a:rPr lang="en-US" altLang="en-US" sz="2000" b="1" dirty="0" err="1">
                <a:solidFill>
                  <a:schemeClr val="bg1"/>
                </a:solidFill>
                <a:effectLst>
                  <a:outerShdw blurRad="38100" dist="38100" dir="2700000" algn="tl">
                    <a:srgbClr val="FFFFFF"/>
                  </a:outerShdw>
                </a:effectLst>
                <a:cs typeface="+mn-cs"/>
              </a:rPr>
              <a:t>Cá</a:t>
            </a:r>
            <a:r>
              <a:rPr lang="en-US" altLang="en-US" sz="2000" b="1" dirty="0">
                <a:solidFill>
                  <a:schemeClr val="bg1"/>
                </a:solidFill>
                <a:effectLst>
                  <a:outerShdw blurRad="38100" dist="38100" dir="2700000" algn="tl">
                    <a:srgbClr val="FFFFFF"/>
                  </a:outerShdw>
                </a:effectLst>
                <a:cs typeface="+mn-cs"/>
              </a:rPr>
              <a:t> </a:t>
            </a:r>
            <a:r>
              <a:rPr lang="en-US" altLang="en-US" sz="2000" b="1" dirty="0" err="1">
                <a:solidFill>
                  <a:schemeClr val="bg1"/>
                </a:solidFill>
                <a:effectLst>
                  <a:outerShdw blurRad="38100" dist="38100" dir="2700000" algn="tl">
                    <a:srgbClr val="FFFFFF"/>
                  </a:outerShdw>
                </a:effectLst>
                <a:cs typeface="+mn-cs"/>
              </a:rPr>
              <a:t>Nhân</a:t>
            </a:r>
            <a:endParaRPr lang="en-US" altLang="en-US" sz="2000" b="1" dirty="0">
              <a:solidFill>
                <a:schemeClr val="bg1"/>
              </a:solidFill>
              <a:effectLst>
                <a:outerShdw blurRad="38100" dist="38100" dir="2700000" algn="tl">
                  <a:srgbClr val="FFFFFF"/>
                </a:outerShdw>
              </a:effectLst>
              <a:cs typeface="+mn-cs"/>
            </a:endParaRPr>
          </a:p>
          <a:p>
            <a:pPr algn="ctr" eaLnBrk="0" hangingPunct="0">
              <a:defRPr/>
            </a:pPr>
            <a:r>
              <a:rPr lang="en-US" altLang="en-US" sz="1400" b="1" dirty="0">
                <a:solidFill>
                  <a:schemeClr val="accent1"/>
                </a:solidFill>
                <a:effectLst>
                  <a:outerShdw blurRad="38100" dist="38100" dir="2700000" algn="tl">
                    <a:srgbClr val="FFFFFF"/>
                  </a:outerShdw>
                </a:effectLst>
                <a:cs typeface="+mn-cs"/>
              </a:rPr>
              <a:t>(K</a:t>
            </a:r>
            <a:r>
              <a:rPr lang="vi-VN" sz="1400" b="1" dirty="0">
                <a:solidFill>
                  <a:schemeClr val="accent1"/>
                </a:solidFill>
                <a:cs typeface="+mn-cs"/>
              </a:rPr>
              <a:t>ỹ năng giao tiếp</a:t>
            </a:r>
            <a:r>
              <a:rPr lang="en-US" sz="1400" b="1" dirty="0">
                <a:solidFill>
                  <a:schemeClr val="accent1"/>
                </a:solidFill>
                <a:cs typeface="+mn-cs"/>
              </a:rPr>
              <a:t>,</a:t>
            </a:r>
            <a:r>
              <a:rPr lang="vi-VN" sz="1400" b="1" dirty="0">
                <a:solidFill>
                  <a:schemeClr val="accent1"/>
                </a:solidFill>
                <a:cs typeface="+mn-cs"/>
              </a:rPr>
              <a:t> ứng xử, </a:t>
            </a:r>
            <a:endParaRPr lang="en-US" sz="1400" b="1" dirty="0">
              <a:solidFill>
                <a:schemeClr val="accent1"/>
              </a:solidFill>
              <a:cs typeface="+mn-cs"/>
            </a:endParaRPr>
          </a:p>
          <a:p>
            <a:pPr algn="ctr" eaLnBrk="0" hangingPunct="0">
              <a:defRPr/>
            </a:pPr>
            <a:r>
              <a:rPr lang="vi-VN" sz="1400" b="1" dirty="0">
                <a:solidFill>
                  <a:schemeClr val="accent1"/>
                </a:solidFill>
                <a:cs typeface="+mn-cs"/>
              </a:rPr>
              <a:t>thuyết </a:t>
            </a:r>
            <a:r>
              <a:rPr lang="en-US" sz="1400" b="1" dirty="0">
                <a:solidFill>
                  <a:schemeClr val="accent1"/>
                </a:solidFill>
                <a:cs typeface="+mn-cs"/>
              </a:rPr>
              <a:t> </a:t>
            </a:r>
            <a:r>
              <a:rPr lang="vi-VN" sz="1400" b="1" dirty="0">
                <a:solidFill>
                  <a:schemeClr val="accent1"/>
                </a:solidFill>
                <a:cs typeface="+mn-cs"/>
              </a:rPr>
              <a:t>trình, nghe điện thoại, </a:t>
            </a:r>
            <a:endParaRPr lang="en-US" sz="1400" b="1" dirty="0">
              <a:solidFill>
                <a:schemeClr val="accent1"/>
              </a:solidFill>
              <a:cs typeface="+mn-cs"/>
            </a:endParaRPr>
          </a:p>
          <a:p>
            <a:pPr algn="ctr" eaLnBrk="0" hangingPunct="0">
              <a:defRPr/>
            </a:pPr>
            <a:r>
              <a:rPr lang="vi-VN" sz="1400" b="1" dirty="0">
                <a:solidFill>
                  <a:schemeClr val="accent1"/>
                </a:solidFill>
                <a:cs typeface="+mn-cs"/>
              </a:rPr>
              <a:t>kỹ năng đọc, viết, quản lý </a:t>
            </a:r>
            <a:endParaRPr lang="en-US" sz="1400" b="1" dirty="0">
              <a:solidFill>
                <a:schemeClr val="accent1"/>
              </a:solidFill>
              <a:cs typeface="+mn-cs"/>
            </a:endParaRPr>
          </a:p>
          <a:p>
            <a:pPr algn="ctr" eaLnBrk="0" hangingPunct="0">
              <a:defRPr/>
            </a:pPr>
            <a:r>
              <a:rPr lang="vi-VN" sz="1400" b="1" dirty="0">
                <a:solidFill>
                  <a:schemeClr val="accent1"/>
                </a:solidFill>
                <a:cs typeface="+mn-cs"/>
              </a:rPr>
              <a:t>thời gian hiệu quả</a:t>
            </a:r>
            <a:r>
              <a:rPr lang="en-US" sz="1400" b="1" dirty="0">
                <a:solidFill>
                  <a:schemeClr val="accent1"/>
                </a:solidFill>
                <a:cs typeface="+mn-cs"/>
              </a:rPr>
              <a:t>)</a:t>
            </a:r>
            <a:endParaRPr lang="en-US" altLang="en-US" sz="1400" b="1" dirty="0">
              <a:solidFill>
                <a:schemeClr val="accent1"/>
              </a:solidFill>
              <a:effectLst>
                <a:outerShdw blurRad="38100" dist="38100" dir="2700000" algn="tl">
                  <a:srgbClr val="FFFFFF"/>
                </a:outerShdw>
              </a:effectLst>
              <a:cs typeface="+mn-cs"/>
            </a:endParaRPr>
          </a:p>
        </p:txBody>
      </p:sp>
      <p:sp>
        <p:nvSpPr>
          <p:cNvPr id="8" name="Rectangle 7"/>
          <p:cNvSpPr>
            <a:spLocks noChangeArrowheads="1"/>
          </p:cNvSpPr>
          <p:nvPr/>
        </p:nvSpPr>
        <p:spPr bwMode="auto">
          <a:xfrm>
            <a:off x="152400" y="5458625"/>
            <a:ext cx="8991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vi-VN" dirty="0"/>
              <a:t>Theo kết quả nghiên cứu của đại học Harvard và Stanford (Hoa kỳ), yếu tố kỹ năng cá nhân, kỹ năng xã hội đóng góp từ </a:t>
            </a:r>
            <a:r>
              <a:rPr lang="vi-VN" dirty="0">
                <a:solidFill>
                  <a:srgbClr val="FF0000"/>
                </a:solidFill>
              </a:rPr>
              <a:t>70% – 75% </a:t>
            </a:r>
            <a:r>
              <a:rPr lang="vi-VN" dirty="0"/>
              <a:t>vào sự thành công trong cuộc sống và công việc, phần còn lại mới là kỹ năng chuyên ngành. </a:t>
            </a:r>
            <a:endParaRPr lang="en-US" dirty="0"/>
          </a:p>
        </p:txBody>
      </p:sp>
    </p:spTree>
    <p:extLst>
      <p:ext uri="{BB962C8B-B14F-4D97-AF65-F5344CB8AC3E}">
        <p14:creationId xmlns:p14="http://schemas.microsoft.com/office/powerpoint/2010/main" val="25103954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000"/>
                            </p:stCondLst>
                            <p:childTnLst>
                              <p:par>
                                <p:cTn id="9" presetID="23" presetClass="entr" presetSubtype="52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 calcmode="lin" valueType="num">
                                      <p:cBhvr>
                                        <p:cTn id="13" dur="500" fill="hold"/>
                                        <p:tgtEl>
                                          <p:spTgt spid="4"/>
                                        </p:tgtEl>
                                        <p:attrNameLst>
                                          <p:attrName>ppt_x</p:attrName>
                                        </p:attrNameLst>
                                      </p:cBhvr>
                                      <p:tavLst>
                                        <p:tav tm="0">
                                          <p:val>
                                            <p:fltVal val="0.5"/>
                                          </p:val>
                                        </p:tav>
                                        <p:tav tm="100000">
                                          <p:val>
                                            <p:strVal val="#ppt_x"/>
                                          </p:val>
                                        </p:tav>
                                      </p:tavLst>
                                    </p:anim>
                                    <p:anim calcmode="lin" valueType="num">
                                      <p:cBhvr>
                                        <p:cTn id="14" dur="500" fill="hold"/>
                                        <p:tgtEl>
                                          <p:spTgt spid="4"/>
                                        </p:tgtEl>
                                        <p:attrNameLst>
                                          <p:attrName>ppt_y</p:attrName>
                                        </p:attrNameLst>
                                      </p:cBhvr>
                                      <p:tavLst>
                                        <p:tav tm="0">
                                          <p:val>
                                            <p:fltVal val="0.5"/>
                                          </p:val>
                                        </p:tav>
                                        <p:tav tm="100000">
                                          <p:val>
                                            <p:strVal val="#ppt_y"/>
                                          </p:val>
                                        </p:tav>
                                      </p:tavLst>
                                    </p:anim>
                                  </p:childTnLst>
                                </p:cTn>
                              </p:par>
                            </p:childTnLst>
                          </p:cTn>
                        </p:par>
                        <p:par>
                          <p:cTn id="15" fill="hold">
                            <p:stCondLst>
                              <p:cond delay="2500"/>
                            </p:stCondLst>
                            <p:childTnLst>
                              <p:par>
                                <p:cTn id="16" presetID="23" presetClass="entr" presetSubtype="52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 calcmode="lin" valueType="num">
                                      <p:cBhvr>
                                        <p:cTn id="20" dur="500" fill="hold"/>
                                        <p:tgtEl>
                                          <p:spTgt spid="7"/>
                                        </p:tgtEl>
                                        <p:attrNameLst>
                                          <p:attrName>ppt_x</p:attrName>
                                        </p:attrNameLst>
                                      </p:cBhvr>
                                      <p:tavLst>
                                        <p:tav tm="0">
                                          <p:val>
                                            <p:fltVal val="0.5"/>
                                          </p:val>
                                        </p:tav>
                                        <p:tav tm="100000">
                                          <p:val>
                                            <p:strVal val="#ppt_x"/>
                                          </p:val>
                                        </p:tav>
                                      </p:tavLst>
                                    </p:anim>
                                    <p:anim calcmode="lin" valueType="num">
                                      <p:cBhvr>
                                        <p:cTn id="21" dur="500" fill="hold"/>
                                        <p:tgtEl>
                                          <p:spTgt spid="7"/>
                                        </p:tgtEl>
                                        <p:attrNameLst>
                                          <p:attrName>ppt_y</p:attrName>
                                        </p:attrNameLst>
                                      </p:cBhvr>
                                      <p:tavLst>
                                        <p:tav tm="0">
                                          <p:val>
                                            <p:fltVal val="0.5"/>
                                          </p:val>
                                        </p:tav>
                                        <p:tav tm="100000">
                                          <p:val>
                                            <p:strVal val="#ppt_y"/>
                                          </p:val>
                                        </p:tav>
                                      </p:tavLst>
                                    </p:anim>
                                  </p:childTnLst>
                                </p:cTn>
                              </p:par>
                            </p:childTnLst>
                          </p:cTn>
                        </p:par>
                        <p:par>
                          <p:cTn id="22" fill="hold">
                            <p:stCondLst>
                              <p:cond delay="3000"/>
                            </p:stCondLst>
                            <p:childTnLst>
                              <p:par>
                                <p:cTn id="23" presetID="23" presetClass="entr" presetSubtype="528"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 calcmode="lin" valueType="num">
                                      <p:cBhvr>
                                        <p:cTn id="27" dur="500" fill="hold"/>
                                        <p:tgtEl>
                                          <p:spTgt spid="6"/>
                                        </p:tgtEl>
                                        <p:attrNameLst>
                                          <p:attrName>ppt_x</p:attrName>
                                        </p:attrNameLst>
                                      </p:cBhvr>
                                      <p:tavLst>
                                        <p:tav tm="0">
                                          <p:val>
                                            <p:fltVal val="0.5"/>
                                          </p:val>
                                        </p:tav>
                                        <p:tav tm="100000">
                                          <p:val>
                                            <p:strVal val="#ppt_x"/>
                                          </p:val>
                                        </p:tav>
                                      </p:tavLst>
                                    </p:anim>
                                    <p:anim calcmode="lin" valueType="num">
                                      <p:cBhvr>
                                        <p:cTn id="28" dur="500" fill="hold"/>
                                        <p:tgtEl>
                                          <p:spTgt spid="6"/>
                                        </p:tgtEl>
                                        <p:attrNameLst>
                                          <p:attrName>ppt_y</p:attrName>
                                        </p:attrNameLst>
                                      </p:cBhvr>
                                      <p:tavLst>
                                        <p:tav tm="0">
                                          <p:val>
                                            <p:fltVal val="0.5"/>
                                          </p:val>
                                        </p:tav>
                                        <p:tav tm="100000">
                                          <p:val>
                                            <p:strVal val="#ppt_y"/>
                                          </p:val>
                                        </p:tav>
                                      </p:tavLst>
                                    </p:anim>
                                  </p:childTnLst>
                                </p:cTn>
                              </p:par>
                            </p:childTnLst>
                          </p:cTn>
                        </p:par>
                        <p:par>
                          <p:cTn id="29" fill="hold">
                            <p:stCondLst>
                              <p:cond delay="3500"/>
                            </p:stCondLst>
                            <p:childTnLst>
                              <p:par>
                                <p:cTn id="30" presetID="23" presetClass="entr" presetSubtype="528"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500" fill="hold"/>
                                        <p:tgtEl>
                                          <p:spTgt spid="5"/>
                                        </p:tgtEl>
                                        <p:attrNameLst>
                                          <p:attrName>ppt_w</p:attrName>
                                        </p:attrNameLst>
                                      </p:cBhvr>
                                      <p:tavLst>
                                        <p:tav tm="0">
                                          <p:val>
                                            <p:fltVal val="0"/>
                                          </p:val>
                                        </p:tav>
                                        <p:tav tm="100000">
                                          <p:val>
                                            <p:strVal val="#ppt_w"/>
                                          </p:val>
                                        </p:tav>
                                      </p:tavLst>
                                    </p:anim>
                                    <p:anim calcmode="lin" valueType="num">
                                      <p:cBhvr>
                                        <p:cTn id="33" dur="500" fill="hold"/>
                                        <p:tgtEl>
                                          <p:spTgt spid="5"/>
                                        </p:tgtEl>
                                        <p:attrNameLst>
                                          <p:attrName>ppt_h</p:attrName>
                                        </p:attrNameLst>
                                      </p:cBhvr>
                                      <p:tavLst>
                                        <p:tav tm="0">
                                          <p:val>
                                            <p:fltVal val="0"/>
                                          </p:val>
                                        </p:tav>
                                        <p:tav tm="100000">
                                          <p:val>
                                            <p:strVal val="#ppt_h"/>
                                          </p:val>
                                        </p:tav>
                                      </p:tavLst>
                                    </p:anim>
                                    <p:anim calcmode="lin" valueType="num">
                                      <p:cBhvr>
                                        <p:cTn id="34" dur="500" fill="hold"/>
                                        <p:tgtEl>
                                          <p:spTgt spid="5"/>
                                        </p:tgtEl>
                                        <p:attrNameLst>
                                          <p:attrName>ppt_x</p:attrName>
                                        </p:attrNameLst>
                                      </p:cBhvr>
                                      <p:tavLst>
                                        <p:tav tm="0">
                                          <p:val>
                                            <p:fltVal val="0.5"/>
                                          </p:val>
                                        </p:tav>
                                        <p:tav tm="100000">
                                          <p:val>
                                            <p:strVal val="#ppt_x"/>
                                          </p:val>
                                        </p:tav>
                                      </p:tavLst>
                                    </p:anim>
                                    <p:anim calcmode="lin" valueType="num">
                                      <p:cBhvr>
                                        <p:cTn id="35" dur="500" fill="hold"/>
                                        <p:tgtEl>
                                          <p:spTgt spid="5"/>
                                        </p:tgtEl>
                                        <p:attrNameLst>
                                          <p:attrName>ppt_y</p:attrName>
                                        </p:attrNameLst>
                                      </p:cBhvr>
                                      <p:tavLst>
                                        <p:tav tm="0">
                                          <p:val>
                                            <p:fltVal val="0.5"/>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blinds(horizontal)">
                                      <p:cBhvr>
                                        <p:cTn id="4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autoUpdateAnimBg="0"/>
      <p:bldP spid="5" grpId="0" animBg="1" autoUpdateAnimBg="0"/>
      <p:bldP spid="6" grpId="0" animBg="1" autoUpdateAnimBg="0"/>
      <p:bldP spid="7" grpId="0" animBg="1" autoUpdateAnimBg="0"/>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vi-VN" sz="3200" b="1" dirty="0">
                <a:effectLst>
                  <a:outerShdw blurRad="38100" dist="38100" dir="2700000" algn="tl">
                    <a:srgbClr val="000000">
                      <a:alpha val="43137"/>
                    </a:srgbClr>
                  </a:outerShdw>
                </a:effectLst>
                <a:latin typeface="Arial" pitchFamily="34" charset="0"/>
                <a:cs typeface="Arial" pitchFamily="34" charset="0"/>
              </a:rPr>
              <a:t>Ứng dụng Web 2.0 dành cho thư viện số</a:t>
            </a:r>
            <a:r>
              <a:rPr lang="vi-VN" sz="3200" b="1" dirty="0" smtClean="0">
                <a:effectLst>
                  <a:outerShdw blurRad="38100" dist="38100" dir="2700000" algn="tl">
                    <a:srgbClr val="000000">
                      <a:alpha val="43137"/>
                    </a:srgbClr>
                  </a:outerShdw>
                </a:effectLst>
                <a:latin typeface="Arial" pitchFamily="34" charset="0"/>
                <a:cs typeface="Arial" pitchFamily="34" charset="0"/>
              </a:rPr>
              <a:t>.</a:t>
            </a:r>
            <a:endParaRPr lang="vi-VN" sz="4400" dirty="0"/>
          </a:p>
        </p:txBody>
      </p:sp>
      <p:sp>
        <p:nvSpPr>
          <p:cNvPr id="3" name="Content Placeholder 2"/>
          <p:cNvSpPr>
            <a:spLocks noGrp="1"/>
          </p:cNvSpPr>
          <p:nvPr>
            <p:ph idx="1"/>
          </p:nvPr>
        </p:nvSpPr>
        <p:spPr/>
        <p:txBody>
          <a:bodyPr>
            <a:noAutofit/>
          </a:bodyPr>
          <a:lstStyle/>
          <a:p>
            <a:pPr>
              <a:lnSpc>
                <a:spcPct val="150000"/>
              </a:lnSpc>
            </a:pPr>
            <a:r>
              <a:rPr lang="vi-VN" sz="2600" dirty="0">
                <a:latin typeface="Arial" pitchFamily="34" charset="0"/>
                <a:cs typeface="Arial" pitchFamily="34" charset="0"/>
              </a:rPr>
              <a:t>Trao đổi tức thời (Instant Messaging- IM</a:t>
            </a:r>
            <a:r>
              <a:rPr lang="vi-VN" sz="2600" dirty="0" smtClean="0">
                <a:latin typeface="Arial" pitchFamily="34" charset="0"/>
                <a:cs typeface="Arial" pitchFamily="34" charset="0"/>
              </a:rPr>
              <a:t>)</a:t>
            </a:r>
            <a:endParaRPr lang="en-US" sz="2600" dirty="0" smtClean="0">
              <a:latin typeface="Arial" pitchFamily="34" charset="0"/>
              <a:cs typeface="Arial" pitchFamily="34" charset="0"/>
            </a:endParaRPr>
          </a:p>
          <a:p>
            <a:pPr>
              <a:lnSpc>
                <a:spcPct val="150000"/>
              </a:lnSpc>
            </a:pPr>
            <a:r>
              <a:rPr lang="vi-VN" sz="2600" dirty="0">
                <a:latin typeface="Arial" pitchFamily="34" charset="0"/>
                <a:cs typeface="Arial" pitchFamily="34" charset="0"/>
              </a:rPr>
              <a:t>Streaming Media </a:t>
            </a:r>
            <a:endParaRPr lang="en-US" sz="2600" dirty="0" smtClean="0">
              <a:latin typeface="Arial" pitchFamily="34" charset="0"/>
              <a:cs typeface="Arial" pitchFamily="34" charset="0"/>
            </a:endParaRPr>
          </a:p>
          <a:p>
            <a:pPr>
              <a:lnSpc>
                <a:spcPct val="150000"/>
              </a:lnSpc>
            </a:pPr>
            <a:r>
              <a:rPr lang="vi-VN" sz="2600" dirty="0" smtClean="0">
                <a:latin typeface="Arial" pitchFamily="34" charset="0"/>
                <a:cs typeface="Arial" pitchFamily="34" charset="0"/>
              </a:rPr>
              <a:t>RSS</a:t>
            </a:r>
          </a:p>
          <a:p>
            <a:pPr>
              <a:lnSpc>
                <a:spcPct val="150000"/>
              </a:lnSpc>
            </a:pPr>
            <a:r>
              <a:rPr lang="en-US" sz="2600" dirty="0" smtClean="0">
                <a:latin typeface="Arial" pitchFamily="34" charset="0"/>
                <a:cs typeface="Arial" pitchFamily="34" charset="0"/>
              </a:rPr>
              <a:t>Mash-up</a:t>
            </a:r>
            <a:endParaRPr lang="vi-VN" sz="2600" dirty="0" smtClean="0">
              <a:latin typeface="Arial" pitchFamily="34" charset="0"/>
              <a:cs typeface="Arial" pitchFamily="34" charset="0"/>
            </a:endParaRPr>
          </a:p>
          <a:p>
            <a:pPr>
              <a:lnSpc>
                <a:spcPct val="150000"/>
              </a:lnSpc>
            </a:pPr>
            <a:r>
              <a:rPr lang="en-US" sz="2600" dirty="0" smtClean="0">
                <a:latin typeface="Arial" pitchFamily="34" charset="0"/>
                <a:cs typeface="Arial" pitchFamily="34" charset="0"/>
              </a:rPr>
              <a:t>Wikis</a:t>
            </a:r>
            <a:endParaRPr lang="vi-VN" sz="2600" dirty="0" smtClean="0">
              <a:latin typeface="Arial" pitchFamily="34" charset="0"/>
              <a:cs typeface="Arial" pitchFamily="34" charset="0"/>
            </a:endParaRPr>
          </a:p>
          <a:p>
            <a:pPr>
              <a:lnSpc>
                <a:spcPct val="150000"/>
              </a:lnSpc>
            </a:pPr>
            <a:r>
              <a:rPr lang="vi-VN" sz="2600" dirty="0" smtClean="0">
                <a:latin typeface="Arial" pitchFamily="34" charset="0"/>
                <a:cs typeface="Arial" pitchFamily="34" charset="0"/>
              </a:rPr>
              <a:t>Mạng xã hội</a:t>
            </a:r>
          </a:p>
          <a:p>
            <a:pPr>
              <a:lnSpc>
                <a:spcPct val="150000"/>
              </a:lnSpc>
            </a:pPr>
            <a:r>
              <a:rPr lang="vi-VN" sz="2600" dirty="0" smtClean="0">
                <a:latin typeface="Arial" pitchFamily="34" charset="0"/>
                <a:cs typeface="Arial" pitchFamily="34" charset="0"/>
              </a:rPr>
              <a:t>.....</a:t>
            </a:r>
            <a:endParaRPr lang="vi-VN" sz="2600" dirty="0">
              <a:latin typeface="Arial" pitchFamily="34" charset="0"/>
              <a:cs typeface="Arial" pitchFamily="34" charset="0"/>
            </a:endParaRPr>
          </a:p>
        </p:txBody>
      </p:sp>
    </p:spTree>
    <p:extLst>
      <p:ext uri="{BB962C8B-B14F-4D97-AF65-F5344CB8AC3E}">
        <p14:creationId xmlns:p14="http://schemas.microsoft.com/office/powerpoint/2010/main" val="3725967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Vertic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arn(inVertic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arn(inVertical)">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arn(inVertical)">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barn(inVertical)">
                                      <p:cBhvr>
                                        <p:cTn id="4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9469" y="21124"/>
            <a:ext cx="9360530" cy="6720243"/>
          </a:xfrm>
        </p:spPr>
      </p:pic>
    </p:spTree>
    <p:extLst>
      <p:ext uri="{BB962C8B-B14F-4D97-AF65-F5344CB8AC3E}">
        <p14:creationId xmlns:p14="http://schemas.microsoft.com/office/powerpoint/2010/main" val="19802472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vi-VN" sz="4400" b="1" dirty="0">
                <a:effectLst>
                  <a:outerShdw blurRad="38100" dist="38100" dir="2700000" algn="tl">
                    <a:srgbClr val="000000">
                      <a:alpha val="43137"/>
                    </a:srgbClr>
                  </a:outerShdw>
                </a:effectLst>
                <a:latin typeface="Arial" pitchFamily="34" charset="0"/>
                <a:cs typeface="Arial" pitchFamily="34" charset="0"/>
              </a:rPr>
              <a:t>Hạn Chế</a:t>
            </a:r>
            <a:r>
              <a:rPr lang="vi-VN" sz="4400" b="1" dirty="0" smtClean="0">
                <a:effectLst>
                  <a:outerShdw blurRad="38100" dist="38100" dir="2700000" algn="tl">
                    <a:srgbClr val="000000">
                      <a:alpha val="43137"/>
                    </a:srgbClr>
                  </a:outerShdw>
                </a:effectLst>
                <a:latin typeface="Arial" pitchFamily="34" charset="0"/>
                <a:cs typeface="Arial" pitchFamily="34" charset="0"/>
              </a:rPr>
              <a:t>.</a:t>
            </a:r>
            <a:endParaRPr lang="vi-VN" dirty="0"/>
          </a:p>
        </p:txBody>
      </p:sp>
      <p:sp>
        <p:nvSpPr>
          <p:cNvPr id="3" name="Content Placeholder 2"/>
          <p:cNvSpPr>
            <a:spLocks noGrp="1"/>
          </p:cNvSpPr>
          <p:nvPr>
            <p:ph idx="1"/>
          </p:nvPr>
        </p:nvSpPr>
        <p:spPr/>
        <p:txBody>
          <a:bodyPr>
            <a:normAutofit/>
          </a:bodyPr>
          <a:lstStyle/>
          <a:p>
            <a:pPr algn="just">
              <a:lnSpc>
                <a:spcPct val="150000"/>
              </a:lnSpc>
            </a:pPr>
            <a:r>
              <a:rPr lang="en-US" sz="2600" dirty="0" err="1"/>
              <a:t>Đ</a:t>
            </a:r>
            <a:r>
              <a:rPr lang="en-US" sz="2600" dirty="0" err="1" smtClean="0"/>
              <a:t>òi</a:t>
            </a:r>
            <a:r>
              <a:rPr lang="en-US" sz="2600" dirty="0" smtClean="0"/>
              <a:t> </a:t>
            </a:r>
            <a:r>
              <a:rPr lang="en-US" sz="2600" dirty="0" err="1"/>
              <a:t>hỏi</a:t>
            </a:r>
            <a:r>
              <a:rPr lang="en-US" sz="2600" dirty="0"/>
              <a:t> </a:t>
            </a:r>
            <a:r>
              <a:rPr lang="en-US" sz="2600" dirty="0" err="1"/>
              <a:t>hiểu</a:t>
            </a:r>
            <a:r>
              <a:rPr lang="en-US" sz="2600" dirty="0"/>
              <a:t> </a:t>
            </a:r>
            <a:r>
              <a:rPr lang="en-US" sz="2600" dirty="0" err="1"/>
              <a:t>biết</a:t>
            </a:r>
            <a:r>
              <a:rPr lang="en-US" sz="2600" dirty="0"/>
              <a:t> </a:t>
            </a:r>
            <a:r>
              <a:rPr lang="en-US" sz="2600" dirty="0" err="1"/>
              <a:t>về</a:t>
            </a:r>
            <a:r>
              <a:rPr lang="en-US" sz="2600" dirty="0"/>
              <a:t> </a:t>
            </a:r>
            <a:r>
              <a:rPr lang="en-US" sz="2600" dirty="0" err="1"/>
              <a:t>cấu</a:t>
            </a:r>
            <a:r>
              <a:rPr lang="en-US" sz="2600" dirty="0"/>
              <a:t> </a:t>
            </a:r>
            <a:r>
              <a:rPr lang="en-US" sz="2600" dirty="0" err="1"/>
              <a:t>trúc</a:t>
            </a:r>
            <a:r>
              <a:rPr lang="en-US" sz="2600" dirty="0"/>
              <a:t> </a:t>
            </a:r>
            <a:r>
              <a:rPr lang="en-US" sz="2600" dirty="0" err="1"/>
              <a:t>dữ</a:t>
            </a:r>
            <a:r>
              <a:rPr lang="en-US" sz="2600" dirty="0"/>
              <a:t> </a:t>
            </a:r>
            <a:r>
              <a:rPr lang="en-US" sz="2600" dirty="0" err="1"/>
              <a:t>liệu</a:t>
            </a:r>
            <a:r>
              <a:rPr lang="en-US" sz="2600" dirty="0"/>
              <a:t>, </a:t>
            </a:r>
            <a:r>
              <a:rPr lang="en-US" sz="2600" dirty="0" err="1"/>
              <a:t>tài</a:t>
            </a:r>
            <a:r>
              <a:rPr lang="en-US" sz="2600" dirty="0"/>
              <a:t> </a:t>
            </a:r>
            <a:r>
              <a:rPr lang="en-US" sz="2600" dirty="0" err="1"/>
              <a:t>nguyên</a:t>
            </a:r>
            <a:r>
              <a:rPr lang="en-US" sz="2600" dirty="0"/>
              <a:t> </a:t>
            </a:r>
            <a:r>
              <a:rPr lang="en-US" sz="2600" dirty="0" err="1"/>
              <a:t>mục</a:t>
            </a:r>
            <a:r>
              <a:rPr lang="en-US" sz="2600" dirty="0"/>
              <a:t> </a:t>
            </a:r>
            <a:r>
              <a:rPr lang="en-US" sz="2600" dirty="0" err="1"/>
              <a:t>tiêu</a:t>
            </a:r>
            <a:r>
              <a:rPr lang="en-US" sz="2600" dirty="0"/>
              <a:t> </a:t>
            </a:r>
            <a:r>
              <a:rPr lang="en-US" sz="2600" dirty="0" err="1"/>
              <a:t>từ</a:t>
            </a:r>
            <a:r>
              <a:rPr lang="en-US" sz="2600" dirty="0"/>
              <a:t> </a:t>
            </a:r>
            <a:r>
              <a:rPr lang="en-US" sz="2600" dirty="0" err="1"/>
              <a:t>xa</a:t>
            </a:r>
            <a:r>
              <a:rPr lang="en-US" sz="2600" dirty="0"/>
              <a:t> </a:t>
            </a:r>
            <a:r>
              <a:rPr lang="en-US" sz="2600" dirty="0" err="1"/>
              <a:t>để</a:t>
            </a:r>
            <a:r>
              <a:rPr lang="en-US" sz="2600" dirty="0"/>
              <a:t> </a:t>
            </a:r>
            <a:r>
              <a:rPr lang="en-US" sz="2600" dirty="0" err="1"/>
              <a:t>nhập</a:t>
            </a:r>
            <a:r>
              <a:rPr lang="en-US" sz="2600" dirty="0"/>
              <a:t> </a:t>
            </a:r>
            <a:r>
              <a:rPr lang="en-US" sz="2600" dirty="0" err="1"/>
              <a:t>câu</a:t>
            </a:r>
            <a:r>
              <a:rPr lang="en-US" sz="2600" dirty="0"/>
              <a:t> </a:t>
            </a:r>
            <a:r>
              <a:rPr lang="en-US" sz="2600" dirty="0" err="1"/>
              <a:t>hỏi</a:t>
            </a:r>
            <a:r>
              <a:rPr lang="en-US" sz="2600" dirty="0"/>
              <a:t> </a:t>
            </a:r>
            <a:r>
              <a:rPr lang="en-US" sz="2600" dirty="0" err="1"/>
              <a:t>truy</a:t>
            </a:r>
            <a:r>
              <a:rPr lang="en-US" sz="2600" dirty="0"/>
              <a:t> </a:t>
            </a:r>
            <a:r>
              <a:rPr lang="en-US" sz="2600" dirty="0" err="1"/>
              <a:t>vấn</a:t>
            </a:r>
            <a:r>
              <a:rPr lang="en-US" sz="2600" dirty="0"/>
              <a:t> </a:t>
            </a:r>
            <a:r>
              <a:rPr lang="en-US" sz="2600" dirty="0" err="1"/>
              <a:t>và</a:t>
            </a:r>
            <a:r>
              <a:rPr lang="en-US" sz="2600" dirty="0"/>
              <a:t> </a:t>
            </a:r>
            <a:r>
              <a:rPr lang="en-US" sz="2600" dirty="0" err="1"/>
              <a:t>truy</a:t>
            </a:r>
            <a:r>
              <a:rPr lang="en-US" sz="2600" dirty="0"/>
              <a:t> </a:t>
            </a:r>
            <a:r>
              <a:rPr lang="en-US" sz="2600" dirty="0" err="1"/>
              <a:t>xuất</a:t>
            </a:r>
            <a:r>
              <a:rPr lang="en-US" sz="2600" dirty="0"/>
              <a:t> </a:t>
            </a:r>
            <a:r>
              <a:rPr lang="en-US" sz="2600" dirty="0" err="1"/>
              <a:t>kết</a:t>
            </a:r>
            <a:r>
              <a:rPr lang="en-US" sz="2600" dirty="0"/>
              <a:t> </a:t>
            </a:r>
            <a:r>
              <a:rPr lang="en-US" sz="2600" dirty="0" err="1"/>
              <a:t>quả</a:t>
            </a:r>
            <a:r>
              <a:rPr lang="en-US" sz="2600" dirty="0"/>
              <a:t> </a:t>
            </a:r>
            <a:r>
              <a:rPr lang="en-US" sz="2600" dirty="0" err="1"/>
              <a:t>tìm</a:t>
            </a:r>
            <a:r>
              <a:rPr lang="en-US" sz="2600" dirty="0"/>
              <a:t> </a:t>
            </a:r>
            <a:r>
              <a:rPr lang="en-US" sz="2600" dirty="0" err="1" smtClean="0"/>
              <a:t>kiếm</a:t>
            </a:r>
            <a:r>
              <a:rPr lang="en-US" sz="2600" dirty="0" smtClean="0"/>
              <a:t>.</a:t>
            </a:r>
          </a:p>
          <a:p>
            <a:pPr algn="just">
              <a:lnSpc>
                <a:spcPct val="150000"/>
              </a:lnSpc>
            </a:pPr>
            <a:r>
              <a:rPr lang="en-US" sz="2600" dirty="0" err="1"/>
              <a:t>N</a:t>
            </a:r>
            <a:r>
              <a:rPr lang="en-US" sz="2600" dirty="0" err="1" smtClean="0"/>
              <a:t>gười</a:t>
            </a:r>
            <a:r>
              <a:rPr lang="en-US" sz="2600" dirty="0" smtClean="0"/>
              <a:t> </a:t>
            </a:r>
            <a:r>
              <a:rPr lang="en-US" sz="2600" dirty="0" err="1"/>
              <a:t>dùng</a:t>
            </a:r>
            <a:r>
              <a:rPr lang="en-US" sz="2600" dirty="0"/>
              <a:t> </a:t>
            </a:r>
            <a:r>
              <a:rPr lang="en-US" sz="2600" dirty="0" err="1"/>
              <a:t>cũng</a:t>
            </a:r>
            <a:r>
              <a:rPr lang="en-US" sz="2600" dirty="0"/>
              <a:t> </a:t>
            </a:r>
            <a:r>
              <a:rPr lang="en-US" sz="2600" dirty="0" err="1"/>
              <a:t>cần</a:t>
            </a:r>
            <a:r>
              <a:rPr lang="en-US" sz="2600" dirty="0"/>
              <a:t> </a:t>
            </a:r>
            <a:r>
              <a:rPr lang="en-US" sz="2600" dirty="0" err="1"/>
              <a:t>hiểu</a:t>
            </a:r>
            <a:r>
              <a:rPr lang="en-US" sz="2600" dirty="0"/>
              <a:t> </a:t>
            </a:r>
            <a:r>
              <a:rPr lang="en-US" sz="2600" dirty="0" err="1"/>
              <a:t>biết</a:t>
            </a:r>
            <a:r>
              <a:rPr lang="en-US" sz="2600" dirty="0"/>
              <a:t> </a:t>
            </a:r>
            <a:r>
              <a:rPr lang="en-US" sz="2600" dirty="0" err="1"/>
              <a:t>về</a:t>
            </a:r>
            <a:r>
              <a:rPr lang="en-US" sz="2600" dirty="0"/>
              <a:t> </a:t>
            </a:r>
            <a:r>
              <a:rPr lang="en-US" sz="2600" dirty="0" err="1"/>
              <a:t>quy</a:t>
            </a:r>
            <a:r>
              <a:rPr lang="en-US" sz="2600" dirty="0"/>
              <a:t> </a:t>
            </a:r>
            <a:r>
              <a:rPr lang="en-US" sz="2600" dirty="0" err="1"/>
              <a:t>tắc</a:t>
            </a:r>
            <a:r>
              <a:rPr lang="en-US" sz="2600" dirty="0"/>
              <a:t> </a:t>
            </a:r>
            <a:r>
              <a:rPr lang="en-US" sz="2600" dirty="0" err="1"/>
              <a:t>xây</a:t>
            </a:r>
            <a:r>
              <a:rPr lang="en-US" sz="2600" dirty="0"/>
              <a:t> </a:t>
            </a:r>
            <a:r>
              <a:rPr lang="en-US" sz="2600" dirty="0" err="1"/>
              <a:t>dựng</a:t>
            </a:r>
            <a:r>
              <a:rPr lang="en-US" sz="2600" dirty="0"/>
              <a:t> </a:t>
            </a:r>
            <a:r>
              <a:rPr lang="en-US" sz="2600" dirty="0" err="1"/>
              <a:t>thuật</a:t>
            </a:r>
            <a:r>
              <a:rPr lang="en-US" sz="2600" dirty="0"/>
              <a:t> </a:t>
            </a:r>
            <a:r>
              <a:rPr lang="en-US" sz="2600" dirty="0" err="1"/>
              <a:t>ngữ</a:t>
            </a:r>
            <a:r>
              <a:rPr lang="en-US" sz="2600" dirty="0"/>
              <a:t> </a:t>
            </a:r>
            <a:r>
              <a:rPr lang="en-US" sz="2600" dirty="0" err="1"/>
              <a:t>tìm</a:t>
            </a:r>
            <a:r>
              <a:rPr lang="en-US" sz="2600" dirty="0"/>
              <a:t> </a:t>
            </a:r>
            <a:r>
              <a:rPr lang="en-US" sz="2600" dirty="0" err="1"/>
              <a:t>kiếm</a:t>
            </a:r>
            <a:r>
              <a:rPr lang="en-US" sz="2600" dirty="0"/>
              <a:t>, </a:t>
            </a:r>
            <a:r>
              <a:rPr lang="en-US" sz="2600" dirty="0" err="1"/>
              <a:t>quy</a:t>
            </a:r>
            <a:r>
              <a:rPr lang="en-US" sz="2600" dirty="0"/>
              <a:t> </a:t>
            </a:r>
            <a:r>
              <a:rPr lang="en-US" sz="2600" dirty="0" err="1"/>
              <a:t>trình</a:t>
            </a:r>
            <a:r>
              <a:rPr lang="en-US" sz="2600" dirty="0"/>
              <a:t> </a:t>
            </a:r>
            <a:r>
              <a:rPr lang="en-US" sz="2600" dirty="0" err="1"/>
              <a:t>tìm</a:t>
            </a:r>
            <a:r>
              <a:rPr lang="en-US" sz="2600" dirty="0"/>
              <a:t> </a:t>
            </a:r>
            <a:r>
              <a:rPr lang="en-US" sz="2600" dirty="0" err="1"/>
              <a:t>kiếm</a:t>
            </a:r>
            <a:r>
              <a:rPr lang="en-US" sz="2600" dirty="0"/>
              <a:t> </a:t>
            </a:r>
            <a:r>
              <a:rPr lang="en-US" sz="2600" dirty="0" err="1"/>
              <a:t>và</a:t>
            </a:r>
            <a:r>
              <a:rPr lang="en-US" sz="2600" dirty="0"/>
              <a:t> </a:t>
            </a:r>
            <a:r>
              <a:rPr lang="en-US" sz="2600" dirty="0" err="1"/>
              <a:t>truy</a:t>
            </a:r>
            <a:r>
              <a:rPr lang="en-US" sz="2600" dirty="0"/>
              <a:t> </a:t>
            </a:r>
            <a:r>
              <a:rPr lang="en-US" sz="2600" dirty="0" err="1"/>
              <a:t>xuất</a:t>
            </a:r>
            <a:r>
              <a:rPr lang="en-US" sz="2600" dirty="0"/>
              <a:t> </a:t>
            </a:r>
            <a:r>
              <a:rPr lang="en-US" sz="2600" dirty="0" err="1"/>
              <a:t>thông</a:t>
            </a:r>
            <a:r>
              <a:rPr lang="en-US" sz="2600" dirty="0"/>
              <a:t> tin.</a:t>
            </a:r>
            <a:endParaRPr lang="vi-VN" sz="2600" dirty="0"/>
          </a:p>
        </p:txBody>
      </p:sp>
    </p:spTree>
    <p:extLst>
      <p:ext uri="{BB962C8B-B14F-4D97-AF65-F5344CB8AC3E}">
        <p14:creationId xmlns:p14="http://schemas.microsoft.com/office/powerpoint/2010/main" val="21241429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ircle(in)">
                                      <p:cBhvr>
                                        <p:cTn id="17"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60648"/>
            <a:ext cx="8229600" cy="1111664"/>
          </a:xfrm>
        </p:spPr>
        <p:txBody>
          <a:bodyPr/>
          <a:lstStyle/>
          <a:p>
            <a:r>
              <a:rPr lang="en-US" b="1" dirty="0" err="1" smtClean="0">
                <a:effectLst>
                  <a:outerShdw blurRad="38100" dist="38100" dir="2700000" algn="tl">
                    <a:srgbClr val="000000">
                      <a:alpha val="43137"/>
                    </a:srgbClr>
                  </a:outerShdw>
                </a:effectLst>
                <a:latin typeface="Arial" pitchFamily="34" charset="0"/>
                <a:cs typeface="Arial" pitchFamily="34" charset="0"/>
              </a:rPr>
              <a:t>Thư</a:t>
            </a:r>
            <a:r>
              <a:rPr lang="en-US" b="1" dirty="0" smtClean="0">
                <a:effectLst>
                  <a:outerShdw blurRad="38100" dist="38100" dir="2700000" algn="tl">
                    <a:srgbClr val="000000">
                      <a:alpha val="43137"/>
                    </a:srgbClr>
                  </a:outerShdw>
                </a:effectLst>
                <a:latin typeface="Arial" pitchFamily="34" charset="0"/>
                <a:cs typeface="Arial" pitchFamily="34" charset="0"/>
              </a:rPr>
              <a:t> </a:t>
            </a:r>
            <a:r>
              <a:rPr lang="en-US" b="1" dirty="0" err="1" smtClean="0">
                <a:effectLst>
                  <a:outerShdw blurRad="38100" dist="38100" dir="2700000" algn="tl">
                    <a:srgbClr val="000000">
                      <a:alpha val="43137"/>
                    </a:srgbClr>
                  </a:outerShdw>
                </a:effectLst>
                <a:latin typeface="Arial" pitchFamily="34" charset="0"/>
                <a:cs typeface="Arial" pitchFamily="34" charset="0"/>
              </a:rPr>
              <a:t>viện</a:t>
            </a:r>
            <a:r>
              <a:rPr lang="en-US" b="1" dirty="0" smtClean="0">
                <a:effectLst>
                  <a:outerShdw blurRad="38100" dist="38100" dir="2700000" algn="tl">
                    <a:srgbClr val="000000">
                      <a:alpha val="43137"/>
                    </a:srgbClr>
                  </a:outerShdw>
                </a:effectLst>
                <a:latin typeface="Arial" pitchFamily="34" charset="0"/>
                <a:cs typeface="Arial" pitchFamily="34" charset="0"/>
              </a:rPr>
              <a:t> </a:t>
            </a:r>
            <a:r>
              <a:rPr lang="en-US" b="1" dirty="0" err="1" smtClean="0">
                <a:effectLst>
                  <a:outerShdw blurRad="38100" dist="38100" dir="2700000" algn="tl">
                    <a:srgbClr val="000000">
                      <a:alpha val="43137"/>
                    </a:srgbClr>
                  </a:outerShdw>
                </a:effectLst>
                <a:latin typeface="Arial" pitchFamily="34" charset="0"/>
                <a:cs typeface="Arial" pitchFamily="34" charset="0"/>
              </a:rPr>
              <a:t>số</a:t>
            </a:r>
            <a:r>
              <a:rPr lang="en-US" b="1" dirty="0" smtClean="0">
                <a:effectLst>
                  <a:outerShdw blurRad="38100" dist="38100" dir="2700000" algn="tl">
                    <a:srgbClr val="000000">
                      <a:alpha val="43137"/>
                    </a:srgbClr>
                  </a:outerShdw>
                </a:effectLst>
                <a:latin typeface="Arial" pitchFamily="34" charset="0"/>
                <a:cs typeface="Arial" pitchFamily="34" charset="0"/>
              </a:rPr>
              <a:t> </a:t>
            </a:r>
            <a:endParaRPr lang="en-US" dirty="0"/>
          </a:p>
        </p:txBody>
      </p:sp>
      <p:sp>
        <p:nvSpPr>
          <p:cNvPr id="5" name="Content Placeholder 4"/>
          <p:cNvSpPr>
            <a:spLocks noGrp="1"/>
          </p:cNvSpPr>
          <p:nvPr>
            <p:ph idx="1"/>
          </p:nvPr>
        </p:nvSpPr>
        <p:spPr>
          <a:xfrm>
            <a:off x="395536" y="1700808"/>
            <a:ext cx="8229600" cy="4525963"/>
          </a:xfrm>
        </p:spPr>
        <p:txBody>
          <a:bodyPr>
            <a:normAutofit/>
          </a:bodyPr>
          <a:lstStyle/>
          <a:p>
            <a:endParaRPr lang="vi-VN" b="1" dirty="0">
              <a:effectLst>
                <a:outerShdw blurRad="38100" dist="38100" dir="2700000" algn="tl">
                  <a:srgbClr val="000000">
                    <a:alpha val="43137"/>
                  </a:srgbClr>
                </a:outerShdw>
              </a:effectLst>
            </a:endParaRPr>
          </a:p>
        </p:txBody>
      </p:sp>
      <p:graphicFrame>
        <p:nvGraphicFramePr>
          <p:cNvPr id="6" name="Diagram 5"/>
          <p:cNvGraphicFramePr/>
          <p:nvPr>
            <p:extLst>
              <p:ext uri="{D42A27DB-BD31-4B8C-83A1-F6EECF244321}">
                <p14:modId xmlns:p14="http://schemas.microsoft.com/office/powerpoint/2010/main" val="2180777962"/>
              </p:ext>
            </p:extLst>
          </p:nvPr>
        </p:nvGraphicFramePr>
        <p:xfrm>
          <a:off x="323528" y="1628800"/>
          <a:ext cx="8424936" cy="52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980651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6">
                                            <p:graphicEl>
                                              <a:dgm id="{F75CD7D0-6380-4106-87A0-5A116AF008C1}"/>
                                            </p:graphicEl>
                                          </p:spTgt>
                                        </p:tgtEl>
                                        <p:attrNameLst>
                                          <p:attrName>style.visibility</p:attrName>
                                        </p:attrNameLst>
                                      </p:cBhvr>
                                      <p:to>
                                        <p:strVal val="visible"/>
                                      </p:to>
                                    </p:set>
                                    <p:animEffect transition="in" filter="randombar(horizontal)">
                                      <p:cBhvr>
                                        <p:cTn id="13" dur="500"/>
                                        <p:tgtEl>
                                          <p:spTgt spid="6">
                                            <p:graphicEl>
                                              <a:dgm id="{F75CD7D0-6380-4106-87A0-5A116AF008C1}"/>
                                            </p:graphicEl>
                                          </p:spTgt>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6">
                                            <p:graphicEl>
                                              <a:dgm id="{792131F0-01A9-4C1D-B37B-1D328CCC8618}"/>
                                            </p:graphicEl>
                                          </p:spTgt>
                                        </p:tgtEl>
                                        <p:attrNameLst>
                                          <p:attrName>style.visibility</p:attrName>
                                        </p:attrNameLst>
                                      </p:cBhvr>
                                      <p:to>
                                        <p:strVal val="visible"/>
                                      </p:to>
                                    </p:set>
                                    <p:animEffect transition="in" filter="randombar(horizontal)">
                                      <p:cBhvr>
                                        <p:cTn id="16" dur="500"/>
                                        <p:tgtEl>
                                          <p:spTgt spid="6">
                                            <p:graphicEl>
                                              <a:dgm id="{792131F0-01A9-4C1D-B37B-1D328CCC8618}"/>
                                            </p:graphicEl>
                                          </p:spTgt>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6">
                                            <p:graphicEl>
                                              <a:dgm id="{23058CC4-3D7B-45FE-95C5-C7E4404BE020}"/>
                                            </p:graphicEl>
                                          </p:spTgt>
                                        </p:tgtEl>
                                        <p:attrNameLst>
                                          <p:attrName>style.visibility</p:attrName>
                                        </p:attrNameLst>
                                      </p:cBhvr>
                                      <p:to>
                                        <p:strVal val="visible"/>
                                      </p:to>
                                    </p:set>
                                    <p:animEffect transition="in" filter="randombar(horizontal)">
                                      <p:cBhvr>
                                        <p:cTn id="19" dur="500"/>
                                        <p:tgtEl>
                                          <p:spTgt spid="6">
                                            <p:graphicEl>
                                              <a:dgm id="{23058CC4-3D7B-45FE-95C5-C7E4404BE020}"/>
                                            </p:graphicEl>
                                          </p:spTgt>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6">
                                            <p:graphicEl>
                                              <a:dgm id="{84F82705-85A3-4EB5-9A26-89915614D78F}"/>
                                            </p:graphicEl>
                                          </p:spTgt>
                                        </p:tgtEl>
                                        <p:attrNameLst>
                                          <p:attrName>style.visibility</p:attrName>
                                        </p:attrNameLst>
                                      </p:cBhvr>
                                      <p:to>
                                        <p:strVal val="visible"/>
                                      </p:to>
                                    </p:set>
                                    <p:animEffect transition="in" filter="randombar(horizontal)">
                                      <p:cBhvr>
                                        <p:cTn id="22" dur="500"/>
                                        <p:tgtEl>
                                          <p:spTgt spid="6">
                                            <p:graphicEl>
                                              <a:dgm id="{84F82705-85A3-4EB5-9A26-89915614D78F}"/>
                                            </p:graphicEl>
                                          </p:spTgt>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6">
                                            <p:graphicEl>
                                              <a:dgm id="{C3CE7577-81D3-4ED4-84CF-AC951E9F30B2}"/>
                                            </p:graphicEl>
                                          </p:spTgt>
                                        </p:tgtEl>
                                        <p:attrNameLst>
                                          <p:attrName>style.visibility</p:attrName>
                                        </p:attrNameLst>
                                      </p:cBhvr>
                                      <p:to>
                                        <p:strVal val="visible"/>
                                      </p:to>
                                    </p:set>
                                    <p:animEffect transition="in" filter="randombar(horizontal)">
                                      <p:cBhvr>
                                        <p:cTn id="25" dur="500"/>
                                        <p:tgtEl>
                                          <p:spTgt spid="6">
                                            <p:graphicEl>
                                              <a:dgm id="{C3CE7577-81D3-4ED4-84CF-AC951E9F30B2}"/>
                                            </p:graphicEl>
                                          </p:spTgt>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6">
                                            <p:graphicEl>
                                              <a:dgm id="{52F1B484-31D4-4012-A268-A72A8F9573C1}"/>
                                            </p:graphicEl>
                                          </p:spTgt>
                                        </p:tgtEl>
                                        <p:attrNameLst>
                                          <p:attrName>style.visibility</p:attrName>
                                        </p:attrNameLst>
                                      </p:cBhvr>
                                      <p:to>
                                        <p:strVal val="visible"/>
                                      </p:to>
                                    </p:set>
                                    <p:animEffect transition="in" filter="randombar(horizontal)">
                                      <p:cBhvr>
                                        <p:cTn id="28" dur="500"/>
                                        <p:tgtEl>
                                          <p:spTgt spid="6">
                                            <p:graphicEl>
                                              <a:dgm id="{52F1B484-31D4-4012-A268-A72A8F9573C1}"/>
                                            </p:graphicEl>
                                          </p:spTgt>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6">
                                            <p:graphicEl>
                                              <a:dgm id="{FF602AE4-508C-4EF8-87AA-9DDCA753949A}"/>
                                            </p:graphicEl>
                                          </p:spTgt>
                                        </p:tgtEl>
                                        <p:attrNameLst>
                                          <p:attrName>style.visibility</p:attrName>
                                        </p:attrNameLst>
                                      </p:cBhvr>
                                      <p:to>
                                        <p:strVal val="visible"/>
                                      </p:to>
                                    </p:set>
                                    <p:animEffect transition="in" filter="randombar(horizontal)">
                                      <p:cBhvr>
                                        <p:cTn id="31" dur="500"/>
                                        <p:tgtEl>
                                          <p:spTgt spid="6">
                                            <p:graphicEl>
                                              <a:dgm id="{FF602AE4-508C-4EF8-87AA-9DDCA753949A}"/>
                                            </p:graphicEl>
                                          </p:spTgt>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6">
                                            <p:graphicEl>
                                              <a:dgm id="{157D3B8F-5D28-4A81-97B6-6DACF0C4F2DC}"/>
                                            </p:graphicEl>
                                          </p:spTgt>
                                        </p:tgtEl>
                                        <p:attrNameLst>
                                          <p:attrName>style.visibility</p:attrName>
                                        </p:attrNameLst>
                                      </p:cBhvr>
                                      <p:to>
                                        <p:strVal val="visible"/>
                                      </p:to>
                                    </p:set>
                                    <p:animEffect transition="in" filter="randombar(horizontal)">
                                      <p:cBhvr>
                                        <p:cTn id="34" dur="500"/>
                                        <p:tgtEl>
                                          <p:spTgt spid="6">
                                            <p:graphicEl>
                                              <a:dgm id="{157D3B8F-5D28-4A81-97B6-6DACF0C4F2DC}"/>
                                            </p:graphicEl>
                                          </p:spTgt>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6">
                                            <p:graphicEl>
                                              <a:dgm id="{BA5FAEEF-6BFA-4229-925A-C54F4943B1F0}"/>
                                            </p:graphicEl>
                                          </p:spTgt>
                                        </p:tgtEl>
                                        <p:attrNameLst>
                                          <p:attrName>style.visibility</p:attrName>
                                        </p:attrNameLst>
                                      </p:cBhvr>
                                      <p:to>
                                        <p:strVal val="visible"/>
                                      </p:to>
                                    </p:set>
                                    <p:animEffect transition="in" filter="randombar(horizontal)">
                                      <p:cBhvr>
                                        <p:cTn id="37" dur="500"/>
                                        <p:tgtEl>
                                          <p:spTgt spid="6">
                                            <p:graphicEl>
                                              <a:dgm id="{BA5FAEEF-6BFA-4229-925A-C54F4943B1F0}"/>
                                            </p:graphicEl>
                                          </p:spTgt>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6">
                                            <p:graphicEl>
                                              <a:dgm id="{64B2395F-32EF-4705-AD99-84F58B82C75C}"/>
                                            </p:graphicEl>
                                          </p:spTgt>
                                        </p:tgtEl>
                                        <p:attrNameLst>
                                          <p:attrName>style.visibility</p:attrName>
                                        </p:attrNameLst>
                                      </p:cBhvr>
                                      <p:to>
                                        <p:strVal val="visible"/>
                                      </p:to>
                                    </p:set>
                                    <p:animEffect transition="in" filter="randombar(horizontal)">
                                      <p:cBhvr>
                                        <p:cTn id="40" dur="500"/>
                                        <p:tgtEl>
                                          <p:spTgt spid="6">
                                            <p:graphicEl>
                                              <a:dgm id="{64B2395F-32EF-4705-AD99-84F58B82C75C}"/>
                                            </p:graphicEl>
                                          </p:spTgt>
                                        </p:tgtEl>
                                      </p:cBhvr>
                                    </p:animEffect>
                                  </p:childTnLst>
                                </p:cTn>
                              </p:par>
                            </p:childTnLst>
                          </p:cTn>
                        </p:par>
                      </p:childTnLst>
                    </p:cTn>
                  </p:par>
                  <p:par>
                    <p:cTn id="41" fill="hold">
                      <p:stCondLst>
                        <p:cond delay="indefinite"/>
                      </p:stCondLst>
                      <p:childTnLst>
                        <p:par>
                          <p:cTn id="42" fill="hold">
                            <p:stCondLst>
                              <p:cond delay="0"/>
                            </p:stCondLst>
                            <p:childTnLst>
                              <p:par>
                                <p:cTn id="43" presetID="26" presetClass="emph" presetSubtype="0" fill="hold" grpId="1" nodeType="clickEffect">
                                  <p:stCondLst>
                                    <p:cond delay="0"/>
                                  </p:stCondLst>
                                  <p:childTnLst>
                                    <p:animEffect transition="out" filter="fade">
                                      <p:cBhvr>
                                        <p:cTn id="44" dur="500" tmFilter="0, 0; .2, .5; .8, .5; 1, 0"/>
                                        <p:tgtEl>
                                          <p:spTgt spid="6">
                                            <p:graphicEl>
                                              <a:dgm id="{BA5FAEEF-6BFA-4229-925A-C54F4943B1F0}"/>
                                            </p:graphicEl>
                                          </p:spTgt>
                                        </p:tgtEl>
                                      </p:cBhvr>
                                    </p:animEffect>
                                    <p:animScale>
                                      <p:cBhvr>
                                        <p:cTn id="45" dur="250" autoRev="1" fill="hold"/>
                                        <p:tgtEl>
                                          <p:spTgt spid="6">
                                            <p:graphicEl>
                                              <a:dgm id="{BA5FAEEF-6BFA-4229-925A-C54F4943B1F0}"/>
                                            </p:graphicEl>
                                          </p:spTgt>
                                        </p:tgtEl>
                                      </p:cBhvr>
                                      <p:by x="105000" y="105000"/>
                                    </p:animScale>
                                  </p:childTnLst>
                                </p:cTn>
                              </p:par>
                            </p:childTnLst>
                          </p:cTn>
                        </p:par>
                      </p:childTnLst>
                    </p:cTn>
                  </p:par>
                  <p:par>
                    <p:cTn id="46" fill="hold">
                      <p:stCondLst>
                        <p:cond delay="indefinite"/>
                      </p:stCondLst>
                      <p:childTnLst>
                        <p:par>
                          <p:cTn id="47" fill="hold">
                            <p:stCondLst>
                              <p:cond delay="0"/>
                            </p:stCondLst>
                            <p:childTnLst>
                              <p:par>
                                <p:cTn id="48" presetID="26" presetClass="emph" presetSubtype="0" fill="hold" grpId="1" nodeType="clickEffect">
                                  <p:stCondLst>
                                    <p:cond delay="0"/>
                                  </p:stCondLst>
                                  <p:childTnLst>
                                    <p:animEffect transition="out" filter="fade">
                                      <p:cBhvr>
                                        <p:cTn id="49" dur="500" tmFilter="0, 0; .2, .5; .8, .5; 1, 0"/>
                                        <p:tgtEl>
                                          <p:spTgt spid="6">
                                            <p:graphicEl>
                                              <a:dgm id="{64B2395F-32EF-4705-AD99-84F58B82C75C}"/>
                                            </p:graphicEl>
                                          </p:spTgt>
                                        </p:tgtEl>
                                      </p:cBhvr>
                                    </p:animEffect>
                                    <p:animScale>
                                      <p:cBhvr>
                                        <p:cTn id="50" dur="250" autoRev="1" fill="hold"/>
                                        <p:tgtEl>
                                          <p:spTgt spid="6">
                                            <p:graphicEl>
                                              <a:dgm id="{64B2395F-32EF-4705-AD99-84F58B82C75C}"/>
                                            </p:graphic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6" grpId="0">
        <p:bldSub>
          <a:bldDgm/>
        </p:bldSub>
      </p:bldGraphic>
      <p:bldGraphic spid="6" grpId="1" uiExpand="1">
        <p:bldSub>
          <a:bldDgm bld="one"/>
        </p:bldSub>
      </p:bldGraphic>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666526"/>
          </a:xfrm>
        </p:spPr>
        <p:txBody>
          <a:bodyPr>
            <a:noAutofit/>
          </a:bodyPr>
          <a:lstStyle/>
          <a:p>
            <a:r>
              <a:rPr lang="en-US" sz="4000" b="1" i="1" dirty="0" err="1">
                <a:effectLst>
                  <a:outerShdw blurRad="38100" dist="38100" dir="2700000" algn="tl">
                    <a:srgbClr val="000000">
                      <a:alpha val="43137"/>
                    </a:srgbClr>
                  </a:outerShdw>
                </a:effectLst>
                <a:latin typeface="Arial" pitchFamily="34" charset="0"/>
                <a:cs typeface="Arial" pitchFamily="34" charset="0"/>
              </a:rPr>
              <a:t>Tương</a:t>
            </a:r>
            <a:r>
              <a:rPr lang="en-US" sz="4000" b="1" i="1" dirty="0">
                <a:effectLst>
                  <a:outerShdw blurRad="38100" dist="38100" dir="2700000" algn="tl">
                    <a:srgbClr val="000000">
                      <a:alpha val="43137"/>
                    </a:srgbClr>
                  </a:outerShdw>
                </a:effectLst>
                <a:latin typeface="Arial" pitchFamily="34" charset="0"/>
                <a:cs typeface="Arial" pitchFamily="34" charset="0"/>
              </a:rPr>
              <a:t> </a:t>
            </a:r>
            <a:r>
              <a:rPr lang="en-US" sz="4000" b="1" i="1" dirty="0" err="1">
                <a:effectLst>
                  <a:outerShdw blurRad="38100" dist="38100" dir="2700000" algn="tl">
                    <a:srgbClr val="000000">
                      <a:alpha val="43137"/>
                    </a:srgbClr>
                  </a:outerShdw>
                </a:effectLst>
                <a:latin typeface="Arial" pitchFamily="34" charset="0"/>
                <a:cs typeface="Arial" pitchFamily="34" charset="0"/>
              </a:rPr>
              <a:t>lai</a:t>
            </a:r>
            <a:r>
              <a:rPr lang="en-US" sz="4000" b="1" i="1" dirty="0">
                <a:effectLst>
                  <a:outerShdw blurRad="38100" dist="38100" dir="2700000" algn="tl">
                    <a:srgbClr val="000000">
                      <a:alpha val="43137"/>
                    </a:srgbClr>
                  </a:outerShdw>
                </a:effectLst>
                <a:latin typeface="Arial" pitchFamily="34" charset="0"/>
                <a:cs typeface="Arial" pitchFamily="34" charset="0"/>
              </a:rPr>
              <a:t> </a:t>
            </a:r>
            <a:r>
              <a:rPr lang="en-US" sz="4000" b="1" i="1" dirty="0" err="1">
                <a:effectLst>
                  <a:outerShdw blurRad="38100" dist="38100" dir="2700000" algn="tl">
                    <a:srgbClr val="000000">
                      <a:alpha val="43137"/>
                    </a:srgbClr>
                  </a:outerShdw>
                </a:effectLst>
                <a:latin typeface="Arial" pitchFamily="34" charset="0"/>
                <a:cs typeface="Arial" pitchFamily="34" charset="0"/>
              </a:rPr>
              <a:t>thư</a:t>
            </a:r>
            <a:r>
              <a:rPr lang="en-US" sz="4000" b="1" i="1" dirty="0">
                <a:effectLst>
                  <a:outerShdw blurRad="38100" dist="38100" dir="2700000" algn="tl">
                    <a:srgbClr val="000000">
                      <a:alpha val="43137"/>
                    </a:srgbClr>
                  </a:outerShdw>
                </a:effectLst>
                <a:latin typeface="Arial" pitchFamily="34" charset="0"/>
                <a:cs typeface="Arial" pitchFamily="34" charset="0"/>
              </a:rPr>
              <a:t> </a:t>
            </a:r>
            <a:r>
              <a:rPr lang="en-US" sz="4000" b="1" i="1" dirty="0" err="1">
                <a:effectLst>
                  <a:outerShdw blurRad="38100" dist="38100" dir="2700000" algn="tl">
                    <a:srgbClr val="000000">
                      <a:alpha val="43137"/>
                    </a:srgbClr>
                  </a:outerShdw>
                </a:effectLst>
                <a:latin typeface="Arial" pitchFamily="34" charset="0"/>
                <a:cs typeface="Arial" pitchFamily="34" charset="0"/>
              </a:rPr>
              <a:t>viện</a:t>
            </a:r>
            <a:r>
              <a:rPr lang="en-US" sz="4000" b="1" i="1" dirty="0">
                <a:effectLst>
                  <a:outerShdw blurRad="38100" dist="38100" dir="2700000" algn="tl">
                    <a:srgbClr val="000000">
                      <a:alpha val="43137"/>
                    </a:srgbClr>
                  </a:outerShdw>
                </a:effectLst>
                <a:latin typeface="Arial" pitchFamily="34" charset="0"/>
                <a:cs typeface="Arial" pitchFamily="34" charset="0"/>
              </a:rPr>
              <a:t> </a:t>
            </a:r>
            <a:r>
              <a:rPr lang="en-US" sz="4000" b="1" i="1" dirty="0" err="1">
                <a:effectLst>
                  <a:outerShdw blurRad="38100" dist="38100" dir="2700000" algn="tl">
                    <a:srgbClr val="000000">
                      <a:alpha val="43137"/>
                    </a:srgbClr>
                  </a:outerShdw>
                </a:effectLst>
                <a:latin typeface="Arial" pitchFamily="34" charset="0"/>
                <a:cs typeface="Arial" pitchFamily="34" charset="0"/>
              </a:rPr>
              <a:t>sô</a:t>
            </a:r>
            <a:r>
              <a:rPr lang="en-US" sz="4000" b="1" i="1" dirty="0">
                <a:effectLst>
                  <a:outerShdw blurRad="38100" dist="38100" dir="2700000" algn="tl">
                    <a:srgbClr val="000000">
                      <a:alpha val="43137"/>
                    </a:srgbClr>
                  </a:outerShdw>
                </a:effectLst>
                <a:latin typeface="Arial" pitchFamily="34" charset="0"/>
                <a:cs typeface="Arial" pitchFamily="34" charset="0"/>
              </a:rPr>
              <a:t>́ – </a:t>
            </a:r>
            <a:r>
              <a:rPr lang="en-US" sz="4000" b="1" i="1" dirty="0" err="1">
                <a:effectLst>
                  <a:outerShdw blurRad="38100" dist="38100" dir="2700000" algn="tl">
                    <a:srgbClr val="000000">
                      <a:alpha val="43137"/>
                    </a:srgbClr>
                  </a:outerShdw>
                </a:effectLst>
                <a:latin typeface="Arial" pitchFamily="34" charset="0"/>
                <a:cs typeface="Arial" pitchFamily="34" charset="0"/>
              </a:rPr>
              <a:t>thư</a:t>
            </a:r>
            <a:r>
              <a:rPr lang="en-US" sz="4000" b="1" i="1" dirty="0">
                <a:effectLst>
                  <a:outerShdw blurRad="38100" dist="38100" dir="2700000" algn="tl">
                    <a:srgbClr val="000000">
                      <a:alpha val="43137"/>
                    </a:srgbClr>
                  </a:outerShdw>
                </a:effectLst>
                <a:latin typeface="Arial" pitchFamily="34" charset="0"/>
                <a:cs typeface="Arial" pitchFamily="34" charset="0"/>
              </a:rPr>
              <a:t>  </a:t>
            </a:r>
            <a:r>
              <a:rPr lang="en-US" sz="4000" b="1" i="1" dirty="0" err="1">
                <a:effectLst>
                  <a:outerShdw blurRad="38100" dist="38100" dir="2700000" algn="tl">
                    <a:srgbClr val="000000">
                      <a:alpha val="43137"/>
                    </a:srgbClr>
                  </a:outerShdw>
                </a:effectLst>
                <a:latin typeface="Arial" pitchFamily="34" charset="0"/>
                <a:cs typeface="Arial" pitchFamily="34" charset="0"/>
              </a:rPr>
              <a:t>viện</a:t>
            </a:r>
            <a:r>
              <a:rPr lang="en-US" sz="4000" b="1" i="1" dirty="0">
                <a:effectLst>
                  <a:outerShdw blurRad="38100" dist="38100" dir="2700000" algn="tl">
                    <a:srgbClr val="000000">
                      <a:alpha val="43137"/>
                    </a:srgbClr>
                  </a:outerShdw>
                </a:effectLst>
                <a:latin typeface="Arial" pitchFamily="34" charset="0"/>
                <a:cs typeface="Arial" pitchFamily="34" charset="0"/>
              </a:rPr>
              <a:t> </a:t>
            </a:r>
            <a:r>
              <a:rPr lang="en-US" sz="4000" b="1" i="1" dirty="0" err="1">
                <a:effectLst>
                  <a:outerShdw blurRad="38100" dist="38100" dir="2700000" algn="tl">
                    <a:srgbClr val="000000">
                      <a:alpha val="43137"/>
                    </a:srgbClr>
                  </a:outerShdw>
                </a:effectLst>
                <a:latin typeface="Arial" pitchFamily="34" charset="0"/>
                <a:cs typeface="Arial" pitchFamily="34" charset="0"/>
              </a:rPr>
              <a:t>sô</a:t>
            </a:r>
            <a:r>
              <a:rPr lang="en-US" sz="4000" b="1" i="1" dirty="0">
                <a:effectLst>
                  <a:outerShdw blurRad="38100" dist="38100" dir="2700000" algn="tl">
                    <a:srgbClr val="000000">
                      <a:alpha val="43137"/>
                    </a:srgbClr>
                  </a:outerShdw>
                </a:effectLst>
                <a:latin typeface="Arial" pitchFamily="34" charset="0"/>
                <a:cs typeface="Arial" pitchFamily="34" charset="0"/>
              </a:rPr>
              <a:t>́ </a:t>
            </a:r>
            <a:r>
              <a:rPr lang="en-US" sz="4000" b="1" i="1" dirty="0" err="1">
                <a:effectLst>
                  <a:outerShdw blurRad="38100" dist="38100" dir="2700000" algn="tl">
                    <a:srgbClr val="000000">
                      <a:alpha val="43137"/>
                    </a:srgbClr>
                  </a:outerShdw>
                </a:effectLst>
                <a:latin typeface="Arial" pitchFamily="34" charset="0"/>
                <a:cs typeface="Arial" pitchFamily="34" charset="0"/>
              </a:rPr>
              <a:t>ngư</a:t>
            </a:r>
            <a:r>
              <a:rPr lang="en-US" sz="4000" b="1" i="1" dirty="0">
                <a:effectLst>
                  <a:outerShdw blurRad="38100" dist="38100" dir="2700000" algn="tl">
                    <a:srgbClr val="000000">
                      <a:alpha val="43137"/>
                    </a:srgbClr>
                  </a:outerShdw>
                </a:effectLst>
                <a:latin typeface="Arial" pitchFamily="34" charset="0"/>
                <a:cs typeface="Arial" pitchFamily="34" charset="0"/>
              </a:rPr>
              <a:t>̃ </a:t>
            </a:r>
            <a:r>
              <a:rPr lang="en-US" sz="4000" b="1" i="1" dirty="0" err="1">
                <a:effectLst>
                  <a:outerShdw blurRad="38100" dist="38100" dir="2700000" algn="tl">
                    <a:srgbClr val="000000">
                      <a:alpha val="43137"/>
                    </a:srgbClr>
                  </a:outerShdw>
                </a:effectLst>
                <a:latin typeface="Arial" pitchFamily="34" charset="0"/>
                <a:cs typeface="Arial" pitchFamily="34" charset="0"/>
              </a:rPr>
              <a:t>nghĩa</a:t>
            </a:r>
            <a:r>
              <a:rPr lang="en-US" sz="4000" b="1" i="1" dirty="0">
                <a:effectLst>
                  <a:outerShdw blurRad="38100" dist="38100" dir="2700000" algn="tl">
                    <a:srgbClr val="000000">
                      <a:alpha val="43137"/>
                    </a:srgbClr>
                  </a:outerShdw>
                </a:effectLst>
                <a:latin typeface="Arial" pitchFamily="34" charset="0"/>
                <a:cs typeface="Arial" pitchFamily="34" charset="0"/>
              </a:rPr>
              <a:t> </a:t>
            </a:r>
            <a:r>
              <a:rPr lang="en-US" sz="4000" b="1" i="1" dirty="0" smtClean="0">
                <a:effectLst>
                  <a:outerShdw blurRad="38100" dist="38100" dir="2700000" algn="tl">
                    <a:srgbClr val="000000">
                      <a:alpha val="43137"/>
                    </a:srgbClr>
                  </a:outerShdw>
                </a:effectLst>
                <a:latin typeface="Arial" pitchFamily="34" charset="0"/>
                <a:cs typeface="Arial" pitchFamily="34" charset="0"/>
              </a:rPr>
              <a:t>?</a:t>
            </a:r>
            <a:endParaRPr lang="vi-VN" sz="3600" i="1"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algn="just">
              <a:lnSpc>
                <a:spcPct val="150000"/>
              </a:lnSpc>
            </a:pPr>
            <a:r>
              <a:rPr lang="vi-VN" sz="3200" b="1" dirty="0" smtClean="0">
                <a:effectLst>
                  <a:outerShdw blurRad="38100" dist="38100" dir="2700000" algn="tl">
                    <a:srgbClr val="000000">
                      <a:alpha val="43137"/>
                    </a:srgbClr>
                  </a:outerShdw>
                </a:effectLst>
                <a:latin typeface="Arial" pitchFamily="34" charset="0"/>
                <a:cs typeface="Arial" pitchFamily="34" charset="0"/>
              </a:rPr>
              <a:t>Giới thiệu </a:t>
            </a:r>
          </a:p>
          <a:p>
            <a:pPr algn="just">
              <a:lnSpc>
                <a:spcPct val="150000"/>
              </a:lnSpc>
            </a:pPr>
            <a:r>
              <a:rPr lang="vi-VN" sz="3200" b="1" dirty="0">
                <a:effectLst>
                  <a:outerShdw blurRad="38100" dist="38100" dir="2700000" algn="tl">
                    <a:srgbClr val="000000">
                      <a:alpha val="43137"/>
                    </a:srgbClr>
                  </a:outerShdw>
                </a:effectLst>
                <a:latin typeface="Arial" pitchFamily="34" charset="0"/>
                <a:cs typeface="Arial" pitchFamily="34" charset="0"/>
              </a:rPr>
              <a:t>Kiến trúc thư viện số ngữ nghĩa </a:t>
            </a:r>
          </a:p>
          <a:p>
            <a:pPr algn="just">
              <a:lnSpc>
                <a:spcPct val="150000"/>
              </a:lnSpc>
            </a:pPr>
            <a:r>
              <a:rPr lang="vi-VN" sz="3200" b="1" dirty="0">
                <a:effectLst>
                  <a:outerShdw blurRad="38100" dist="38100" dir="2700000" algn="tl">
                    <a:srgbClr val="000000">
                      <a:alpha val="43137"/>
                    </a:srgbClr>
                  </a:outerShdw>
                </a:effectLst>
                <a:latin typeface="Arial" pitchFamily="34" charset="0"/>
                <a:cs typeface="Arial" pitchFamily="34" charset="0"/>
              </a:rPr>
              <a:t>Tìm </a:t>
            </a:r>
            <a:r>
              <a:rPr lang="vi-VN" sz="3200" b="1" dirty="0" smtClean="0">
                <a:effectLst>
                  <a:outerShdw blurRad="38100" dist="38100" dir="2700000" algn="tl">
                    <a:srgbClr val="000000">
                      <a:alpha val="43137"/>
                    </a:srgbClr>
                  </a:outerShdw>
                </a:effectLst>
                <a:latin typeface="Arial" pitchFamily="34" charset="0"/>
                <a:cs typeface="Arial" pitchFamily="34" charset="0"/>
              </a:rPr>
              <a:t>kiếm</a:t>
            </a:r>
          </a:p>
          <a:p>
            <a:pPr lvl="1" algn="just">
              <a:lnSpc>
                <a:spcPct val="150000"/>
              </a:lnSpc>
            </a:pPr>
            <a:r>
              <a:rPr lang="vi-VN" sz="3200" b="1" dirty="0">
                <a:effectLst>
                  <a:outerShdw blurRad="38100" dist="38100" dir="2700000" algn="tl">
                    <a:srgbClr val="000000">
                      <a:alpha val="43137"/>
                    </a:srgbClr>
                  </a:outerShdw>
                </a:effectLst>
                <a:latin typeface="Arial" pitchFamily="34" charset="0"/>
                <a:cs typeface="Arial" pitchFamily="34" charset="0"/>
              </a:rPr>
              <a:t>Tìm kiếm dựa trên sự phân loại </a:t>
            </a:r>
            <a:endParaRPr lang="vi-VN" sz="3200" b="1" dirty="0" smtClean="0">
              <a:effectLst>
                <a:outerShdw blurRad="38100" dist="38100" dir="2700000" algn="tl">
                  <a:srgbClr val="000000">
                    <a:alpha val="43137"/>
                  </a:srgbClr>
                </a:outerShdw>
              </a:effectLst>
              <a:latin typeface="Arial" pitchFamily="34" charset="0"/>
              <a:cs typeface="Arial" pitchFamily="34" charset="0"/>
            </a:endParaRPr>
          </a:p>
          <a:p>
            <a:pPr lvl="1" algn="just">
              <a:lnSpc>
                <a:spcPct val="150000"/>
              </a:lnSpc>
            </a:pPr>
            <a:r>
              <a:rPr lang="vi-VN" sz="3200" b="1" dirty="0">
                <a:effectLst>
                  <a:outerShdw blurRad="38100" dist="38100" dir="2700000" algn="tl">
                    <a:srgbClr val="000000">
                      <a:alpha val="43137"/>
                    </a:srgbClr>
                  </a:outerShdw>
                </a:effectLst>
                <a:latin typeface="Arial" pitchFamily="34" charset="0"/>
                <a:cs typeface="Arial" pitchFamily="34" charset="0"/>
              </a:rPr>
              <a:t>Tìm kiếm ngữ nghĩa </a:t>
            </a:r>
          </a:p>
        </p:txBody>
      </p:sp>
    </p:spTree>
    <p:extLst>
      <p:ext uri="{BB962C8B-B14F-4D97-AF65-F5344CB8AC3E}">
        <p14:creationId xmlns:p14="http://schemas.microsoft.com/office/powerpoint/2010/main" val="31088607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lnSpc>
                <a:spcPct val="150000"/>
              </a:lnSpc>
            </a:pPr>
            <a:r>
              <a:rPr lang="vi-VN" sz="4400" b="1" dirty="0">
                <a:effectLst>
                  <a:outerShdw blurRad="38100" dist="38100" dir="2700000" algn="tl">
                    <a:srgbClr val="000000">
                      <a:alpha val="43137"/>
                    </a:srgbClr>
                  </a:outerShdw>
                </a:effectLst>
                <a:latin typeface="Arial" pitchFamily="34" charset="0"/>
                <a:cs typeface="Arial" pitchFamily="34" charset="0"/>
              </a:rPr>
              <a:t>Giới thiệu </a:t>
            </a:r>
          </a:p>
        </p:txBody>
      </p:sp>
      <p:sp>
        <p:nvSpPr>
          <p:cNvPr id="3" name="Content Placeholder 2"/>
          <p:cNvSpPr>
            <a:spLocks noGrp="1"/>
          </p:cNvSpPr>
          <p:nvPr>
            <p:ph idx="1"/>
          </p:nvPr>
        </p:nvSpPr>
        <p:spPr/>
        <p:txBody>
          <a:bodyPr>
            <a:normAutofit/>
          </a:bodyPr>
          <a:lstStyle/>
          <a:p>
            <a:pPr algn="just">
              <a:lnSpc>
                <a:spcPct val="150000"/>
              </a:lnSpc>
            </a:pPr>
            <a:r>
              <a:rPr lang="vi-VN" sz="2600" dirty="0">
                <a:latin typeface="Arial" pitchFamily="34" charset="0"/>
                <a:cs typeface="Arial" pitchFamily="34" charset="0"/>
              </a:rPr>
              <a:t>Thư viện số ngữ nghĩa đã khắc phục những hạn chế của thư viện số hiện tại: </a:t>
            </a:r>
            <a:endParaRPr lang="vi-VN" sz="2600" dirty="0" smtClean="0">
              <a:latin typeface="Arial" pitchFamily="34" charset="0"/>
              <a:cs typeface="Arial" pitchFamily="34" charset="0"/>
            </a:endParaRPr>
          </a:p>
          <a:p>
            <a:pPr lvl="1" algn="just">
              <a:lnSpc>
                <a:spcPct val="150000"/>
              </a:lnSpc>
            </a:pPr>
            <a:r>
              <a:rPr lang="vi-VN" dirty="0">
                <a:latin typeface="Arial" pitchFamily="34" charset="0"/>
                <a:cs typeface="Arial" pitchFamily="34" charset="0"/>
              </a:rPr>
              <a:t>Q</a:t>
            </a:r>
            <a:r>
              <a:rPr lang="vi-VN" dirty="0" smtClean="0">
                <a:latin typeface="Arial" pitchFamily="34" charset="0"/>
                <a:cs typeface="Arial" pitchFamily="34" charset="0"/>
              </a:rPr>
              <a:t>uản </a:t>
            </a:r>
            <a:r>
              <a:rPr lang="vi-VN" dirty="0">
                <a:latin typeface="Arial" pitchFamily="34" charset="0"/>
                <a:cs typeface="Arial" pitchFamily="34" charset="0"/>
              </a:rPr>
              <a:t>lí các tài nguyên một cách hiệu quả </a:t>
            </a:r>
            <a:r>
              <a:rPr lang="vi-VN" dirty="0" smtClean="0">
                <a:latin typeface="Arial" pitchFamily="34" charset="0"/>
                <a:cs typeface="Arial" pitchFamily="34" charset="0"/>
              </a:rPr>
              <a:t>hơn.</a:t>
            </a:r>
          </a:p>
          <a:p>
            <a:pPr lvl="1" algn="just">
              <a:lnSpc>
                <a:spcPct val="150000"/>
              </a:lnSpc>
            </a:pPr>
            <a:r>
              <a:rPr lang="vi-VN" dirty="0">
                <a:latin typeface="Arial" pitchFamily="34" charset="0"/>
                <a:cs typeface="Arial" pitchFamily="34" charset="0"/>
              </a:rPr>
              <a:t>K</a:t>
            </a:r>
            <a:r>
              <a:rPr lang="vi-VN" dirty="0" smtClean="0">
                <a:latin typeface="Arial" pitchFamily="34" charset="0"/>
                <a:cs typeface="Arial" pitchFamily="34" charset="0"/>
              </a:rPr>
              <a:t>hắc </a:t>
            </a:r>
            <a:r>
              <a:rPr lang="vi-VN" dirty="0">
                <a:latin typeface="Arial" pitchFamily="34" charset="0"/>
                <a:cs typeface="Arial" pitchFamily="34" charset="0"/>
              </a:rPr>
              <a:t>phục những hạn chế của các phương pháp tìm kiếm thông </a:t>
            </a:r>
            <a:r>
              <a:rPr lang="vi-VN" dirty="0" smtClean="0">
                <a:latin typeface="Arial" pitchFamily="34" charset="0"/>
                <a:cs typeface="Arial" pitchFamily="34" charset="0"/>
              </a:rPr>
              <a:t>thường.</a:t>
            </a:r>
          </a:p>
          <a:p>
            <a:pPr lvl="1" algn="just">
              <a:lnSpc>
                <a:spcPct val="150000"/>
              </a:lnSpc>
            </a:pPr>
            <a:r>
              <a:rPr lang="vi-VN" dirty="0" smtClean="0">
                <a:latin typeface="Arial" pitchFamily="34" charset="0"/>
                <a:cs typeface="Arial" pitchFamily="34" charset="0"/>
              </a:rPr>
              <a:t>Kết </a:t>
            </a:r>
            <a:r>
              <a:rPr lang="vi-VN" dirty="0">
                <a:latin typeface="Arial" pitchFamily="34" charset="0"/>
                <a:cs typeface="Arial" pitchFamily="34" charset="0"/>
              </a:rPr>
              <a:t>hợp được với các nguồn tài nguyên khác </a:t>
            </a:r>
            <a:r>
              <a:rPr lang="vi-VN" dirty="0" smtClean="0">
                <a:latin typeface="Arial" pitchFamily="34" charset="0"/>
                <a:cs typeface="Arial" pitchFamily="34" charset="0"/>
              </a:rPr>
              <a:t>nhau.</a:t>
            </a:r>
            <a:endParaRPr lang="vi-VN" dirty="0">
              <a:latin typeface="Arial" pitchFamily="34" charset="0"/>
              <a:cs typeface="Arial" pitchFamily="34" charset="0"/>
            </a:endParaRPr>
          </a:p>
        </p:txBody>
      </p:sp>
    </p:spTree>
    <p:extLst>
      <p:ext uri="{BB962C8B-B14F-4D97-AF65-F5344CB8AC3E}">
        <p14:creationId xmlns:p14="http://schemas.microsoft.com/office/powerpoint/2010/main" val="10080283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vi-VN" sz="3600" b="1" dirty="0">
                <a:effectLst>
                  <a:outerShdw blurRad="38100" dist="38100" dir="2700000" algn="tl">
                    <a:srgbClr val="000000">
                      <a:alpha val="43137"/>
                    </a:srgbClr>
                  </a:outerShdw>
                </a:effectLst>
                <a:latin typeface="Arial" pitchFamily="34" charset="0"/>
                <a:cs typeface="Arial" pitchFamily="34" charset="0"/>
              </a:rPr>
              <a:t>Kiến trúc thư viện số ngữ nghĩa </a:t>
            </a:r>
            <a:endParaRPr lang="vi-VN" sz="3200"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07504" y="1700808"/>
            <a:ext cx="8892480" cy="4965065"/>
          </a:xfrm>
          <a:prstGeom prst="rect">
            <a:avLst/>
          </a:prstGeom>
          <a:noFill/>
          <a:ln>
            <a:noFill/>
          </a:ln>
        </p:spPr>
      </p:pic>
    </p:spTree>
    <p:extLst>
      <p:ext uri="{BB962C8B-B14F-4D97-AF65-F5344CB8AC3E}">
        <p14:creationId xmlns:p14="http://schemas.microsoft.com/office/powerpoint/2010/main" val="39148994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vi-VN" sz="3600" b="1" dirty="0">
                <a:effectLst>
                  <a:outerShdw blurRad="38100" dist="38100" dir="2700000" algn="tl">
                    <a:srgbClr val="000000">
                      <a:alpha val="43137"/>
                    </a:srgbClr>
                  </a:outerShdw>
                </a:effectLst>
                <a:latin typeface="Arial" pitchFamily="34" charset="0"/>
                <a:cs typeface="Arial" pitchFamily="34" charset="0"/>
              </a:rPr>
              <a:t>Kiến trúc thư viện số ngữ nghĩa </a:t>
            </a:r>
            <a:r>
              <a:rPr lang="vi-VN" sz="3600" b="1" dirty="0" smtClean="0">
                <a:effectLst>
                  <a:outerShdw blurRad="38100" dist="38100" dir="2700000" algn="tl">
                    <a:srgbClr val="000000">
                      <a:alpha val="43137"/>
                    </a:srgbClr>
                  </a:outerShdw>
                </a:effectLst>
                <a:latin typeface="Arial" pitchFamily="34" charset="0"/>
                <a:cs typeface="Arial" pitchFamily="34" charset="0"/>
              </a:rPr>
              <a:t>(tt)</a:t>
            </a:r>
            <a:endParaRPr lang="vi-VN" sz="3600" dirty="0"/>
          </a:p>
        </p:txBody>
      </p:sp>
      <p:sp>
        <p:nvSpPr>
          <p:cNvPr id="3" name="Content Placeholder 2"/>
          <p:cNvSpPr>
            <a:spLocks noGrp="1"/>
          </p:cNvSpPr>
          <p:nvPr>
            <p:ph idx="1"/>
          </p:nvPr>
        </p:nvSpPr>
        <p:spPr/>
        <p:txBody>
          <a:bodyPr>
            <a:normAutofit/>
          </a:bodyPr>
          <a:lstStyle/>
          <a:p>
            <a:pPr lvl="0" algn="just">
              <a:lnSpc>
                <a:spcPct val="150000"/>
              </a:lnSpc>
            </a:pPr>
            <a:r>
              <a:rPr lang="vi-VN" dirty="0" smtClean="0">
                <a:solidFill>
                  <a:srgbClr val="FF0000"/>
                </a:solidFill>
                <a:latin typeface="Arial" pitchFamily="34" charset="0"/>
                <a:cs typeface="Arial" pitchFamily="34" charset="0"/>
              </a:rPr>
              <a:t>Tầng </a:t>
            </a:r>
            <a:r>
              <a:rPr lang="vi-VN" dirty="0">
                <a:solidFill>
                  <a:srgbClr val="FF0000"/>
                </a:solidFill>
                <a:latin typeface="Arial" pitchFamily="34" charset="0"/>
                <a:cs typeface="Arial" pitchFamily="34" charset="0"/>
              </a:rPr>
              <a:t>Dữ liệu trừu tượng </a:t>
            </a:r>
            <a:r>
              <a:rPr lang="vi-VN" dirty="0">
                <a:solidFill>
                  <a:srgbClr val="FFFF00"/>
                </a:solidFill>
                <a:latin typeface="Arial" pitchFamily="34" charset="0"/>
                <a:cs typeface="Arial" pitchFamily="34" charset="0"/>
              </a:rPr>
              <a:t>: </a:t>
            </a:r>
            <a:r>
              <a:rPr lang="vi-VN" dirty="0">
                <a:latin typeface="Arial" pitchFamily="34" charset="0"/>
                <a:cs typeface="Arial" pitchFamily="34" charset="0"/>
              </a:rPr>
              <a:t>Cung cấp cơ chế để truy cập vào các nguồn tài nguyên. </a:t>
            </a:r>
          </a:p>
          <a:p>
            <a:pPr lvl="0" algn="just">
              <a:lnSpc>
                <a:spcPct val="150000"/>
              </a:lnSpc>
            </a:pPr>
            <a:r>
              <a:rPr lang="vi-VN" dirty="0">
                <a:solidFill>
                  <a:srgbClr val="FF0000"/>
                </a:solidFill>
                <a:latin typeface="Arial" pitchFamily="34" charset="0"/>
                <a:cs typeface="Arial" pitchFamily="34" charset="0"/>
              </a:rPr>
              <a:t>Tầng Truy cập và thao tác dữ liệu</a:t>
            </a:r>
            <a:r>
              <a:rPr lang="vi-VN" dirty="0">
                <a:solidFill>
                  <a:srgbClr val="FFFF00"/>
                </a:solidFill>
                <a:latin typeface="Arial" pitchFamily="34" charset="0"/>
                <a:cs typeface="Arial" pitchFamily="34" charset="0"/>
              </a:rPr>
              <a:t>: </a:t>
            </a:r>
            <a:r>
              <a:rPr lang="vi-VN" dirty="0">
                <a:latin typeface="Arial" pitchFamily="34" charset="0"/>
                <a:cs typeface="Arial" pitchFamily="34" charset="0"/>
              </a:rPr>
              <a:t>Hỗ trợ viện quản lí thư viện, Các dịch vụ cơ bản, Các dịch vụ truy cập thông tin, Hỗ trợ trao đổi dữ liệu.</a:t>
            </a:r>
          </a:p>
          <a:p>
            <a:pPr lvl="0" algn="just">
              <a:lnSpc>
                <a:spcPct val="150000"/>
              </a:lnSpc>
            </a:pPr>
            <a:r>
              <a:rPr lang="vi-VN" dirty="0">
                <a:solidFill>
                  <a:srgbClr val="FF0000"/>
                </a:solidFill>
                <a:latin typeface="Arial" pitchFamily="34" charset="0"/>
                <a:cs typeface="Arial" pitchFamily="34" charset="0"/>
              </a:rPr>
              <a:t>Tầng Trình diễn dữ liệu:</a:t>
            </a:r>
            <a:r>
              <a:rPr lang="vi-VN" dirty="0">
                <a:solidFill>
                  <a:srgbClr val="FFFF00"/>
                </a:solidFill>
                <a:latin typeface="Arial" pitchFamily="34" charset="0"/>
                <a:cs typeface="Arial" pitchFamily="34" charset="0"/>
              </a:rPr>
              <a:t> </a:t>
            </a:r>
            <a:r>
              <a:rPr lang="vi-VN" dirty="0">
                <a:latin typeface="Arial" pitchFamily="34" charset="0"/>
                <a:cs typeface="Arial" pitchFamily="34" charset="0"/>
              </a:rPr>
              <a:t>Cung cấp giao diện hỗ trợ người dùng.</a:t>
            </a:r>
          </a:p>
          <a:p>
            <a:endParaRPr lang="vi-VN" dirty="0"/>
          </a:p>
        </p:txBody>
      </p:sp>
    </p:spTree>
    <p:extLst>
      <p:ext uri="{BB962C8B-B14F-4D97-AF65-F5344CB8AC3E}">
        <p14:creationId xmlns:p14="http://schemas.microsoft.com/office/powerpoint/2010/main" val="1119880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vi-VN" sz="4400" b="1" dirty="0" smtClean="0">
                <a:effectLst>
                  <a:outerShdw blurRad="38100" dist="38100" dir="2700000" algn="tl">
                    <a:srgbClr val="000000">
                      <a:alpha val="43137"/>
                    </a:srgbClr>
                  </a:outerShdw>
                </a:effectLst>
                <a:latin typeface="Arial" pitchFamily="34" charset="0"/>
                <a:cs typeface="Arial" pitchFamily="34" charset="0"/>
              </a:rPr>
              <a:t>Tìm kiếm</a:t>
            </a:r>
            <a:endParaRPr lang="vi-VN" dirty="0"/>
          </a:p>
        </p:txBody>
      </p:sp>
      <p:sp>
        <p:nvSpPr>
          <p:cNvPr id="3" name="Content Placeholder 2"/>
          <p:cNvSpPr>
            <a:spLocks noGrp="1"/>
          </p:cNvSpPr>
          <p:nvPr>
            <p:ph idx="1"/>
          </p:nvPr>
        </p:nvSpPr>
        <p:spPr>
          <a:xfrm>
            <a:off x="457200" y="1628800"/>
            <a:ext cx="8229600" cy="4826008"/>
          </a:xfrm>
        </p:spPr>
        <p:txBody>
          <a:bodyPr>
            <a:noAutofit/>
          </a:bodyPr>
          <a:lstStyle/>
          <a:p>
            <a:pPr algn="just">
              <a:lnSpc>
                <a:spcPct val="150000"/>
              </a:lnSpc>
            </a:pPr>
            <a:r>
              <a:rPr lang="vi-VN" sz="2600" dirty="0">
                <a:latin typeface="Arial" pitchFamily="34" charset="0"/>
                <a:cs typeface="Arial" pitchFamily="34" charset="0"/>
              </a:rPr>
              <a:t>Chức năng tìm kiếm sẽ khai thác các thuộc tính và thể loại thông tin và các mối quan hệ giữa chúng</a:t>
            </a:r>
            <a:r>
              <a:rPr lang="vi-VN" sz="2600" dirty="0" smtClean="0">
                <a:latin typeface="Arial" pitchFamily="34" charset="0"/>
                <a:cs typeface="Arial" pitchFamily="34" charset="0"/>
              </a:rPr>
              <a:t>.</a:t>
            </a:r>
          </a:p>
          <a:p>
            <a:pPr algn="just">
              <a:lnSpc>
                <a:spcPct val="150000"/>
              </a:lnSpc>
            </a:pPr>
            <a:r>
              <a:rPr lang="vi-VN" sz="2600" dirty="0" smtClean="0">
                <a:latin typeface="Arial" pitchFamily="34" charset="0"/>
                <a:cs typeface="Arial" pitchFamily="34" charset="0"/>
              </a:rPr>
              <a:t>Với </a:t>
            </a:r>
            <a:r>
              <a:rPr lang="vi-VN" sz="2600" dirty="0">
                <a:latin typeface="Arial" pitchFamily="34" charset="0"/>
                <a:cs typeface="Arial" pitchFamily="34" charset="0"/>
              </a:rPr>
              <a:t>sự phát triển của các công nghệ tìm kiếm, kĩ thuật tìm kiếm dựa trên nội dung tài liệu đã được giới </a:t>
            </a:r>
            <a:r>
              <a:rPr lang="vi-VN" sz="2600" dirty="0" smtClean="0">
                <a:latin typeface="Arial" pitchFamily="34" charset="0"/>
                <a:cs typeface="Arial" pitchFamily="34" charset="0"/>
              </a:rPr>
              <a:t>thiệu</a:t>
            </a:r>
          </a:p>
          <a:p>
            <a:pPr algn="just">
              <a:lnSpc>
                <a:spcPct val="150000"/>
              </a:lnSpc>
            </a:pPr>
            <a:r>
              <a:rPr lang="vi-VN" sz="2600" dirty="0">
                <a:latin typeface="Arial" pitchFamily="34" charset="0"/>
                <a:cs typeface="Arial" pitchFamily="34" charset="0"/>
              </a:rPr>
              <a:t>T</a:t>
            </a:r>
            <a:r>
              <a:rPr lang="vi-VN" sz="2600" dirty="0" smtClean="0">
                <a:latin typeface="Arial" pitchFamily="34" charset="0"/>
                <a:cs typeface="Arial" pitchFamily="34" charset="0"/>
              </a:rPr>
              <a:t>uy </a:t>
            </a:r>
            <a:r>
              <a:rPr lang="vi-VN" sz="2600" dirty="0">
                <a:latin typeface="Arial" pitchFamily="34" charset="0"/>
                <a:cs typeface="Arial" pitchFamily="34" charset="0"/>
              </a:rPr>
              <a:t>nhiên chúng thường giới hạn trong một phạm vi rất hạn chế của các định dạng tài liệu (html, txt,...). </a:t>
            </a:r>
          </a:p>
        </p:txBody>
      </p:sp>
    </p:spTree>
    <p:extLst>
      <p:ext uri="{BB962C8B-B14F-4D97-AF65-F5344CB8AC3E}">
        <p14:creationId xmlns:p14="http://schemas.microsoft.com/office/powerpoint/2010/main" val="9210751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err="1">
                <a:effectLst>
                  <a:outerShdw blurRad="38100" dist="38100" dir="2700000" algn="tl">
                    <a:srgbClr val="000000">
                      <a:alpha val="43137"/>
                    </a:srgbClr>
                  </a:outerShdw>
                </a:effectLst>
                <a:latin typeface="Arial" pitchFamily="34" charset="0"/>
                <a:cs typeface="Arial" pitchFamily="34" charset="0"/>
              </a:rPr>
              <a:t>Tư</a:t>
            </a:r>
            <a:r>
              <a:rPr lang="en-US" sz="4000" b="1" dirty="0">
                <a:effectLst>
                  <a:outerShdw blurRad="38100" dist="38100" dir="2700000" algn="tl">
                    <a:srgbClr val="000000">
                      <a:alpha val="43137"/>
                    </a:srgbClr>
                  </a:outerShdw>
                </a:effectLst>
                <a:latin typeface="Arial" pitchFamily="34" charset="0"/>
                <a:cs typeface="Arial" pitchFamily="34" charset="0"/>
              </a:rPr>
              <a:t> </a:t>
            </a:r>
            <a:r>
              <a:rPr lang="en-US" sz="4000" b="1" dirty="0" err="1">
                <a:effectLst>
                  <a:outerShdw blurRad="38100" dist="38100" dir="2700000" algn="tl">
                    <a:srgbClr val="000000">
                      <a:alpha val="43137"/>
                    </a:srgbClr>
                  </a:outerShdw>
                </a:effectLst>
                <a:latin typeface="Arial" pitchFamily="34" charset="0"/>
                <a:cs typeface="Arial" pitchFamily="34" charset="0"/>
              </a:rPr>
              <a:t>liệu</a:t>
            </a:r>
            <a:r>
              <a:rPr lang="en-US" sz="4000" b="1" dirty="0">
                <a:effectLst>
                  <a:outerShdw blurRad="38100" dist="38100" dir="2700000" algn="tl">
                    <a:srgbClr val="000000">
                      <a:alpha val="43137"/>
                    </a:srgbClr>
                  </a:outerShdw>
                </a:effectLst>
                <a:latin typeface="Arial" pitchFamily="34" charset="0"/>
                <a:cs typeface="Arial" pitchFamily="34" charset="0"/>
              </a:rPr>
              <a:t> </a:t>
            </a:r>
            <a:r>
              <a:rPr lang="en-US" sz="4000" b="1" dirty="0" err="1">
                <a:effectLst>
                  <a:outerShdw blurRad="38100" dist="38100" dir="2700000" algn="tl">
                    <a:srgbClr val="000000">
                      <a:alpha val="43137"/>
                    </a:srgbClr>
                  </a:outerShdw>
                </a:effectLst>
                <a:latin typeface="Arial" pitchFamily="34" charset="0"/>
                <a:cs typeface="Arial" pitchFamily="34" charset="0"/>
              </a:rPr>
              <a:t>điện</a:t>
            </a:r>
            <a:r>
              <a:rPr lang="en-US" sz="4000" b="1" dirty="0">
                <a:effectLst>
                  <a:outerShdw blurRad="38100" dist="38100" dir="2700000" algn="tl">
                    <a:srgbClr val="000000">
                      <a:alpha val="43137"/>
                    </a:srgbClr>
                  </a:outerShdw>
                </a:effectLst>
                <a:latin typeface="Arial" pitchFamily="34" charset="0"/>
                <a:cs typeface="Arial" pitchFamily="34" charset="0"/>
              </a:rPr>
              <a:t> </a:t>
            </a:r>
            <a:r>
              <a:rPr lang="en-US" sz="4000" b="1" dirty="0" err="1">
                <a:effectLst>
                  <a:outerShdw blurRad="38100" dist="38100" dir="2700000" algn="tl">
                    <a:srgbClr val="000000">
                      <a:alpha val="43137"/>
                    </a:srgbClr>
                  </a:outerShdw>
                </a:effectLst>
                <a:latin typeface="Arial" pitchFamily="34" charset="0"/>
                <a:cs typeface="Arial" pitchFamily="34" charset="0"/>
              </a:rPr>
              <a:t>tử</a:t>
            </a:r>
            <a:r>
              <a:rPr lang="en-US" sz="4000" b="1" dirty="0">
                <a:effectLst>
                  <a:outerShdw blurRad="38100" dist="38100" dir="2700000" algn="tl">
                    <a:srgbClr val="000000">
                      <a:alpha val="43137"/>
                    </a:srgbClr>
                  </a:outerShdw>
                </a:effectLst>
                <a:latin typeface="Arial" pitchFamily="34" charset="0"/>
                <a:cs typeface="Arial" pitchFamily="34" charset="0"/>
              </a:rPr>
              <a:t> </a:t>
            </a:r>
            <a:r>
              <a:rPr lang="en-US" sz="4000" b="1" dirty="0" err="1">
                <a:effectLst>
                  <a:outerShdw blurRad="38100" dist="38100" dir="2700000" algn="tl">
                    <a:srgbClr val="000000">
                      <a:alpha val="43137"/>
                    </a:srgbClr>
                  </a:outerShdw>
                </a:effectLst>
                <a:latin typeface="Arial" pitchFamily="34" charset="0"/>
                <a:cs typeface="Arial" pitchFamily="34" charset="0"/>
              </a:rPr>
              <a:t>trên</a:t>
            </a:r>
            <a:r>
              <a:rPr lang="en-US" sz="4000" b="1" dirty="0">
                <a:effectLst>
                  <a:outerShdw blurRad="38100" dist="38100" dir="2700000" algn="tl">
                    <a:srgbClr val="000000">
                      <a:alpha val="43137"/>
                    </a:srgbClr>
                  </a:outerShdw>
                </a:effectLst>
                <a:latin typeface="Arial" pitchFamily="34" charset="0"/>
                <a:cs typeface="Arial" pitchFamily="34" charset="0"/>
              </a:rPr>
              <a:t> </a:t>
            </a:r>
            <a:r>
              <a:rPr lang="en-US" sz="4000" b="1" dirty="0" err="1">
                <a:effectLst>
                  <a:outerShdw blurRad="38100" dist="38100" dir="2700000" algn="tl">
                    <a:srgbClr val="000000">
                      <a:alpha val="43137"/>
                    </a:srgbClr>
                  </a:outerShdw>
                </a:effectLst>
                <a:latin typeface="Arial" pitchFamily="34" charset="0"/>
                <a:cs typeface="Arial" pitchFamily="34" charset="0"/>
              </a:rPr>
              <a:t>thư</a:t>
            </a:r>
            <a:r>
              <a:rPr lang="en-US" sz="4000" b="1" dirty="0">
                <a:effectLst>
                  <a:outerShdw blurRad="38100" dist="38100" dir="2700000" algn="tl">
                    <a:srgbClr val="000000">
                      <a:alpha val="43137"/>
                    </a:srgbClr>
                  </a:outerShdw>
                </a:effectLst>
                <a:latin typeface="Arial" pitchFamily="34" charset="0"/>
                <a:cs typeface="Arial" pitchFamily="34" charset="0"/>
              </a:rPr>
              <a:t> </a:t>
            </a:r>
            <a:r>
              <a:rPr lang="en-US" sz="4000" b="1" dirty="0" err="1">
                <a:effectLst>
                  <a:outerShdw blurRad="38100" dist="38100" dir="2700000" algn="tl">
                    <a:srgbClr val="000000">
                      <a:alpha val="43137"/>
                    </a:srgbClr>
                  </a:outerShdw>
                </a:effectLst>
                <a:latin typeface="Arial" pitchFamily="34" charset="0"/>
                <a:cs typeface="Arial" pitchFamily="34" charset="0"/>
              </a:rPr>
              <a:t>viện</a:t>
            </a:r>
            <a:r>
              <a:rPr lang="en-US" sz="4000" b="1" dirty="0">
                <a:effectLst>
                  <a:outerShdw blurRad="38100" dist="38100" dir="2700000" algn="tl">
                    <a:srgbClr val="000000">
                      <a:alpha val="43137"/>
                    </a:srgbClr>
                  </a:outerShdw>
                </a:effectLst>
                <a:latin typeface="Arial" pitchFamily="34" charset="0"/>
                <a:cs typeface="Arial" pitchFamily="34" charset="0"/>
              </a:rPr>
              <a:t> </a:t>
            </a:r>
            <a:r>
              <a:rPr lang="en-US" sz="4000" b="1" dirty="0" err="1">
                <a:effectLst>
                  <a:outerShdw blurRad="38100" dist="38100" dir="2700000" algn="tl">
                    <a:srgbClr val="000000">
                      <a:alpha val="43137"/>
                    </a:srgbClr>
                  </a:outerShdw>
                </a:effectLst>
                <a:latin typeface="Arial" pitchFamily="34" charset="0"/>
                <a:cs typeface="Arial" pitchFamily="34" charset="0"/>
              </a:rPr>
              <a:t>sô</a:t>
            </a:r>
            <a:r>
              <a:rPr lang="en-US" sz="4000" b="1" dirty="0">
                <a:effectLst>
                  <a:outerShdw blurRad="38100" dist="38100" dir="2700000" algn="tl">
                    <a:srgbClr val="000000">
                      <a:alpha val="43137"/>
                    </a:srgbClr>
                  </a:outerShdw>
                </a:effectLst>
                <a:latin typeface="Arial" pitchFamily="34" charset="0"/>
                <a:cs typeface="Arial" pitchFamily="34" charset="0"/>
              </a:rPr>
              <a:t>́</a:t>
            </a:r>
            <a:endParaRPr lang="en-US" sz="4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4936790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67901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484632" lvl="1" algn="ctr" rtl="0">
              <a:spcBef>
                <a:spcPct val="0"/>
              </a:spcBef>
            </a:pPr>
            <a:r>
              <a:rPr lang="vi-VN" sz="36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Tìm kiếm dựa trên sự phân loại </a:t>
            </a:r>
            <a:endParaRPr lang="vi-VN" sz="2000" dirty="0">
              <a:solidFill>
                <a:schemeClr val="bg1"/>
              </a:solidFill>
            </a:endParaRPr>
          </a:p>
        </p:txBody>
      </p:sp>
      <p:sp>
        <p:nvSpPr>
          <p:cNvPr id="3" name="Content Placeholder 2"/>
          <p:cNvSpPr>
            <a:spLocks noGrp="1"/>
          </p:cNvSpPr>
          <p:nvPr>
            <p:ph idx="1"/>
          </p:nvPr>
        </p:nvSpPr>
        <p:spPr/>
        <p:txBody>
          <a:bodyPr>
            <a:normAutofit lnSpcReduction="10000"/>
          </a:bodyPr>
          <a:lstStyle/>
          <a:p>
            <a:pPr algn="just">
              <a:lnSpc>
                <a:spcPct val="150000"/>
              </a:lnSpc>
            </a:pPr>
            <a:r>
              <a:rPr lang="vi-VN" sz="2600" dirty="0">
                <a:latin typeface="Arial" pitchFamily="34" charset="0"/>
                <a:cs typeface="Arial" pitchFamily="34" charset="0"/>
              </a:rPr>
              <a:t>Cách tìm kiếm này dựa trên sự phân loại tài liệu theo phân loại Bản thể luận. </a:t>
            </a:r>
            <a:endParaRPr lang="vi-VN" sz="2600" dirty="0" smtClean="0">
              <a:latin typeface="Arial" pitchFamily="34" charset="0"/>
              <a:cs typeface="Arial" pitchFamily="34" charset="0"/>
            </a:endParaRPr>
          </a:p>
          <a:p>
            <a:pPr algn="just">
              <a:lnSpc>
                <a:spcPct val="150000"/>
              </a:lnSpc>
            </a:pPr>
            <a:r>
              <a:rPr lang="vi-VN" sz="2600" dirty="0" smtClean="0">
                <a:latin typeface="Arial" pitchFamily="34" charset="0"/>
                <a:cs typeface="Arial" pitchFamily="34" charset="0"/>
              </a:rPr>
              <a:t>Bằng </a:t>
            </a:r>
            <a:r>
              <a:rPr lang="vi-VN" sz="2600" dirty="0">
                <a:latin typeface="Arial" pitchFamily="34" charset="0"/>
                <a:cs typeface="Arial" pitchFamily="34" charset="0"/>
              </a:rPr>
              <a:t>cách duyệt các mục, các lớp người dùng có thể không cần </a:t>
            </a:r>
            <a:r>
              <a:rPr lang="vi-VN" sz="2600" dirty="0" smtClean="0">
                <a:latin typeface="Arial" pitchFamily="34" charset="0"/>
                <a:cs typeface="Arial" pitchFamily="34" charset="0"/>
              </a:rPr>
              <a:t>nhập </a:t>
            </a:r>
            <a:r>
              <a:rPr lang="vi-VN" sz="2600" dirty="0">
                <a:latin typeface="Arial" pitchFamily="34" charset="0"/>
                <a:cs typeface="Arial" pitchFamily="34" charset="0"/>
              </a:rPr>
              <a:t>thông tin mà vẫn có kết quả. </a:t>
            </a:r>
            <a:endParaRPr lang="vi-VN" sz="2600" dirty="0" smtClean="0">
              <a:latin typeface="Arial" pitchFamily="34" charset="0"/>
              <a:cs typeface="Arial" pitchFamily="34" charset="0"/>
            </a:endParaRPr>
          </a:p>
          <a:p>
            <a:pPr lvl="1" algn="just">
              <a:lnSpc>
                <a:spcPct val="150000"/>
              </a:lnSpc>
            </a:pPr>
            <a:r>
              <a:rPr lang="vi-VN" sz="2400" i="1" dirty="0">
                <a:latin typeface="Arial" pitchFamily="34" charset="0"/>
                <a:cs typeface="Arial" pitchFamily="34" charset="0"/>
              </a:rPr>
              <a:t>Ví dụ </a:t>
            </a:r>
            <a:r>
              <a:rPr lang="vi-VN" sz="2400" i="1" dirty="0" smtClean="0">
                <a:latin typeface="Arial" pitchFamily="34" charset="0"/>
                <a:cs typeface="Arial" pitchFamily="34" charset="0"/>
              </a:rPr>
              <a:t>:</a:t>
            </a:r>
          </a:p>
          <a:p>
            <a:pPr marL="877824" lvl="2" indent="0" algn="just">
              <a:lnSpc>
                <a:spcPct val="150000"/>
              </a:lnSpc>
              <a:buNone/>
            </a:pPr>
            <a:r>
              <a:rPr lang="vi-VN" sz="2000" i="1" dirty="0" smtClean="0">
                <a:latin typeface="Arial" pitchFamily="34" charset="0"/>
                <a:cs typeface="Arial" pitchFamily="34" charset="0"/>
              </a:rPr>
              <a:t>		Người </a:t>
            </a:r>
            <a:r>
              <a:rPr lang="vi-VN" sz="2000" i="1" dirty="0">
                <a:latin typeface="Arial" pitchFamily="34" charset="0"/>
                <a:cs typeface="Arial" pitchFamily="34" charset="0"/>
              </a:rPr>
              <a:t>dùng muốn tìm các tài liệu trong lĩnh vực Giải tích có thể duyệt theo thứ tự sau: Lĩnh vực Khoa học Tự nhiên Toán Học Toán học Sơ Cấp Giải tích. </a:t>
            </a:r>
            <a:endParaRPr lang="vi-VN" sz="2000" dirty="0">
              <a:latin typeface="Arial" pitchFamily="34" charset="0"/>
              <a:cs typeface="Arial" pitchFamily="34" charset="0"/>
            </a:endParaRPr>
          </a:p>
          <a:p>
            <a:pPr lvl="1" algn="just">
              <a:lnSpc>
                <a:spcPct val="150000"/>
              </a:lnSpc>
            </a:pPr>
            <a:endParaRPr lang="vi-VN" sz="2200" dirty="0">
              <a:latin typeface="Arial" pitchFamily="34" charset="0"/>
              <a:cs typeface="Arial" pitchFamily="34" charset="0"/>
            </a:endParaRPr>
          </a:p>
        </p:txBody>
      </p:sp>
    </p:spTree>
    <p:extLst>
      <p:ext uri="{BB962C8B-B14F-4D97-AF65-F5344CB8AC3E}">
        <p14:creationId xmlns:p14="http://schemas.microsoft.com/office/powerpoint/2010/main" val="24276965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99392"/>
            <a:ext cx="8229600" cy="1399032"/>
          </a:xfrm>
        </p:spPr>
        <p:txBody>
          <a:bodyPr>
            <a:normAutofit/>
          </a:bodyPr>
          <a:lstStyle/>
          <a:p>
            <a:pPr lvl="1" algn="ctr">
              <a:lnSpc>
                <a:spcPct val="150000"/>
              </a:lnSpc>
            </a:pPr>
            <a:r>
              <a:rPr lang="vi-VN" sz="44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Tìm kiếm ngữ nghĩa </a:t>
            </a:r>
            <a:endParaRPr lang="vi-VN" sz="4400" b="1"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Content Placeholder 2"/>
          <p:cNvSpPr>
            <a:spLocks noGrp="1"/>
          </p:cNvSpPr>
          <p:nvPr>
            <p:ph idx="1"/>
          </p:nvPr>
        </p:nvSpPr>
        <p:spPr>
          <a:xfrm>
            <a:off x="107504" y="1340768"/>
            <a:ext cx="8784976" cy="5530398"/>
          </a:xfrm>
        </p:spPr>
        <p:txBody>
          <a:bodyPr>
            <a:normAutofit/>
          </a:bodyPr>
          <a:lstStyle/>
          <a:p>
            <a:pPr algn="just">
              <a:lnSpc>
                <a:spcPct val="160000"/>
              </a:lnSpc>
            </a:pPr>
            <a:r>
              <a:rPr lang="vi-VN" dirty="0">
                <a:latin typeface="Arial" pitchFamily="34" charset="0"/>
                <a:cs typeface="Arial" pitchFamily="34" charset="0"/>
              </a:rPr>
              <a:t>Cách tìm kiếm phổ biến và thông dụng nhất hiện nay là cách tìm kiếm theo từ </a:t>
            </a:r>
            <a:r>
              <a:rPr lang="vi-VN" dirty="0" smtClean="0">
                <a:latin typeface="Arial" pitchFamily="34" charset="0"/>
                <a:cs typeface="Arial" pitchFamily="34" charset="0"/>
              </a:rPr>
              <a:t>khóa. </a:t>
            </a:r>
            <a:endParaRPr lang="vi-VN" dirty="0">
              <a:latin typeface="Arial" pitchFamily="34" charset="0"/>
              <a:cs typeface="Arial" pitchFamily="34" charset="0"/>
            </a:endParaRPr>
          </a:p>
          <a:p>
            <a:pPr algn="just">
              <a:lnSpc>
                <a:spcPct val="160000"/>
              </a:lnSpc>
            </a:pPr>
            <a:r>
              <a:rPr lang="vi-VN" dirty="0">
                <a:latin typeface="Arial" pitchFamily="34" charset="0"/>
                <a:cs typeface="Arial" pitchFamily="34" charset="0"/>
              </a:rPr>
              <a:t>Trong cách thư viện ngữ nghĩa, các từ khóa sẽ được kết hợp với các điều kiện ngữ nghĩa như: Tác </a:t>
            </a:r>
            <a:r>
              <a:rPr lang="vi-VN" dirty="0" smtClean="0">
                <a:latin typeface="Arial" pitchFamily="34" charset="0"/>
                <a:cs typeface="Arial" pitchFamily="34" charset="0"/>
              </a:rPr>
              <a:t>giả, </a:t>
            </a:r>
            <a:r>
              <a:rPr lang="vi-VN" dirty="0">
                <a:latin typeface="Arial" pitchFamily="34" charset="0"/>
                <a:cs typeface="Arial" pitchFamily="34" charset="0"/>
              </a:rPr>
              <a:t>Nhà xuất bản, Thể loại,... Người dùng nhập vào câu truy vấn (bao gồm từ khóa và thông tin ngữ nghĩa), hệ thống sẽ phân tích câu truy vấn từ ngôn ngữ tự nhiên (quá trình xử lí ngôn ngữ tự nhiên), chuyển chúng sang dạng ngôn ngữ truy vấn RDF (chẳng hạn SPARQL)</a:t>
            </a:r>
          </a:p>
        </p:txBody>
      </p:sp>
    </p:spTree>
    <p:extLst>
      <p:ext uri="{BB962C8B-B14F-4D97-AF65-F5344CB8AC3E}">
        <p14:creationId xmlns:p14="http://schemas.microsoft.com/office/powerpoint/2010/main" val="32318335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a:t>
            </a:r>
            <a:r>
              <a:rPr lang="en-US" b="1" dirty="0" smtClean="0"/>
              <a:t>The End ~~~~</a:t>
            </a:r>
            <a:endParaRPr lang="vi-VN"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19672" y="1844824"/>
            <a:ext cx="5883208" cy="4421393"/>
          </a:xfrm>
        </p:spPr>
      </p:pic>
    </p:spTree>
    <p:extLst>
      <p:ext uri="{BB962C8B-B14F-4D97-AF65-F5344CB8AC3E}">
        <p14:creationId xmlns:p14="http://schemas.microsoft.com/office/powerpoint/2010/main" val="36811815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Ưu</a:t>
            </a:r>
            <a:r>
              <a:rPr lang="en-US" dirty="0" smtClean="0"/>
              <a:t> </a:t>
            </a:r>
            <a:r>
              <a:rPr lang="en-US" dirty="0" err="1" smtClean="0"/>
              <a:t>điểm</a:t>
            </a:r>
            <a:r>
              <a:rPr lang="en-US" dirty="0" smtClean="0"/>
              <a:t> </a:t>
            </a:r>
            <a:r>
              <a:rPr lang="en-US" dirty="0" err="1" smtClean="0"/>
              <a:t>thư</a:t>
            </a:r>
            <a:r>
              <a:rPr lang="en-US" dirty="0" smtClean="0"/>
              <a:t> </a:t>
            </a:r>
            <a:r>
              <a:rPr lang="en-US" dirty="0" err="1" smtClean="0"/>
              <a:t>viện</a:t>
            </a:r>
            <a:r>
              <a:rPr lang="en-US" dirty="0" smtClean="0"/>
              <a:t> </a:t>
            </a:r>
            <a:r>
              <a:rPr lang="en-US" dirty="0" err="1" smtClean="0"/>
              <a:t>số</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7859460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115836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Ưu</a:t>
            </a:r>
            <a:r>
              <a:rPr lang="en-US" dirty="0" smtClean="0"/>
              <a:t> </a:t>
            </a:r>
            <a:r>
              <a:rPr lang="en-US" dirty="0" err="1" smtClean="0"/>
              <a:t>điểm</a:t>
            </a:r>
            <a:r>
              <a:rPr lang="en-US" dirty="0" smtClean="0"/>
              <a:t> </a:t>
            </a:r>
            <a:r>
              <a:rPr lang="en-US" dirty="0" err="1" smtClean="0"/>
              <a:t>Thư</a:t>
            </a:r>
            <a:r>
              <a:rPr lang="en-US" dirty="0" smtClean="0"/>
              <a:t> </a:t>
            </a:r>
            <a:r>
              <a:rPr lang="en-US" dirty="0" err="1" smtClean="0"/>
              <a:t>viện</a:t>
            </a:r>
            <a:r>
              <a:rPr lang="en-US" dirty="0" smtClean="0"/>
              <a:t> </a:t>
            </a:r>
            <a:r>
              <a:rPr lang="en-US" dirty="0" err="1" smtClean="0"/>
              <a:t>số</a:t>
            </a:r>
            <a:r>
              <a:rPr lang="en-US" dirty="0" smtClean="0"/>
              <a:t> (1)</a:t>
            </a:r>
            <a:endParaRPr lang="en-US" dirty="0"/>
          </a:p>
        </p:txBody>
      </p:sp>
      <p:sp>
        <p:nvSpPr>
          <p:cNvPr id="3" name="Content Placeholder 2"/>
          <p:cNvSpPr>
            <a:spLocks noGrp="1"/>
          </p:cNvSpPr>
          <p:nvPr>
            <p:ph idx="1"/>
          </p:nvPr>
        </p:nvSpPr>
        <p:spPr/>
        <p:txBody>
          <a:bodyPr/>
          <a:lstStyle/>
          <a:p>
            <a:pPr lvl="1"/>
            <a:endParaRPr lang="en-US" dirty="0"/>
          </a:p>
        </p:txBody>
      </p:sp>
      <p:pic>
        <p:nvPicPr>
          <p:cNvPr id="4" name="Picture 2" descr="http://image.elib.vn/news/20120101/tainguye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918" y="1947026"/>
            <a:ext cx="3887554" cy="2733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elib.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9553" y="1947026"/>
            <a:ext cx="4320480" cy="2592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16"/>
          <p:cNvSpPr txBox="1">
            <a:spLocks noChangeArrowheads="1"/>
          </p:cNvSpPr>
          <p:nvPr/>
        </p:nvSpPr>
        <p:spPr bwMode="auto">
          <a:xfrm>
            <a:off x="2573189" y="4976028"/>
            <a:ext cx="457368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dirty="0" err="1">
                <a:solidFill>
                  <a:srgbClr val="FF0000"/>
                </a:solidFill>
              </a:rPr>
              <a:t>Tài</a:t>
            </a:r>
            <a:r>
              <a:rPr lang="en-US" sz="3200" b="1" dirty="0">
                <a:solidFill>
                  <a:srgbClr val="FF0000"/>
                </a:solidFill>
              </a:rPr>
              <a:t> </a:t>
            </a:r>
            <a:r>
              <a:rPr lang="en-US" sz="3200" b="1" dirty="0" err="1">
                <a:solidFill>
                  <a:srgbClr val="FF0000"/>
                </a:solidFill>
              </a:rPr>
              <a:t>nguyên</a:t>
            </a:r>
            <a:r>
              <a:rPr lang="en-US" sz="3200" b="1" dirty="0">
                <a:solidFill>
                  <a:srgbClr val="FF0000"/>
                </a:solidFill>
              </a:rPr>
              <a:t> </a:t>
            </a:r>
            <a:r>
              <a:rPr lang="en-US" sz="3200" b="1" dirty="0" err="1">
                <a:solidFill>
                  <a:srgbClr val="FF0000"/>
                </a:solidFill>
              </a:rPr>
              <a:t>phong</a:t>
            </a:r>
            <a:r>
              <a:rPr lang="en-US" sz="3200" b="1" dirty="0">
                <a:solidFill>
                  <a:srgbClr val="FF0000"/>
                </a:solidFill>
              </a:rPr>
              <a:t> </a:t>
            </a:r>
            <a:r>
              <a:rPr lang="en-US" sz="3200" b="1" dirty="0" err="1">
                <a:solidFill>
                  <a:srgbClr val="FF0000"/>
                </a:solidFill>
              </a:rPr>
              <a:t>phu</a:t>
            </a:r>
            <a:r>
              <a:rPr lang="en-US" sz="3200" b="1" dirty="0">
                <a:solidFill>
                  <a:srgbClr val="FF0000"/>
                </a:solidFill>
              </a:rPr>
              <a:t>́</a:t>
            </a:r>
          </a:p>
        </p:txBody>
      </p:sp>
    </p:spTree>
    <p:extLst>
      <p:ext uri="{BB962C8B-B14F-4D97-AF65-F5344CB8AC3E}">
        <p14:creationId xmlns:p14="http://schemas.microsoft.com/office/powerpoint/2010/main" val="15997975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Autofit/>
          </a:bodyPr>
          <a:lstStyle/>
          <a:p>
            <a:pPr algn="ctr"/>
            <a:r>
              <a:rPr lang="vi-VN" sz="4400" b="1" dirty="0">
                <a:latin typeface="Arial" pitchFamily="34" charset="0"/>
                <a:cs typeface="Arial" pitchFamily="34" charset="0"/>
              </a:rPr>
              <a:t>Thư viện truyền thống và </a:t>
            </a:r>
            <a:r>
              <a:rPr lang="en-US" sz="4400" b="1" dirty="0" smtClean="0">
                <a:latin typeface="Arial" pitchFamily="34" charset="0"/>
                <a:cs typeface="Arial" pitchFamily="34" charset="0"/>
              </a:rPr>
              <a:t/>
            </a:r>
            <a:br>
              <a:rPr lang="en-US" sz="4400" b="1" dirty="0" smtClean="0">
                <a:latin typeface="Arial" pitchFamily="34" charset="0"/>
                <a:cs typeface="Arial" pitchFamily="34" charset="0"/>
              </a:rPr>
            </a:br>
            <a:r>
              <a:rPr lang="en-US" sz="4400" b="1" dirty="0" smtClean="0">
                <a:latin typeface="Arial" pitchFamily="34" charset="0"/>
                <a:cs typeface="Arial" pitchFamily="34" charset="0"/>
              </a:rPr>
              <a:t>T</a:t>
            </a:r>
            <a:r>
              <a:rPr lang="vi-VN" sz="4400" b="1" dirty="0" smtClean="0">
                <a:latin typeface="Arial" pitchFamily="34" charset="0"/>
                <a:cs typeface="Arial" pitchFamily="34" charset="0"/>
              </a:rPr>
              <a:t>hư </a:t>
            </a:r>
            <a:r>
              <a:rPr lang="vi-VN" sz="4400" b="1" dirty="0">
                <a:latin typeface="Arial" pitchFamily="34" charset="0"/>
                <a:cs typeface="Arial" pitchFamily="34" charset="0"/>
              </a:rPr>
              <a:t>viện </a:t>
            </a:r>
            <a:r>
              <a:rPr lang="vi-VN" sz="4400" b="1" dirty="0" smtClean="0">
                <a:latin typeface="Arial" pitchFamily="34" charset="0"/>
                <a:cs typeface="Arial" pitchFamily="34" charset="0"/>
              </a:rPr>
              <a:t>số</a:t>
            </a:r>
            <a:endParaRPr lang="vi-VN" sz="4400" dirty="0">
              <a:latin typeface="Arial" pitchFamily="34" charset="0"/>
              <a:cs typeface="Arial" pitchFamily="34" charset="0"/>
            </a:endParaRPr>
          </a:p>
        </p:txBody>
      </p:sp>
      <p:pic>
        <p:nvPicPr>
          <p:cNvPr id="7" name="Picture 6"/>
          <p:cNvPicPr/>
          <p:nvPr/>
        </p:nvPicPr>
        <p:blipFill>
          <a:blip r:embed="rId2"/>
          <a:stretch>
            <a:fillRect/>
          </a:stretch>
        </p:blipFill>
        <p:spPr>
          <a:xfrm>
            <a:off x="2195737" y="1770697"/>
            <a:ext cx="5112568" cy="4682639"/>
          </a:xfrm>
          <a:prstGeom prst="rect">
            <a:avLst/>
          </a:prstGeom>
        </p:spPr>
      </p:pic>
    </p:spTree>
    <p:extLst>
      <p:ext uri="{BB962C8B-B14F-4D97-AF65-F5344CB8AC3E}">
        <p14:creationId xmlns:p14="http://schemas.microsoft.com/office/powerpoint/2010/main" val="10990360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Autofit/>
          </a:bodyPr>
          <a:lstStyle/>
          <a:p>
            <a:pPr algn="ctr"/>
            <a:r>
              <a:rPr lang="vi-VN" sz="4400" b="1" dirty="0">
                <a:latin typeface="Arial" pitchFamily="34" charset="0"/>
                <a:cs typeface="Arial" pitchFamily="34" charset="0"/>
              </a:rPr>
              <a:t>Thư viện truyền thống và thư viện </a:t>
            </a:r>
            <a:r>
              <a:rPr lang="vi-VN" sz="4400" b="1" dirty="0" smtClean="0">
                <a:latin typeface="Arial" pitchFamily="34" charset="0"/>
                <a:cs typeface="Arial" pitchFamily="34" charset="0"/>
              </a:rPr>
              <a:t>số</a:t>
            </a:r>
            <a:endParaRPr lang="vi-VN" sz="4400" dirty="0">
              <a:latin typeface="Arial" pitchFamily="34" charset="0"/>
              <a:cs typeface="Arial" pitchFamily="34" charset="0"/>
            </a:endParaRPr>
          </a:p>
        </p:txBody>
      </p:sp>
      <p:sp>
        <p:nvSpPr>
          <p:cNvPr id="5" name="Content Placeholder 2"/>
          <p:cNvSpPr>
            <a:spLocks noGrp="1"/>
          </p:cNvSpPr>
          <p:nvPr>
            <p:ph idx="1"/>
          </p:nvPr>
        </p:nvSpPr>
        <p:spPr>
          <a:xfrm>
            <a:off x="395536" y="1772816"/>
            <a:ext cx="8229600" cy="4572000"/>
          </a:xfrm>
        </p:spPr>
        <p:txBody>
          <a:bodyPr>
            <a:noAutofit/>
          </a:bodyPr>
          <a:lstStyle/>
          <a:p>
            <a:pPr lvl="1" algn="just">
              <a:lnSpc>
                <a:spcPct val="150000"/>
              </a:lnSpc>
            </a:pPr>
            <a:r>
              <a:rPr lang="vi-VN" dirty="0" smtClean="0"/>
              <a:t>Thư </a:t>
            </a:r>
            <a:r>
              <a:rPr lang="vi-VN" dirty="0"/>
              <a:t>viện số không bị giới hạn về không gian và thời gian</a:t>
            </a:r>
            <a:r>
              <a:rPr lang="vi-VN" dirty="0" smtClean="0"/>
              <a:t>.</a:t>
            </a:r>
          </a:p>
          <a:p>
            <a:pPr lvl="1" algn="just">
              <a:lnSpc>
                <a:spcPct val="150000"/>
              </a:lnSpc>
            </a:pPr>
            <a:r>
              <a:rPr lang="vi-VN" dirty="0"/>
              <a:t>T</a:t>
            </a:r>
            <a:r>
              <a:rPr lang="vi-VN" dirty="0" smtClean="0"/>
              <a:t>ài </a:t>
            </a:r>
            <a:r>
              <a:rPr lang="vi-VN" dirty="0"/>
              <a:t>liệu số có thể cùng lúc phục vụ cho nhiều đối tượng khác </a:t>
            </a:r>
            <a:r>
              <a:rPr lang="vi-VN" dirty="0" smtClean="0"/>
              <a:t>nhau.</a:t>
            </a:r>
          </a:p>
          <a:p>
            <a:pPr lvl="1" algn="just">
              <a:lnSpc>
                <a:spcPct val="150000"/>
              </a:lnSpc>
            </a:pPr>
            <a:r>
              <a:rPr lang="vi-VN" dirty="0"/>
              <a:t> Tình hiệu quả của bộ sưu tập số là tiết kiệm thời gian và kinh </a:t>
            </a:r>
            <a:r>
              <a:rPr lang="vi-VN" dirty="0" smtClean="0"/>
              <a:t>phí</a:t>
            </a:r>
            <a:r>
              <a:rPr lang="vi-VN" dirty="0"/>
              <a:t>. </a:t>
            </a:r>
            <a:endParaRPr lang="en-US" dirty="0" smtClean="0"/>
          </a:p>
          <a:p>
            <a:pPr lvl="1" algn="just">
              <a:lnSpc>
                <a:spcPct val="150000"/>
              </a:lnSpc>
            </a:pPr>
            <a:r>
              <a:rPr lang="vi-VN" dirty="0" smtClean="0"/>
              <a:t>Thư </a:t>
            </a:r>
            <a:r>
              <a:rPr lang="vi-VN" dirty="0"/>
              <a:t>viện số là lựa chọn tối ưu để bảo tồn được lâu dài các tài liệu quý hiếm, ngăn chặn những rủi ro hủy hoại do thời gian, thiên tai, khí hậu và tần suất sử dụng.</a:t>
            </a:r>
          </a:p>
          <a:p>
            <a:pPr lvl="1" algn="just">
              <a:lnSpc>
                <a:spcPct val="150000"/>
              </a:lnSpc>
            </a:pPr>
            <a:r>
              <a:rPr lang="vi-VN" dirty="0"/>
              <a:t>Phạm vi phục vụ các tài liệu của thư viện không bị bó hẹp trong khuôn viên của nhà trường.</a:t>
            </a:r>
          </a:p>
          <a:p>
            <a:pPr lvl="1" algn="just">
              <a:lnSpc>
                <a:spcPct val="150000"/>
              </a:lnSpc>
            </a:pPr>
            <a:endParaRPr lang="vi-VN" dirty="0" smtClean="0"/>
          </a:p>
          <a:p>
            <a:pPr lvl="1">
              <a:lnSpc>
                <a:spcPct val="150000"/>
              </a:lnSpc>
            </a:pPr>
            <a:endParaRPr lang="vi-VN" dirty="0" smtClean="0"/>
          </a:p>
        </p:txBody>
      </p:sp>
    </p:spTree>
    <p:extLst>
      <p:ext uri="{BB962C8B-B14F-4D97-AF65-F5344CB8AC3E}">
        <p14:creationId xmlns:p14="http://schemas.microsoft.com/office/powerpoint/2010/main" val="38952834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60648"/>
            <a:ext cx="8229600" cy="1111664"/>
          </a:xfrm>
        </p:spPr>
        <p:txBody>
          <a:bodyPr/>
          <a:lstStyle/>
          <a:p>
            <a:r>
              <a:rPr lang="en-US" b="1" dirty="0" err="1" smtClean="0">
                <a:effectLst>
                  <a:outerShdw blurRad="38100" dist="38100" dir="2700000" algn="tl">
                    <a:srgbClr val="000000">
                      <a:alpha val="43137"/>
                    </a:srgbClr>
                  </a:outerShdw>
                </a:effectLst>
                <a:latin typeface="Arial" pitchFamily="34" charset="0"/>
                <a:cs typeface="Arial" pitchFamily="34" charset="0"/>
              </a:rPr>
              <a:t>Thư</a:t>
            </a:r>
            <a:r>
              <a:rPr lang="en-US" b="1" dirty="0" smtClean="0">
                <a:effectLst>
                  <a:outerShdw blurRad="38100" dist="38100" dir="2700000" algn="tl">
                    <a:srgbClr val="000000">
                      <a:alpha val="43137"/>
                    </a:srgbClr>
                  </a:outerShdw>
                </a:effectLst>
                <a:latin typeface="Arial" pitchFamily="34" charset="0"/>
                <a:cs typeface="Arial" pitchFamily="34" charset="0"/>
              </a:rPr>
              <a:t> </a:t>
            </a:r>
            <a:r>
              <a:rPr lang="en-US" b="1" dirty="0" err="1" smtClean="0">
                <a:effectLst>
                  <a:outerShdw blurRad="38100" dist="38100" dir="2700000" algn="tl">
                    <a:srgbClr val="000000">
                      <a:alpha val="43137"/>
                    </a:srgbClr>
                  </a:outerShdw>
                </a:effectLst>
                <a:latin typeface="Arial" pitchFamily="34" charset="0"/>
                <a:cs typeface="Arial" pitchFamily="34" charset="0"/>
              </a:rPr>
              <a:t>viện</a:t>
            </a:r>
            <a:r>
              <a:rPr lang="en-US" b="1" dirty="0" smtClean="0">
                <a:effectLst>
                  <a:outerShdw blurRad="38100" dist="38100" dir="2700000" algn="tl">
                    <a:srgbClr val="000000">
                      <a:alpha val="43137"/>
                    </a:srgbClr>
                  </a:outerShdw>
                </a:effectLst>
                <a:latin typeface="Arial" pitchFamily="34" charset="0"/>
                <a:cs typeface="Arial" pitchFamily="34" charset="0"/>
              </a:rPr>
              <a:t> </a:t>
            </a:r>
            <a:r>
              <a:rPr lang="en-US" b="1" dirty="0" err="1" smtClean="0">
                <a:effectLst>
                  <a:outerShdw blurRad="38100" dist="38100" dir="2700000" algn="tl">
                    <a:srgbClr val="000000">
                      <a:alpha val="43137"/>
                    </a:srgbClr>
                  </a:outerShdw>
                </a:effectLst>
                <a:latin typeface="Arial" pitchFamily="34" charset="0"/>
                <a:cs typeface="Arial" pitchFamily="34" charset="0"/>
              </a:rPr>
              <a:t>số</a:t>
            </a:r>
            <a:r>
              <a:rPr lang="en-US" b="1" dirty="0" smtClean="0">
                <a:effectLst>
                  <a:outerShdw blurRad="38100" dist="38100" dir="2700000" algn="tl">
                    <a:srgbClr val="000000">
                      <a:alpha val="43137"/>
                    </a:srgbClr>
                  </a:outerShdw>
                </a:effectLst>
                <a:latin typeface="Arial" pitchFamily="34" charset="0"/>
                <a:cs typeface="Arial" pitchFamily="34" charset="0"/>
              </a:rPr>
              <a:t> </a:t>
            </a:r>
            <a:endParaRPr lang="en-US" dirty="0"/>
          </a:p>
        </p:txBody>
      </p:sp>
      <p:sp>
        <p:nvSpPr>
          <p:cNvPr id="5" name="Content Placeholder 4"/>
          <p:cNvSpPr>
            <a:spLocks noGrp="1"/>
          </p:cNvSpPr>
          <p:nvPr>
            <p:ph idx="1"/>
          </p:nvPr>
        </p:nvSpPr>
        <p:spPr>
          <a:xfrm>
            <a:off x="395536" y="1700808"/>
            <a:ext cx="8229600" cy="4525963"/>
          </a:xfrm>
        </p:spPr>
        <p:txBody>
          <a:bodyPr>
            <a:normAutofit/>
          </a:bodyPr>
          <a:lstStyle/>
          <a:p>
            <a:endParaRPr lang="vi-VN" b="1" dirty="0">
              <a:effectLst>
                <a:outerShdw blurRad="38100" dist="38100" dir="2700000" algn="tl">
                  <a:srgbClr val="000000">
                    <a:alpha val="43137"/>
                  </a:srgbClr>
                </a:outerShdw>
              </a:effectLst>
            </a:endParaRPr>
          </a:p>
        </p:txBody>
      </p:sp>
      <p:graphicFrame>
        <p:nvGraphicFramePr>
          <p:cNvPr id="6" name="Diagram 5"/>
          <p:cNvGraphicFramePr/>
          <p:nvPr>
            <p:extLst>
              <p:ext uri="{D42A27DB-BD31-4B8C-83A1-F6EECF244321}">
                <p14:modId xmlns:p14="http://schemas.microsoft.com/office/powerpoint/2010/main" val="886291703"/>
              </p:ext>
            </p:extLst>
          </p:nvPr>
        </p:nvGraphicFramePr>
        <p:xfrm>
          <a:off x="323528" y="1628800"/>
          <a:ext cx="8424936" cy="52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4495747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6">
                                            <p:graphicEl>
                                              <a:dgm id="{F75CD7D0-6380-4106-87A0-5A116AF008C1}"/>
                                            </p:graphicEl>
                                          </p:spTgt>
                                        </p:tgtEl>
                                        <p:attrNameLst>
                                          <p:attrName>style.visibility</p:attrName>
                                        </p:attrNameLst>
                                      </p:cBhvr>
                                      <p:to>
                                        <p:strVal val="visible"/>
                                      </p:to>
                                    </p:set>
                                    <p:animEffect transition="in" filter="circle(in)">
                                      <p:cBhvr>
                                        <p:cTn id="13" dur="2000"/>
                                        <p:tgtEl>
                                          <p:spTgt spid="6">
                                            <p:graphicEl>
                                              <a:dgm id="{F75CD7D0-6380-4106-87A0-5A116AF008C1}"/>
                                            </p:graphicEl>
                                          </p:spTgt>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6">
                                            <p:graphicEl>
                                              <a:dgm id="{792131F0-01A9-4C1D-B37B-1D328CCC8618}"/>
                                            </p:graphicEl>
                                          </p:spTgt>
                                        </p:tgtEl>
                                        <p:attrNameLst>
                                          <p:attrName>style.visibility</p:attrName>
                                        </p:attrNameLst>
                                      </p:cBhvr>
                                      <p:to>
                                        <p:strVal val="visible"/>
                                      </p:to>
                                    </p:set>
                                    <p:animEffect transition="in" filter="circle(in)">
                                      <p:cBhvr>
                                        <p:cTn id="16" dur="2000"/>
                                        <p:tgtEl>
                                          <p:spTgt spid="6">
                                            <p:graphicEl>
                                              <a:dgm id="{792131F0-01A9-4C1D-B37B-1D328CCC8618}"/>
                                            </p:graphicEl>
                                          </p:spTgt>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6">
                                            <p:graphicEl>
                                              <a:dgm id="{23058CC4-3D7B-45FE-95C5-C7E4404BE020}"/>
                                            </p:graphicEl>
                                          </p:spTgt>
                                        </p:tgtEl>
                                        <p:attrNameLst>
                                          <p:attrName>style.visibility</p:attrName>
                                        </p:attrNameLst>
                                      </p:cBhvr>
                                      <p:to>
                                        <p:strVal val="visible"/>
                                      </p:to>
                                    </p:set>
                                    <p:animEffect transition="in" filter="circle(in)">
                                      <p:cBhvr>
                                        <p:cTn id="19" dur="2000"/>
                                        <p:tgtEl>
                                          <p:spTgt spid="6">
                                            <p:graphicEl>
                                              <a:dgm id="{23058CC4-3D7B-45FE-95C5-C7E4404BE020}"/>
                                            </p:graphicEl>
                                          </p:spTgt>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6">
                                            <p:graphicEl>
                                              <a:dgm id="{84F82705-85A3-4EB5-9A26-89915614D78F}"/>
                                            </p:graphicEl>
                                          </p:spTgt>
                                        </p:tgtEl>
                                        <p:attrNameLst>
                                          <p:attrName>style.visibility</p:attrName>
                                        </p:attrNameLst>
                                      </p:cBhvr>
                                      <p:to>
                                        <p:strVal val="visible"/>
                                      </p:to>
                                    </p:set>
                                    <p:animEffect transition="in" filter="circle(in)">
                                      <p:cBhvr>
                                        <p:cTn id="22" dur="2000"/>
                                        <p:tgtEl>
                                          <p:spTgt spid="6">
                                            <p:graphicEl>
                                              <a:dgm id="{84F82705-85A3-4EB5-9A26-89915614D78F}"/>
                                            </p:graphicEl>
                                          </p:spTgt>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6">
                                            <p:graphicEl>
                                              <a:dgm id="{C3CE7577-81D3-4ED4-84CF-AC951E9F30B2}"/>
                                            </p:graphicEl>
                                          </p:spTgt>
                                        </p:tgtEl>
                                        <p:attrNameLst>
                                          <p:attrName>style.visibility</p:attrName>
                                        </p:attrNameLst>
                                      </p:cBhvr>
                                      <p:to>
                                        <p:strVal val="visible"/>
                                      </p:to>
                                    </p:set>
                                    <p:animEffect transition="in" filter="circle(in)">
                                      <p:cBhvr>
                                        <p:cTn id="25" dur="2000"/>
                                        <p:tgtEl>
                                          <p:spTgt spid="6">
                                            <p:graphicEl>
                                              <a:dgm id="{C3CE7577-81D3-4ED4-84CF-AC951E9F30B2}"/>
                                            </p:graphicEl>
                                          </p:spTgt>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6">
                                            <p:graphicEl>
                                              <a:dgm id="{52F1B484-31D4-4012-A268-A72A8F9573C1}"/>
                                            </p:graphicEl>
                                          </p:spTgt>
                                        </p:tgtEl>
                                        <p:attrNameLst>
                                          <p:attrName>style.visibility</p:attrName>
                                        </p:attrNameLst>
                                      </p:cBhvr>
                                      <p:to>
                                        <p:strVal val="visible"/>
                                      </p:to>
                                    </p:set>
                                    <p:animEffect transition="in" filter="circle(in)">
                                      <p:cBhvr>
                                        <p:cTn id="28" dur="2000"/>
                                        <p:tgtEl>
                                          <p:spTgt spid="6">
                                            <p:graphicEl>
                                              <a:dgm id="{52F1B484-31D4-4012-A268-A72A8F9573C1}"/>
                                            </p:graphicEl>
                                          </p:spTgt>
                                        </p:tgtEl>
                                      </p:cBhvr>
                                    </p:animEffect>
                                  </p:childTnLst>
                                </p:cTn>
                              </p:par>
                              <p:par>
                                <p:cTn id="29" presetID="6" presetClass="entr" presetSubtype="16" fill="hold" grpId="0" nodeType="withEffect">
                                  <p:stCondLst>
                                    <p:cond delay="0"/>
                                  </p:stCondLst>
                                  <p:childTnLst>
                                    <p:set>
                                      <p:cBhvr>
                                        <p:cTn id="30" dur="1" fill="hold">
                                          <p:stCondLst>
                                            <p:cond delay="0"/>
                                          </p:stCondLst>
                                        </p:cTn>
                                        <p:tgtEl>
                                          <p:spTgt spid="6">
                                            <p:graphicEl>
                                              <a:dgm id="{FF602AE4-508C-4EF8-87AA-9DDCA753949A}"/>
                                            </p:graphicEl>
                                          </p:spTgt>
                                        </p:tgtEl>
                                        <p:attrNameLst>
                                          <p:attrName>style.visibility</p:attrName>
                                        </p:attrNameLst>
                                      </p:cBhvr>
                                      <p:to>
                                        <p:strVal val="visible"/>
                                      </p:to>
                                    </p:set>
                                    <p:animEffect transition="in" filter="circle(in)">
                                      <p:cBhvr>
                                        <p:cTn id="31" dur="2000"/>
                                        <p:tgtEl>
                                          <p:spTgt spid="6">
                                            <p:graphicEl>
                                              <a:dgm id="{FF602AE4-508C-4EF8-87AA-9DDCA753949A}"/>
                                            </p:graphicEl>
                                          </p:spTgt>
                                        </p:tgtEl>
                                      </p:cBhvr>
                                    </p:animEffect>
                                  </p:childTnLst>
                                </p:cTn>
                              </p:par>
                              <p:par>
                                <p:cTn id="32" presetID="6" presetClass="entr" presetSubtype="16" fill="hold" grpId="0" nodeType="withEffect">
                                  <p:stCondLst>
                                    <p:cond delay="0"/>
                                  </p:stCondLst>
                                  <p:childTnLst>
                                    <p:set>
                                      <p:cBhvr>
                                        <p:cTn id="33" dur="1" fill="hold">
                                          <p:stCondLst>
                                            <p:cond delay="0"/>
                                          </p:stCondLst>
                                        </p:cTn>
                                        <p:tgtEl>
                                          <p:spTgt spid="6">
                                            <p:graphicEl>
                                              <a:dgm id="{157D3B8F-5D28-4A81-97B6-6DACF0C4F2DC}"/>
                                            </p:graphicEl>
                                          </p:spTgt>
                                        </p:tgtEl>
                                        <p:attrNameLst>
                                          <p:attrName>style.visibility</p:attrName>
                                        </p:attrNameLst>
                                      </p:cBhvr>
                                      <p:to>
                                        <p:strVal val="visible"/>
                                      </p:to>
                                    </p:set>
                                    <p:animEffect transition="in" filter="circle(in)">
                                      <p:cBhvr>
                                        <p:cTn id="34" dur="2000"/>
                                        <p:tgtEl>
                                          <p:spTgt spid="6">
                                            <p:graphicEl>
                                              <a:dgm id="{157D3B8F-5D28-4A81-97B6-6DACF0C4F2DC}"/>
                                            </p:graphicEl>
                                          </p:spTgt>
                                        </p:tgtEl>
                                      </p:cBhvr>
                                    </p:animEffect>
                                  </p:childTnLst>
                                </p:cTn>
                              </p:par>
                              <p:par>
                                <p:cTn id="35" presetID="6" presetClass="entr" presetSubtype="16" fill="hold" grpId="0" nodeType="withEffect">
                                  <p:stCondLst>
                                    <p:cond delay="0"/>
                                  </p:stCondLst>
                                  <p:childTnLst>
                                    <p:set>
                                      <p:cBhvr>
                                        <p:cTn id="36" dur="1" fill="hold">
                                          <p:stCondLst>
                                            <p:cond delay="0"/>
                                          </p:stCondLst>
                                        </p:cTn>
                                        <p:tgtEl>
                                          <p:spTgt spid="6">
                                            <p:graphicEl>
                                              <a:dgm id="{BA5FAEEF-6BFA-4229-925A-C54F4943B1F0}"/>
                                            </p:graphicEl>
                                          </p:spTgt>
                                        </p:tgtEl>
                                        <p:attrNameLst>
                                          <p:attrName>style.visibility</p:attrName>
                                        </p:attrNameLst>
                                      </p:cBhvr>
                                      <p:to>
                                        <p:strVal val="visible"/>
                                      </p:to>
                                    </p:set>
                                    <p:animEffect transition="in" filter="circle(in)">
                                      <p:cBhvr>
                                        <p:cTn id="37" dur="2000"/>
                                        <p:tgtEl>
                                          <p:spTgt spid="6">
                                            <p:graphicEl>
                                              <a:dgm id="{BA5FAEEF-6BFA-4229-925A-C54F4943B1F0}"/>
                                            </p:graphicEl>
                                          </p:spTgt>
                                        </p:tgtEl>
                                      </p:cBhvr>
                                    </p:animEffect>
                                  </p:childTnLst>
                                </p:cTn>
                              </p:par>
                              <p:par>
                                <p:cTn id="38" presetID="6" presetClass="entr" presetSubtype="16" fill="hold" grpId="0" nodeType="withEffect">
                                  <p:stCondLst>
                                    <p:cond delay="0"/>
                                  </p:stCondLst>
                                  <p:childTnLst>
                                    <p:set>
                                      <p:cBhvr>
                                        <p:cTn id="39" dur="1" fill="hold">
                                          <p:stCondLst>
                                            <p:cond delay="0"/>
                                          </p:stCondLst>
                                        </p:cTn>
                                        <p:tgtEl>
                                          <p:spTgt spid="6">
                                            <p:graphicEl>
                                              <a:dgm id="{64B2395F-32EF-4705-AD99-84F58B82C75C}"/>
                                            </p:graphicEl>
                                          </p:spTgt>
                                        </p:tgtEl>
                                        <p:attrNameLst>
                                          <p:attrName>style.visibility</p:attrName>
                                        </p:attrNameLst>
                                      </p:cBhvr>
                                      <p:to>
                                        <p:strVal val="visible"/>
                                      </p:to>
                                    </p:set>
                                    <p:animEffect transition="in" filter="circle(in)">
                                      <p:cBhvr>
                                        <p:cTn id="40" dur="2000"/>
                                        <p:tgtEl>
                                          <p:spTgt spid="6">
                                            <p:graphicEl>
                                              <a:dgm id="{64B2395F-32EF-4705-AD99-84F58B82C75C}"/>
                                            </p:graphicEl>
                                          </p:spTgt>
                                        </p:tgtEl>
                                      </p:cBhvr>
                                    </p:animEffect>
                                  </p:childTnLst>
                                </p:cTn>
                              </p:par>
                            </p:childTnLst>
                          </p:cTn>
                        </p:par>
                      </p:childTnLst>
                    </p:cTn>
                  </p:par>
                  <p:par>
                    <p:cTn id="41" fill="hold">
                      <p:stCondLst>
                        <p:cond delay="indefinite"/>
                      </p:stCondLst>
                      <p:childTnLst>
                        <p:par>
                          <p:cTn id="42" fill="hold">
                            <p:stCondLst>
                              <p:cond delay="0"/>
                            </p:stCondLst>
                            <p:childTnLst>
                              <p:par>
                                <p:cTn id="43" presetID="30" presetClass="emph" presetSubtype="0" fill="hold" grpId="2" nodeType="clickEffect">
                                  <p:stCondLst>
                                    <p:cond delay="0"/>
                                  </p:stCondLst>
                                  <p:childTnLst>
                                    <p:animClr clrSpc="hsl" dir="cw">
                                      <p:cBhvr override="childStyle">
                                        <p:cTn id="44" dur="500" fill="hold"/>
                                        <p:tgtEl>
                                          <p:spTgt spid="6">
                                            <p:graphicEl>
                                              <a:dgm id="{23058CC4-3D7B-45FE-95C5-C7E4404BE020}"/>
                                            </p:graphicEl>
                                          </p:spTgt>
                                        </p:tgtEl>
                                        <p:attrNameLst>
                                          <p:attrName>style.color</p:attrName>
                                        </p:attrNameLst>
                                      </p:cBhvr>
                                      <p:by>
                                        <p:hsl h="0" s="12549" l="25098"/>
                                      </p:by>
                                    </p:animClr>
                                    <p:animClr clrSpc="hsl" dir="cw">
                                      <p:cBhvr>
                                        <p:cTn id="45" dur="500" fill="hold"/>
                                        <p:tgtEl>
                                          <p:spTgt spid="6">
                                            <p:graphicEl>
                                              <a:dgm id="{23058CC4-3D7B-45FE-95C5-C7E4404BE020}"/>
                                            </p:graphicEl>
                                          </p:spTgt>
                                        </p:tgtEl>
                                        <p:attrNameLst>
                                          <p:attrName>fillcolor</p:attrName>
                                        </p:attrNameLst>
                                      </p:cBhvr>
                                      <p:by>
                                        <p:hsl h="0" s="12549" l="25098"/>
                                      </p:by>
                                    </p:animClr>
                                    <p:animClr clrSpc="hsl" dir="cw">
                                      <p:cBhvr>
                                        <p:cTn id="46" dur="500" fill="hold"/>
                                        <p:tgtEl>
                                          <p:spTgt spid="6">
                                            <p:graphicEl>
                                              <a:dgm id="{23058CC4-3D7B-45FE-95C5-C7E4404BE020}"/>
                                            </p:graphicEl>
                                          </p:spTgt>
                                        </p:tgtEl>
                                        <p:attrNameLst>
                                          <p:attrName>stroke.color</p:attrName>
                                        </p:attrNameLst>
                                      </p:cBhvr>
                                      <p:by>
                                        <p:hsl h="0" s="12549" l="25098"/>
                                      </p:by>
                                    </p:animClr>
                                    <p:set>
                                      <p:cBhvr>
                                        <p:cTn id="47" dur="500" fill="hold"/>
                                        <p:tgtEl>
                                          <p:spTgt spid="6">
                                            <p:graphicEl>
                                              <a:dgm id="{23058CC4-3D7B-45FE-95C5-C7E4404BE020}"/>
                                            </p:graphicEl>
                                          </p:spTgt>
                                        </p:tgtEl>
                                        <p:attrNameLst>
                                          <p:attrName>fill.type</p:attrName>
                                        </p:attrNameLst>
                                      </p:cBhvr>
                                      <p:to>
                                        <p:strVal val="solid"/>
                                      </p:to>
                                    </p:set>
                                  </p:childTnLst>
                                </p:cTn>
                              </p:par>
                            </p:childTnLst>
                          </p:cTn>
                        </p:par>
                      </p:childTnLst>
                    </p:cTn>
                  </p:par>
                  <p:par>
                    <p:cTn id="48" fill="hold">
                      <p:stCondLst>
                        <p:cond delay="indefinite"/>
                      </p:stCondLst>
                      <p:childTnLst>
                        <p:par>
                          <p:cTn id="49" fill="hold">
                            <p:stCondLst>
                              <p:cond delay="0"/>
                            </p:stCondLst>
                            <p:childTnLst>
                              <p:par>
                                <p:cTn id="50" presetID="26" presetClass="emph" presetSubtype="0" fill="hold" grpId="2" nodeType="clickEffect">
                                  <p:stCondLst>
                                    <p:cond delay="0"/>
                                  </p:stCondLst>
                                  <p:childTnLst>
                                    <p:animEffect transition="out" filter="fade">
                                      <p:cBhvr>
                                        <p:cTn id="51" dur="500" tmFilter="0, 0; .2, .5; .8, .5; 1, 0"/>
                                        <p:tgtEl>
                                          <p:spTgt spid="6">
                                            <p:graphicEl>
                                              <a:dgm id="{84F82705-85A3-4EB5-9A26-89915614D78F}"/>
                                            </p:graphicEl>
                                          </p:spTgt>
                                        </p:tgtEl>
                                      </p:cBhvr>
                                    </p:animEffect>
                                    <p:animScale>
                                      <p:cBhvr>
                                        <p:cTn id="52" dur="250" autoRev="1" fill="hold"/>
                                        <p:tgtEl>
                                          <p:spTgt spid="6">
                                            <p:graphicEl>
                                              <a:dgm id="{84F82705-85A3-4EB5-9A26-89915614D78F}"/>
                                            </p:graphic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6" grpId="0" uiExpand="1">
        <p:bldSub>
          <a:bldDgm/>
        </p:bldSub>
      </p:bldGraphic>
      <p:bldGraphic spid="6" grpId="2" uiExpand="1">
        <p:bldSub>
          <a:bldDgm bld="one"/>
        </p:bldSub>
      </p:bldGraphic>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catur">
  <a:themeElements>
    <a:clrScheme name="Decatur">
      <a:dk1>
        <a:sysClr val="windowText" lastClr="000000"/>
      </a:dk1>
      <a:lt1>
        <a:sysClr val="window" lastClr="FFFFFF"/>
      </a:lt1>
      <a:dk2>
        <a:srgbClr val="55554A"/>
      </a:dk2>
      <a:lt2>
        <a:srgbClr val="D7DAE1"/>
      </a:lt2>
      <a:accent1>
        <a:srgbClr val="F4680B"/>
      </a:accent1>
      <a:accent2>
        <a:srgbClr val="ABB19F"/>
      </a:accent2>
      <a:accent3>
        <a:srgbClr val="948774"/>
      </a:accent3>
      <a:accent4>
        <a:srgbClr val="7EB8E7"/>
      </a:accent4>
      <a:accent5>
        <a:srgbClr val="E3B651"/>
      </a:accent5>
      <a:accent6>
        <a:srgbClr val="96756C"/>
      </a:accent6>
      <a:hlink>
        <a:srgbClr val="66AACD"/>
      </a:hlink>
      <a:folHlink>
        <a:srgbClr val="809DB3"/>
      </a:folHlink>
    </a:clrScheme>
    <a:fontScheme name="Decatur">
      <a:majorFont>
        <a:latin typeface="Bodoni MT Condensed"/>
        <a:ea typeface=""/>
        <a:cs typeface=""/>
        <a:font script="Grek" typeface="Times New Roman"/>
        <a:font script="Cyrl" typeface="Times New Roman"/>
        <a:font script="Jpan" typeface="HG明朝E"/>
        <a:font script="Hang" typeface="HY목각파임B"/>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catur">
      <a:fillStyleLst>
        <a:solidFill>
          <a:schemeClr val="phClr"/>
        </a:solidFill>
        <a:gradFill rotWithShape="1">
          <a:gsLst>
            <a:gs pos="0">
              <a:schemeClr val="phClr">
                <a:tint val="90000"/>
                <a:satMod val="110000"/>
              </a:schemeClr>
            </a:gs>
            <a:gs pos="47500">
              <a:schemeClr val="phClr">
                <a:tint val="53000"/>
                <a:satMod val="120000"/>
              </a:schemeClr>
            </a:gs>
            <a:gs pos="58500">
              <a:schemeClr val="phClr">
                <a:tint val="53000"/>
                <a:satMod val="120000"/>
              </a:schemeClr>
            </a:gs>
            <a:gs pos="100000">
              <a:schemeClr val="phClr">
                <a:tint val="90000"/>
                <a:satMod val="110000"/>
              </a:schemeClr>
            </a:gs>
          </a:gsLst>
          <a:lin ang="3600000" scaled="1"/>
        </a:gradFill>
        <a:gradFill rotWithShape="1">
          <a:gsLst>
            <a:gs pos="0">
              <a:schemeClr val="phClr">
                <a:shade val="54000"/>
                <a:satMod val="105000"/>
              </a:schemeClr>
            </a:gs>
            <a:gs pos="47500">
              <a:schemeClr val="phClr">
                <a:shade val="88000"/>
                <a:satMod val="105000"/>
              </a:schemeClr>
            </a:gs>
            <a:gs pos="58500">
              <a:schemeClr val="phClr">
                <a:shade val="88000"/>
                <a:satMod val="105000"/>
              </a:schemeClr>
            </a:gs>
            <a:gs pos="100000">
              <a:schemeClr val="phClr">
                <a:shade val="54000"/>
                <a:satMod val="105000"/>
              </a:schemeClr>
            </a:gs>
          </a:gsLst>
          <a:lin ang="3600000" scaled="1"/>
        </a:gradFill>
      </a:fillStyleLst>
      <a:lnStyleLst>
        <a:ln w="10000" cap="flat" cmpd="sng" algn="ctr">
          <a:solidFill>
            <a:schemeClr val="phClr"/>
          </a:solidFill>
          <a:prstDash val="solid"/>
        </a:ln>
        <a:ln w="2825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3600000" algn="r" rotWithShape="0">
              <a:srgbClr val="000000">
                <a:alpha val="30000"/>
              </a:srgbClr>
            </a:outerShdw>
          </a:effectLst>
        </a:effectStyle>
        <a:effectStyle>
          <a:effectLst>
            <a:outerShdw blurRad="63500" dist="25400" dir="3600000" algn="r" rotWithShape="0">
              <a:srgbClr val="000000">
                <a:alpha val="36000"/>
              </a:srgbClr>
            </a:outerShdw>
          </a:effectLst>
          <a:scene3d>
            <a:camera prst="orthographicFront">
              <a:rot lat="0" lon="0" rev="0"/>
            </a:camera>
            <a:lightRig rig="harsh" dir="tl">
              <a:rot lat="0" lon="0" rev="9000000"/>
            </a:lightRig>
          </a:scene3d>
          <a:sp3d prstMaterial="flat">
            <a:bevelT w="38100" h="50800" prst="softRound"/>
          </a:sp3d>
        </a:effectStyle>
        <a:effectStyle>
          <a:effectLst>
            <a:outerShdw blurRad="76200" dist="38100" dir="3600000" algn="r" rotWithShape="0">
              <a:srgbClr val="000000">
                <a:alpha val="60000"/>
              </a:srgbClr>
            </a:outerShdw>
          </a:effectLst>
          <a:scene3d>
            <a:camera prst="orthographicFront">
              <a:rot lat="0" lon="0" rev="0"/>
            </a:camera>
            <a:lightRig rig="harsh" dir="tl">
              <a:rot lat="0" lon="0" rev="9000000"/>
            </a:lightRig>
          </a:scene3d>
          <a:sp3d contourW="44450" prstMaterial="flat">
            <a:bevelT w="38100" h="50800" prst="softRound"/>
            <a:contourClr>
              <a:schemeClr val="phClr">
                <a:tint val="5"/>
                <a:satMod val="130000"/>
              </a:schemeClr>
            </a:contourClr>
          </a:sp3d>
        </a:effectStyle>
      </a:effectStyleLst>
      <a:bgFillStyleLst>
        <a:solidFill>
          <a:schemeClr val="phClr"/>
        </a:solidFill>
        <a:gradFill rotWithShape="1">
          <a:gsLst>
            <a:gs pos="0">
              <a:schemeClr val="phClr">
                <a:tint val="100000"/>
                <a:shade val="52000"/>
                <a:satMod val="105000"/>
              </a:schemeClr>
            </a:gs>
            <a:gs pos="47500">
              <a:schemeClr val="phClr">
                <a:tint val="90000"/>
                <a:shade val="89000"/>
                <a:satMod val="105000"/>
              </a:schemeClr>
            </a:gs>
            <a:gs pos="58500">
              <a:schemeClr val="phClr">
                <a:tint val="85000"/>
                <a:shade val="89000"/>
                <a:satMod val="105000"/>
              </a:schemeClr>
            </a:gs>
            <a:gs pos="100000">
              <a:schemeClr val="phClr">
                <a:tint val="100000"/>
                <a:shade val="52000"/>
                <a:satMod val="105000"/>
              </a:schemeClr>
            </a:gs>
          </a:gsLst>
          <a:lin ang="3600000" scaled="0"/>
        </a:gradFill>
        <a:blipFill rotWithShape="1">
          <a:blip xmlns:r="http://schemas.openxmlformats.org/officeDocument/2006/relationships" r:embed="rId1">
            <a:duotone>
              <a:schemeClr val="phClr">
                <a:tint val="98000"/>
              </a:schemeClr>
              <a:schemeClr val="phClr">
                <a:shade val="85000"/>
                <a:satMod val="120000"/>
              </a:schemeClr>
            </a:duotone>
          </a:blip>
          <a:tile tx="0" ty="0" sx="52000" sy="5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TC101790490[[fn=Decatur]]</Template>
  <TotalTime>1327</TotalTime>
  <Words>2451</Words>
  <Application>Microsoft Office PowerPoint</Application>
  <PresentationFormat>On-screen Show (4:3)</PresentationFormat>
  <Paragraphs>308</Paragraphs>
  <Slides>42</Slides>
  <Notes>8</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Decatur</vt:lpstr>
      <vt:lpstr>    XÂY DỰNG THƯ VIỆN SỐ</vt:lpstr>
      <vt:lpstr>Thư viện số </vt:lpstr>
      <vt:lpstr>Giới thiệu thư viện số </vt:lpstr>
      <vt:lpstr>Tư liệu điện tử trên thư viện số</vt:lpstr>
      <vt:lpstr>Ưu điểm thư viện số</vt:lpstr>
      <vt:lpstr>Ưu điểm Thư viện số (1)</vt:lpstr>
      <vt:lpstr>Thư viện truyền thống và  Thư viện số</vt:lpstr>
      <vt:lpstr>Thư viện truyền thống và thư viện số</vt:lpstr>
      <vt:lpstr>Thư viện số </vt:lpstr>
      <vt:lpstr>Điện toán đám mây là gì ?</vt:lpstr>
      <vt:lpstr>Kiến trúc</vt:lpstr>
      <vt:lpstr>Lợi Ích </vt:lpstr>
      <vt:lpstr>Thư viện số và điện toán đám mây.</vt:lpstr>
      <vt:lpstr>Thư viện số </vt:lpstr>
      <vt:lpstr>Web 2.0 là gì ? </vt:lpstr>
      <vt:lpstr>Giới Thiệu.</vt:lpstr>
      <vt:lpstr>Giới Thiệu (tt)</vt:lpstr>
      <vt:lpstr>PowerPoint Presentation</vt:lpstr>
      <vt:lpstr>7 đặc tính của Web 2.0:</vt:lpstr>
      <vt:lpstr>Web 1.0 và Web 2.0</vt:lpstr>
      <vt:lpstr>Web 1.0 và Web 2.0 (tt)</vt:lpstr>
      <vt:lpstr>Web Ngữ Nghĩa</vt:lpstr>
      <vt:lpstr>Thư viện số </vt:lpstr>
      <vt:lpstr>Thư Viện Số với Web 2.0 ?</vt:lpstr>
      <vt:lpstr>Giới thiệu</vt:lpstr>
      <vt:lpstr>Giới thiệu</vt:lpstr>
      <vt:lpstr>PowerPoint Presentation</vt:lpstr>
      <vt:lpstr>MÔ HÌNH THƯ VIỆN SỐ - Thư viện tương tác web 2.0</vt:lpstr>
      <vt:lpstr>Hỗ trợ của Web 2.0 đối với Thư viện Số</vt:lpstr>
      <vt:lpstr>Lợi ích phát triển con người.</vt:lpstr>
      <vt:lpstr>Ứng dụng Web 2.0 dành cho thư viện số.</vt:lpstr>
      <vt:lpstr>PowerPoint Presentation</vt:lpstr>
      <vt:lpstr>Hạn Chế.</vt:lpstr>
      <vt:lpstr>Thư viện số </vt:lpstr>
      <vt:lpstr>Tương lai thư viện số – thư  viện số ngữ nghĩa ?</vt:lpstr>
      <vt:lpstr>Giới thiệu </vt:lpstr>
      <vt:lpstr>Kiến trúc thư viện số ngữ nghĩa </vt:lpstr>
      <vt:lpstr>Kiến trúc thư viện số ngữ nghĩa (tt)</vt:lpstr>
      <vt:lpstr>Tìm kiếm</vt:lpstr>
      <vt:lpstr>Tìm kiếm dựa trên sự phân loại </vt:lpstr>
      <vt:lpstr>Tìm kiếm ngữ nghĩa </vt:lpstr>
      <vt:lpstr>~~~~ The End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Xây Dựng  Thư Viện Số  Trên WEB 2.0</dc:title>
  <dc:creator>TAILAI_PRO</dc:creator>
  <cp:lastModifiedBy>Admin</cp:lastModifiedBy>
  <cp:revision>61</cp:revision>
  <dcterms:created xsi:type="dcterms:W3CDTF">2013-02-25T13:12:04Z</dcterms:created>
  <dcterms:modified xsi:type="dcterms:W3CDTF">2013-04-06T07:19:53Z</dcterms:modified>
</cp:coreProperties>
</file>