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D0C4D-0157-4694-851D-6994133479DF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DED62-2060-4F31-A056-F44F5D667ED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8229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BF17501-96E7-42BB-8FD6-846A94EEA13C}" type="datetimeFigureOut">
              <a:rPr lang="sk-SK" smtClean="0"/>
              <a:t>6. 6. 2013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CA46A0A-0144-4051-B728-9C7B24235201}" type="slidenum">
              <a:rPr lang="sk-SK" smtClean="0"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632848" cy="1224136"/>
          </a:xfrm>
        </p:spPr>
        <p:txBody>
          <a:bodyPr/>
          <a:lstStyle/>
          <a:p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Desktopová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aplikace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příjmů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výdajů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</a:t>
            </a:r>
            <a:r>
              <a:rPr lang="sk-SK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OSVČ</a:t>
            </a:r>
            <a:endParaRPr lang="sk-SK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28600" y="2132856"/>
            <a:ext cx="4703440" cy="3096344"/>
          </a:xfrm>
        </p:spPr>
        <p:txBody>
          <a:bodyPr>
            <a:noAutofit/>
          </a:bodyPr>
          <a:lstStyle/>
          <a:p>
            <a:r>
              <a:rPr lang="sk-SK" sz="2600" dirty="0" err="1"/>
              <a:t>Studenti</a:t>
            </a:r>
            <a:r>
              <a:rPr lang="sk-SK" sz="2600" dirty="0"/>
              <a:t> </a:t>
            </a:r>
            <a:r>
              <a:rPr lang="sk-SK" sz="2600" dirty="0" err="1"/>
              <a:t>navrhnou</a:t>
            </a:r>
            <a:r>
              <a:rPr lang="sk-SK" sz="2600" dirty="0"/>
              <a:t> a </a:t>
            </a:r>
            <a:r>
              <a:rPr lang="sk-SK" sz="2600" dirty="0" err="1"/>
              <a:t>vypracují</a:t>
            </a:r>
            <a:r>
              <a:rPr lang="sk-SK" sz="2600" dirty="0"/>
              <a:t> </a:t>
            </a:r>
            <a:r>
              <a:rPr lang="sk-SK" sz="2600" dirty="0" err="1"/>
              <a:t>desktopovou</a:t>
            </a:r>
            <a:r>
              <a:rPr lang="sk-SK" sz="2600" dirty="0"/>
              <a:t> </a:t>
            </a:r>
            <a:r>
              <a:rPr lang="sk-SK" sz="2600" dirty="0" err="1"/>
              <a:t>aplikaci</a:t>
            </a:r>
            <a:r>
              <a:rPr lang="sk-SK" sz="2600" dirty="0"/>
              <a:t> </a:t>
            </a:r>
            <a:r>
              <a:rPr lang="sk-SK" sz="2600" dirty="0" err="1"/>
              <a:t>pro</a:t>
            </a:r>
            <a:r>
              <a:rPr lang="sk-SK" sz="2600" dirty="0"/>
              <a:t> </a:t>
            </a:r>
            <a:r>
              <a:rPr lang="sk-SK" sz="2600" dirty="0" err="1"/>
              <a:t>evidenci</a:t>
            </a:r>
            <a:r>
              <a:rPr lang="sk-SK" sz="2600" dirty="0"/>
              <a:t> </a:t>
            </a:r>
            <a:r>
              <a:rPr lang="sk-SK" sz="2600" dirty="0" err="1"/>
              <a:t>příjmů</a:t>
            </a:r>
            <a:r>
              <a:rPr lang="sk-SK" sz="2600" dirty="0"/>
              <a:t> </a:t>
            </a:r>
            <a:r>
              <a:rPr lang="sk-SK" sz="2600" dirty="0" err="1"/>
              <a:t>a</a:t>
            </a:r>
            <a:r>
              <a:rPr lang="sk-SK" sz="2600" dirty="0"/>
              <a:t> </a:t>
            </a:r>
            <a:r>
              <a:rPr lang="sk-SK" sz="2600" dirty="0" err="1"/>
              <a:t>výdajů</a:t>
            </a:r>
            <a:r>
              <a:rPr lang="sk-SK" sz="2600" dirty="0"/>
              <a:t> </a:t>
            </a:r>
            <a:r>
              <a:rPr lang="sk-SK" sz="2600" dirty="0" err="1"/>
              <a:t>pro</a:t>
            </a:r>
            <a:r>
              <a:rPr lang="sk-SK" sz="2600" dirty="0"/>
              <a:t> OSVČ v </a:t>
            </a:r>
            <a:r>
              <a:rPr lang="sk-SK" sz="2600" dirty="0" err="1"/>
              <a:t>jazyce</a:t>
            </a:r>
            <a:r>
              <a:rPr lang="sk-SK" sz="2600" dirty="0"/>
              <a:t> C# </a:t>
            </a:r>
            <a:r>
              <a:rPr lang="sk-SK" sz="2600" dirty="0" err="1"/>
              <a:t>pro</a:t>
            </a:r>
            <a:r>
              <a:rPr lang="sk-SK" sz="2600" dirty="0"/>
              <a:t> platformu </a:t>
            </a:r>
            <a:r>
              <a:rPr lang="sk-SK" sz="2600" dirty="0" err="1"/>
              <a:t>Mono</a:t>
            </a:r>
            <a:r>
              <a:rPr lang="sk-SK" sz="2600" dirty="0"/>
              <a:t>. </a:t>
            </a:r>
            <a:r>
              <a:rPr lang="sk-SK" sz="2600" dirty="0" err="1"/>
              <a:t>Veškerá</a:t>
            </a:r>
            <a:r>
              <a:rPr lang="sk-SK" sz="2600" dirty="0"/>
              <a:t> </a:t>
            </a:r>
            <a:r>
              <a:rPr lang="sk-SK" sz="2600" dirty="0" err="1"/>
              <a:t>data</a:t>
            </a:r>
            <a:r>
              <a:rPr lang="sk-SK" sz="2600" dirty="0"/>
              <a:t> </a:t>
            </a:r>
            <a:r>
              <a:rPr lang="sk-SK" sz="2600" dirty="0" err="1"/>
              <a:t>budou</a:t>
            </a:r>
            <a:r>
              <a:rPr lang="sk-SK" sz="2600" dirty="0"/>
              <a:t> </a:t>
            </a:r>
            <a:r>
              <a:rPr lang="sk-SK" sz="2600" dirty="0" err="1"/>
              <a:t>uchovávána</a:t>
            </a:r>
            <a:r>
              <a:rPr lang="sk-SK" sz="2600" dirty="0"/>
              <a:t> v </a:t>
            </a:r>
            <a:r>
              <a:rPr lang="sk-SK" sz="2600" dirty="0" err="1"/>
              <a:t>nativní</a:t>
            </a:r>
            <a:r>
              <a:rPr lang="sk-SK" sz="2600" dirty="0"/>
              <a:t> XML </a:t>
            </a:r>
            <a:r>
              <a:rPr lang="sk-SK" sz="2600" dirty="0" err="1"/>
              <a:t>databázi</a:t>
            </a:r>
            <a:r>
              <a:rPr lang="sk-SK" sz="2600" dirty="0"/>
              <a:t>. </a:t>
            </a:r>
            <a:endParaRPr lang="sk-SK" sz="2600" dirty="0"/>
          </a:p>
        </p:txBody>
      </p:sp>
    </p:spTree>
    <p:extLst>
      <p:ext uri="{BB962C8B-B14F-4D97-AF65-F5344CB8AC3E}">
        <p14:creationId xmlns:p14="http://schemas.microsoft.com/office/powerpoint/2010/main" val="1881487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sk-SK" dirty="0" smtClean="0"/>
              <a:t>Práca s vláknom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5" y="836712"/>
            <a:ext cx="855345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395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sk-SK" dirty="0" smtClean="0"/>
              <a:t>Zhrňujúce metódy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3633023"/>
            <a:ext cx="8229600" cy="2493140"/>
          </a:xfrm>
        </p:spPr>
        <p:txBody>
          <a:bodyPr>
            <a:noAutofit/>
          </a:bodyPr>
          <a:lstStyle/>
          <a:p>
            <a:r>
              <a:rPr lang="sk-SK" sz="3200" dirty="0" smtClean="0"/>
              <a:t>Zhrňujúce metódy poskytujú možnosť zobrazenia v akejkoľvek mene, na základe aktuálneho kurzu ECB.</a:t>
            </a:r>
          </a:p>
          <a:p>
            <a:r>
              <a:rPr lang="sk-SK" sz="3200" dirty="0" smtClean="0"/>
              <a:t>Výsledná suma sa zobrazí v novom okne a počet </a:t>
            </a:r>
            <a:r>
              <a:rPr lang="sk-SK" sz="3200" dirty="0" err="1" smtClean="0"/>
              <a:t>desatiných</a:t>
            </a:r>
            <a:r>
              <a:rPr lang="sk-SK" sz="3200" dirty="0" smtClean="0"/>
              <a:t> miest je zaokrúhlený na dve.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654161" cy="174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600400" cy="207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62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Časovo ohraničená zhrňujúca metóda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4293096"/>
            <a:ext cx="4237192" cy="1833067"/>
          </a:xfrm>
        </p:spPr>
        <p:txBody>
          <a:bodyPr>
            <a:noAutofit/>
          </a:bodyPr>
          <a:lstStyle/>
          <a:p>
            <a:r>
              <a:rPr lang="sk-SK" sz="3200" dirty="0" smtClean="0"/>
              <a:t>Možnosť vybrania dátumu cez kalendár, s možnosťou označenia dnešného dátumu</a:t>
            </a:r>
            <a:endParaRPr lang="sk-SK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08221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851895" cy="223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92" y="3822882"/>
            <a:ext cx="4275479" cy="284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894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Ukážka kódu zhrňujúcej metódy pre výdaje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1882552" cy="4525963"/>
          </a:xfrm>
        </p:spPr>
        <p:txBody>
          <a:bodyPr/>
          <a:lstStyle/>
          <a:p>
            <a:endParaRPr lang="sk-SK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80869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584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sk-SK" dirty="0" smtClean="0"/>
              <a:t>Chybové </a:t>
            </a:r>
            <a:r>
              <a:rPr lang="sk-SK" dirty="0" err="1" smtClean="0"/>
              <a:t>hlášky</a:t>
            </a:r>
            <a:endParaRPr lang="sk-SK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713422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6287922" cy="24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tebulb"/>
          <p:cNvSpPr>
            <a:spLocks noGrp="1" noEditPoints="1" noChangeArrowheads="1"/>
          </p:cNvSpPr>
          <p:nvPr>
            <p:ph idx="1"/>
          </p:nvPr>
        </p:nvSpPr>
        <p:spPr bwMode="auto">
          <a:xfrm>
            <a:off x="457200" y="1600201"/>
            <a:ext cx="1377950" cy="247687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18412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sk-SK" sz="4000" dirty="0" smtClean="0"/>
              <a:t>Použité programy</a:t>
            </a:r>
            <a:endParaRPr lang="sk-SK" sz="4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/>
          </a:p>
        </p:txBody>
      </p:sp>
      <p:pic>
        <p:nvPicPr>
          <p:cNvPr id="12290" name="Picture 2" descr="C:\Users\Andrej\Ocad Install\Desktop\in_the_box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5531769" cy="400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ndrej\Ocad Install\Desktop\msvs2012cov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7814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ndrej\Ocad Install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04" y="4774332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428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sk-SK" dirty="0" smtClean="0"/>
              <a:t>Zaujímavé problémy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93204" y="1196752"/>
            <a:ext cx="8229600" cy="4525963"/>
          </a:xfrm>
        </p:spPr>
        <p:txBody>
          <a:bodyPr>
            <a:normAutofit/>
          </a:bodyPr>
          <a:lstStyle/>
          <a:p>
            <a:r>
              <a:rPr lang="sk-SK" sz="3200" dirty="0" smtClean="0"/>
              <a:t>Čiastočná I18s. Problém s konverziou dátumov pri rozličných verziách </a:t>
            </a:r>
            <a:r>
              <a:rPr lang="sk-SK" sz="3200" dirty="0" err="1" smtClean="0"/>
              <a:t>locale</a:t>
            </a:r>
            <a:r>
              <a:rPr lang="sk-SK" sz="3200" dirty="0" smtClean="0"/>
              <a:t>. Užívateľ uložil dátum 3. júna. Pri aktualizácií transakcie sa užívateľovi zobrazil dátum 6. marca.</a:t>
            </a:r>
            <a:endParaRPr lang="sk-SK" sz="32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8856984" cy="337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357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ndrej\Ocad Install\Desktop\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27606"/>
            <a:ext cx="15144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Andrej\Ocad Install\Desktop\foto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20679"/>
            <a:ext cx="1514475" cy="183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Andrej\Ocad Install\Desktop\foto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12" y="277432"/>
            <a:ext cx="15144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5436096" y="1196594"/>
            <a:ext cx="2672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i="1" dirty="0" smtClean="0"/>
              <a:t>Team </a:t>
            </a:r>
            <a:r>
              <a:rPr lang="sk-SK" sz="4000" i="1" dirty="0" err="1" smtClean="0"/>
              <a:t>Leader</a:t>
            </a:r>
            <a:endParaRPr lang="sk-SK" sz="4000" i="1" dirty="0"/>
          </a:p>
        </p:txBody>
      </p:sp>
      <p:sp>
        <p:nvSpPr>
          <p:cNvPr id="5" name="BlokTextu 4"/>
          <p:cNvSpPr txBox="1"/>
          <p:nvPr/>
        </p:nvSpPr>
        <p:spPr>
          <a:xfrm>
            <a:off x="3537812" y="3192825"/>
            <a:ext cx="1435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i="1" dirty="0" err="1" smtClean="0"/>
              <a:t>Slaves</a:t>
            </a:r>
            <a:endParaRPr lang="sk-SK" sz="4000" i="1" dirty="0"/>
          </a:p>
        </p:txBody>
      </p:sp>
      <p:sp>
        <p:nvSpPr>
          <p:cNvPr id="6" name="BlokTextu 5"/>
          <p:cNvSpPr txBox="1"/>
          <p:nvPr/>
        </p:nvSpPr>
        <p:spPr>
          <a:xfrm>
            <a:off x="556619" y="5445223"/>
            <a:ext cx="7551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 smtClean="0"/>
              <a:t>Ďakujeme za pozornosť, čas na diskusiu.</a:t>
            </a:r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914577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Vývojári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sz="3200" dirty="0" smtClean="0"/>
              <a:t>Martin Spišiak – vedúci týmu, úloha - </a:t>
            </a:r>
            <a:r>
              <a:rPr lang="pt-BR" sz="3200" dirty="0"/>
              <a:t>zaevidovat příjem na účtu a propojit ho s fakturou, </a:t>
            </a:r>
            <a:r>
              <a:rPr lang="pt-BR" sz="3200" dirty="0" smtClean="0"/>
              <a:t>GUI</a:t>
            </a:r>
            <a:r>
              <a:rPr lang="sk-SK" sz="3200" dirty="0" smtClean="0"/>
              <a:t>, </a:t>
            </a:r>
            <a:r>
              <a:rPr lang="sk-SK" sz="3200" dirty="0" err="1" smtClean="0"/>
              <a:t>wiki</a:t>
            </a:r>
            <a:r>
              <a:rPr lang="sk-SK" sz="3200" dirty="0" smtClean="0"/>
              <a:t>, </a:t>
            </a:r>
            <a:r>
              <a:rPr lang="sk-SK" sz="3200" dirty="0" err="1" smtClean="0"/>
              <a:t>faktura</a:t>
            </a:r>
            <a:endParaRPr lang="sk-SK" sz="3200" dirty="0" smtClean="0"/>
          </a:p>
          <a:p>
            <a:r>
              <a:rPr lang="sk-SK" sz="3200" dirty="0" smtClean="0"/>
              <a:t>Miroslav Gašparovič – programátor, úloha - </a:t>
            </a:r>
            <a:r>
              <a:rPr lang="sk-SK" sz="3200" dirty="0" err="1"/>
              <a:t>zaevidovat</a:t>
            </a:r>
            <a:r>
              <a:rPr lang="sk-SK" sz="3200" dirty="0"/>
              <a:t> výdaj na účtu a </a:t>
            </a:r>
            <a:r>
              <a:rPr lang="sk-SK" sz="3200" dirty="0" err="1"/>
              <a:t>propojit</a:t>
            </a:r>
            <a:r>
              <a:rPr lang="sk-SK" sz="3200" dirty="0"/>
              <a:t> ho s </a:t>
            </a:r>
            <a:r>
              <a:rPr lang="sk-SK" sz="3200" dirty="0" err="1"/>
              <a:t>fakturou</a:t>
            </a:r>
            <a:r>
              <a:rPr lang="sk-SK" sz="3200" dirty="0"/>
              <a:t>, </a:t>
            </a:r>
            <a:r>
              <a:rPr lang="sk-SK" sz="3200" dirty="0" smtClean="0"/>
              <a:t>GUI</a:t>
            </a:r>
          </a:p>
          <a:p>
            <a:r>
              <a:rPr lang="sk-SK" sz="3200" dirty="0" smtClean="0"/>
              <a:t>Andrej Nemec – programátor, úloha - </a:t>
            </a:r>
            <a:r>
              <a:rPr lang="sk-SK" sz="3200" dirty="0" err="1"/>
              <a:t>spočítat</a:t>
            </a:r>
            <a:r>
              <a:rPr lang="sk-SK" sz="3200" dirty="0"/>
              <a:t> </a:t>
            </a:r>
            <a:r>
              <a:rPr lang="sk-SK" sz="3200" dirty="0" smtClean="0"/>
              <a:t>celkové a </a:t>
            </a:r>
            <a:r>
              <a:rPr lang="sk-SK" sz="3200" dirty="0" err="1" smtClean="0"/>
              <a:t>částečné</a:t>
            </a:r>
            <a:r>
              <a:rPr lang="sk-SK" sz="3200" dirty="0" smtClean="0"/>
              <a:t> </a:t>
            </a:r>
            <a:r>
              <a:rPr lang="sk-SK" sz="3200" dirty="0" err="1"/>
              <a:t>příjmy</a:t>
            </a:r>
            <a:r>
              <a:rPr lang="sk-SK" sz="3200" dirty="0"/>
              <a:t>/výdaje/zisk, </a:t>
            </a:r>
            <a:r>
              <a:rPr lang="sk-SK" sz="3200" dirty="0" smtClean="0"/>
              <a:t>GUI, </a:t>
            </a:r>
            <a:r>
              <a:rPr lang="sk-SK" sz="3200" dirty="0" err="1" smtClean="0"/>
              <a:t>wiki</a:t>
            </a:r>
            <a:endParaRPr lang="sk-SK" sz="3200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521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912820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179512" y="389855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000" b="1" dirty="0" smtClean="0"/>
              <a:t>Hlavné okno aplikácie</a:t>
            </a:r>
            <a:endParaRPr lang="sk-SK" sz="4000" b="1" dirty="0"/>
          </a:p>
        </p:txBody>
      </p:sp>
    </p:spTree>
    <p:extLst>
      <p:ext uri="{BB962C8B-B14F-4D97-AF65-F5344CB8AC3E}">
        <p14:creationId xmlns:p14="http://schemas.microsoft.com/office/powerpoint/2010/main" val="755508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sk-SK" dirty="0" smtClean="0"/>
              <a:t>Menu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3589822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Položka menu nám ponúka viacero ďalších možností.</a:t>
            </a:r>
          </a:p>
          <a:p>
            <a:r>
              <a:rPr lang="sk-SK" sz="2800" dirty="0" smtClean="0"/>
              <a:t>Možnosť skontrolovať si akúkoľvek faktúru podľa </a:t>
            </a:r>
            <a:r>
              <a:rPr lang="sk-SK" sz="2800" dirty="0" err="1" smtClean="0"/>
              <a:t>id</a:t>
            </a:r>
            <a:r>
              <a:rPr lang="sk-SK" sz="2800" dirty="0" smtClean="0"/>
              <a:t> tej faktúry.</a:t>
            </a:r>
          </a:p>
          <a:p>
            <a:r>
              <a:rPr lang="sk-SK" sz="2800" dirty="0" smtClean="0"/>
              <a:t>Možnosť rátania rozličných príjmov, výdavkov a zisku, či už za celé obdobie fungovania účtovníctva, alebo za určité časové úseky.</a:t>
            </a:r>
          </a:p>
          <a:p>
            <a:r>
              <a:rPr lang="sk-SK" sz="2800" dirty="0" smtClean="0"/>
              <a:t>Možnosť aktualizácie výmenných kurzov z ECB.</a:t>
            </a:r>
          </a:p>
          <a:p>
            <a:r>
              <a:rPr lang="sk-SK" sz="2800" dirty="0" smtClean="0"/>
              <a:t>Možnosť ukončenia aplikácie.</a:t>
            </a:r>
            <a:endParaRPr lang="sk-SK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98542"/>
            <a:ext cx="5464282" cy="207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048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sk-SK" dirty="0"/>
              <a:t>Okno pre pridávanie </a:t>
            </a:r>
            <a:r>
              <a:rPr lang="sk-SK" dirty="0" smtClean="0"/>
              <a:t>príjmov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72050"/>
            <a:ext cx="4258816" cy="4754113"/>
          </a:xfrm>
        </p:spPr>
        <p:txBody>
          <a:bodyPr/>
          <a:lstStyle/>
          <a:p>
            <a:r>
              <a:rPr lang="sk-SK" sz="2800" dirty="0"/>
              <a:t>Základný formulár pre pridávanie </a:t>
            </a:r>
            <a:r>
              <a:rPr lang="sk-SK" sz="2800" dirty="0" smtClean="0"/>
              <a:t>príjmu </a:t>
            </a:r>
            <a:r>
              <a:rPr lang="sk-SK" sz="2800" dirty="0"/>
              <a:t>a </a:t>
            </a:r>
            <a:r>
              <a:rPr lang="sk-SK" sz="2800" dirty="0" smtClean="0"/>
              <a:t>jeho </a:t>
            </a:r>
            <a:r>
              <a:rPr lang="sk-SK" sz="2800" dirty="0"/>
              <a:t>úpravu. Je tu nutné nastaviť </a:t>
            </a:r>
            <a:r>
              <a:rPr lang="sk-SK" sz="2800" dirty="0" smtClean="0"/>
              <a:t>jeho </a:t>
            </a:r>
            <a:r>
              <a:rPr lang="sk-SK" sz="2800" dirty="0"/>
              <a:t>meno, ID faktúry, dátum uskutočnenia </a:t>
            </a:r>
            <a:r>
              <a:rPr lang="sk-SK" sz="2800" dirty="0" smtClean="0"/>
              <a:t>transakcie. </a:t>
            </a:r>
            <a:r>
              <a:rPr lang="sk-SK" sz="2800" dirty="0"/>
              <a:t>Ďalej je nutné zadať množstvo peňazí a menu, taktiež je nutné pridať aspoň krátky popis platby.</a:t>
            </a:r>
          </a:p>
          <a:p>
            <a:endParaRPr lang="sk-SK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72050"/>
            <a:ext cx="3990206" cy="474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153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sk-SK" dirty="0" smtClean="0"/>
              <a:t>Faktúra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39479" y="476672"/>
            <a:ext cx="2674640" cy="5433467"/>
          </a:xfrm>
        </p:spPr>
        <p:txBody>
          <a:bodyPr>
            <a:noAutofit/>
          </a:bodyPr>
          <a:lstStyle/>
          <a:p>
            <a:r>
              <a:rPr lang="sk-SK" sz="2800" dirty="0" smtClean="0"/>
              <a:t>Formulár pre zobrazenie informácii o faktúre. Medzi informácie patrí ID faktúry, meno platcu, množstvo peňazí, mena. Ďalej typ transakcie a popis. </a:t>
            </a:r>
            <a:endParaRPr lang="sk-SK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08720"/>
            <a:ext cx="5843537" cy="4342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849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sk-SK" dirty="0" smtClean="0"/>
              <a:t>Ukážky kódu z príjmov a faktúry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660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Okno pre pridávanie platieb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r>
              <a:rPr lang="sk-SK" sz="2800" dirty="0" smtClean="0"/>
              <a:t>Základný formulár pre pridávanie platby a jej úpravu. Je tu nutné nastaviť jej meno, ID faktúry, dátum uskutočnenia platby. Ďalej je nutné zadať množstvo peňazí a menu, taktiež je nutné pridať aspoň krátky popis platby.</a:t>
            </a:r>
            <a:endParaRPr lang="sk-SK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1"/>
            <a:ext cx="4033639" cy="45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0569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893292"/>
          </a:xfrm>
        </p:spPr>
        <p:txBody>
          <a:bodyPr>
            <a:normAutofit/>
          </a:bodyPr>
          <a:lstStyle/>
          <a:p>
            <a:r>
              <a:rPr lang="sk-SK" sz="4000" dirty="0" smtClean="0"/>
              <a:t>Aktualizácia výmenných kurzov</a:t>
            </a:r>
            <a:endParaRPr lang="sk-SK" sz="4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4633912"/>
            <a:ext cx="2088232" cy="1492251"/>
          </a:xfrm>
        </p:spPr>
        <p:txBody>
          <a:bodyPr/>
          <a:lstStyle/>
          <a:p>
            <a:r>
              <a:rPr lang="sk-SK" dirty="0" smtClean="0"/>
              <a:t>Priebeh aktualizácie.</a:t>
            </a:r>
          </a:p>
          <a:p>
            <a:r>
              <a:rPr lang="sk-SK" dirty="0" smtClean="0"/>
              <a:t>Vlákno</a:t>
            </a:r>
            <a:endParaRPr lang="sk-SK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09825"/>
            <a:ext cx="70866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2669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Šípka dolu 5"/>
          <p:cNvSpPr/>
          <p:nvPr/>
        </p:nvSpPr>
        <p:spPr>
          <a:xfrm rot="19854802">
            <a:off x="2242526" y="5563220"/>
            <a:ext cx="43204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5663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ytina">
  <a:themeElements>
    <a:clrScheme name="Krytin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Bežný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rytin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78</TotalTime>
  <Words>388</Words>
  <Application>Microsoft Office PowerPoint</Application>
  <PresentationFormat>Prezentácia na obrazovke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18" baseType="lpstr">
      <vt:lpstr>Krytina</vt:lpstr>
      <vt:lpstr>Desktopová aplikace pro evidenci příjmů a výdajů pro OSVČ</vt:lpstr>
      <vt:lpstr>Vývojári</vt:lpstr>
      <vt:lpstr>Prezentácia programu PowerPoint</vt:lpstr>
      <vt:lpstr>Menu</vt:lpstr>
      <vt:lpstr>Okno pre pridávanie príjmov</vt:lpstr>
      <vt:lpstr>Faktúra</vt:lpstr>
      <vt:lpstr>Ukážky kódu z príjmov a faktúry</vt:lpstr>
      <vt:lpstr>Okno pre pridávanie platieb</vt:lpstr>
      <vt:lpstr>Aktualizácia výmenných kurzov</vt:lpstr>
      <vt:lpstr>Práca s vláknom</vt:lpstr>
      <vt:lpstr>Zhrňujúce metódy</vt:lpstr>
      <vt:lpstr>Časovo ohraničená zhrňujúca metóda</vt:lpstr>
      <vt:lpstr>Ukážka kódu zhrňujúcej metódy pre výdaje</vt:lpstr>
      <vt:lpstr>Chybové hlášky</vt:lpstr>
      <vt:lpstr>Použité programy</vt:lpstr>
      <vt:lpstr>Zaujímavé problémy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Desktopová aplikace pro evidenci příjmů a výdajů pro OSVČ</dc:title>
  <dc:creator>Andrej</dc:creator>
  <cp:lastModifiedBy>Andrej</cp:lastModifiedBy>
  <cp:revision>8</cp:revision>
  <dcterms:created xsi:type="dcterms:W3CDTF">2013-06-06T09:28:02Z</dcterms:created>
  <dcterms:modified xsi:type="dcterms:W3CDTF">2013-06-06T10:46:42Z</dcterms:modified>
</cp:coreProperties>
</file>