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59" r:id="rId4"/>
    <p:sldId id="262" r:id="rId5"/>
    <p:sldId id="281" r:id="rId6"/>
    <p:sldId id="263" r:id="rId7"/>
    <p:sldId id="279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5" r:id="rId18"/>
    <p:sldId id="276" r:id="rId19"/>
    <p:sldId id="277" r:id="rId20"/>
    <p:sldId id="278" r:id="rId21"/>
    <p:sldId id="280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5603F-C815-46CC-B4C0-F542CFB12A8A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B0346-29C9-4625-A01F-588631F7E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5603F-C815-46CC-B4C0-F542CFB12A8A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B0346-29C9-4625-A01F-588631F7E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5603F-C815-46CC-B4C0-F542CFB12A8A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B0346-29C9-4625-A01F-588631F7E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5603F-C815-46CC-B4C0-F542CFB12A8A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B0346-29C9-4625-A01F-588631F7E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5603F-C815-46CC-B4C0-F542CFB12A8A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B0346-29C9-4625-A01F-588631F7E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5603F-C815-46CC-B4C0-F542CFB12A8A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B0346-29C9-4625-A01F-588631F7E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5603F-C815-46CC-B4C0-F542CFB12A8A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B0346-29C9-4625-A01F-588631F7E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5603F-C815-46CC-B4C0-F542CFB12A8A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B0346-29C9-4625-A01F-588631F7E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5603F-C815-46CC-B4C0-F542CFB12A8A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B0346-29C9-4625-A01F-588631F7E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5603F-C815-46CC-B4C0-F542CFB12A8A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B0346-29C9-4625-A01F-588631F7E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5603F-C815-46CC-B4C0-F542CFB12A8A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B0346-29C9-4625-A01F-588631F7E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5603F-C815-46CC-B4C0-F542CFB12A8A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B0346-29C9-4625-A01F-588631F7E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2286000" y="2967038"/>
            <a:ext cx="4724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latin typeface="Calibri" pitchFamily="34" charset="0"/>
              </a:rPr>
              <a:t>XL </a:t>
            </a:r>
            <a:r>
              <a:rPr lang="id-ID" sz="2400" b="1">
                <a:latin typeface="Calibri" pitchFamily="34" charset="0"/>
              </a:rPr>
              <a:t>HOTROD 3G+</a:t>
            </a:r>
            <a:endParaRPr lang="en-US" sz="2400" b="1">
              <a:latin typeface="Calibri" pitchFamily="34" charset="0"/>
            </a:endParaRPr>
          </a:p>
          <a:p>
            <a:pPr algn="ctr"/>
            <a:r>
              <a:rPr lang="en-US" sz="2400" b="1">
                <a:latin typeface="Calibri" pitchFamily="34" charset="0"/>
              </a:rPr>
              <a:t>“TemanArtis”</a:t>
            </a:r>
          </a:p>
          <a:p>
            <a:pPr algn="ctr"/>
            <a:r>
              <a:rPr lang="en-US" sz="2400" b="1">
                <a:latin typeface="Calibri" pitchFamily="34" charset="0"/>
              </a:rPr>
              <a:t>30 sec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685800"/>
            <a:ext cx="6673850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3124200" y="5791200"/>
            <a:ext cx="26838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err="1" smtClean="0">
                <a:latin typeface="Calibri" pitchFamily="34" charset="0"/>
              </a:rPr>
              <a:t>Marwan</a:t>
            </a:r>
            <a:r>
              <a:rPr lang="en-US" b="1" dirty="0" smtClean="0">
                <a:latin typeface="Calibri" pitchFamily="34" charset="0"/>
              </a:rPr>
              <a:t>: </a:t>
            </a:r>
            <a:r>
              <a:rPr lang="en-US" dirty="0" smtClean="0">
                <a:latin typeface="Calibri" pitchFamily="34" charset="0"/>
              </a:rPr>
              <a:t>Tau </a:t>
            </a:r>
            <a:r>
              <a:rPr lang="en-US" dirty="0" err="1" smtClean="0">
                <a:latin typeface="Calibri" pitchFamily="34" charset="0"/>
              </a:rPr>
              <a:t>lah</a:t>
            </a:r>
            <a:r>
              <a:rPr lang="en-US" dirty="0" smtClean="0">
                <a:latin typeface="Calibri" pitchFamily="34" charset="0"/>
              </a:rPr>
              <a:t>, </a:t>
            </a:r>
            <a:r>
              <a:rPr lang="en-US" dirty="0" err="1" smtClean="0">
                <a:latin typeface="Calibri" pitchFamily="34" charset="0"/>
              </a:rPr>
              <a:t>gininih</a:t>
            </a:r>
            <a:r>
              <a:rPr lang="en-US" dirty="0" smtClean="0">
                <a:latin typeface="Calibri" pitchFamily="34" charset="0"/>
              </a:rPr>
              <a:t>..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143000"/>
            <a:ext cx="6024563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3945724" y="5715000"/>
            <a:ext cx="11596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itchFamily="34" charset="0"/>
              </a:rPr>
              <a:t>SFX </a:t>
            </a:r>
            <a:r>
              <a:rPr lang="en-US" b="1" dirty="0" err="1" smtClean="0">
                <a:latin typeface="Calibri" pitchFamily="34" charset="0"/>
              </a:rPr>
              <a:t>Musik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25613" y="1295400"/>
            <a:ext cx="5818187" cy="432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3945724" y="5715000"/>
            <a:ext cx="11596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itchFamily="34" charset="0"/>
              </a:rPr>
              <a:t>SFX </a:t>
            </a:r>
            <a:r>
              <a:rPr lang="en-US" b="1" dirty="0" err="1" smtClean="0">
                <a:latin typeface="Calibri" pitchFamily="34" charset="0"/>
              </a:rPr>
              <a:t>Musik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7338" y="1219200"/>
            <a:ext cx="6138862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3945724" y="5955268"/>
            <a:ext cx="11596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itchFamily="34" charset="0"/>
              </a:rPr>
              <a:t>SFX </a:t>
            </a:r>
            <a:r>
              <a:rPr lang="en-US" b="1" dirty="0" err="1" smtClean="0">
                <a:latin typeface="Calibri" pitchFamily="34" charset="0"/>
              </a:rPr>
              <a:t>Musik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295400"/>
            <a:ext cx="59055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3945724" y="5802868"/>
            <a:ext cx="11596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itchFamily="34" charset="0"/>
              </a:rPr>
              <a:t>SFX </a:t>
            </a:r>
            <a:r>
              <a:rPr lang="en-US" b="1" dirty="0" err="1" smtClean="0">
                <a:latin typeface="Calibri" pitchFamily="34" charset="0"/>
              </a:rPr>
              <a:t>Musik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693799" y="1143000"/>
            <a:ext cx="5870701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990600" y="5638800"/>
            <a:ext cx="66388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err="1" smtClean="0">
                <a:latin typeface="Calibri" pitchFamily="34" charset="0"/>
              </a:rPr>
              <a:t>Korbet:</a:t>
            </a:r>
            <a:r>
              <a:rPr lang="en-US" dirty="0" err="1" smtClean="0">
                <a:latin typeface="Calibri" pitchFamily="34" charset="0"/>
              </a:rPr>
              <a:t>Emangbenerdeh</a:t>
            </a:r>
            <a:r>
              <a:rPr lang="en-US" dirty="0" smtClean="0">
                <a:latin typeface="Calibri" pitchFamily="34" charset="0"/>
              </a:rPr>
              <a:t>, XL HotRod3G+</a:t>
            </a:r>
            <a:r>
              <a:rPr lang="en-US" dirty="0" err="1" smtClean="0">
                <a:latin typeface="Calibri" pitchFamily="34" charset="0"/>
              </a:rPr>
              <a:t>internetnyangebutbanget</a:t>
            </a:r>
            <a:r>
              <a:rPr lang="en-US" dirty="0" smtClean="0">
                <a:latin typeface="Calibri" pitchFamily="34" charset="0"/>
              </a:rPr>
              <a:t>!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4" name="Picture 3" descr="pw_kik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886200" y="3124200"/>
            <a:ext cx="1219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590292" y="5638800"/>
            <a:ext cx="46487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err="1" smtClean="0">
                <a:latin typeface="Calibri" pitchFamily="34" charset="0"/>
              </a:rPr>
              <a:t>Korbet</a:t>
            </a:r>
            <a:r>
              <a:rPr lang="en-US" b="1" dirty="0" smtClean="0">
                <a:latin typeface="Calibri" pitchFamily="34" charset="0"/>
              </a:rPr>
              <a:t>: </a:t>
            </a:r>
            <a:r>
              <a:rPr lang="en-US" dirty="0" err="1" smtClean="0">
                <a:latin typeface="Calibri" pitchFamily="34" charset="0"/>
              </a:rPr>
              <a:t>MbakAyu</a:t>
            </a:r>
            <a:r>
              <a:rPr lang="en-US" dirty="0" smtClean="0">
                <a:latin typeface="Calibri" pitchFamily="34" charset="0"/>
              </a:rPr>
              <a:t>, </a:t>
            </a:r>
            <a:r>
              <a:rPr lang="en-US" dirty="0" err="1" smtClean="0">
                <a:latin typeface="Calibri" pitchFamily="34" charset="0"/>
              </a:rPr>
              <a:t>maufotobarengjuga</a:t>
            </a:r>
            <a:r>
              <a:rPr lang="en-US" dirty="0" smtClean="0">
                <a:latin typeface="Calibri" pitchFamily="34" charset="0"/>
              </a:rPr>
              <a:t> dong..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0090" y="990601"/>
            <a:ext cx="6078425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566738"/>
            <a:ext cx="6896100" cy="514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2645809" y="5878513"/>
            <a:ext cx="445487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err="1">
                <a:latin typeface="Calibri" pitchFamily="34" charset="0"/>
              </a:rPr>
              <a:t>Ayu</a:t>
            </a:r>
            <a:r>
              <a:rPr lang="en-US" b="1" dirty="0" smtClean="0">
                <a:latin typeface="Calibri" pitchFamily="34" charset="0"/>
              </a:rPr>
              <a:t>Ting-Ting: </a:t>
            </a:r>
            <a:r>
              <a:rPr lang="en-US" dirty="0" err="1" smtClean="0">
                <a:latin typeface="Calibri" pitchFamily="34" charset="0"/>
              </a:rPr>
              <a:t>Pake</a:t>
            </a:r>
            <a:r>
              <a:rPr lang="en-US" dirty="0" smtClean="0">
                <a:latin typeface="Calibri" pitchFamily="34" charset="0"/>
              </a:rPr>
              <a:t> XL </a:t>
            </a:r>
            <a:r>
              <a:rPr lang="en-US" dirty="0" err="1">
                <a:latin typeface="Calibri" pitchFamily="34" charset="0"/>
              </a:rPr>
              <a:t>HotRod</a:t>
            </a:r>
            <a:r>
              <a:rPr lang="en-US" dirty="0">
                <a:latin typeface="Calibri" pitchFamily="34" charset="0"/>
              </a:rPr>
              <a:t> 3G+ </a:t>
            </a:r>
            <a:r>
              <a:rPr lang="en-US" dirty="0" err="1" smtClean="0">
                <a:latin typeface="Calibri" pitchFamily="34" charset="0"/>
              </a:rPr>
              <a:t>duluyaa</a:t>
            </a:r>
            <a:r>
              <a:rPr lang="en-US" dirty="0">
                <a:latin typeface="Calibri" pitchFamily="34" charset="0"/>
              </a:rPr>
              <a:t>..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622300"/>
            <a:ext cx="6872288" cy="509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angle 2"/>
          <p:cNvSpPr>
            <a:spLocks noChangeArrowheads="1"/>
          </p:cNvSpPr>
          <p:nvPr/>
        </p:nvSpPr>
        <p:spPr bwMode="auto">
          <a:xfrm>
            <a:off x="3352800" y="5791200"/>
            <a:ext cx="22748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err="1">
                <a:latin typeface="Calibri" pitchFamily="34" charset="0"/>
              </a:rPr>
              <a:t>Anncr</a:t>
            </a:r>
            <a:r>
              <a:rPr lang="en-US" b="1" dirty="0">
                <a:latin typeface="Calibri" pitchFamily="34" charset="0"/>
              </a:rPr>
              <a:t>:</a:t>
            </a:r>
            <a:r>
              <a:rPr lang="en-US" dirty="0">
                <a:latin typeface="Calibri" pitchFamily="34" charset="0"/>
              </a:rPr>
              <a:t> XL </a:t>
            </a:r>
            <a:r>
              <a:rPr lang="en-US" dirty="0" err="1">
                <a:latin typeface="Calibri" pitchFamily="34" charset="0"/>
              </a:rPr>
              <a:t>HotRod</a:t>
            </a:r>
            <a:r>
              <a:rPr lang="en-US" dirty="0">
                <a:latin typeface="Calibri" pitchFamily="34" charset="0"/>
              </a:rPr>
              <a:t> 3G+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819400" y="6172200"/>
            <a:ext cx="41295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err="1">
                <a:latin typeface="Calibri" pitchFamily="34" charset="0"/>
              </a:rPr>
              <a:t>Anncr</a:t>
            </a:r>
            <a:r>
              <a:rPr lang="en-US" b="1" dirty="0">
                <a:latin typeface="Calibri" pitchFamily="34" charset="0"/>
              </a:rPr>
              <a:t>: </a:t>
            </a:r>
            <a:r>
              <a:rPr lang="en-US" dirty="0" err="1" smtClean="0">
                <a:latin typeface="Calibri" pitchFamily="34" charset="0"/>
              </a:rPr>
              <a:t>Internetanlebihcepatdanhemat</a:t>
            </a:r>
            <a:r>
              <a:rPr lang="en-US" dirty="0">
                <a:latin typeface="Calibri" pitchFamily="34" charset="0"/>
              </a:rPr>
              <a:t>..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762000"/>
            <a:ext cx="6457950" cy="483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14475" y="763588"/>
            <a:ext cx="6334125" cy="472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1219200" y="5629870"/>
            <a:ext cx="70199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err="1">
                <a:latin typeface="Calibri" pitchFamily="34" charset="0"/>
              </a:rPr>
              <a:t>Ayu</a:t>
            </a:r>
            <a:r>
              <a:rPr lang="en-US" b="1" dirty="0">
                <a:latin typeface="Calibri" pitchFamily="34" charset="0"/>
              </a:rPr>
              <a:t> Ting-Ting</a:t>
            </a:r>
            <a:r>
              <a:rPr lang="en-US" b="1" dirty="0" smtClean="0">
                <a:latin typeface="Calibri" pitchFamily="34" charset="0"/>
              </a:rPr>
              <a:t>: </a:t>
            </a:r>
            <a:r>
              <a:rPr lang="en-US" dirty="0" err="1" smtClean="0">
                <a:latin typeface="Calibri" pitchFamily="34" charset="0"/>
              </a:rPr>
              <a:t>Hai</a:t>
            </a:r>
            <a:r>
              <a:rPr lang="en-US" dirty="0">
                <a:latin typeface="Calibri" pitchFamily="34" charset="0"/>
              </a:rPr>
              <a:t>.. </a:t>
            </a:r>
            <a:r>
              <a:rPr lang="en-US" dirty="0" smtClean="0">
                <a:latin typeface="Calibri" pitchFamily="34" charset="0"/>
              </a:rPr>
              <a:t>Eh, </a:t>
            </a:r>
            <a:r>
              <a:rPr lang="en-US" dirty="0" err="1" smtClean="0">
                <a:latin typeface="Calibri" pitchFamily="34" charset="0"/>
              </a:rPr>
              <a:t>internetan</a:t>
            </a:r>
            <a:r>
              <a:rPr lang="id-ID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pake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XL HotRod3G+ </a:t>
            </a:r>
            <a:r>
              <a:rPr lang="en-US" dirty="0" err="1" smtClean="0">
                <a:latin typeface="Calibri" pitchFamily="34" charset="0"/>
              </a:rPr>
              <a:t>cepet</a:t>
            </a:r>
            <a:r>
              <a:rPr lang="id-ID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banget</a:t>
            </a:r>
            <a:r>
              <a:rPr lang="id-ID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lho</a:t>
            </a:r>
            <a:r>
              <a:rPr lang="en-US" dirty="0" smtClean="0">
                <a:latin typeface="Calibri" pitchFamily="34" charset="0"/>
              </a:rPr>
              <a:t>..</a:t>
            </a:r>
            <a:endParaRPr lang="id-ID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3050" y="803275"/>
            <a:ext cx="6457950" cy="483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l="34187" t="9375" r="34188" b="11458"/>
          <a:stretch>
            <a:fillRect/>
          </a:stretch>
        </p:blipFill>
        <p:spPr bwMode="auto">
          <a:xfrm>
            <a:off x="304800" y="609600"/>
            <a:ext cx="41148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Oval 4"/>
          <p:cNvSpPr/>
          <p:nvPr/>
        </p:nvSpPr>
        <p:spPr>
          <a:xfrm>
            <a:off x="76200" y="1447800"/>
            <a:ext cx="4724400" cy="21336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800600" y="22098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876800" y="1676400"/>
            <a:ext cx="3657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dirty="0" smtClean="0"/>
              <a:t>GRATIS SEHARIAN</a:t>
            </a:r>
          </a:p>
          <a:p>
            <a:pPr algn="ctr"/>
            <a:r>
              <a:rPr lang="id-ID" sz="2000" dirty="0" smtClean="0"/>
              <a:t> Internetan Super Cepat</a:t>
            </a:r>
          </a:p>
          <a:p>
            <a:pPr algn="ctr"/>
            <a:r>
              <a:rPr lang="id-ID" sz="1100" dirty="0" smtClean="0"/>
              <a:t>Dengan</a:t>
            </a:r>
            <a:r>
              <a:rPr lang="id-ID" sz="2000" dirty="0" smtClean="0"/>
              <a:t> HOTROD3G+ FREEDAY</a:t>
            </a:r>
            <a:endParaRPr lang="id-ID" sz="2000" dirty="0"/>
          </a:p>
        </p:txBody>
      </p:sp>
      <p:sp>
        <p:nvSpPr>
          <p:cNvPr id="11" name="Oval 10"/>
          <p:cNvSpPr/>
          <p:nvPr/>
        </p:nvSpPr>
        <p:spPr>
          <a:xfrm>
            <a:off x="1752600" y="3276600"/>
            <a:ext cx="2819400" cy="21336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572000" y="43434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334000" y="39624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Icon2 nya seperti keluar dari HP nya AyTT</a:t>
            </a:r>
            <a:endParaRPr lang="id-ID" dirty="0"/>
          </a:p>
        </p:txBody>
      </p:sp>
      <p:sp>
        <p:nvSpPr>
          <p:cNvPr id="14" name="Oval 13"/>
          <p:cNvSpPr/>
          <p:nvPr/>
        </p:nvSpPr>
        <p:spPr>
          <a:xfrm>
            <a:off x="381000" y="5791200"/>
            <a:ext cx="4191000" cy="5334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4572000" y="60960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181600" y="5553670"/>
            <a:ext cx="381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Nikmati asiknya GRATIS SEHARIAN Internetan Super Cepat, pastikan HP 3G mu sudah di setting ke jaringan 3G</a:t>
            </a:r>
            <a:endParaRPr lang="id-ID" dirty="0"/>
          </a:p>
        </p:txBody>
      </p:sp>
      <p:sp>
        <p:nvSpPr>
          <p:cNvPr id="17" name="Oval Callout 16"/>
          <p:cNvSpPr/>
          <p:nvPr/>
        </p:nvSpPr>
        <p:spPr>
          <a:xfrm>
            <a:off x="8001000" y="1752600"/>
            <a:ext cx="838200" cy="381000"/>
          </a:xfrm>
          <a:prstGeom prst="wedgeEllipseCallout">
            <a:avLst>
              <a:gd name="adj1" fmla="val -46008"/>
              <a:gd name="adj2" fmla="val 6988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 smtClean="0">
                <a:solidFill>
                  <a:srgbClr val="FF0000"/>
                </a:solidFill>
              </a:rPr>
              <a:t>S/d 3.6 mbps</a:t>
            </a:r>
            <a:endParaRPr lang="id-ID" sz="11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990600"/>
            <a:ext cx="6156325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286000" y="5791200"/>
            <a:ext cx="56019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Calibri" pitchFamily="34" charset="0"/>
              </a:rPr>
              <a:t>Bang Oji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: </a:t>
            </a:r>
            <a:r>
              <a:rPr lang="id-ID" b="1" dirty="0" smtClean="0">
                <a:latin typeface="Calibri" pitchFamily="34" charset="0"/>
              </a:rPr>
              <a:t>Cobain deh, mumpung</a:t>
            </a:r>
            <a:r>
              <a:rPr lang="id-ID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ada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HotRod3G+ </a:t>
            </a:r>
            <a:r>
              <a:rPr lang="en-US" dirty="0" err="1" smtClean="0">
                <a:latin typeface="Calibri" pitchFamily="34" charset="0"/>
              </a:rPr>
              <a:t>Freeday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683152" y="5562600"/>
            <a:ext cx="70892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err="1" smtClean="0">
                <a:latin typeface="Calibri" pitchFamily="34" charset="0"/>
              </a:rPr>
              <a:t>Anncr</a:t>
            </a:r>
            <a:r>
              <a:rPr lang="en-US" b="1" dirty="0" smtClean="0">
                <a:latin typeface="Calibri" pitchFamily="34" charset="0"/>
              </a:rPr>
              <a:t>: </a:t>
            </a:r>
            <a:r>
              <a:rPr lang="id-ID" b="1" dirty="0" smtClean="0">
                <a:latin typeface="Calibri" pitchFamily="34" charset="0"/>
              </a:rPr>
              <a:t>bisa nyobain INTERNETAN SUPER CEPAT GRATISSSS...SEHARIAN!! </a:t>
            </a:r>
            <a:r>
              <a:rPr lang="en-US" dirty="0" smtClean="0">
                <a:latin typeface="Calibri" pitchFamily="34" charset="0"/>
              </a:rPr>
              <a:t> 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17411" name="Pictur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766762"/>
            <a:ext cx="6350000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2514600" y="3962400"/>
            <a:ext cx="4419600" cy="6096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1363506" y="5562600"/>
            <a:ext cx="61123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err="1" smtClean="0">
                <a:latin typeface="Calibri" pitchFamily="34" charset="0"/>
              </a:rPr>
              <a:t>Anncr</a:t>
            </a:r>
            <a:r>
              <a:rPr lang="en-US" b="1" dirty="0" smtClean="0">
                <a:latin typeface="Calibri" pitchFamily="34" charset="0"/>
              </a:rPr>
              <a:t>: </a:t>
            </a:r>
            <a:r>
              <a:rPr lang="id-ID" b="1" dirty="0" smtClean="0">
                <a:latin typeface="Calibri" pitchFamily="34" charset="0"/>
              </a:rPr>
              <a:t>CARANYA pakai kartu XL, aktifkan, lalu ketik *123*333#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17411" name="Pictur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766762"/>
            <a:ext cx="6350000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2719059" y="5486400"/>
            <a:ext cx="375263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itchFamily="34" charset="0"/>
              </a:rPr>
              <a:t>Ayu Ting-Ting: </a:t>
            </a:r>
            <a:r>
              <a:rPr lang="en-US" dirty="0" err="1" smtClean="0">
                <a:latin typeface="Calibri" pitchFamily="34" charset="0"/>
              </a:rPr>
              <a:t>Foto</a:t>
            </a:r>
            <a:r>
              <a:rPr lang="id-ID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terus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upload yuk..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447800" y="705018"/>
            <a:ext cx="6324600" cy="461559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0475" y="705018"/>
            <a:ext cx="6159250" cy="461559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2971800" y="5498068"/>
            <a:ext cx="30164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err="1" smtClean="0">
                <a:latin typeface="Calibri" pitchFamily="34" charset="0"/>
              </a:rPr>
              <a:t>Ayu</a:t>
            </a:r>
            <a:r>
              <a:rPr lang="en-US" b="1" dirty="0" smtClean="0">
                <a:latin typeface="Calibri" pitchFamily="34" charset="0"/>
              </a:rPr>
              <a:t> Ting-Ting: </a:t>
            </a:r>
            <a:r>
              <a:rPr lang="en-US" dirty="0" err="1" smtClean="0">
                <a:latin typeface="Calibri" pitchFamily="34" charset="0"/>
              </a:rPr>
              <a:t>Tuhkancepet</a:t>
            </a:r>
            <a:r>
              <a:rPr lang="en-US" dirty="0" smtClean="0">
                <a:latin typeface="Calibri" pitchFamily="34" charset="0"/>
              </a:rPr>
              <a:t>..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0475" y="705018"/>
            <a:ext cx="6159250" cy="461559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1447800" y="5410200"/>
            <a:ext cx="61677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err="1" smtClean="0">
                <a:latin typeface="Calibri" pitchFamily="34" charset="0"/>
              </a:rPr>
              <a:t>Korbet</a:t>
            </a:r>
            <a:r>
              <a:rPr lang="en-US" b="1" dirty="0" smtClean="0">
                <a:latin typeface="Calibri" pitchFamily="34" charset="0"/>
              </a:rPr>
              <a:t>: </a:t>
            </a:r>
            <a:r>
              <a:rPr lang="en-US" dirty="0" err="1" smtClean="0">
                <a:latin typeface="Calibri" pitchFamily="34" charset="0"/>
              </a:rPr>
              <a:t>Baydewey</a:t>
            </a:r>
            <a:r>
              <a:rPr lang="en-US" dirty="0" smtClean="0">
                <a:latin typeface="Calibri" pitchFamily="34" charset="0"/>
              </a:rPr>
              <a:t>, </a:t>
            </a:r>
            <a:r>
              <a:rPr lang="en-US" dirty="0" err="1" smtClean="0">
                <a:latin typeface="Calibri" pitchFamily="34" charset="0"/>
              </a:rPr>
              <a:t>pada</a:t>
            </a:r>
            <a:r>
              <a:rPr lang="en-US" dirty="0" smtClean="0">
                <a:latin typeface="Calibri" pitchFamily="34" charset="0"/>
              </a:rPr>
              <a:t> tau </a:t>
            </a:r>
            <a:r>
              <a:rPr lang="en-US" dirty="0" err="1" smtClean="0">
                <a:latin typeface="Calibri" pitchFamily="34" charset="0"/>
              </a:rPr>
              <a:t>gakcaranyeting</a:t>
            </a:r>
            <a:r>
              <a:rPr lang="en-US" dirty="0" smtClean="0">
                <a:latin typeface="Calibri" pitchFamily="34" charset="0"/>
              </a:rPr>
              <a:t> 2G </a:t>
            </a:r>
            <a:r>
              <a:rPr lang="en-US" dirty="0" err="1" smtClean="0">
                <a:latin typeface="Calibri" pitchFamily="34" charset="0"/>
              </a:rPr>
              <a:t>ke</a:t>
            </a:r>
            <a:r>
              <a:rPr lang="en-US" dirty="0" smtClean="0">
                <a:latin typeface="Calibri" pitchFamily="34" charset="0"/>
              </a:rPr>
              <a:t> 3G </a:t>
            </a:r>
            <a:r>
              <a:rPr lang="en-US" dirty="0" err="1" smtClean="0">
                <a:latin typeface="Calibri" pitchFamily="34" charset="0"/>
              </a:rPr>
              <a:t>gimana</a:t>
            </a:r>
            <a:r>
              <a:rPr lang="en-US" dirty="0" smtClean="0">
                <a:latin typeface="Calibri" pitchFamily="34" charset="0"/>
              </a:rPr>
              <a:t> ? 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5" name="Pictur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707138"/>
            <a:ext cx="6172201" cy="455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171</Words>
  <Application>Microsoft Office PowerPoint</Application>
  <PresentationFormat>On-screen Show (4:3)</PresentationFormat>
  <Paragraphs>26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The Colorist</dc:creator>
  <cp:lastModifiedBy>ayuts</cp:lastModifiedBy>
  <cp:revision>36</cp:revision>
  <dcterms:created xsi:type="dcterms:W3CDTF">2012-04-24T17:22:08Z</dcterms:created>
  <dcterms:modified xsi:type="dcterms:W3CDTF">2012-04-25T01:24:43Z</dcterms:modified>
</cp:coreProperties>
</file>