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7" d="100"/>
          <a:sy n="67" d="100"/>
        </p:scale>
        <p:origin x="-124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5AC41-ED1E-4DEB-8451-EC1ACD10C7E4}" type="datetimeFigureOut">
              <a:rPr lang="he-IL" smtClean="0"/>
              <a:t>כ"ז/אייר/תש"ע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4E0A5-23F6-447B-B9C0-BD16CDC0D1BF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5AC41-ED1E-4DEB-8451-EC1ACD10C7E4}" type="datetimeFigureOut">
              <a:rPr lang="he-IL" smtClean="0"/>
              <a:t>כ"ז/אייר/תש"ע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4E0A5-23F6-447B-B9C0-BD16CDC0D1BF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5AC41-ED1E-4DEB-8451-EC1ACD10C7E4}" type="datetimeFigureOut">
              <a:rPr lang="he-IL" smtClean="0"/>
              <a:t>כ"ז/אייר/תש"ע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4E0A5-23F6-447B-B9C0-BD16CDC0D1BF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5AC41-ED1E-4DEB-8451-EC1ACD10C7E4}" type="datetimeFigureOut">
              <a:rPr lang="he-IL" smtClean="0"/>
              <a:t>כ"ז/אייר/תש"ע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4E0A5-23F6-447B-B9C0-BD16CDC0D1BF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5AC41-ED1E-4DEB-8451-EC1ACD10C7E4}" type="datetimeFigureOut">
              <a:rPr lang="he-IL" smtClean="0"/>
              <a:t>כ"ז/אייר/תש"ע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4E0A5-23F6-447B-B9C0-BD16CDC0D1BF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5AC41-ED1E-4DEB-8451-EC1ACD10C7E4}" type="datetimeFigureOut">
              <a:rPr lang="he-IL" smtClean="0"/>
              <a:t>כ"ז/אייר/תש"ע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4E0A5-23F6-447B-B9C0-BD16CDC0D1BF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5AC41-ED1E-4DEB-8451-EC1ACD10C7E4}" type="datetimeFigureOut">
              <a:rPr lang="he-IL" smtClean="0"/>
              <a:t>כ"ז/אייר/תש"ע</a:t>
            </a:fld>
            <a:endParaRPr lang="he-I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4E0A5-23F6-447B-B9C0-BD16CDC0D1BF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5AC41-ED1E-4DEB-8451-EC1ACD10C7E4}" type="datetimeFigureOut">
              <a:rPr lang="he-IL" smtClean="0"/>
              <a:t>כ"ז/אייר/תש"ע</a:t>
            </a:fld>
            <a:endParaRPr lang="he-I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4E0A5-23F6-447B-B9C0-BD16CDC0D1BF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5AC41-ED1E-4DEB-8451-EC1ACD10C7E4}" type="datetimeFigureOut">
              <a:rPr lang="he-IL" smtClean="0"/>
              <a:t>כ"ז/אייר/תש"ע</a:t>
            </a:fld>
            <a:endParaRPr lang="he-I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4E0A5-23F6-447B-B9C0-BD16CDC0D1BF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5AC41-ED1E-4DEB-8451-EC1ACD10C7E4}" type="datetimeFigureOut">
              <a:rPr lang="he-IL" smtClean="0"/>
              <a:t>כ"ז/אייר/תש"ע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4E0A5-23F6-447B-B9C0-BD16CDC0D1BF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5AC41-ED1E-4DEB-8451-EC1ACD10C7E4}" type="datetimeFigureOut">
              <a:rPr lang="he-IL" smtClean="0"/>
              <a:t>כ"ז/אייר/תש"ע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4E0A5-23F6-447B-B9C0-BD16CDC0D1BF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95AC41-ED1E-4DEB-8451-EC1ACD10C7E4}" type="datetimeFigureOut">
              <a:rPr lang="he-IL" smtClean="0"/>
              <a:t>כ"ז/אייר/תש"ע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14E0A5-23F6-447B-B9C0-BD16CDC0D1BF}" type="slidenum">
              <a:rPr lang="he-IL" smtClean="0"/>
              <a:t>‹#›</a:t>
            </a:fld>
            <a:endParaRPr lang="he-I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encedirect.com/science?_ob=ArticleURL&amp;_udi=B6WNP-4DF47F1-4&amp;_user=10&amp;_coverDate=11/01/2004&amp;_rdoc=1&amp;_fmt=high&amp;_orig=search&amp;_sort=d&amp;_docanchor=&amp;view=c&amp;_searchStrId=1283777135&amp;_rerunOrigin=google&amp;_acct=C000050221&amp;_version=1&amp;_urlVersion=0&amp;_userid=10&amp;md5=333c98bec8746933435ec85f4698e56a" TargetMode="External"/><Relationship Id="rId2" Type="http://schemas.openxmlformats.org/officeDocument/2006/relationships/hyperlink" Target="http://www.radiologyinfo.org/en/info.cfm?pg=fmribrain#top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code.google.com/p/fmri-web/" TargetMode="External"/><Relationship Id="rId4" Type="http://schemas.openxmlformats.org/officeDocument/2006/relationships/hyperlink" Target="http://bjr.birjournals.org/cgi/content/full/77/suppl_2/S167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212.150.245.8/group2/fmriT/" TargetMode="External"/><Relationship Id="rId2" Type="http://schemas.openxmlformats.org/officeDocument/2006/relationships/hyperlink" Target="http://code.google.com/p/fmri-webapp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MRI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2004388"/>
            <a:ext cx="8777700" cy="285337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2143116"/>
            <a:ext cx="8229600" cy="4525963"/>
          </a:xfrm>
        </p:spPr>
        <p:txBody>
          <a:bodyPr/>
          <a:lstStyle/>
          <a:p>
            <a:pPr marL="0" indent="0"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he-IL" dirty="0" smtClean="0">
                <a:cs typeface="Tahoma" pitchFamily="34" charset="0"/>
              </a:rPr>
              <a:t>ליאור מזור – ראש צוות, פיתוח ממשקים.</a:t>
            </a:r>
            <a:endParaRPr lang="en-US" b="1" u="sng" dirty="0" smtClean="0">
              <a:cs typeface="Tahoma" pitchFamily="34" charset="0"/>
            </a:endParaRPr>
          </a:p>
          <a:p>
            <a:pPr marL="0" indent="0"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he-IL" dirty="0" smtClean="0">
                <a:cs typeface="Tahoma" pitchFamily="34" charset="0"/>
              </a:rPr>
              <a:t>ליאור </a:t>
            </a:r>
            <a:r>
              <a:rPr lang="he-IL" dirty="0" err="1" smtClean="0">
                <a:cs typeface="Tahoma" pitchFamily="34" charset="0"/>
              </a:rPr>
              <a:t>וסרצוג</a:t>
            </a:r>
            <a:r>
              <a:rPr lang="he-IL" dirty="0" smtClean="0">
                <a:cs typeface="Tahoma" pitchFamily="34" charset="0"/>
              </a:rPr>
              <a:t> – מחקר וקליטת נתונים.</a:t>
            </a:r>
            <a:endParaRPr lang="en-US" dirty="0" smtClean="0">
              <a:cs typeface="Tahoma" pitchFamily="34" charset="0"/>
            </a:endParaRPr>
          </a:p>
          <a:p>
            <a:pPr marL="0" indent="0"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he-IL" dirty="0" smtClean="0">
                <a:cs typeface="Tahoma" pitchFamily="34" charset="0"/>
              </a:rPr>
              <a:t>מאיר אברמוביץ – בדיקות ופלט.</a:t>
            </a:r>
            <a:endParaRPr lang="en-US" dirty="0" smtClean="0">
              <a:cs typeface="Tahoma" pitchFamily="34" charset="0"/>
            </a:endParaRPr>
          </a:p>
          <a:p>
            <a:pPr marL="0" indent="0"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he-IL" dirty="0" smtClean="0">
                <a:cs typeface="Tahoma" pitchFamily="34" charset="0"/>
              </a:rPr>
              <a:t>מאיר </a:t>
            </a:r>
            <a:r>
              <a:rPr lang="he-IL" dirty="0" err="1" smtClean="0">
                <a:cs typeface="Tahoma" pitchFamily="34" charset="0"/>
              </a:rPr>
              <a:t>דיוויס</a:t>
            </a:r>
            <a:r>
              <a:rPr lang="he-IL" dirty="0" smtClean="0">
                <a:cs typeface="Tahoma" pitchFamily="34" charset="0"/>
              </a:rPr>
              <a:t> – פיתוח ועיבוד נתונים.</a:t>
            </a:r>
            <a:endParaRPr lang="he-IL" dirty="0"/>
          </a:p>
        </p:txBody>
      </p:sp>
      <p:sp>
        <p:nvSpPr>
          <p:cNvPr id="4" name="Rectangle 3"/>
          <p:cNvSpPr/>
          <p:nvPr/>
        </p:nvSpPr>
        <p:spPr>
          <a:xfrm>
            <a:off x="949308" y="362530"/>
            <a:ext cx="719620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he-IL" sz="54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  <a:reflection blurRad="6350" stA="60000" endA="900" endPos="58000" dir="5400000" sy="-100000" algn="bl" rotWithShape="0"/>
                </a:effectLst>
              </a:rPr>
              <a:t>בעלי תפקידים</a:t>
            </a:r>
            <a:endParaRPr lang="en-US" sz="54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  <a:reflection blurRad="6350" stA="60000" endA="900" endPos="58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268799"/>
          </a:xfrm>
        </p:spPr>
        <p:txBody>
          <a:bodyPr>
            <a:normAutofit fontScale="92500" lnSpcReduction="10000"/>
          </a:bodyPr>
          <a:lstStyle/>
          <a:p>
            <a:r>
              <a:rPr lang="he-IL" dirty="0" smtClean="0"/>
              <a:t>סביבת פיתוח:</a:t>
            </a:r>
          </a:p>
          <a:p>
            <a:pPr>
              <a:buNone/>
            </a:pPr>
            <a:r>
              <a:rPr lang="he-IL" dirty="0"/>
              <a:t> </a:t>
            </a:r>
            <a:r>
              <a:rPr lang="he-IL" dirty="0" smtClean="0"/>
              <a:t>  - </a:t>
            </a:r>
            <a:r>
              <a:rPr lang="en-US" dirty="0" smtClean="0"/>
              <a:t>NET</a:t>
            </a:r>
            <a:r>
              <a:rPr lang="he-IL" dirty="0" smtClean="0"/>
              <a:t>.</a:t>
            </a:r>
          </a:p>
          <a:p>
            <a:pPr>
              <a:buNone/>
            </a:pPr>
            <a:r>
              <a:rPr lang="he-IL" dirty="0"/>
              <a:t> </a:t>
            </a:r>
            <a:r>
              <a:rPr lang="he-IL" dirty="0" smtClean="0"/>
              <a:t>  - </a:t>
            </a:r>
            <a:r>
              <a:rPr lang="en-US" dirty="0" smtClean="0"/>
              <a:t>MATLAB</a:t>
            </a:r>
            <a:endParaRPr lang="he-IL" dirty="0" smtClean="0"/>
          </a:p>
          <a:p>
            <a:pPr>
              <a:buNone/>
            </a:pPr>
            <a:endParaRPr lang="he-IL" dirty="0" smtClean="0"/>
          </a:p>
          <a:p>
            <a:r>
              <a:rPr lang="he-IL" dirty="0" smtClean="0"/>
              <a:t>רכיבי תוכנה:</a:t>
            </a:r>
          </a:p>
          <a:p>
            <a:pPr>
              <a:buNone/>
            </a:pPr>
            <a:r>
              <a:rPr lang="he-IL" dirty="0"/>
              <a:t> </a:t>
            </a:r>
            <a:r>
              <a:rPr lang="he-IL" dirty="0" smtClean="0"/>
              <a:t>  - </a:t>
            </a:r>
            <a:r>
              <a:rPr lang="en-US" dirty="0" smtClean="0"/>
              <a:t>C</a:t>
            </a:r>
            <a:r>
              <a:rPr lang="he-IL" dirty="0" smtClean="0"/>
              <a:t>#</a:t>
            </a:r>
          </a:p>
          <a:p>
            <a:pPr>
              <a:buNone/>
            </a:pPr>
            <a:r>
              <a:rPr lang="he-IL" dirty="0"/>
              <a:t> </a:t>
            </a:r>
            <a:r>
              <a:rPr lang="he-IL" dirty="0" smtClean="0"/>
              <a:t>  - </a:t>
            </a:r>
            <a:r>
              <a:rPr lang="en-US" dirty="0" smtClean="0"/>
              <a:t>ASP, XML,HTML</a:t>
            </a:r>
            <a:endParaRPr lang="he-IL" dirty="0" smtClean="0"/>
          </a:p>
          <a:p>
            <a:pPr>
              <a:buNone/>
            </a:pPr>
            <a:r>
              <a:rPr lang="he-IL" dirty="0"/>
              <a:t> </a:t>
            </a:r>
            <a:r>
              <a:rPr lang="he-IL" dirty="0" smtClean="0"/>
              <a:t>  - קוד פתוח.</a:t>
            </a:r>
            <a:endParaRPr lang="he-IL" dirty="0"/>
          </a:p>
        </p:txBody>
      </p:sp>
      <p:sp>
        <p:nvSpPr>
          <p:cNvPr id="4" name="Rectangle 3"/>
          <p:cNvSpPr/>
          <p:nvPr/>
        </p:nvSpPr>
        <p:spPr>
          <a:xfrm>
            <a:off x="949308" y="362530"/>
            <a:ext cx="719620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he-IL" sz="54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  <a:reflection blurRad="6350" stA="60000" endA="900" endPos="58000" dir="5400000" sy="-100000" algn="bl" rotWithShape="0"/>
                </a:effectLst>
              </a:rPr>
              <a:t>פלטפורמה ורכיבי תוכנה</a:t>
            </a:r>
            <a:endParaRPr lang="en-US" sz="54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  <a:reflection blurRad="6350" stA="60000" endA="900" endPos="58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2071678"/>
            <a:ext cx="8229600" cy="4525963"/>
          </a:xfrm>
        </p:spPr>
        <p:txBody>
          <a:bodyPr/>
          <a:lstStyle/>
          <a:p>
            <a:pPr marL="514350" indent="-514350">
              <a:buAutoNum type="arabicParenR"/>
            </a:pPr>
            <a:r>
              <a:rPr lang="he-IL" dirty="0" smtClean="0"/>
              <a:t>בניית ממשק גרפי ומכלול עיבוד הנתונים.</a:t>
            </a:r>
          </a:p>
          <a:p>
            <a:pPr marL="514350" indent="-514350">
              <a:buAutoNum type="arabicParenR"/>
            </a:pPr>
            <a:r>
              <a:rPr lang="he-IL" dirty="0" smtClean="0"/>
              <a:t>התממשקות המכלולים למערכת אחת.</a:t>
            </a:r>
          </a:p>
          <a:p>
            <a:pPr marL="514350" indent="-514350">
              <a:buAutoNum type="arabicParenR"/>
            </a:pPr>
            <a:r>
              <a:rPr lang="he-IL" dirty="0" smtClean="0"/>
              <a:t>בניית ממשק משתמש לחוקר דרך האינטרנט.</a:t>
            </a:r>
          </a:p>
          <a:p>
            <a:pPr marL="514350" indent="-514350">
              <a:buAutoNum type="arabicParenR"/>
            </a:pPr>
            <a:r>
              <a:rPr lang="he-IL" dirty="0" smtClean="0"/>
              <a:t>ביצוע </a:t>
            </a:r>
            <a:r>
              <a:rPr lang="en-US" dirty="0" smtClean="0"/>
              <a:t>QA</a:t>
            </a:r>
            <a:r>
              <a:rPr lang="he-IL" dirty="0" smtClean="0"/>
              <a:t>(</a:t>
            </a:r>
            <a:r>
              <a:rPr lang="en-US" i="1" dirty="0"/>
              <a:t>Quality Assurance</a:t>
            </a:r>
            <a:r>
              <a:rPr lang="he-IL" dirty="0" smtClean="0"/>
              <a:t>) ידני למערכת.</a:t>
            </a:r>
          </a:p>
          <a:p>
            <a:pPr marL="514350" indent="-514350">
              <a:buAutoNum type="arabicParenR"/>
            </a:pPr>
            <a:endParaRPr lang="he-IL" dirty="0"/>
          </a:p>
        </p:txBody>
      </p:sp>
      <p:sp>
        <p:nvSpPr>
          <p:cNvPr id="4" name="Rectangle 3"/>
          <p:cNvSpPr/>
          <p:nvPr/>
        </p:nvSpPr>
        <p:spPr>
          <a:xfrm>
            <a:off x="949308" y="362530"/>
            <a:ext cx="719620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he-IL" sz="54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  <a:reflection blurRad="6350" stA="60000" endA="900" endPos="58000" dir="5400000" sy="-100000" algn="bl" rotWithShape="0"/>
                </a:effectLst>
              </a:rPr>
              <a:t>יעדים שהושגו</a:t>
            </a:r>
            <a:endParaRPr lang="en-US" sz="54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  <a:reflection blurRad="6350" stA="60000" endA="900" endPos="58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2332037"/>
            <a:ext cx="8229600" cy="4525963"/>
          </a:xfrm>
        </p:spPr>
        <p:txBody>
          <a:bodyPr/>
          <a:lstStyle/>
          <a:p>
            <a:pPr marL="514350" indent="-514350">
              <a:buAutoNum type="arabicParenR"/>
            </a:pPr>
            <a:r>
              <a:rPr lang="he-IL" dirty="0" smtClean="0"/>
              <a:t>סיום בניית מכלול קליטת הנתונים מה- </a:t>
            </a:r>
            <a:r>
              <a:rPr lang="en-US" dirty="0" smtClean="0"/>
              <a:t>MATLAB</a:t>
            </a:r>
            <a:r>
              <a:rPr lang="he-IL" dirty="0" smtClean="0"/>
              <a:t>.</a:t>
            </a:r>
          </a:p>
          <a:p>
            <a:pPr marL="514350" indent="-514350">
              <a:buAutoNum type="arabicParenR"/>
            </a:pPr>
            <a:r>
              <a:rPr lang="he-IL" dirty="0" smtClean="0"/>
              <a:t>התממשקות מכלול קליטת הנתונים למערכת.</a:t>
            </a:r>
          </a:p>
          <a:p>
            <a:pPr marL="514350" indent="-514350">
              <a:buAutoNum type="arabicParenR"/>
            </a:pPr>
            <a:r>
              <a:rPr lang="he-IL" dirty="0" smtClean="0"/>
              <a:t>ביצוע </a:t>
            </a:r>
            <a:r>
              <a:rPr lang="en-US" dirty="0" smtClean="0"/>
              <a:t>QA</a:t>
            </a:r>
            <a:r>
              <a:rPr lang="he-IL" dirty="0" smtClean="0"/>
              <a:t> לרכיבי התוכנה במערכת.</a:t>
            </a:r>
            <a:endParaRPr lang="he-IL" dirty="0"/>
          </a:p>
        </p:txBody>
      </p:sp>
      <p:sp>
        <p:nvSpPr>
          <p:cNvPr id="4" name="Rectangle 3"/>
          <p:cNvSpPr/>
          <p:nvPr/>
        </p:nvSpPr>
        <p:spPr>
          <a:xfrm>
            <a:off x="949308" y="362530"/>
            <a:ext cx="719620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he-IL" sz="54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  <a:reflection blurRad="6350" stA="60000" endA="900" endPos="58000" dir="5400000" sy="-100000" algn="bl" rotWithShape="0"/>
                </a:effectLst>
              </a:rPr>
              <a:t>יעדים עתידיים</a:t>
            </a:r>
            <a:endParaRPr lang="en-US" sz="54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  <a:reflection blurRad="6350" stA="60000" endA="900" endPos="58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5992"/>
            <a:ext cx="8229600" cy="3840171"/>
          </a:xfrm>
        </p:spPr>
        <p:txBody>
          <a:bodyPr>
            <a:normAutofit lnSpcReduction="10000"/>
          </a:bodyPr>
          <a:lstStyle/>
          <a:p>
            <a:pPr marL="0" indent="0"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he-IL" dirty="0" smtClean="0">
                <a:solidFill>
                  <a:schemeClr val="tx1"/>
                </a:solidFill>
                <a:cs typeface="Tahoma" pitchFamily="34" charset="0"/>
                <a:hlinkClick r:id="rId2"/>
              </a:rPr>
              <a:t>ניתוח נתוני</a:t>
            </a:r>
            <a:r>
              <a:rPr lang="en-US" dirty="0" smtClean="0">
                <a:solidFill>
                  <a:schemeClr val="tx1"/>
                </a:solidFill>
                <a:cs typeface="Tahoma" pitchFamily="34" charset="0"/>
                <a:hlinkClick r:id="rId2"/>
              </a:rPr>
              <a:t> FMRI </a:t>
            </a:r>
          </a:p>
          <a:p>
            <a:pPr marL="0" indent="0"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en-US" dirty="0" smtClean="0">
              <a:solidFill>
                <a:schemeClr val="tx1"/>
              </a:solidFill>
            </a:endParaRPr>
          </a:p>
          <a:p>
            <a:pPr marL="0" indent="0"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dirty="0" smtClean="0">
                <a:solidFill>
                  <a:schemeClr val="tx1"/>
                </a:solidFill>
                <a:hlinkClick r:id="rId3"/>
              </a:rPr>
              <a:t>A complex way to compute </a:t>
            </a:r>
            <a:r>
              <a:rPr lang="en-US" dirty="0" err="1" smtClean="0">
                <a:solidFill>
                  <a:schemeClr val="tx1"/>
                </a:solidFill>
                <a:hlinkClick r:id="rId3"/>
              </a:rPr>
              <a:t>fMRI</a:t>
            </a:r>
            <a:endParaRPr lang="en-US" dirty="0" smtClean="0">
              <a:solidFill>
                <a:schemeClr val="tx1"/>
              </a:solidFill>
              <a:hlinkClick r:id="rId3"/>
            </a:endParaRPr>
          </a:p>
          <a:p>
            <a:pPr marL="0" indent="0"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en-US" dirty="0" smtClean="0">
              <a:solidFill>
                <a:schemeClr val="tx1"/>
              </a:solidFill>
            </a:endParaRPr>
          </a:p>
          <a:p>
            <a:pPr marL="0" indent="0"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dirty="0" smtClean="0">
                <a:solidFill>
                  <a:schemeClr val="tx1"/>
                </a:solidFill>
                <a:hlinkClick r:id="rId4"/>
              </a:rPr>
              <a:t>Overview of </a:t>
            </a:r>
            <a:r>
              <a:rPr lang="en-US" dirty="0" err="1" smtClean="0">
                <a:solidFill>
                  <a:schemeClr val="tx1"/>
                </a:solidFill>
                <a:hlinkClick r:id="rId4"/>
              </a:rPr>
              <a:t>fMRI</a:t>
            </a:r>
            <a:r>
              <a:rPr lang="en-US" dirty="0" smtClean="0">
                <a:solidFill>
                  <a:schemeClr val="tx1"/>
                </a:solidFill>
                <a:hlinkClick r:id="rId4"/>
              </a:rPr>
              <a:t> analysis</a:t>
            </a:r>
            <a:endParaRPr lang="he-IL" dirty="0" smtClean="0">
              <a:solidFill>
                <a:schemeClr val="tx1"/>
              </a:solidFill>
            </a:endParaRPr>
          </a:p>
          <a:p>
            <a:pPr marL="0" indent="0"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en-US" dirty="0" smtClean="0">
              <a:hlinkClick r:id="rId5"/>
            </a:endParaRPr>
          </a:p>
          <a:p>
            <a:pPr marL="0" indent="0"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dirty="0" smtClean="0">
                <a:hlinkClick r:id="rId5"/>
              </a:rPr>
              <a:t>http://code.google.com/p/fmri-web/</a:t>
            </a:r>
            <a:endParaRPr lang="he-IL" dirty="0" smtClean="0"/>
          </a:p>
          <a:p>
            <a:pPr marL="0" indent="0"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he-IL" dirty="0"/>
          </a:p>
        </p:txBody>
      </p:sp>
      <p:sp>
        <p:nvSpPr>
          <p:cNvPr id="4" name="Rectangle 3"/>
          <p:cNvSpPr/>
          <p:nvPr/>
        </p:nvSpPr>
        <p:spPr>
          <a:xfrm>
            <a:off x="949308" y="362530"/>
            <a:ext cx="719620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he-IL" sz="54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  <a:reflection blurRad="6350" stA="60000" endA="900" endPos="58000" dir="5400000" sy="-100000" algn="bl" rotWithShape="0"/>
                </a:effectLst>
              </a:rPr>
              <a:t>עבודות קודמות וסקר ספרות</a:t>
            </a:r>
            <a:endParaRPr lang="en-US" sz="54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  <a:reflection blurRad="6350" stA="60000" endA="900" endPos="58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Google Code</a:t>
            </a:r>
            <a:r>
              <a:rPr lang="he-IL" dirty="0" smtClean="0"/>
              <a:t>:</a:t>
            </a:r>
          </a:p>
          <a:p>
            <a:endParaRPr lang="he-IL" dirty="0" smtClean="0"/>
          </a:p>
          <a:p>
            <a:pPr>
              <a:buNone/>
            </a:pPr>
            <a:r>
              <a:rPr lang="en-US" dirty="0" smtClean="0">
                <a:hlinkClick r:id="rId2"/>
              </a:rPr>
              <a:t>http://code.google.com/p/fmri-webapp/</a:t>
            </a:r>
            <a:endParaRPr lang="en-US" dirty="0" smtClean="0"/>
          </a:p>
          <a:p>
            <a:pPr>
              <a:buNone/>
            </a:pPr>
            <a:endParaRPr lang="he-IL" dirty="0" smtClean="0"/>
          </a:p>
          <a:p>
            <a:r>
              <a:rPr lang="en-US" dirty="0" err="1" smtClean="0"/>
              <a:t>Fmri</a:t>
            </a:r>
            <a:r>
              <a:rPr lang="en-US" dirty="0" smtClean="0"/>
              <a:t> </a:t>
            </a:r>
            <a:r>
              <a:rPr lang="en-US" dirty="0" err="1" smtClean="0"/>
              <a:t>WebApp</a:t>
            </a:r>
            <a:r>
              <a:rPr lang="he-IL" dirty="0" smtClean="0"/>
              <a:t>:</a:t>
            </a:r>
          </a:p>
          <a:p>
            <a:endParaRPr lang="he-IL" dirty="0" smtClean="0"/>
          </a:p>
          <a:p>
            <a:pPr>
              <a:buNone/>
            </a:pPr>
            <a:r>
              <a:rPr lang="en-US" dirty="0" smtClean="0">
                <a:hlinkClick r:id="rId3"/>
              </a:rPr>
              <a:t>http://212.150.245.8/group2/fmriT/</a:t>
            </a:r>
            <a:endParaRPr lang="en-US" dirty="0" smtClean="0"/>
          </a:p>
          <a:p>
            <a:pPr>
              <a:buNone/>
            </a:pPr>
            <a:endParaRPr lang="he-IL" dirty="0"/>
          </a:p>
        </p:txBody>
      </p:sp>
      <p:sp>
        <p:nvSpPr>
          <p:cNvPr id="4" name="Rectangle 3"/>
          <p:cNvSpPr/>
          <p:nvPr/>
        </p:nvSpPr>
        <p:spPr>
          <a:xfrm>
            <a:off x="949308" y="362530"/>
            <a:ext cx="719620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he-IL" sz="54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  <a:reflection blurRad="6350" stA="60000" endA="900" endPos="58000" dir="5400000" sy="-100000" algn="bl" rotWithShape="0"/>
                </a:effectLst>
              </a:rPr>
              <a:t>הדגמת המערכת</a:t>
            </a:r>
            <a:endParaRPr lang="en-US" sz="54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  <a:reflection blurRad="6350" stA="60000" endA="900" endPos="58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150</Words>
  <Application>Microsoft Office PowerPoint</Application>
  <PresentationFormat>On-screen Show (4:3)</PresentationFormat>
  <Paragraphs>39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DELL User</dc:creator>
  <cp:lastModifiedBy>DELL User</cp:lastModifiedBy>
  <cp:revision>3</cp:revision>
  <dcterms:created xsi:type="dcterms:W3CDTF">2010-05-11T16:15:18Z</dcterms:created>
  <dcterms:modified xsi:type="dcterms:W3CDTF">2010-05-11T16:45:21Z</dcterms:modified>
</cp:coreProperties>
</file>