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F37AF6-E880-40F7-B952-DC103C1D34FB}" type="datetimeFigureOut">
              <a:rPr lang="es-ES" smtClean="0"/>
              <a:pPr/>
              <a:t>07/11/2012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39FDBDB-6AAE-421D-A005-E2B05BF0885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TUTORIAL SVN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FSOFT COMPANY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INTRODUCCIÓN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FUNCIONAMIENTO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INSTALACIÓN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CREAR PROYECTO SNV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UTILIDADES</a:t>
            </a:r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INDICE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DIA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8491" y="1857364"/>
            <a:ext cx="8001056" cy="4000528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h02dia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95100" y="1481138"/>
            <a:ext cx="4153800" cy="4525962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FUNCIONAMIENTO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276872"/>
            <a:ext cx="6134050" cy="3781895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INSTALACIÓN I – INSTALAR PLUGIN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2" y="155679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Help</a:t>
            </a:r>
            <a:r>
              <a:rPr lang="es-ES" dirty="0" smtClean="0"/>
              <a:t>-&gt;</a:t>
            </a:r>
            <a:r>
              <a:rPr lang="es-ES" dirty="0" err="1" smtClean="0"/>
              <a:t>install</a:t>
            </a:r>
            <a:r>
              <a:rPr lang="es-ES" dirty="0" smtClean="0"/>
              <a:t> new software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977730"/>
            <a:ext cx="6068715" cy="4115566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INSTALACIÓN II – ABRIR INTERFACE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2" y="1268760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Pulsar en 1 y seleccionar la perspectiva “2”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2420887"/>
            <a:ext cx="8115300" cy="3228231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CONFIGURACIÓN – ABRIR REPOSITORIO GOOGLE CODE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2" y="162880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PULSAMOS EN 1. INTRODUCIMOS LA DIRECCION DE GOOGLE CODE EN 2. INTRODUCIMOS EL USSER Y CONTRASEÑA PERSONAL EN 3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7984" y="1484784"/>
            <a:ext cx="4191696" cy="4525962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CREAR PROYECTO SVN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2" y="1772816"/>
            <a:ext cx="33123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2200" dirty="0" smtClean="0"/>
              <a:t>Creamos un proyecto normal</a:t>
            </a:r>
          </a:p>
          <a:p>
            <a:pPr marL="342900" indent="-342900"/>
            <a:endParaRPr lang="es-ES" sz="2200" dirty="0" smtClean="0"/>
          </a:p>
          <a:p>
            <a:pPr marL="342900" indent="-342900">
              <a:buAutoNum type="arabicPeriod"/>
            </a:pPr>
            <a:r>
              <a:rPr lang="es-ES" sz="2200" dirty="0" smtClean="0"/>
              <a:t>Pulsamos 2º </a:t>
            </a:r>
            <a:r>
              <a:rPr lang="es-ES" sz="2200" dirty="0" err="1" smtClean="0"/>
              <a:t>boton</a:t>
            </a:r>
            <a:r>
              <a:rPr lang="es-ES" sz="2200" dirty="0" smtClean="0"/>
              <a:t>-&gt;</a:t>
            </a:r>
            <a:r>
              <a:rPr lang="es-ES" sz="2200" dirty="0" err="1" smtClean="0"/>
              <a:t>team</a:t>
            </a:r>
            <a:r>
              <a:rPr lang="es-ES" sz="2200" dirty="0" smtClean="0"/>
              <a:t>-&gt;share </a:t>
            </a:r>
            <a:r>
              <a:rPr lang="es-ES" sz="2200" dirty="0" err="1" smtClean="0"/>
              <a:t>project</a:t>
            </a:r>
            <a:endParaRPr lang="es-ES" sz="2200" dirty="0" smtClean="0"/>
          </a:p>
          <a:p>
            <a:pPr marL="342900" indent="-342900"/>
            <a:endParaRPr lang="es-ES" sz="2200" dirty="0" smtClean="0"/>
          </a:p>
          <a:p>
            <a:pPr marL="342900" indent="-342900">
              <a:buAutoNum type="arabicPeriod"/>
            </a:pPr>
            <a:r>
              <a:rPr lang="es-ES" sz="2200" dirty="0" smtClean="0"/>
              <a:t>Aceptamos la ventana emergente</a:t>
            </a:r>
            <a:endParaRPr lang="es-ES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772816"/>
            <a:ext cx="5032202" cy="4570095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UTILIDADES 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323528" y="1556792"/>
            <a:ext cx="28083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2ºBOTÓN-&gt;TEAM</a:t>
            </a:r>
          </a:p>
          <a:p>
            <a:endParaRPr lang="es-ES" dirty="0" smtClean="0"/>
          </a:p>
          <a:p>
            <a:r>
              <a:rPr lang="es-ES" dirty="0" smtClean="0"/>
              <a:t>-UPDATE: DESCARGAR LA ÚLTIMA VERSIÓN DEL REPOSITORIO (ACTUALIZAR LA VERSIÓN LOCAL A LA MAS RECIENTE)</a:t>
            </a:r>
          </a:p>
          <a:p>
            <a:endParaRPr lang="es-ES" dirty="0" smtClean="0"/>
          </a:p>
          <a:p>
            <a:r>
              <a:rPr lang="es-ES" dirty="0" smtClean="0"/>
              <a:t>-COMMIT: SUBIR AL REPOSITORIO LA VERSIÓN ACTUALMENTE LOCAL COMO LA ÚLTIMA VERSIÓN</a:t>
            </a:r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236</TotalTime>
  <Words>122</Words>
  <Application>Microsoft Office PowerPoint</Application>
  <PresentationFormat>Presentación en pantalla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Concurrencia</vt:lpstr>
      <vt:lpstr>TUTORIAL SVN</vt:lpstr>
      <vt:lpstr>INDICE</vt:lpstr>
      <vt:lpstr>INTRODUCCIÓN</vt:lpstr>
      <vt:lpstr>FUNCIONAMIENTO</vt:lpstr>
      <vt:lpstr>INSTALACIÓN I – INSTALAR PLUGIN</vt:lpstr>
      <vt:lpstr>INSTALACIÓN II – ABRIR INTERFACE</vt:lpstr>
      <vt:lpstr>CONFIGURACIÓN – ABRIR REPOSITORIO GOOGLE CODE</vt:lpstr>
      <vt:lpstr>CREAR PROYECTO SVN</vt:lpstr>
      <vt:lpstr>UTILIDADES </vt:lpstr>
    </vt:vector>
  </TitlesOfParts>
  <Company>http://www.centor.mx.gd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Centor</dc:creator>
  <cp:lastModifiedBy>Culy</cp:lastModifiedBy>
  <cp:revision>24</cp:revision>
  <dcterms:created xsi:type="dcterms:W3CDTF">2012-11-07T10:53:45Z</dcterms:created>
  <dcterms:modified xsi:type="dcterms:W3CDTF">2012-11-07T18:04:55Z</dcterms:modified>
</cp:coreProperties>
</file>