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1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pPr/>
              <a:t>2012-02-04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pPr/>
              <a:t>2012-02-04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pPr/>
              <a:t>2012-02-04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pPr/>
              <a:t>2012-02-04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pPr/>
              <a:t>2012-02-04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pPr/>
              <a:t>2012-02-04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pPr/>
              <a:t>2012-02-04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pPr/>
              <a:t>2012-02-04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pPr/>
              <a:t>2012-02-04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pPr/>
              <a:t>2012-02-04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한쪽 모서리는 잘리고 다른 쪽 모서리는 둥근 사각형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직각 삼각형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pPr/>
              <a:t>2012-02-04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10" name="자유형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자유형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B30EDBD-1C2D-4C1E-B459-B60219FAB484}" type="datetimeFigureOut">
              <a:rPr lang="ko-KR" altLang="en-US" smtClean="0"/>
              <a:pPr/>
              <a:t>2012-02-04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  <p:grpSp>
        <p:nvGrpSpPr>
          <p:cNvPr id="2" name="그룹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자유형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자유형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1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1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1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1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1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1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1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1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1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1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fl0ckfl0ck.tistory.com/252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EXIF</a:t>
            </a:r>
            <a:r>
              <a:rPr lang="ko-KR" altLang="en-US" dirty="0" smtClean="0"/>
              <a:t>의 </a:t>
            </a:r>
            <a:r>
              <a:rPr lang="ko-KR" altLang="en-US" dirty="0" smtClean="0"/>
              <a:t>구조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dirty="0" smtClean="0"/>
              <a:t>2012 </a:t>
            </a:r>
            <a:r>
              <a:rPr lang="en-US" altLang="ko-KR" dirty="0" err="1" smtClean="0"/>
              <a:t>Gonando</a:t>
            </a:r>
            <a:r>
              <a:rPr lang="en-US" altLang="ko-KR" dirty="0" smtClean="0"/>
              <a:t> Project</a:t>
            </a:r>
          </a:p>
          <a:p>
            <a:r>
              <a:rPr lang="en-US" altLang="ko-KR" dirty="0" smtClean="0"/>
              <a:t> </a:t>
            </a:r>
            <a:r>
              <a:rPr lang="ko-KR" altLang="en-US" dirty="0" smtClean="0"/>
              <a:t>김형민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EXIF ?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ko-KR" dirty="0" smtClean="0"/>
          </a:p>
          <a:p>
            <a:r>
              <a:rPr lang="ko-KR" altLang="en-US" dirty="0" smtClean="0"/>
              <a:t>교환 </a:t>
            </a:r>
            <a:r>
              <a:rPr lang="ko-KR" altLang="en-US" dirty="0" smtClean="0"/>
              <a:t>이미지 파일 형식 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Exif</a:t>
            </a:r>
            <a:r>
              <a:rPr lang="en-US" altLang="ko-KR" dirty="0" smtClean="0"/>
              <a:t>; </a:t>
            </a:r>
            <a:r>
              <a:rPr lang="en-US" altLang="ko-KR" dirty="0" err="1" smtClean="0"/>
              <a:t>EXchangable</a:t>
            </a:r>
            <a:r>
              <a:rPr lang="en-US" altLang="ko-KR" dirty="0" smtClean="0"/>
              <a:t> Image File format)</a:t>
            </a:r>
            <a:r>
              <a:rPr lang="ko-KR" altLang="en-US" dirty="0" smtClean="0"/>
              <a:t>은 디지털 카메라에서 이용되는 이미지 파일 포맷이다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이 데이터는 </a:t>
            </a:r>
            <a:r>
              <a:rPr lang="en-US" altLang="ko-KR" dirty="0" smtClean="0"/>
              <a:t>JPEG, TIFF 6.0</a:t>
            </a:r>
            <a:r>
              <a:rPr lang="ko-KR" altLang="en-US" dirty="0" smtClean="0"/>
              <a:t>과 </a:t>
            </a:r>
            <a:r>
              <a:rPr lang="en-US" altLang="ko-KR" dirty="0" smtClean="0"/>
              <a:t>RIFF, WAV </a:t>
            </a:r>
            <a:r>
              <a:rPr lang="ko-KR" altLang="en-US" dirty="0" smtClean="0"/>
              <a:t>파일 포맷에서 이용되며 사진에 대한 정보를 포함하는 메타데이터를 추가한다</a:t>
            </a:r>
            <a:r>
              <a:rPr lang="en-US" altLang="ko-KR" dirty="0" smtClean="0"/>
              <a:t>. </a:t>
            </a:r>
            <a:r>
              <a:rPr lang="en-US" altLang="ko-KR" dirty="0" err="1" smtClean="0"/>
              <a:t>Exif</a:t>
            </a:r>
            <a:r>
              <a:rPr lang="ko-KR" altLang="en-US" dirty="0" smtClean="0"/>
              <a:t>는 </a:t>
            </a:r>
            <a:r>
              <a:rPr lang="en-US" altLang="ko-KR" dirty="0" smtClean="0"/>
              <a:t>JPEG 2000, PNG</a:t>
            </a:r>
            <a:r>
              <a:rPr lang="ko-KR" altLang="en-US" dirty="0" smtClean="0"/>
              <a:t>나 </a:t>
            </a:r>
            <a:r>
              <a:rPr lang="en-US" altLang="ko-KR" dirty="0" smtClean="0"/>
              <a:t>GIF </a:t>
            </a:r>
            <a:r>
              <a:rPr lang="ko-KR" altLang="en-US" dirty="0" smtClean="0"/>
              <a:t>파일에서는 지원하지 않는다</a:t>
            </a:r>
            <a:r>
              <a:rPr lang="en-US" altLang="ko-KR" dirty="0" smtClean="0"/>
              <a:t>. </a:t>
            </a:r>
            <a:endParaRPr lang="en-US" altLang="ko-KR" dirty="0" smtClean="0"/>
          </a:p>
          <a:p>
            <a:pPr algn="r">
              <a:buNone/>
            </a:pPr>
            <a:r>
              <a:rPr lang="en-US" altLang="ko-KR" dirty="0" smtClean="0"/>
              <a:t> - Wikipedia (KOR)</a:t>
            </a:r>
            <a:endParaRPr lang="en-US" altLang="ko-KR" dirty="0" smtClean="0"/>
          </a:p>
          <a:p>
            <a:endParaRPr lang="en-US" altLang="ko-KR" dirty="0" smtClean="0"/>
          </a:p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JPEG / TIFF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JPEG : Compressed Image</a:t>
            </a:r>
          </a:p>
          <a:p>
            <a:r>
              <a:rPr lang="en-US" altLang="ko-KR" dirty="0" smtClean="0"/>
              <a:t>1 </a:t>
            </a:r>
            <a:r>
              <a:rPr lang="ko-KR" altLang="en-US" dirty="0" smtClean="0"/>
              <a:t>픽셀 당 </a:t>
            </a:r>
            <a:r>
              <a:rPr lang="en-US" altLang="ko-KR" dirty="0" smtClean="0"/>
              <a:t>8bit </a:t>
            </a:r>
            <a:r>
              <a:rPr lang="ko-KR" altLang="en-US" dirty="0" smtClean="0"/>
              <a:t>의 저장공간 소모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TIFF : Uncompressed Image</a:t>
            </a:r>
          </a:p>
          <a:p>
            <a:r>
              <a:rPr lang="en-US" altLang="ko-KR" dirty="0" smtClean="0"/>
              <a:t>1</a:t>
            </a:r>
            <a:r>
              <a:rPr lang="ko-KR" altLang="en-US" dirty="0" smtClean="0"/>
              <a:t>픽셀 당  </a:t>
            </a:r>
            <a:r>
              <a:rPr lang="en-US" altLang="ko-KR" dirty="0" smtClean="0"/>
              <a:t>24bit </a:t>
            </a:r>
            <a:r>
              <a:rPr lang="ko-KR" altLang="en-US" dirty="0" smtClean="0"/>
              <a:t>의 저장공간 소모</a:t>
            </a:r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>
                <a:hlinkClick r:id="rId2"/>
              </a:rPr>
              <a:t>http://fl0ckfl0ck.tistory.com/252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JPEG File Structure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pic>
        <p:nvPicPr>
          <p:cNvPr id="1026" name="Picture 2" descr="C:\Users\DuranR\Desktop\Exif\K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88840"/>
            <a:ext cx="4966345" cy="44588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C:\Users\DuranR\Desktop\Exif\K-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3573016"/>
            <a:ext cx="1885950" cy="160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EXIF Tag List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EXIF 2.2 </a:t>
            </a:r>
            <a:r>
              <a:rPr lang="ko-KR" altLang="en-US" dirty="0" smtClean="0"/>
              <a:t>문서와 함께 설명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흐름">
  <a:themeElements>
    <a:clrScheme name="흐름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흐름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흐름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133</TotalTime>
  <Words>53</Words>
  <Application>Microsoft Office PowerPoint</Application>
  <PresentationFormat>화면 슬라이드 쇼(4:3)</PresentationFormat>
  <Paragraphs>19</Paragraphs>
  <Slides>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6" baseType="lpstr">
      <vt:lpstr>흐름</vt:lpstr>
      <vt:lpstr>EXIF의 구조</vt:lpstr>
      <vt:lpstr>EXIF ? </vt:lpstr>
      <vt:lpstr>JPEG / TIFF</vt:lpstr>
      <vt:lpstr>JPEG File Structure</vt:lpstr>
      <vt:lpstr>EXIF Tag List</vt:lpstr>
    </vt:vector>
  </TitlesOfParts>
  <Company>R&amp;D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Exif 의 구조</dc:title>
  <dc:creator>Microsoft Corporation</dc:creator>
  <cp:lastModifiedBy>DuranR</cp:lastModifiedBy>
  <cp:revision>18</cp:revision>
  <dcterms:created xsi:type="dcterms:W3CDTF">2006-10-05T04:04:58Z</dcterms:created>
  <dcterms:modified xsi:type="dcterms:W3CDTF">2012-02-04T06:05:27Z</dcterms:modified>
</cp:coreProperties>
</file>