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5B4C1-438C-4859-98AC-24259D49A3E0}" type="datetimeFigureOut">
              <a:rPr lang="fr-FR" smtClean="0"/>
              <a:pPr/>
              <a:t>13/02/2011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0849E-2E7D-4E01-91AD-06386092D79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/>
          <a:lstStyle/>
          <a:p>
            <a:pPr algn="l"/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Présentation du projet GRBL</a:t>
            </a:r>
            <a:b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dirty="0" smtClean="0"/>
              <a:t>France Telecom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23728" y="4869160"/>
            <a:ext cx="4824536" cy="648072"/>
          </a:xfrm>
        </p:spPr>
        <p:txBody>
          <a:bodyPr>
            <a:normAutofit/>
          </a:bodyPr>
          <a:lstStyle/>
          <a:p>
            <a:r>
              <a:rPr lang="fr-FR" sz="1400" b="1" dirty="0" smtClean="0">
                <a:ea typeface="ＭＳ Ｐゴシック" pitchFamily="1" charset="-128"/>
              </a:rPr>
              <a:t>Corlay Jérôme </a:t>
            </a:r>
            <a:r>
              <a:rPr lang="fr-FR" sz="1400" dirty="0" smtClean="0">
                <a:ea typeface="ＭＳ Ｐゴシック" pitchFamily="1" charset="-128"/>
              </a:rPr>
              <a:t>– Unité Alpes – Gestion patrimoine</a:t>
            </a:r>
          </a:p>
          <a:p>
            <a:endParaRPr lang="fr-FR" dirty="0"/>
          </a:p>
        </p:txBody>
      </p:sp>
      <p:pic>
        <p:nvPicPr>
          <p:cNvPr id="5" name="Picture 7" descr="PP_ampersand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Service et besoins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smtClean="0"/>
              <a:t>Gestion </a:t>
            </a:r>
            <a:r>
              <a:rPr lang="fr-FR" sz="2800" dirty="0" smtClean="0"/>
              <a:t>d’une équipe</a:t>
            </a:r>
          </a:p>
          <a:p>
            <a:pPr>
              <a:buNone/>
            </a:pPr>
            <a:r>
              <a:rPr lang="fr-FR" sz="2800" dirty="0" smtClean="0"/>
              <a:t>Organisation des tâches</a:t>
            </a:r>
          </a:p>
          <a:p>
            <a:pPr>
              <a:buNone/>
            </a:pPr>
            <a:r>
              <a:rPr lang="fr-FR" sz="2800" dirty="0" smtClean="0"/>
              <a:t>Extractions de données</a:t>
            </a:r>
          </a:p>
          <a:p>
            <a:pPr>
              <a:buNone/>
            </a:pPr>
            <a:r>
              <a:rPr lang="fr-FR" sz="2800" dirty="0" smtClean="0"/>
              <a:t>Exploitations de données</a:t>
            </a:r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Picture 7" descr="PP_ampersand_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5773738"/>
            <a:ext cx="43227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PP_orange"/>
          <p:cNvPicPr>
            <a:picLocks noChangeAspect="1" noChangeArrowheads="1"/>
          </p:cNvPicPr>
          <p:nvPr/>
        </p:nvPicPr>
        <p:blipFill>
          <a:blip r:embed="rId3" cstate="print"/>
          <a:srcRect l="74669"/>
          <a:stretch>
            <a:fillRect/>
          </a:stretch>
        </p:blipFill>
        <p:spPr bwMode="auto">
          <a:xfrm>
            <a:off x="8027988" y="5768975"/>
            <a:ext cx="1093787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Outil de gestion précédent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Fonctions</a:t>
            </a:r>
          </a:p>
          <a:p>
            <a:pPr>
              <a:buNone/>
            </a:pPr>
            <a:r>
              <a:rPr lang="fr-FR" dirty="0" smtClean="0"/>
              <a:t>Qualités</a:t>
            </a:r>
          </a:p>
          <a:p>
            <a:pPr>
              <a:buNone/>
            </a:pPr>
            <a:r>
              <a:rPr lang="fr-FR" dirty="0" smtClean="0"/>
              <a:t>Défauts</a:t>
            </a:r>
          </a:p>
          <a:p>
            <a:pPr>
              <a:buNone/>
            </a:pPr>
            <a:r>
              <a:rPr lang="fr-FR" dirty="0" smtClean="0"/>
              <a:t>Evolution à donner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 de l’application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Choix des technologies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Problèmes rencontrés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 final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Exploitation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49</Words>
  <Application>Microsoft Office PowerPoint</Application>
  <PresentationFormat>Affichage à l'écran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du projet GRBL France Telecom</vt:lpstr>
      <vt:lpstr>Service et besoins</vt:lpstr>
      <vt:lpstr>Outil de gestion précédent</vt:lpstr>
      <vt:lpstr>Présentation de l’application</vt:lpstr>
      <vt:lpstr>Attentes</vt:lpstr>
      <vt:lpstr>Choix des technologies</vt:lpstr>
      <vt:lpstr>Problèmes rencontrés</vt:lpstr>
      <vt:lpstr>Résultat final</vt:lpstr>
      <vt:lpstr>Exploitation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l’entreprise France Telecom</dc:title>
  <dc:creator>Jérôme</dc:creator>
  <cp:lastModifiedBy>Jérôme</cp:lastModifiedBy>
  <cp:revision>36</cp:revision>
  <dcterms:created xsi:type="dcterms:W3CDTF">2010-12-17T08:23:10Z</dcterms:created>
  <dcterms:modified xsi:type="dcterms:W3CDTF">2011-02-13T20:32:52Z</dcterms:modified>
</cp:coreProperties>
</file>