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66" r:id="rId2"/>
    <p:sldId id="257" r:id="rId3"/>
    <p:sldId id="260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40150-0A20-4058-8C3A-4C1D7C9DEA5A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BDC74-57AE-4648-B51B-17FCA7738D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6EA0-14A4-4119-AAF3-E2BB17DC8D42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1CDDA6-A924-457F-86A1-1391C1D63183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E8A4A5-5BD4-49A8-B388-1506F5717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12680" y="6324600"/>
            <a:ext cx="9328150" cy="533400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Harrington" pitchFamily="82" charset="0"/>
                <a:cs typeface="David" pitchFamily="34" charset="-79"/>
              </a:rPr>
              <a:t>KELOMPOK : </a:t>
            </a:r>
            <a:r>
              <a:rPr lang="en-US" sz="2400" b="1" dirty="0" smtClean="0">
                <a:solidFill>
                  <a:schemeClr val="tx1"/>
                </a:solidFill>
                <a:latin typeface="Harrington" pitchFamily="82" charset="0"/>
                <a:cs typeface="David" pitchFamily="34" charset="-79"/>
              </a:rPr>
              <a:t>8</a:t>
            </a:r>
            <a:r>
              <a:rPr lang="id-ID" sz="2400" b="1" dirty="0" smtClean="0">
                <a:solidFill>
                  <a:schemeClr val="tx1"/>
                </a:solidFill>
                <a:latin typeface="Harrington" pitchFamily="82" charset="0"/>
                <a:cs typeface="David" pitchFamily="34" charset="-79"/>
              </a:rPr>
              <a:t> ...</a:t>
            </a:r>
            <a:r>
              <a:rPr lang="en-US" sz="2400" b="1" dirty="0" smtClean="0">
                <a:solidFill>
                  <a:schemeClr val="tx1"/>
                </a:solidFill>
                <a:latin typeface="Harrington" pitchFamily="82" charset="0"/>
                <a:cs typeface="David" pitchFamily="34" charset="-79"/>
              </a:rPr>
              <a:t> PEMBELAJARAN BERBASIS ICT</a:t>
            </a:r>
            <a:endParaRPr lang="en-US" sz="2000" b="1" dirty="0">
              <a:solidFill>
                <a:schemeClr val="tx1"/>
              </a:solidFill>
              <a:latin typeface="Harrington" pitchFamily="82" charset="0"/>
              <a:cs typeface="David" pitchFamily="34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2332" y="2143116"/>
            <a:ext cx="78348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id-ID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3399"/>
                </a:solidFill>
                <a:latin typeface="Jokerman" pitchFamily="82" charset="0"/>
              </a:rPr>
              <a:t>D</a:t>
            </a: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3399"/>
                </a:solidFill>
                <a:latin typeface="Jokerman" pitchFamily="82" charset="0"/>
              </a:rPr>
              <a:t>ESY RAHMAWATI</a:t>
            </a:r>
            <a:endParaRPr lang="id-ID" sz="3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3399"/>
              </a:solidFill>
              <a:latin typeface="Jokerman" pitchFamily="82" charset="0"/>
            </a:endParaRPr>
          </a:p>
          <a:p>
            <a:pPr marL="514350" indent="-514350" algn="ctr">
              <a:buAutoNum type="arabicPeriod"/>
            </a:pP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latin typeface="Jokerman" pitchFamily="82" charset="0"/>
              </a:rPr>
              <a:t>DIAN MAHARANI</a:t>
            </a:r>
            <a:endParaRPr lang="id-ID" sz="3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latin typeface="Jokerman" pitchFamily="82" charset="0"/>
            </a:endParaRPr>
          </a:p>
          <a:p>
            <a:pPr marL="514350" indent="-514350" algn="ctr">
              <a:buAutoNum type="arabicPeriod"/>
            </a:pP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/>
                </a:solidFill>
                <a:latin typeface="Jokerman" pitchFamily="82" charset="0"/>
              </a:rPr>
              <a:t>DINA EKA NURVAZLY</a:t>
            </a:r>
            <a:endParaRPr lang="id-ID" sz="3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/>
              </a:solidFill>
              <a:latin typeface="Jokerman" pitchFamily="82" charset="0"/>
            </a:endParaRPr>
          </a:p>
          <a:p>
            <a:pPr marL="514350" indent="-514350" algn="ctr">
              <a:buAutoNum type="arabicPeriod"/>
            </a:pP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Jokerman" pitchFamily="82" charset="0"/>
              </a:rPr>
              <a:t>SELVY DWI UTAMI</a:t>
            </a:r>
            <a:endParaRPr lang="id-ID" sz="3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Jokerman" pitchFamily="82" charset="0"/>
            </a:endParaRPr>
          </a:p>
          <a:p>
            <a:pPr marL="514350" indent="-514350" algn="ctr">
              <a:buAutoNum type="arabicPeriod"/>
            </a:pPr>
            <a:r>
              <a:rPr lang="en-US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F6903"/>
                </a:solidFill>
                <a:latin typeface="Jokerman" pitchFamily="82" charset="0"/>
              </a:rPr>
              <a:t>VENI ANITA SARI</a:t>
            </a:r>
            <a:endParaRPr lang="id-ID" sz="3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F6903"/>
              </a:solidFill>
              <a:latin typeface="Jokerman" pitchFamily="8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0" y="914400"/>
            <a:ext cx="69534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elaxed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slope"/>
              <a:bevelB w="38100" h="38100"/>
              <a:extrusionClr>
                <a:schemeClr val="tx1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en-US" sz="2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Snap ITC" pitchFamily="82" charset="0"/>
              </a:rPr>
              <a:t>GARIS SINGGUNG LINGKARAN</a:t>
            </a:r>
            <a:endParaRPr lang="id-ID" sz="28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Snap ITC" pitchFamily="82" charset="0"/>
            </a:endParaRPr>
          </a:p>
        </p:txBody>
      </p:sp>
      <p:pic>
        <p:nvPicPr>
          <p:cNvPr id="15" name="Picture 2" descr="D:\SEGALA JENIS GAMBAR\ANIMASI G.I.F\ca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7892"/>
            <a:ext cx="9144000" cy="457200"/>
          </a:xfrm>
          <a:prstGeom prst="rect">
            <a:avLst/>
          </a:prstGeom>
          <a:noFill/>
        </p:spPr>
      </p:pic>
      <p:pic>
        <p:nvPicPr>
          <p:cNvPr id="9" name="Picture 8" descr="CART-SU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1714488"/>
            <a:ext cx="357190" cy="35719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L -1.0059 -0.0032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0695 C 0.20417 -0.00695 0.35834 -0.00209 0.35834 0.00439 C 0.35834 0.01041 0.20417 0.01574 0.01528 0.01574 C -0.17326 0.01574 -0.32673 0.01041 -0.32673 0.00439 C -0.32673 -0.00209 -0.17326 -0.00695 0.01528 -0.00695 Z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10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50"/>
                            </p:stCondLst>
                            <p:childTnLst>
                              <p:par>
                                <p:cTn id="3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50"/>
                            </p:stCondLst>
                            <p:childTnLst>
                              <p:par>
                                <p:cTn id="3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450"/>
                            </p:stCondLst>
                            <p:childTnLst>
                              <p:par>
                                <p:cTn id="4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4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8" name="Diagram 5"/>
          <p:cNvGrpSpPr>
            <a:grpSpLocks noChangeAspect="1"/>
          </p:cNvGrpSpPr>
          <p:nvPr/>
        </p:nvGrpSpPr>
        <p:grpSpPr bwMode="auto">
          <a:xfrm>
            <a:off x="-152400" y="304800"/>
            <a:ext cx="9448800" cy="7696200"/>
            <a:chOff x="2095" y="1333"/>
            <a:chExt cx="1570" cy="1658"/>
          </a:xfrm>
        </p:grpSpPr>
        <p:sp>
          <p:nvSpPr>
            <p:cNvPr id="9" name="_s1028"/>
            <p:cNvSpPr>
              <a:spLocks noChangeShapeType="1"/>
            </p:cNvSpPr>
            <p:nvPr/>
          </p:nvSpPr>
          <p:spPr bwMode="auto">
            <a:xfrm flipH="1">
              <a:off x="2540" y="2259"/>
              <a:ext cx="170" cy="9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1029"/>
            <p:cNvSpPr>
              <a:spLocks noChangeArrowheads="1"/>
            </p:cNvSpPr>
            <p:nvPr/>
          </p:nvSpPr>
          <p:spPr bwMode="auto">
            <a:xfrm>
              <a:off x="2174" y="2260"/>
              <a:ext cx="392" cy="392"/>
            </a:xfrm>
            <a:prstGeom prst="ellipse">
              <a:avLst/>
            </a:prstGeom>
            <a:solidFill>
              <a:srgbClr val="01BD0A"/>
            </a:solidFill>
            <a:ln w="28575">
              <a:solidFill>
                <a:srgbClr val="019308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  <a:hlinkClick r:id="rId4" action="ppaction://hlinksldjump"/>
                </a:rPr>
                <a:t>GARIS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  <a:hlinkClick r:id="rId4" action="ppaction://hlinksldjump"/>
                </a:rPr>
                <a:t>SINGGUNG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  <a:hlinkClick r:id="rId4" action="ppaction://hlinksldjump"/>
                </a:rPr>
                <a:t>PERSEKUTUAN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  <a:hlinkClick r:id="rId4" action="ppaction://hlinksldjump"/>
                </a:rPr>
                <a:t>LUAR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  <a:hlinkClick r:id="rId4" action="ppaction://hlinksldjump"/>
                </a:rPr>
                <a:t>DAN DALAM</a:t>
              </a:r>
              <a:endPara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sp>
          <p:nvSpPr>
            <p:cNvPr id="11" name="_s1030"/>
            <p:cNvSpPr>
              <a:spLocks noChangeShapeType="1"/>
            </p:cNvSpPr>
            <p:nvPr/>
          </p:nvSpPr>
          <p:spPr bwMode="auto">
            <a:xfrm>
              <a:off x="3049" y="2260"/>
              <a:ext cx="171" cy="9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1031"/>
            <p:cNvSpPr>
              <a:spLocks noChangeArrowheads="1"/>
            </p:cNvSpPr>
            <p:nvPr/>
          </p:nvSpPr>
          <p:spPr bwMode="auto">
            <a:xfrm>
              <a:off x="3194" y="2260"/>
              <a:ext cx="392" cy="392"/>
            </a:xfrm>
            <a:prstGeom prst="ellipse">
              <a:avLst/>
            </a:prstGeom>
            <a:solidFill>
              <a:srgbClr val="0399FF"/>
            </a:solidFill>
            <a:ln w="28575">
              <a:solidFill>
                <a:srgbClr val="4B595B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5" action="ppaction://hlinksldjump"/>
                </a:rPr>
                <a:t>KEDUDUKAN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5" action="ppaction://hlinksldjump"/>
                </a:rPr>
                <a:t>GARIS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5" action="ppaction://hlinksldjump"/>
                </a:rPr>
                <a:t>SINGGUNG</a:t>
              </a:r>
              <a:endPara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</p:txBody>
        </p:sp>
        <p:sp>
          <p:nvSpPr>
            <p:cNvPr id="13" name="_s1032"/>
            <p:cNvSpPr>
              <a:spLocks noChangeShapeType="1"/>
            </p:cNvSpPr>
            <p:nvPr/>
          </p:nvSpPr>
          <p:spPr bwMode="auto">
            <a:xfrm flipV="1">
              <a:off x="2880" y="1769"/>
              <a:ext cx="0" cy="19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1033"/>
            <p:cNvSpPr>
              <a:spLocks noChangeArrowheads="1"/>
            </p:cNvSpPr>
            <p:nvPr/>
          </p:nvSpPr>
          <p:spPr bwMode="auto">
            <a:xfrm>
              <a:off x="2684" y="1377"/>
              <a:ext cx="392" cy="392"/>
            </a:xfrm>
            <a:prstGeom prst="ellipse">
              <a:avLst/>
            </a:prstGeom>
            <a:solidFill>
              <a:srgbClr val="FF8C01"/>
            </a:solidFill>
            <a:ln w="28575">
              <a:solidFill>
                <a:srgbClr val="D876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6" action="ppaction://hlinksldjump"/>
                </a:rPr>
                <a:t>PENGERTIAN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6" action="ppaction://hlinksldjump"/>
                </a:rPr>
                <a:t>GARIS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6" action="ppaction://hlinksldjump"/>
                </a:rPr>
                <a:t>SUNGGUNG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6" action="ppaction://hlinksldjump"/>
                </a:rPr>
                <a:t>LINGKARAN</a:t>
              </a:r>
              <a:endPara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</p:txBody>
        </p:sp>
        <p:sp>
          <p:nvSpPr>
            <p:cNvPr id="15" name="_s1034"/>
            <p:cNvSpPr>
              <a:spLocks noChangeArrowheads="1"/>
            </p:cNvSpPr>
            <p:nvPr/>
          </p:nvSpPr>
          <p:spPr bwMode="auto">
            <a:xfrm>
              <a:off x="2684" y="1966"/>
              <a:ext cx="392" cy="392"/>
            </a:xfrm>
            <a:prstGeom prst="ellipse">
              <a:avLst/>
            </a:prstGeom>
            <a:solidFill>
              <a:srgbClr val="F1FD09"/>
            </a:solidFill>
            <a:ln w="28575">
              <a:solidFill>
                <a:srgbClr val="CAD40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charset="0"/>
                </a:rPr>
                <a:t>GARIS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charset="0"/>
                </a:rPr>
                <a:t>SINGGUNG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charset="0"/>
                </a:rPr>
                <a:t>LINGKARAN</a:t>
              </a:r>
            </a:p>
          </p:txBody>
        </p:sp>
      </p:grpSp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Q Wallpapers (2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905000" y="1981200"/>
            <a:ext cx="5105400" cy="28194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53568"/>
            <a:ext cx="8229600" cy="1399032"/>
          </a:xfrm>
        </p:spPr>
        <p:txBody>
          <a:bodyPr/>
          <a:lstStyle/>
          <a:p>
            <a:r>
              <a:rPr lang="en-US" b="1" dirty="0" smtClean="0">
                <a:latin typeface="Harrington" pitchFamily="82" charset="0"/>
              </a:rPr>
              <a:t>GARIS SINGGUNG LINGKARAN</a:t>
            </a:r>
            <a:endParaRPr lang="en-US" b="1" dirty="0">
              <a:latin typeface="Harrington" pitchFamily="82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133600" y="2514600"/>
            <a:ext cx="1828800" cy="1828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91200" y="3124200"/>
            <a:ext cx="685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62200" y="2362200"/>
            <a:ext cx="44958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286000" y="3657600"/>
            <a:ext cx="4572000" cy="83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95600" y="2362200"/>
            <a:ext cx="3505200" cy="16002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743200" y="2971800"/>
            <a:ext cx="3657600" cy="16002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Singgung_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14400" y="5105400"/>
            <a:ext cx="7162800" cy="121920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2895600" y="2362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72200" y="2971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95600" y="4191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72200" y="3593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52800" y="2438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674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52800" y="4050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67400" y="2983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/>
      <p:bldP spid="5" grpId="0" animBg="1"/>
      <p:bldP spid="6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lack background wallpap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81000" y="2057400"/>
            <a:ext cx="8305800" cy="3200400"/>
          </a:xfrm>
          <a:prstGeom prst="rect">
            <a:avLst/>
          </a:prstGeom>
          <a:solidFill>
            <a:schemeClr val="tx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Viner Hand ITC" pitchFamily="66" charset="0"/>
              </a:rPr>
              <a:t>KEDUDUKAN GARIS SINGGUNG</a:t>
            </a:r>
            <a:endParaRPr lang="en-US" sz="3600" dirty="0">
              <a:latin typeface="Viner Hand ITC" pitchFamily="66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38200" y="2514598"/>
            <a:ext cx="2362200" cy="2286000"/>
          </a:xfrm>
          <a:prstGeom prst="ellipse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828800" y="2971798"/>
            <a:ext cx="1371600" cy="1371600"/>
          </a:xfrm>
          <a:prstGeom prst="ellipse">
            <a:avLst/>
          </a:prstGeom>
          <a:solidFill>
            <a:schemeClr val="tx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020094" y="3694904"/>
            <a:ext cx="23622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114800" y="2514598"/>
            <a:ext cx="2362200" cy="2286000"/>
          </a:xfrm>
          <a:prstGeom prst="ellipse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477000" y="2971798"/>
            <a:ext cx="1371600" cy="13716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572000" y="4114800"/>
            <a:ext cx="3581400" cy="914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48200" y="2286000"/>
            <a:ext cx="3581400" cy="914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828800" y="5257800"/>
            <a:ext cx="5105400" cy="533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DUA LINGKARAN YANG BERSINGGUNGAN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048000" y="3516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1800" y="2362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</a:t>
            </a: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5105400" y="3581400"/>
            <a:ext cx="27432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10200" y="236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62800" y="2819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10200" y="4572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62800" y="41264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24600" y="3505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28600" y="1600200"/>
            <a:ext cx="8610600" cy="37338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209800" y="2286000"/>
            <a:ext cx="2362200" cy="2286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4191000" y="2743200"/>
            <a:ext cx="1371600" cy="1371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1981200" y="3657600"/>
            <a:ext cx="4419600" cy="14478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905000" y="1752600"/>
            <a:ext cx="4419600" cy="13716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581400" y="2145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81400" y="43550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953000" y="2590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953000" y="3886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752600" y="5334000"/>
            <a:ext cx="5486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DUA LINGKARAN YANG BERPOTONGAN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28600" y="1600200"/>
            <a:ext cx="8610600" cy="39624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133600" y="2514600"/>
            <a:ext cx="1828800" cy="1828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791200" y="3124200"/>
            <a:ext cx="685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2362200" y="2362200"/>
            <a:ext cx="44958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286000" y="3657600"/>
            <a:ext cx="4572000" cy="83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895600" y="2362200"/>
            <a:ext cx="3505200" cy="160020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743200" y="2971800"/>
            <a:ext cx="3657600" cy="160020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895600" y="2362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72200" y="2971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95600" y="4191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72200" y="35930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52800" y="2438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74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F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52800" y="4050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67400" y="2983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600200" y="5562600"/>
            <a:ext cx="5638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DUA LINGKARAN SALING LEPAS</a:t>
            </a:r>
            <a:endParaRPr lang="en-US" dirty="0"/>
          </a:p>
        </p:txBody>
      </p:sp>
    </p:spTree>
  </p:cSld>
  <p:clrMapOvr>
    <a:masterClrMapping/>
  </p:clrMapOvr>
  <p:transition spd="med">
    <p:wheel spokes="8"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" grpId="0"/>
      <p:bldP spid="10" grpId="0" animBg="1"/>
      <p:bldP spid="11" grpId="0" animBg="1"/>
      <p:bldP spid="16" grpId="0" animBg="1"/>
      <p:bldP spid="17" grpId="0" animBg="1"/>
      <p:bldP spid="37" grpId="0" animBg="1"/>
      <p:bldP spid="39" grpId="0"/>
      <p:bldP spid="84" grpId="0" animBg="1"/>
      <p:bldP spid="85" grpId="0" animBg="1"/>
      <p:bldP spid="86" grpId="0" animBg="1"/>
      <p:bldP spid="90" grpId="0"/>
      <p:bldP spid="93" grpId="0" animBg="1"/>
      <p:bldP spid="30" grpId="0" animBg="1"/>
      <p:bldP spid="31" grpId="0" animBg="1"/>
      <p:bldP spid="33" grpId="0" animBg="1"/>
      <p:bldP spid="52" grpId="0"/>
      <p:bldP spid="53" grpId="0"/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Mac_OS_X_Leopard_Spa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4495800" y="1981200"/>
            <a:ext cx="3733800" cy="25146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57200" y="1981200"/>
            <a:ext cx="3733800" cy="25146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Segoe Script" pitchFamily="34" charset="0"/>
              </a:rPr>
              <a:t>GARIS SINGGUNG PERSEKUTUAN </a:t>
            </a:r>
            <a:r>
              <a:rPr lang="en-US" sz="3200" b="1" dirty="0" smtClean="0">
                <a:latin typeface="Segoe Script" pitchFamily="34" charset="0"/>
              </a:rPr>
              <a:t>DALAM </a:t>
            </a:r>
            <a:r>
              <a:rPr lang="en-US" sz="3200" b="1" dirty="0" smtClean="0">
                <a:latin typeface="Segoe Script" pitchFamily="34" charset="0"/>
              </a:rPr>
              <a:t>DAN PERSEKUTUAN LUAR</a:t>
            </a:r>
            <a:endParaRPr lang="en-US" sz="3200" b="1" dirty="0">
              <a:latin typeface="Segoe Script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609600" y="2362200"/>
            <a:ext cx="1524000" cy="1524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Goudy Stout" pitchFamily="18" charset="0"/>
              </a:rPr>
              <a:t>.</a:t>
            </a:r>
            <a:endParaRPr lang="en-US" b="1" dirty="0">
              <a:solidFill>
                <a:srgbClr val="FF0000"/>
              </a:solidFill>
              <a:latin typeface="Goudy Stout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895600" y="2743200"/>
            <a:ext cx="762000" cy="762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Goudy Stout" pitchFamily="18" charset="0"/>
              </a:rPr>
              <a:t>.</a:t>
            </a:r>
            <a:endParaRPr lang="en-US" dirty="0">
              <a:solidFill>
                <a:srgbClr val="FF0000"/>
              </a:solidFill>
              <a:latin typeface="Goudy Stout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24400" y="2743200"/>
            <a:ext cx="1524000" cy="1524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rgbClr val="FF0000"/>
                </a:solidFill>
                <a:latin typeface="Goudy Stout" pitchFamily="18" charset="0"/>
              </a:rPr>
              <a:t>.</a:t>
            </a:r>
            <a:endParaRPr lang="en-US" b="1" dirty="0">
              <a:solidFill>
                <a:srgbClr val="FF0000"/>
              </a:solidFill>
              <a:latin typeface="Goudy Stout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10400" y="3124200"/>
            <a:ext cx="762000" cy="762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Goudy Stout" pitchFamily="18" charset="0"/>
              </a:rPr>
              <a:t>.</a:t>
            </a:r>
            <a:endParaRPr lang="en-US" dirty="0">
              <a:solidFill>
                <a:srgbClr val="FF0000"/>
              </a:solidFill>
              <a:latin typeface="Goudy Stout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 flipH="1" flipV="1">
            <a:off x="1066798" y="2667002"/>
            <a:ext cx="838203" cy="22860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3101087" y="2918713"/>
            <a:ext cx="427226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371600" y="3200400"/>
            <a:ext cx="1905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5372100" y="3009900"/>
            <a:ext cx="68580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86400" y="3579812"/>
            <a:ext cx="190500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85800" y="2209800"/>
            <a:ext cx="3124200" cy="6096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876800" y="2057400"/>
            <a:ext cx="2895600" cy="22860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 flipH="1" flipV="1">
            <a:off x="7162800" y="3505200"/>
            <a:ext cx="304800" cy="3048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143000" y="3124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00400" y="3048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257800" y="3505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315200" y="3352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47800" y="2221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00400" y="2590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86000" y="2209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91200" y="2743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10400" y="3669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00800" y="3059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57200" y="4495800"/>
            <a:ext cx="3733800" cy="381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Garis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singgung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persekutuan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luar</a:t>
            </a:r>
            <a:endParaRPr lang="en-US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495800" y="4495800"/>
            <a:ext cx="3733800" cy="381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Garis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singgung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persekutuan</a:t>
            </a:r>
            <a:r>
              <a:rPr lang="en-US" dirty="0" smtClean="0">
                <a:solidFill>
                  <a:schemeClr val="bg1"/>
                </a:solidFill>
                <a:latin typeface="Maiandra GD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aiandra GD" pitchFamily="34" charset="0"/>
              </a:rPr>
              <a:t>dalam</a:t>
            </a:r>
            <a:endParaRPr lang="en-US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533400" y="5486400"/>
            <a:ext cx="3429000" cy="7620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√OQ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- (OA-QB)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4648200" y="5410200"/>
            <a:ext cx="3581400" cy="8382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shade val="30000"/>
                  <a:satMod val="115000"/>
                </a:schemeClr>
              </a:gs>
              <a:gs pos="50000">
                <a:schemeClr val="tx1">
                  <a:lumMod val="85000"/>
                  <a:shade val="67500"/>
                  <a:satMod val="115000"/>
                </a:schemeClr>
              </a:gs>
              <a:gs pos="100000">
                <a:schemeClr val="tx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√OQ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+ (OA-OB)</a:t>
            </a:r>
            <a:r>
              <a:rPr lang="en-US" b="1" baseline="30000" dirty="0" smtClean="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ransition spd="med">
    <p:checker dir="vert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7" grpId="0" animBg="1"/>
      <p:bldP spid="2" grpId="0"/>
      <p:bldP spid="4" grpId="0" animBg="1"/>
      <p:bldP spid="6" grpId="0" animBg="1"/>
      <p:bldP spid="11" grpId="0" animBg="1"/>
      <p:bldP spid="12" grpId="0" animBg="1"/>
      <p:bldP spid="59" grpId="0"/>
      <p:bldP spid="60" grpId="0"/>
      <p:bldP spid="61" grpId="0"/>
      <p:bldP spid="63" grpId="0"/>
      <p:bldP spid="64" grpId="0"/>
      <p:bldP spid="66" grpId="0"/>
      <p:bldP spid="68" grpId="0"/>
      <p:bldP spid="70" grpId="0"/>
      <p:bldP spid="78" grpId="0" animBg="1"/>
      <p:bldP spid="79" grpId="0" animBg="1"/>
      <p:bldP spid="82" grpId="1" animBg="1"/>
      <p:bldP spid="8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5334000"/>
            <a:ext cx="8686800" cy="77724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Segoe Script" pitchFamily="34" charset="0"/>
              </a:rPr>
              <a:t>T</a:t>
            </a:r>
            <a:r>
              <a:rPr sz="6000" smtClean="0">
                <a:solidFill>
                  <a:srgbClr val="FF0000"/>
                </a:solidFill>
                <a:latin typeface="Segoe Script" pitchFamily="34" charset="0"/>
              </a:rPr>
              <a:t>hank you</a:t>
            </a:r>
            <a:endParaRPr lang="en-US" sz="60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838200"/>
            <a:ext cx="2390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Lucida Calligraphy" pitchFamily="66" charset="0"/>
              </a:rPr>
              <a:t>Good bye</a:t>
            </a:r>
            <a:endParaRPr lang="en-US" sz="3600" dirty="0">
              <a:solidFill>
                <a:srgbClr val="FF0000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ransition spd="med">
    <p:randomBar dir="vert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330</TotalTime>
  <Words>133</Words>
  <Application>Microsoft Office PowerPoint</Application>
  <PresentationFormat>On-screen Show (4:3)</PresentationFormat>
  <Paragraphs>76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Slide 1</vt:lpstr>
      <vt:lpstr>Slide 2</vt:lpstr>
      <vt:lpstr>GARIS SINGGUNG LINGKARAN</vt:lpstr>
      <vt:lpstr>KEDUDUKAN GARIS SINGGUNG</vt:lpstr>
      <vt:lpstr>GARIS SINGGUNG PERSEKUTUAN DALAM DAN PERSEKUTUAN LUAR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GARIS SINGGUNG LINGKARAN</dc:title>
  <dc:creator>ABAH GIMBAL</dc:creator>
  <cp:lastModifiedBy>ABAH GIMBAL</cp:lastModifiedBy>
  <cp:revision>37</cp:revision>
  <dcterms:created xsi:type="dcterms:W3CDTF">2012-03-29T13:40:40Z</dcterms:created>
  <dcterms:modified xsi:type="dcterms:W3CDTF">2012-03-30T13:56:04Z</dcterms:modified>
</cp:coreProperties>
</file>