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3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4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5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  <p:sldMasterId id="2147483790" r:id="rId2"/>
    <p:sldMasterId id="2147483814" r:id="rId3"/>
    <p:sldMasterId id="2147483826" r:id="rId4"/>
    <p:sldMasterId id="2147483838" r:id="rId5"/>
    <p:sldMasterId id="2147483906" r:id="rId6"/>
  </p:sldMasterIdLst>
  <p:notesMasterIdLst>
    <p:notesMasterId r:id="rId76"/>
  </p:notesMasterIdLst>
  <p:handoutMasterIdLst>
    <p:handoutMasterId r:id="rId77"/>
  </p:handoutMasterIdLst>
  <p:sldIdLst>
    <p:sldId id="256" r:id="rId7"/>
    <p:sldId id="257" r:id="rId8"/>
    <p:sldId id="258" r:id="rId9"/>
    <p:sldId id="266" r:id="rId10"/>
    <p:sldId id="275" r:id="rId11"/>
    <p:sldId id="276" r:id="rId12"/>
    <p:sldId id="277" r:id="rId13"/>
    <p:sldId id="337" r:id="rId14"/>
    <p:sldId id="279" r:id="rId15"/>
    <p:sldId id="338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  <p:sldId id="291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  <p:sldId id="306" r:id="rId39"/>
    <p:sldId id="268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8" r:id="rId61"/>
    <p:sldId id="329" r:id="rId62"/>
    <p:sldId id="330" r:id="rId63"/>
    <p:sldId id="331" r:id="rId64"/>
    <p:sldId id="332" r:id="rId65"/>
    <p:sldId id="333" r:id="rId66"/>
    <p:sldId id="334" r:id="rId67"/>
    <p:sldId id="335" r:id="rId68"/>
    <p:sldId id="336" r:id="rId69"/>
    <p:sldId id="270" r:id="rId70"/>
    <p:sldId id="261" r:id="rId71"/>
    <p:sldId id="262" r:id="rId72"/>
    <p:sldId id="269" r:id="rId73"/>
    <p:sldId id="273" r:id="rId74"/>
    <p:sldId id="274" r:id="rId75"/>
  </p:sldIdLst>
  <p:sldSz cx="9144000" cy="6858000" type="screen4x3"/>
  <p:notesSz cx="7010400" cy="9296400"/>
  <p:defaultTextStyle>
    <a:defPPr>
      <a:defRPr lang="es-MX"/>
    </a:defPPr>
    <a:lvl1pPr marL="0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880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758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639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517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398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275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156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033" algn="l" defTabSz="9137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2k166PWinUIUJdE681xwDw==" hashData="+850odPRrS0wBOYxJ9A39oLKGFo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7419"/>
    <a:srgbClr val="F88F3C"/>
    <a:srgbClr val="F6860A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1809" autoAdjust="0"/>
  </p:normalViewPr>
  <p:slideViewPr>
    <p:cSldViewPr>
      <p:cViewPr>
        <p:scale>
          <a:sx n="100" d="100"/>
          <a:sy n="100" d="100"/>
        </p:scale>
        <p:origin x="-1860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38475" cy="4649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1" y="1"/>
            <a:ext cx="3038475" cy="4649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AE8B7-41C0-4233-8943-1A32C8A30D2F}" type="datetimeFigureOut">
              <a:rPr lang="en-US" smtClean="0"/>
              <a:t>8/24/2012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8829823"/>
            <a:ext cx="3038475" cy="4649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1" y="8829823"/>
            <a:ext cx="3038475" cy="4649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5DC54-D0B7-4274-AAB7-FE0E761352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382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3037840" cy="464820"/>
          </a:xfrm>
          <a:prstGeom prst="rect">
            <a:avLst/>
          </a:prstGeom>
        </p:spPr>
        <p:txBody>
          <a:bodyPr vert="horz" lIns="90528" tIns="45264" rIns="90528" bIns="45264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5"/>
            <a:ext cx="3037840" cy="464820"/>
          </a:xfrm>
          <a:prstGeom prst="rect">
            <a:avLst/>
          </a:prstGeom>
        </p:spPr>
        <p:txBody>
          <a:bodyPr vert="horz" lIns="90528" tIns="45264" rIns="90528" bIns="45264" rtlCol="0"/>
          <a:lstStyle>
            <a:lvl1pPr algn="r">
              <a:defRPr sz="1200"/>
            </a:lvl1pPr>
          </a:lstStyle>
          <a:p>
            <a:fld id="{9B08FB68-15A2-4215-8C9A-CB630F76099A}" type="datetimeFigureOut">
              <a:rPr lang="es-MX" smtClean="0"/>
              <a:pPr/>
              <a:t>24/08/2012</a:t>
            </a:fld>
            <a:endParaRPr lang="es-MX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700088"/>
            <a:ext cx="4641850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28" tIns="45264" rIns="90528" bIns="45264" rtlCol="0" anchor="ctr"/>
          <a:lstStyle/>
          <a:p>
            <a:endParaRPr lang="es-MX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5"/>
            <a:ext cx="5608320" cy="4183380"/>
          </a:xfrm>
          <a:prstGeom prst="rect">
            <a:avLst/>
          </a:prstGeom>
        </p:spPr>
        <p:txBody>
          <a:bodyPr vert="horz" lIns="90528" tIns="45264" rIns="90528" bIns="4526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72"/>
            <a:ext cx="3037840" cy="464820"/>
          </a:xfrm>
          <a:prstGeom prst="rect">
            <a:avLst/>
          </a:prstGeom>
        </p:spPr>
        <p:txBody>
          <a:bodyPr vert="horz" lIns="90528" tIns="45264" rIns="90528" bIns="45264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72"/>
            <a:ext cx="3037840" cy="464820"/>
          </a:xfrm>
          <a:prstGeom prst="rect">
            <a:avLst/>
          </a:prstGeom>
        </p:spPr>
        <p:txBody>
          <a:bodyPr vert="horz" lIns="90528" tIns="45264" rIns="90528" bIns="45264" rtlCol="0" anchor="b"/>
          <a:lstStyle>
            <a:lvl1pPr algn="r">
              <a:defRPr sz="1200"/>
            </a:lvl1pPr>
          </a:lstStyle>
          <a:p>
            <a:fld id="{9357008B-658B-4CDA-A5C7-ABF67961433F}" type="slidenum">
              <a:rPr lang="es-MX" smtClean="0"/>
              <a:pPr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64423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880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58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639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17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398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75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56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33" algn="l" defTabSz="91375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441615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5518DB4-7538-4038-B837-A320FE38E21E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747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F2E731F-A29B-4A29-9E25-403A92875A8E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/>
              <a:t>Custom animation effects: picture changes during motion path</a:t>
            </a:r>
          </a:p>
          <a:p>
            <a:pPr>
              <a:defRPr/>
            </a:pPr>
            <a:r>
              <a:rPr lang="en-US" sz="1400" dirty="0" smtClean="0"/>
              <a:t>(Advanced)</a:t>
            </a:r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endParaRPr lang="en-US" sz="1200" dirty="0" smtClean="0"/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200" dirty="0" smtClean="0"/>
              <a:t>To reproduce the first picture effect on this slide, do the following:</a:t>
            </a:r>
          </a:p>
          <a:p>
            <a:pPr marL="228600" indent="-228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Slides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Layout</a:t>
            </a:r>
            <a:r>
              <a:rPr lang="en-US" sz="1200" dirty="0" smtClean="0"/>
              <a:t> and then click </a:t>
            </a:r>
            <a:r>
              <a:rPr lang="en-US" sz="1200" b="1" dirty="0" smtClean="0"/>
              <a:t>Blank</a:t>
            </a:r>
            <a:r>
              <a:rPr lang="en-US" sz="1200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Insert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Illustrations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Picture</a:t>
            </a:r>
            <a:r>
              <a:rPr lang="en-US" sz="1200" dirty="0" smtClean="0"/>
              <a:t>. In the </a:t>
            </a:r>
            <a:r>
              <a:rPr lang="en-US" sz="1200" b="1" dirty="0" smtClean="0"/>
              <a:t>Insert Picture </a:t>
            </a:r>
            <a:r>
              <a:rPr lang="en-US" sz="1200" dirty="0" smtClean="0"/>
              <a:t>dialog box, select a picture, and then click </a:t>
            </a:r>
            <a:r>
              <a:rPr lang="en-US" sz="1200" b="1" dirty="0" smtClean="0"/>
              <a:t>Insert</a:t>
            </a:r>
            <a:r>
              <a:rPr lang="en-US" sz="1200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Under </a:t>
            </a:r>
            <a:r>
              <a:rPr lang="en-US" sz="1200" b="1" dirty="0" smtClean="0"/>
              <a:t>Picture 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dirty="0" smtClean="0"/>
              <a:t> dialog box launcher. 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 under </a:t>
            </a:r>
            <a:r>
              <a:rPr lang="en-US" sz="1200" b="1" dirty="0" smtClean="0"/>
              <a:t>Size and rotate</a:t>
            </a:r>
            <a:r>
              <a:rPr lang="en-US" sz="1200" dirty="0" smtClean="0"/>
              <a:t>, the </a:t>
            </a:r>
            <a:r>
              <a:rPr lang="en-US" sz="1200" b="1" dirty="0" smtClean="0"/>
              <a:t>Height</a:t>
            </a:r>
            <a:r>
              <a:rPr lang="en-US" sz="1200" dirty="0" smtClean="0"/>
              <a:t> box is set to </a:t>
            </a:r>
            <a:r>
              <a:rPr lang="en-US" sz="1200" b="1" dirty="0" smtClean="0"/>
              <a:t>2”</a:t>
            </a:r>
            <a:r>
              <a:rPr lang="en-US" sz="1200" dirty="0" smtClean="0"/>
              <a:t> and the </a:t>
            </a:r>
            <a:r>
              <a:rPr lang="en-US" sz="1200" b="1" dirty="0" smtClean="0"/>
              <a:t>Width</a:t>
            </a:r>
            <a:r>
              <a:rPr lang="en-US" sz="1200" dirty="0" smtClean="0"/>
              <a:t> box is set to </a:t>
            </a:r>
            <a:r>
              <a:rPr lang="en-US" sz="1200" b="1" dirty="0" smtClean="0"/>
              <a:t>2”</a:t>
            </a:r>
            <a:r>
              <a:rPr lang="en-US" sz="1200" dirty="0" smtClean="0"/>
              <a:t>. Resize the picture under </a:t>
            </a:r>
            <a:r>
              <a:rPr lang="en-US" sz="1200" b="1" dirty="0" smtClean="0"/>
              <a:t>Size and rotate </a:t>
            </a:r>
            <a:r>
              <a:rPr lang="en-US" sz="1200" dirty="0" smtClean="0"/>
              <a:t>by entering values into the </a:t>
            </a:r>
            <a:r>
              <a:rPr lang="en-US" sz="1200" b="1" dirty="0" smtClean="0"/>
              <a:t>Height</a:t>
            </a:r>
            <a:r>
              <a:rPr lang="en-US" sz="1200" dirty="0" smtClean="0"/>
              <a:t> and </a:t>
            </a:r>
            <a:r>
              <a:rPr lang="en-US" sz="1200" b="1" dirty="0" smtClean="0"/>
              <a:t>Width</a:t>
            </a:r>
            <a:r>
              <a:rPr lang="en-US" sz="1200" dirty="0" smtClean="0"/>
              <a:t> boxes. Crop the picture under </a:t>
            </a:r>
            <a:r>
              <a:rPr lang="en-US" sz="1200" b="1" dirty="0" smtClean="0"/>
              <a:t>Crop from </a:t>
            </a:r>
            <a:r>
              <a:rPr lang="en-US" sz="1200" dirty="0" smtClean="0"/>
              <a:t>by entering values into the </a:t>
            </a:r>
            <a:r>
              <a:rPr lang="en-US" sz="1200" b="1" dirty="0" smtClean="0"/>
              <a:t>Left</a:t>
            </a:r>
            <a:r>
              <a:rPr lang="en-US" sz="1200" dirty="0" smtClean="0"/>
              <a:t>, </a:t>
            </a:r>
            <a:r>
              <a:rPr lang="en-US" sz="1200" b="1" dirty="0" smtClean="0"/>
              <a:t>Right</a:t>
            </a:r>
            <a:r>
              <a:rPr lang="en-US" sz="1200" dirty="0" smtClean="0"/>
              <a:t>, </a:t>
            </a:r>
            <a:r>
              <a:rPr lang="en-US" sz="1200" b="1" dirty="0" smtClean="0"/>
              <a:t>Top</a:t>
            </a:r>
            <a:r>
              <a:rPr lang="en-US" sz="1200" dirty="0" smtClean="0"/>
              <a:t>, and </a:t>
            </a:r>
            <a:r>
              <a:rPr lang="en-US" sz="1200" b="1" dirty="0" smtClean="0"/>
              <a:t>Bottom</a:t>
            </a:r>
            <a:r>
              <a:rPr lang="en-US" sz="1200" dirty="0" smtClean="0"/>
              <a:t> boxes.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Under </a:t>
            </a:r>
            <a:r>
              <a:rPr lang="en-US" sz="1200" b="1" dirty="0" smtClean="0"/>
              <a:t>Picture 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Picture Styles </a:t>
            </a:r>
            <a:r>
              <a:rPr lang="en-US" sz="1200" dirty="0" smtClean="0"/>
              <a:t>group, click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 launcher.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Line Color </a:t>
            </a:r>
            <a:r>
              <a:rPr lang="en-US" sz="1200" dirty="0" smtClean="0"/>
              <a:t>in the left pane. In the </a:t>
            </a:r>
            <a:r>
              <a:rPr lang="en-US" sz="1200" b="1" dirty="0" smtClean="0"/>
              <a:t>Line Color </a:t>
            </a:r>
            <a:r>
              <a:rPr lang="en-US" sz="1200" dirty="0" smtClean="0"/>
              <a:t>pane, select </a:t>
            </a:r>
            <a:r>
              <a:rPr lang="en-US" sz="1200" b="1" dirty="0" smtClean="0"/>
              <a:t>Solid line</a:t>
            </a:r>
            <a:r>
              <a:rPr lang="en-US" sz="1200" dirty="0" smtClean="0"/>
              <a:t>, 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 first option from the left).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Line Style </a:t>
            </a:r>
            <a:r>
              <a:rPr lang="en-US" sz="1200" dirty="0" smtClean="0"/>
              <a:t>in the left pane, and then in the </a:t>
            </a:r>
            <a:r>
              <a:rPr lang="en-US" sz="1200" b="1" dirty="0" smtClean="0"/>
              <a:t>Line Style </a:t>
            </a:r>
            <a:r>
              <a:rPr lang="en-US" sz="1200" dirty="0" smtClean="0"/>
              <a:t>pane, in the </a:t>
            </a:r>
            <a:r>
              <a:rPr lang="en-US" sz="1200" b="1" dirty="0" smtClean="0"/>
              <a:t>Width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1.5 pt</a:t>
            </a:r>
            <a:r>
              <a:rPr lang="en-US" sz="1200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Shadow</a:t>
            </a:r>
            <a:r>
              <a:rPr lang="en-US" sz="1200" dirty="0" smtClean="0"/>
              <a:t> in the left pane. In the </a:t>
            </a:r>
            <a:r>
              <a:rPr lang="en-US" sz="1200" b="1" dirty="0" smtClean="0"/>
              <a:t>Shadow </a:t>
            </a:r>
            <a:r>
              <a:rPr lang="en-US" sz="1200" dirty="0" smtClean="0"/>
              <a:t>pane, click the button next to </a:t>
            </a:r>
            <a:r>
              <a:rPr lang="en-US" sz="1200" b="1" dirty="0" smtClean="0"/>
              <a:t>Presets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Outer</a:t>
            </a:r>
            <a:r>
              <a:rPr lang="en-US" sz="1200" dirty="0" smtClean="0"/>
              <a:t> click </a:t>
            </a:r>
            <a:r>
              <a:rPr lang="en-US" sz="1200" b="1" dirty="0" smtClean="0"/>
              <a:t>Offset Center </a:t>
            </a:r>
            <a:r>
              <a:rPr lang="en-US" sz="1200" dirty="0" smtClean="0"/>
              <a:t>(second row, second option from the left).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Animations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Animations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Custom Animation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slide, select the picture. In the </a:t>
            </a:r>
            <a:r>
              <a:rPr lang="en-US" sz="1200" b="1" dirty="0" smtClean="0"/>
              <a:t>Custom Animation </a:t>
            </a:r>
            <a:r>
              <a:rPr lang="en-US" sz="1200" dirty="0" smtClean="0"/>
              <a:t>task pane, click </a:t>
            </a:r>
            <a:r>
              <a:rPr lang="en-US" sz="1200" b="1" dirty="0" smtClean="0"/>
              <a:t>Add Effect</a:t>
            </a:r>
            <a:r>
              <a:rPr lang="en-US" sz="1200" dirty="0" smtClean="0"/>
              <a:t>, point to </a:t>
            </a:r>
            <a:r>
              <a:rPr lang="en-US" sz="1200" b="1" dirty="0" smtClean="0"/>
              <a:t>Entrance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More Effects</a:t>
            </a:r>
            <a:r>
              <a:rPr lang="en-US" sz="1200" dirty="0" smtClean="0"/>
              <a:t>. In the </a:t>
            </a:r>
            <a:r>
              <a:rPr lang="en-US" sz="1200" b="1" dirty="0" smtClean="0"/>
              <a:t>Add Entrance Effect </a:t>
            </a:r>
            <a:r>
              <a:rPr lang="en-US" sz="1200" dirty="0" smtClean="0"/>
              <a:t>dialog box, under </a:t>
            </a:r>
            <a:r>
              <a:rPr lang="en-US" sz="1200" b="1" dirty="0" smtClean="0"/>
              <a:t>Subtle</a:t>
            </a:r>
            <a:r>
              <a:rPr lang="en-US" sz="1200" dirty="0" smtClean="0"/>
              <a:t>, click </a:t>
            </a:r>
            <a:r>
              <a:rPr lang="en-US" sz="1200" b="1" dirty="0" smtClean="0"/>
              <a:t>Fade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OK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Custom Animation </a:t>
            </a:r>
            <a:r>
              <a:rPr lang="en-US" sz="1200" dirty="0" smtClean="0"/>
              <a:t>task pane, select the first animation effect (fade effect for the picture), and then under </a:t>
            </a:r>
            <a:r>
              <a:rPr lang="en-US" sz="1200" b="1" dirty="0" smtClean="0"/>
              <a:t>Modify: Fade</a:t>
            </a:r>
            <a:r>
              <a:rPr lang="en-US" sz="1200" dirty="0" smtClean="0"/>
              <a:t> do the following: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With Previous</a:t>
            </a:r>
            <a:r>
              <a:rPr lang="en-US" sz="1200" dirty="0" smtClean="0"/>
              <a:t>. 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Speed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Fast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Custom Animation </a:t>
            </a:r>
            <a:r>
              <a:rPr lang="en-US" sz="1200" dirty="0" smtClean="0"/>
              <a:t>task pane, click </a:t>
            </a:r>
            <a:r>
              <a:rPr lang="en-US" sz="1200" b="1" dirty="0" smtClean="0"/>
              <a:t>Add Effect</a:t>
            </a:r>
            <a:r>
              <a:rPr lang="en-US" sz="1200" dirty="0" smtClean="0"/>
              <a:t>, point to </a:t>
            </a:r>
            <a:r>
              <a:rPr lang="en-US" sz="1200" b="1" dirty="0" smtClean="0"/>
              <a:t>Motion Paths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Right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Custom Animation </a:t>
            </a:r>
            <a:r>
              <a:rPr lang="en-US" sz="1200" dirty="0" smtClean="0"/>
              <a:t>task pane, select the second animation effect (motion path for the picture), and then under </a:t>
            </a:r>
            <a:r>
              <a:rPr lang="en-US" sz="1200" b="1" dirty="0" smtClean="0"/>
              <a:t>Modify: Right</a:t>
            </a:r>
            <a:r>
              <a:rPr lang="en-US" sz="1200" dirty="0" smtClean="0"/>
              <a:t>, in the </a:t>
            </a:r>
            <a:r>
              <a:rPr lang="en-US" sz="1200" b="1" dirty="0" smtClean="0"/>
              <a:t>Start</a:t>
            </a:r>
            <a:r>
              <a:rPr lang="en-US" sz="1200" dirty="0" smtClean="0"/>
              <a:t> list, select </a:t>
            </a:r>
            <a:r>
              <a:rPr lang="en-US" sz="1200" b="1" dirty="0" smtClean="0"/>
              <a:t>With Previous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Custom Animation </a:t>
            </a:r>
            <a:r>
              <a:rPr lang="en-US" sz="1200" dirty="0" smtClean="0"/>
              <a:t>task pane, click the arrow to the right of the second animation effect, and then click </a:t>
            </a:r>
            <a:r>
              <a:rPr lang="en-US" sz="1200" b="1" dirty="0" smtClean="0"/>
              <a:t>Timing</a:t>
            </a:r>
            <a:r>
              <a:rPr lang="en-US" sz="1200" dirty="0" smtClean="0"/>
              <a:t>. In the </a:t>
            </a:r>
            <a:r>
              <a:rPr lang="en-US" sz="1200" b="1" dirty="0" smtClean="0"/>
              <a:t>Right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Timing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Speed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10</a:t>
            </a:r>
            <a:r>
              <a:rPr lang="en-US" sz="1200" dirty="0" smtClean="0"/>
              <a:t> </a:t>
            </a:r>
            <a:r>
              <a:rPr lang="en-US" sz="1200" b="1" dirty="0" smtClean="0"/>
              <a:t>seconds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slide, select the motion path. Press and hold SHIFT to constrain the path to a straight, horizontal line, and then drag the right adjustment handle to the right, stopping approximately 1.5” left of the right edge of the slide. (</a:t>
            </a:r>
            <a:r>
              <a:rPr lang="en-US" sz="1200" b="1" dirty="0" smtClean="0"/>
              <a:t>Note: </a:t>
            </a:r>
            <a:r>
              <a:rPr lang="en-US" sz="1200" dirty="0" smtClean="0"/>
              <a:t>On the </a:t>
            </a:r>
            <a:r>
              <a:rPr lang="en-US" sz="1200" b="1" dirty="0" smtClean="0"/>
              <a:t>View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Show/Hide</a:t>
            </a:r>
            <a:r>
              <a:rPr lang="en-US" sz="1200" dirty="0" smtClean="0"/>
              <a:t> group, select </a:t>
            </a:r>
            <a:r>
              <a:rPr lang="en-US" sz="1200" b="1" dirty="0" smtClean="0"/>
              <a:t>Ruler</a:t>
            </a:r>
            <a:r>
              <a:rPr lang="en-US" sz="1200" dirty="0" smtClean="0"/>
              <a:t> to measure approximately where the endpoint is on the slide.)</a:t>
            </a:r>
          </a:p>
          <a:p>
            <a:pPr marL="228600" indent="-228600">
              <a:buFont typeface="+mj-lt"/>
              <a:buNone/>
              <a:defRPr/>
            </a:pPr>
            <a:endParaRPr lang="en-US" sz="1200" dirty="0" smtClean="0"/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sz="1200" dirty="0" smtClean="0"/>
              <a:t>To reproduce the other pictures on this slide, do the following: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Select the picture.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Clipboard</a:t>
            </a:r>
            <a:r>
              <a:rPr lang="en-US" sz="1200" dirty="0" smtClean="0"/>
              <a:t> group, click the arrow under </a:t>
            </a:r>
            <a:r>
              <a:rPr lang="en-US" sz="1200" b="1" dirty="0" smtClean="0"/>
              <a:t>Paste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Duplicate</a:t>
            </a:r>
            <a:r>
              <a:rPr lang="en-US" sz="1200" dirty="0" smtClean="0"/>
              <a:t>. Repeat this process for a total of four duplicate pictures.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Select a duplicate picture. Under </a:t>
            </a:r>
            <a:r>
              <a:rPr lang="en-US" sz="1200" b="1" dirty="0" smtClean="0"/>
              <a:t>Picture 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Adjust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Change Picture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Insert Picture </a:t>
            </a:r>
            <a:r>
              <a:rPr lang="en-US" sz="1200" dirty="0" smtClean="0"/>
              <a:t>dialog box, select a new picture, and then click </a:t>
            </a:r>
            <a:r>
              <a:rPr lang="en-US" sz="1200" b="1" dirty="0" smtClean="0"/>
              <a:t>Insert</a:t>
            </a:r>
            <a:r>
              <a:rPr lang="en-US" sz="1200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Under </a:t>
            </a:r>
            <a:r>
              <a:rPr lang="en-US" sz="1200" b="1" dirty="0" smtClean="0"/>
              <a:t>Picture 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group, click the </a:t>
            </a:r>
            <a:r>
              <a:rPr lang="en-US" sz="1200" b="1" dirty="0" smtClean="0"/>
              <a:t>Size and Position</a:t>
            </a:r>
            <a:r>
              <a:rPr lang="en-US" sz="1200" dirty="0" smtClean="0"/>
              <a:t> dialog box launcher. In the </a:t>
            </a:r>
            <a:r>
              <a:rPr lang="en-US" sz="1200" b="1" dirty="0" smtClean="0"/>
              <a:t>Size and Position 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tab, resize or crop the picture as needed so that under </a:t>
            </a:r>
            <a:r>
              <a:rPr lang="en-US" sz="1200" b="1" dirty="0" smtClean="0"/>
              <a:t>Size and rotate</a:t>
            </a:r>
            <a:r>
              <a:rPr lang="en-US" sz="1200" dirty="0" smtClean="0"/>
              <a:t>, the </a:t>
            </a:r>
            <a:r>
              <a:rPr lang="en-US" sz="1200" b="1" dirty="0" smtClean="0"/>
              <a:t>Height</a:t>
            </a:r>
            <a:r>
              <a:rPr lang="en-US" sz="1200" dirty="0" smtClean="0"/>
              <a:t> box is set to </a:t>
            </a:r>
            <a:r>
              <a:rPr lang="en-US" sz="1200" b="1" dirty="0" smtClean="0"/>
              <a:t>2”</a:t>
            </a:r>
            <a:r>
              <a:rPr lang="en-US" sz="1200" dirty="0" smtClean="0"/>
              <a:t> and the </a:t>
            </a:r>
            <a:r>
              <a:rPr lang="en-US" sz="1200" b="1" dirty="0" smtClean="0"/>
              <a:t>Width</a:t>
            </a:r>
            <a:r>
              <a:rPr lang="en-US" sz="1200" dirty="0" smtClean="0"/>
              <a:t> box is set to </a:t>
            </a:r>
            <a:r>
              <a:rPr lang="en-US" sz="1200" b="1" dirty="0" smtClean="0"/>
              <a:t>2”</a:t>
            </a:r>
            <a:r>
              <a:rPr lang="en-US" sz="1200" dirty="0" smtClean="0"/>
              <a:t>. Resize the picture under </a:t>
            </a:r>
            <a:r>
              <a:rPr lang="en-US" sz="1200" b="1" dirty="0" smtClean="0"/>
              <a:t>Size and rotate </a:t>
            </a:r>
            <a:r>
              <a:rPr lang="en-US" sz="1200" dirty="0" smtClean="0"/>
              <a:t>by entering values into the </a:t>
            </a:r>
            <a:r>
              <a:rPr lang="en-US" sz="1200" b="1" dirty="0" smtClean="0"/>
              <a:t>Height</a:t>
            </a:r>
            <a:r>
              <a:rPr lang="en-US" sz="1200" dirty="0" smtClean="0"/>
              <a:t> and </a:t>
            </a:r>
            <a:r>
              <a:rPr lang="en-US" sz="1200" b="1" dirty="0" smtClean="0"/>
              <a:t>Width</a:t>
            </a:r>
            <a:r>
              <a:rPr lang="en-US" sz="1200" dirty="0" smtClean="0"/>
              <a:t> boxes. Crop the picture under </a:t>
            </a:r>
            <a:r>
              <a:rPr lang="en-US" sz="1200" b="1" dirty="0" smtClean="0"/>
              <a:t>Crop from </a:t>
            </a:r>
            <a:r>
              <a:rPr lang="en-US" sz="1200" dirty="0" smtClean="0"/>
              <a:t>by entering values into the </a:t>
            </a:r>
            <a:r>
              <a:rPr lang="en-US" sz="1200" b="1" dirty="0" smtClean="0"/>
              <a:t>Left</a:t>
            </a:r>
            <a:r>
              <a:rPr lang="en-US" sz="1200" dirty="0" smtClean="0"/>
              <a:t>, </a:t>
            </a:r>
            <a:r>
              <a:rPr lang="en-US" sz="1200" b="1" dirty="0" smtClean="0"/>
              <a:t>Right</a:t>
            </a:r>
            <a:r>
              <a:rPr lang="en-US" sz="1200" dirty="0" smtClean="0"/>
              <a:t>, </a:t>
            </a:r>
            <a:r>
              <a:rPr lang="en-US" sz="1200" b="1" dirty="0" smtClean="0"/>
              <a:t>Top</a:t>
            </a:r>
            <a:r>
              <a:rPr lang="en-US" sz="1200" dirty="0" smtClean="0"/>
              <a:t>, and </a:t>
            </a:r>
            <a:r>
              <a:rPr lang="en-US" sz="1200" b="1" dirty="0" smtClean="0"/>
              <a:t>Bottom</a:t>
            </a:r>
            <a:r>
              <a:rPr lang="en-US" sz="1200" dirty="0" smtClean="0"/>
              <a:t> boxes.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Repeat steps 2-4 for the other duplicate pictures. </a:t>
            </a:r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endParaRPr lang="en-US" sz="1200" dirty="0" smtClean="0"/>
          </a:p>
          <a:p>
            <a:pPr marL="228600" indent="-228600">
              <a:defRPr/>
            </a:pPr>
            <a:r>
              <a:rPr lang="en-US" sz="1200" dirty="0" smtClean="0"/>
              <a:t>To reproduce the other animation effects on this slide, do the following: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Custom Animation </a:t>
            </a:r>
            <a:r>
              <a:rPr lang="en-US" sz="1200" dirty="0" smtClean="0"/>
              <a:t>task pane, select the third animation effect (fade effect for the second picture). Click the arrow to the right of the selected effect, and then click </a:t>
            </a:r>
            <a:r>
              <a:rPr lang="en-US" sz="1200" b="1" dirty="0" smtClean="0"/>
              <a:t>Timing</a:t>
            </a:r>
            <a:r>
              <a:rPr lang="en-US" sz="1200" dirty="0" smtClean="0"/>
              <a:t>. In the </a:t>
            </a:r>
            <a:r>
              <a:rPr lang="en-US" sz="1200" b="1" dirty="0" smtClean="0"/>
              <a:t>Fade </a:t>
            </a:r>
            <a:r>
              <a:rPr lang="en-US" sz="1200" dirty="0" smtClean="0"/>
              <a:t>dialog box, on the </a:t>
            </a:r>
            <a:r>
              <a:rPr lang="en-US" sz="1200" b="1" dirty="0" smtClean="0"/>
              <a:t>Timing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Delay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2.5</a:t>
            </a:r>
            <a:r>
              <a:rPr lang="en-US" sz="1200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Custom Animation </a:t>
            </a:r>
            <a:r>
              <a:rPr lang="en-US" sz="1200" dirty="0" smtClean="0"/>
              <a:t>task pane, select the fifth animation effect (fade effect for the third picture). Click the arrow to the right of the selected effect, and then click </a:t>
            </a:r>
            <a:r>
              <a:rPr lang="en-US" sz="1200" b="1" dirty="0" smtClean="0"/>
              <a:t>Timing</a:t>
            </a:r>
            <a:r>
              <a:rPr lang="en-US" sz="1200" dirty="0" smtClean="0"/>
              <a:t>. In the </a:t>
            </a:r>
            <a:r>
              <a:rPr lang="en-US" sz="1200" b="1" dirty="0" smtClean="0"/>
              <a:t>Fade </a:t>
            </a:r>
            <a:r>
              <a:rPr lang="en-US" sz="1200" dirty="0" smtClean="0"/>
              <a:t>dialog box, on the </a:t>
            </a:r>
            <a:r>
              <a:rPr lang="en-US" sz="1200" b="1" dirty="0" smtClean="0"/>
              <a:t>Timing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Delay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5</a:t>
            </a:r>
            <a:r>
              <a:rPr lang="en-US" sz="1200" dirty="0" smtClean="0"/>
              <a:t>. 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Custom Animation </a:t>
            </a:r>
            <a:r>
              <a:rPr lang="en-US" sz="1200" dirty="0" smtClean="0"/>
              <a:t>task pane, select the seventh animation effect (fade effect for the fourth picture). Click the arrow to the right of the selected effect, and then click </a:t>
            </a:r>
            <a:r>
              <a:rPr lang="en-US" sz="1200" b="1" dirty="0" smtClean="0"/>
              <a:t>Timing</a:t>
            </a:r>
            <a:r>
              <a:rPr lang="en-US" sz="1200" dirty="0" smtClean="0"/>
              <a:t>. In the </a:t>
            </a:r>
            <a:r>
              <a:rPr lang="en-US" sz="1200" b="1" dirty="0" smtClean="0"/>
              <a:t>Fade </a:t>
            </a:r>
            <a:r>
              <a:rPr lang="en-US" sz="1200" dirty="0" smtClean="0"/>
              <a:t>dialog box, on the </a:t>
            </a:r>
            <a:r>
              <a:rPr lang="en-US" sz="1200" b="1" dirty="0" smtClean="0"/>
              <a:t>Timing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Delay</a:t>
            </a:r>
            <a:r>
              <a:rPr lang="en-US" sz="1200" dirty="0" smtClean="0"/>
              <a:t> box, enter </a:t>
            </a:r>
            <a:r>
              <a:rPr lang="en-US" sz="1200" b="1" dirty="0" smtClean="0"/>
              <a:t>7.5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slide, press and hold SHIFT and select all four pictures.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point to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Selected Objects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 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Align Middle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Drag the pictures into the top left corner of the slide. </a:t>
            </a:r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sz="1200" dirty="0" smtClean="0"/>
              <a:t>To reproduce the background effects on this slide, do the following: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Shapes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Rectangles</a:t>
            </a:r>
            <a:r>
              <a:rPr lang="en-US" sz="1200" dirty="0" smtClean="0"/>
              <a:t> click </a:t>
            </a:r>
            <a:r>
              <a:rPr lang="en-US" sz="1200" b="1" dirty="0" smtClean="0"/>
              <a:t>Rectangle</a:t>
            </a:r>
            <a:r>
              <a:rPr lang="en-US" sz="1200" dirty="0" smtClean="0"/>
              <a:t> (first option from the left). On the slide, drag to draw a rectangle.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Select the rectangle. Under </a:t>
            </a:r>
            <a:r>
              <a:rPr lang="en-US" sz="1200" b="1" dirty="0" smtClean="0"/>
              <a:t>Drawing 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Size</a:t>
            </a:r>
            <a:r>
              <a:rPr lang="en-US" sz="1200" dirty="0" smtClean="0"/>
              <a:t> group, do the following: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Shape Height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3.42”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Shape Width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10”</a:t>
            </a:r>
            <a:r>
              <a:rPr lang="en-US" sz="1200" dirty="0" smtClean="0"/>
              <a:t>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Under </a:t>
            </a:r>
            <a:r>
              <a:rPr lang="en-US" sz="1200" b="1" dirty="0" smtClean="0"/>
              <a:t>Drawing</a:t>
            </a:r>
            <a:r>
              <a:rPr lang="en-US" sz="1200" dirty="0" smtClean="0"/>
              <a:t> </a:t>
            </a:r>
            <a:r>
              <a:rPr lang="en-US" sz="1200" b="1" dirty="0" smtClean="0"/>
              <a:t>Tools</a:t>
            </a:r>
            <a:r>
              <a:rPr lang="en-US" sz="1200" dirty="0" smtClean="0"/>
              <a:t>, on the </a:t>
            </a:r>
            <a:r>
              <a:rPr lang="en-US" sz="1200" b="1" dirty="0" smtClean="0"/>
              <a:t>Format</a:t>
            </a:r>
            <a:r>
              <a:rPr lang="en-US" sz="1200" dirty="0" smtClean="0"/>
              <a:t> tab, in the bottom right corner of the </a:t>
            </a:r>
            <a:r>
              <a:rPr lang="en-US" sz="1200" b="1" dirty="0" smtClean="0"/>
              <a:t>Shape Styles </a:t>
            </a:r>
            <a:r>
              <a:rPr lang="en-US" sz="1200" dirty="0" smtClean="0"/>
              <a:t>group, click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 launcher.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Line Color </a:t>
            </a:r>
            <a:r>
              <a:rPr lang="en-US" sz="1200" dirty="0" smtClean="0"/>
              <a:t>in the left pane, and then select </a:t>
            </a:r>
            <a:r>
              <a:rPr lang="en-US" sz="1200" b="1" dirty="0" smtClean="0"/>
              <a:t>No line </a:t>
            </a:r>
            <a:r>
              <a:rPr lang="en-US" sz="1200" dirty="0" smtClean="0"/>
              <a:t>in the </a:t>
            </a:r>
            <a:r>
              <a:rPr lang="en-US" sz="1200" b="1" dirty="0" smtClean="0"/>
              <a:t>Line Color </a:t>
            </a:r>
            <a:r>
              <a:rPr lang="en-US" sz="1200" dirty="0" smtClean="0"/>
              <a:t>pane.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Also in the </a:t>
            </a:r>
            <a:r>
              <a:rPr lang="en-US" sz="1200" b="1" dirty="0" smtClean="0"/>
              <a:t>Format Shape </a:t>
            </a:r>
            <a:r>
              <a:rPr lang="en-US" sz="1200" dirty="0" smtClean="0"/>
              <a:t>dialog box, click </a:t>
            </a:r>
            <a:r>
              <a:rPr lang="en-US" sz="1200" b="1" dirty="0" smtClean="0"/>
              <a:t>Fill</a:t>
            </a:r>
            <a:r>
              <a:rPr lang="en-US" sz="1200" dirty="0" smtClean="0"/>
              <a:t> in the left pane, select </a:t>
            </a:r>
            <a:r>
              <a:rPr lang="en-US" sz="1200" b="1" dirty="0" smtClean="0"/>
              <a:t>Gradient fill </a:t>
            </a:r>
            <a:r>
              <a:rPr lang="en-US" sz="1200" dirty="0" smtClean="0"/>
              <a:t>in the </a:t>
            </a:r>
            <a:r>
              <a:rPr lang="en-US" sz="1200" b="1" dirty="0" smtClean="0"/>
              <a:t>Fill </a:t>
            </a:r>
            <a:r>
              <a:rPr lang="en-US" sz="1200" dirty="0" smtClean="0"/>
              <a:t>pane, and then do the following: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Type</a:t>
            </a:r>
            <a:r>
              <a:rPr lang="en-US" sz="1200" dirty="0" smtClean="0">
                <a:ea typeface="+mn-ea"/>
              </a:rPr>
              <a:t> list, select </a:t>
            </a:r>
            <a:r>
              <a:rPr lang="en-US" sz="1200" b="1" dirty="0" smtClean="0">
                <a:ea typeface="+mn-ea"/>
              </a:rPr>
              <a:t>Linear</a:t>
            </a:r>
            <a:r>
              <a:rPr lang="en-US" sz="1200" dirty="0" smtClean="0">
                <a:ea typeface="+mn-ea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Click the button next to </a:t>
            </a:r>
            <a:r>
              <a:rPr lang="en-US" sz="1200" b="1" dirty="0" smtClean="0">
                <a:ea typeface="+mn-ea"/>
              </a:rPr>
              <a:t>Direction</a:t>
            </a:r>
            <a:r>
              <a:rPr lang="en-US" sz="1200" dirty="0" smtClean="0">
                <a:ea typeface="+mn-ea"/>
              </a:rPr>
              <a:t>, and then click </a:t>
            </a:r>
            <a:r>
              <a:rPr lang="en-US" sz="1200" b="1" dirty="0" smtClean="0">
                <a:ea typeface="+mn-ea"/>
              </a:rPr>
              <a:t>Linear Down </a:t>
            </a:r>
            <a:r>
              <a:rPr lang="en-US" sz="1200" dirty="0" smtClean="0">
                <a:ea typeface="+mn-ea"/>
              </a:rPr>
              <a:t>(first row, second option from the left).</a:t>
            </a:r>
            <a:endParaRPr lang="en-US" sz="1200" b="1" dirty="0" smtClean="0">
              <a:ea typeface="+mn-ea"/>
            </a:endParaRP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Under </a:t>
            </a:r>
            <a:r>
              <a:rPr lang="en-US" sz="1200" b="1" dirty="0" smtClean="0">
                <a:ea typeface="+mn-ea"/>
              </a:rPr>
              <a:t>Gradient stops</a:t>
            </a:r>
            <a:r>
              <a:rPr lang="en-US" sz="1200" dirty="0" smtClean="0">
                <a:ea typeface="+mn-ea"/>
              </a:rPr>
              <a:t>, click </a:t>
            </a:r>
            <a:r>
              <a:rPr lang="en-US" sz="1200" b="1" dirty="0" smtClean="0">
                <a:ea typeface="+mn-ea"/>
              </a:rPr>
              <a:t>Add</a:t>
            </a:r>
            <a:r>
              <a:rPr lang="en-US" sz="1200" dirty="0" smtClean="0">
                <a:ea typeface="+mn-ea"/>
              </a:rPr>
              <a:t> or </a:t>
            </a:r>
            <a:r>
              <a:rPr lang="en-US" sz="1200" b="1" dirty="0" smtClean="0">
                <a:ea typeface="+mn-ea"/>
              </a:rPr>
              <a:t>Remove</a:t>
            </a:r>
            <a:r>
              <a:rPr lang="en-US" sz="1200" dirty="0" smtClean="0">
                <a:ea typeface="+mn-ea"/>
              </a:rPr>
              <a:t> until two stops appear in the drop-down list.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>
                <a:ea typeface="+mn-ea"/>
                <a:cs typeface="+mn-cs"/>
              </a:rPr>
              <a:t>Also under </a:t>
            </a:r>
            <a:r>
              <a:rPr lang="en-US" sz="1200" b="1" dirty="0" smtClean="0">
                <a:ea typeface="+mn-ea"/>
                <a:cs typeface="+mn-cs"/>
              </a:rPr>
              <a:t>Gradient stops</a:t>
            </a:r>
            <a:r>
              <a:rPr lang="en-US" sz="1200" dirty="0" smtClean="0"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Select </a:t>
            </a:r>
            <a:r>
              <a:rPr lang="en-US" sz="1200" b="1" dirty="0" smtClean="0">
                <a:ea typeface="+mn-ea"/>
              </a:rPr>
              <a:t>Stop 1 </a:t>
            </a:r>
            <a:r>
              <a:rPr lang="en-US" sz="1200" dirty="0" smtClean="0">
                <a:ea typeface="+mn-ea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Stop position </a:t>
            </a:r>
            <a:r>
              <a:rPr lang="en-US" sz="1200" dirty="0" smtClean="0">
                <a:ea typeface="+mn-ea"/>
              </a:rPr>
              <a:t>box, enter </a:t>
            </a:r>
            <a:r>
              <a:rPr lang="en-US" sz="1200" b="1" dirty="0" smtClean="0">
                <a:ea typeface="+mn-ea"/>
              </a:rPr>
              <a:t>1%</a:t>
            </a:r>
            <a:r>
              <a:rPr lang="en-US" sz="1200" dirty="0" smtClean="0">
                <a:ea typeface="+mn-ea"/>
              </a:rPr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94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156</a:t>
            </a:r>
            <a:r>
              <a:rPr lang="en-US" sz="1200" dirty="0" smtClean="0"/>
              <a:t>, Blue: </a:t>
            </a:r>
            <a:r>
              <a:rPr lang="en-US" sz="1200" b="1" dirty="0" smtClean="0"/>
              <a:t>198</a:t>
            </a:r>
            <a:r>
              <a:rPr lang="en-US" sz="1200" dirty="0" smtClean="0"/>
              <a:t>.</a:t>
            </a:r>
          </a:p>
          <a:p>
            <a:pPr marL="1143000" lvl="2" indent="-2286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Transparency</a:t>
            </a:r>
            <a:r>
              <a:rPr lang="en-US" sz="1200" dirty="0" smtClean="0">
                <a:ea typeface="+mn-ea"/>
              </a:rPr>
              <a:t> box, enter </a:t>
            </a:r>
            <a:r>
              <a:rPr lang="en-US" sz="1200" b="1" dirty="0" smtClean="0">
                <a:ea typeface="+mn-ea"/>
              </a:rPr>
              <a:t>60%</a:t>
            </a:r>
            <a:r>
              <a:rPr lang="en-US" sz="1200" dirty="0" smtClean="0">
                <a:ea typeface="+mn-ea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Select </a:t>
            </a:r>
            <a:r>
              <a:rPr lang="en-US" sz="1200" b="1" dirty="0" smtClean="0">
                <a:ea typeface="+mn-ea"/>
              </a:rPr>
              <a:t>Stop 2 </a:t>
            </a:r>
            <a:r>
              <a:rPr lang="en-US" sz="1200" dirty="0" smtClean="0">
                <a:ea typeface="+mn-ea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Stop position </a:t>
            </a:r>
            <a:r>
              <a:rPr lang="en-US" sz="1200" dirty="0" smtClean="0">
                <a:ea typeface="+mn-ea"/>
              </a:rPr>
              <a:t>box, enter </a:t>
            </a:r>
            <a:r>
              <a:rPr lang="en-US" sz="1200" b="1" dirty="0" smtClean="0">
                <a:ea typeface="+mn-ea"/>
              </a:rPr>
              <a:t>100%</a:t>
            </a:r>
            <a:r>
              <a:rPr lang="en-US" sz="1200" dirty="0" smtClean="0">
                <a:ea typeface="+mn-ea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click </a:t>
            </a:r>
            <a:r>
              <a:rPr lang="en-US" sz="1200" b="1" dirty="0" smtClean="0"/>
              <a:t>More Colors</a:t>
            </a:r>
            <a:r>
              <a:rPr lang="en-US" sz="1200" dirty="0" smtClean="0"/>
              <a:t>, and then in the </a:t>
            </a:r>
            <a:r>
              <a:rPr lang="en-US" sz="1200" b="1" dirty="0" smtClean="0"/>
              <a:t>Colors</a:t>
            </a:r>
            <a:r>
              <a:rPr lang="en-US" sz="1200" dirty="0" smtClean="0"/>
              <a:t> dialog box, on the </a:t>
            </a:r>
            <a:r>
              <a:rPr lang="en-US" sz="1200" b="1" dirty="0" smtClean="0"/>
              <a:t>Custom</a:t>
            </a:r>
            <a:r>
              <a:rPr lang="en-US" sz="1200" dirty="0" smtClean="0"/>
              <a:t> tab, enter values for Red: </a:t>
            </a:r>
            <a:r>
              <a:rPr lang="en-US" sz="1200" b="1" dirty="0" smtClean="0"/>
              <a:t>94</a:t>
            </a:r>
            <a:r>
              <a:rPr lang="en-US" sz="1200" dirty="0" smtClean="0"/>
              <a:t>, Green: </a:t>
            </a:r>
            <a:r>
              <a:rPr lang="en-US" sz="1200" b="1" dirty="0" smtClean="0"/>
              <a:t>156</a:t>
            </a:r>
            <a:r>
              <a:rPr lang="en-US" sz="1200" dirty="0" smtClean="0"/>
              <a:t>, Blue: </a:t>
            </a:r>
            <a:r>
              <a:rPr lang="en-US" sz="1200" b="1" dirty="0" smtClean="0"/>
              <a:t>198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Transparency</a:t>
            </a:r>
            <a:r>
              <a:rPr lang="en-US" sz="1200" dirty="0" smtClean="0">
                <a:ea typeface="+mn-ea"/>
              </a:rPr>
              <a:t> box, enter </a:t>
            </a:r>
            <a:r>
              <a:rPr lang="en-US" sz="1200" b="1" dirty="0" smtClean="0">
                <a:ea typeface="+mn-ea"/>
              </a:rPr>
              <a:t>90%</a:t>
            </a:r>
            <a:r>
              <a:rPr lang="en-US" sz="1200" dirty="0" smtClean="0">
                <a:ea typeface="+mn-ea"/>
              </a:rPr>
              <a:t>.</a:t>
            </a:r>
            <a:endParaRPr lang="en-US" sz="1200" dirty="0" smtClean="0"/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/>
              <a:t>On the slide, drag the rectangle vertically to position it just above the middle of the slide. On the </a:t>
            </a:r>
            <a:r>
              <a:rPr lang="en-US" sz="1200" b="1" dirty="0" smtClean="0"/>
              <a:t>Home</a:t>
            </a:r>
            <a:r>
              <a:rPr lang="en-US" sz="1200" dirty="0" smtClean="0"/>
              <a:t> tab, in the </a:t>
            </a:r>
            <a:r>
              <a:rPr lang="en-US" sz="1200" b="1" dirty="0" smtClean="0"/>
              <a:t>Drawing</a:t>
            </a:r>
            <a:r>
              <a:rPr lang="en-US" sz="1200" dirty="0" smtClean="0"/>
              <a:t> group, click </a:t>
            </a:r>
            <a:r>
              <a:rPr lang="en-US" sz="1200" b="1" dirty="0" smtClean="0"/>
              <a:t>Arrange</a:t>
            </a:r>
            <a:r>
              <a:rPr lang="en-US" sz="1200" dirty="0" smtClean="0"/>
              <a:t>, and then do the following: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dirty="0" smtClean="0"/>
              <a:t>Point to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Align to Slide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dirty="0" smtClean="0"/>
              <a:t>Point to </a:t>
            </a:r>
            <a:r>
              <a:rPr lang="en-US" sz="1200" b="1" dirty="0" smtClean="0"/>
              <a:t>Align</a:t>
            </a:r>
            <a:r>
              <a:rPr lang="en-US" sz="1200" dirty="0" smtClean="0"/>
              <a:t>, and then click </a:t>
            </a:r>
            <a:r>
              <a:rPr lang="en-US" sz="1200" b="1" dirty="0" smtClean="0"/>
              <a:t>Align Center</a:t>
            </a:r>
            <a:r>
              <a:rPr lang="en-US" sz="1200" dirty="0" smtClean="0"/>
              <a:t>.</a:t>
            </a:r>
          </a:p>
          <a:p>
            <a:pPr marL="685800" lvl="1" indent="-228600">
              <a:buFont typeface="+mj-lt"/>
              <a:buAutoNum type="arabicPeriod"/>
              <a:defRPr/>
            </a:pPr>
            <a:r>
              <a:rPr lang="en-US" sz="1200" dirty="0" smtClean="0"/>
              <a:t>Click </a:t>
            </a:r>
            <a:r>
              <a:rPr lang="en-US" sz="1200" b="1" dirty="0" smtClean="0"/>
              <a:t>Send to Back</a:t>
            </a:r>
            <a:r>
              <a:rPr lang="en-US" sz="1200" dirty="0" smtClean="0"/>
              <a:t>. 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>
                <a:ea typeface="+mn-ea"/>
                <a:cs typeface="+mn-cs"/>
              </a:rPr>
              <a:t>Right-click the slide background area, and then click </a:t>
            </a:r>
            <a:r>
              <a:rPr lang="en-US" sz="1200" b="1" dirty="0" smtClean="0">
                <a:ea typeface="+mn-ea"/>
                <a:cs typeface="+mn-cs"/>
              </a:rPr>
              <a:t>Format Background</a:t>
            </a:r>
            <a:r>
              <a:rPr lang="en-US" sz="1200" dirty="0" smtClean="0">
                <a:ea typeface="+mn-ea"/>
                <a:cs typeface="+mn-cs"/>
              </a:rPr>
              <a:t>. In the </a:t>
            </a:r>
            <a:r>
              <a:rPr lang="en-US" sz="1200" b="1" dirty="0" smtClean="0">
                <a:ea typeface="+mn-ea"/>
                <a:cs typeface="+mn-cs"/>
              </a:rPr>
              <a:t>Format Background </a:t>
            </a:r>
            <a:r>
              <a:rPr lang="en-US" sz="1200" dirty="0" smtClean="0">
                <a:ea typeface="+mn-ea"/>
                <a:cs typeface="+mn-cs"/>
              </a:rPr>
              <a:t>dialog box, click </a:t>
            </a:r>
            <a:r>
              <a:rPr lang="en-US" sz="1200" b="1" dirty="0" smtClean="0">
                <a:ea typeface="+mn-ea"/>
                <a:cs typeface="+mn-cs"/>
              </a:rPr>
              <a:t>Fill</a:t>
            </a:r>
            <a:r>
              <a:rPr lang="en-US" sz="1200" dirty="0" smtClean="0">
                <a:ea typeface="+mn-ea"/>
                <a:cs typeface="+mn-cs"/>
              </a:rPr>
              <a:t> in the left pane, select </a:t>
            </a:r>
            <a:r>
              <a:rPr lang="en-US" sz="1200" b="1" dirty="0" smtClean="0">
                <a:ea typeface="+mn-ea"/>
                <a:cs typeface="+mn-cs"/>
              </a:rPr>
              <a:t>Gradient fill</a:t>
            </a:r>
            <a:r>
              <a:rPr lang="en-US" sz="1200" dirty="0" smtClean="0">
                <a:ea typeface="+mn-ea"/>
                <a:cs typeface="+mn-cs"/>
              </a:rPr>
              <a:t> in the </a:t>
            </a:r>
            <a:r>
              <a:rPr lang="en-US" sz="1200" b="1" dirty="0" smtClean="0">
                <a:ea typeface="+mn-ea"/>
                <a:cs typeface="+mn-cs"/>
              </a:rPr>
              <a:t>Fill</a:t>
            </a:r>
            <a:r>
              <a:rPr lang="en-US" sz="1200" dirty="0" smtClean="0">
                <a:ea typeface="+mn-ea"/>
                <a:cs typeface="+mn-cs"/>
              </a:rPr>
              <a:t> pane, and then do the following: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Type</a:t>
            </a:r>
            <a:r>
              <a:rPr lang="en-US" sz="1200" dirty="0" smtClean="0">
                <a:ea typeface="+mn-ea"/>
              </a:rPr>
              <a:t> list, select </a:t>
            </a:r>
            <a:r>
              <a:rPr lang="en-US" sz="1200" b="1" dirty="0" smtClean="0">
                <a:ea typeface="+mn-ea"/>
              </a:rPr>
              <a:t>Linear</a:t>
            </a:r>
            <a:r>
              <a:rPr lang="en-US" sz="1200" dirty="0" smtClean="0">
                <a:ea typeface="+mn-ea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Click the button next to </a:t>
            </a:r>
            <a:r>
              <a:rPr lang="en-US" sz="1200" b="1" dirty="0" smtClean="0">
                <a:ea typeface="+mn-ea"/>
              </a:rPr>
              <a:t>Direction</a:t>
            </a:r>
            <a:r>
              <a:rPr lang="en-US" sz="1200" dirty="0" smtClean="0">
                <a:ea typeface="+mn-ea"/>
              </a:rPr>
              <a:t>, and then click </a:t>
            </a:r>
            <a:r>
              <a:rPr lang="en-US" sz="1200" b="1" dirty="0" smtClean="0">
                <a:ea typeface="+mn-ea"/>
              </a:rPr>
              <a:t>Linear Down </a:t>
            </a:r>
            <a:r>
              <a:rPr lang="en-US" sz="1200" dirty="0" smtClean="0">
                <a:ea typeface="+mn-ea"/>
              </a:rPr>
              <a:t>(first row, second option from the left)</a:t>
            </a:r>
            <a:endParaRPr lang="en-US" sz="1200" b="1" dirty="0" smtClean="0">
              <a:ea typeface="+mn-ea"/>
            </a:endParaRP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Angle</a:t>
            </a:r>
            <a:r>
              <a:rPr lang="en-US" sz="1200" dirty="0" smtClean="0">
                <a:ea typeface="+mn-ea"/>
              </a:rPr>
              <a:t> box, enter </a:t>
            </a:r>
            <a:r>
              <a:rPr lang="en-US" sz="1200" b="1" dirty="0" smtClean="0">
                <a:ea typeface="+mn-ea"/>
              </a:rPr>
              <a:t>90⁰</a:t>
            </a:r>
            <a:r>
              <a:rPr lang="en-US" sz="1200" dirty="0" smtClean="0">
                <a:ea typeface="+mn-ea"/>
              </a:rPr>
              <a:t>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Under </a:t>
            </a:r>
            <a:r>
              <a:rPr lang="en-US" sz="1200" b="1" dirty="0" smtClean="0">
                <a:ea typeface="+mn-ea"/>
              </a:rPr>
              <a:t>Gradient stops</a:t>
            </a:r>
            <a:r>
              <a:rPr lang="en-US" sz="1200" dirty="0" smtClean="0">
                <a:ea typeface="+mn-ea"/>
              </a:rPr>
              <a:t>, click </a:t>
            </a:r>
            <a:r>
              <a:rPr lang="en-US" sz="1200" b="1" dirty="0" smtClean="0">
                <a:ea typeface="+mn-ea"/>
              </a:rPr>
              <a:t>Add</a:t>
            </a:r>
            <a:r>
              <a:rPr lang="en-US" sz="1200" dirty="0" smtClean="0">
                <a:ea typeface="+mn-ea"/>
              </a:rPr>
              <a:t> or </a:t>
            </a:r>
            <a:r>
              <a:rPr lang="en-US" sz="1200" b="1" dirty="0" smtClean="0">
                <a:ea typeface="+mn-ea"/>
              </a:rPr>
              <a:t>Remove</a:t>
            </a:r>
            <a:r>
              <a:rPr lang="en-US" sz="1200" dirty="0" smtClean="0">
                <a:ea typeface="+mn-ea"/>
              </a:rPr>
              <a:t> until two stops appear in the drop-down list.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en-US" sz="1200" dirty="0" smtClean="0">
                <a:ea typeface="+mn-ea"/>
                <a:cs typeface="+mn-cs"/>
              </a:rPr>
              <a:t>Also under </a:t>
            </a:r>
            <a:r>
              <a:rPr lang="en-US" sz="1200" b="1" dirty="0" smtClean="0">
                <a:ea typeface="+mn-ea"/>
                <a:cs typeface="+mn-cs"/>
              </a:rPr>
              <a:t>Gradient stops</a:t>
            </a:r>
            <a:r>
              <a:rPr lang="en-US" sz="1200" dirty="0" smtClean="0">
                <a:ea typeface="+mn-ea"/>
                <a:cs typeface="+mn-cs"/>
              </a:rPr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Select </a:t>
            </a:r>
            <a:r>
              <a:rPr lang="en-US" sz="1200" b="1" dirty="0" smtClean="0">
                <a:ea typeface="+mn-ea"/>
              </a:rPr>
              <a:t>Stop 1 </a:t>
            </a:r>
            <a:r>
              <a:rPr lang="en-US" sz="1200" dirty="0" smtClean="0">
                <a:ea typeface="+mn-ea"/>
              </a:rPr>
              <a:t>from the list,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Stop position </a:t>
            </a:r>
            <a:r>
              <a:rPr lang="en-US" sz="1200" dirty="0" smtClean="0">
                <a:ea typeface="+mn-ea"/>
              </a:rPr>
              <a:t>box, enter </a:t>
            </a:r>
            <a:r>
              <a:rPr lang="en-US" sz="1200" b="1" dirty="0" smtClean="0">
                <a:ea typeface="+mn-ea"/>
              </a:rPr>
              <a:t>70%</a:t>
            </a:r>
            <a:r>
              <a:rPr lang="en-US" sz="1200" dirty="0" smtClean="0">
                <a:ea typeface="+mn-ea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Click the button next to </a:t>
            </a:r>
            <a:r>
              <a:rPr lang="en-US" sz="1200" b="1" dirty="0" smtClean="0">
                <a:ea typeface="+mn-ea"/>
              </a:rPr>
              <a:t>Color</a:t>
            </a:r>
            <a:r>
              <a:rPr lang="en-US" sz="1200" dirty="0" smtClean="0">
                <a:ea typeface="+mn-ea"/>
              </a:rPr>
              <a:t>, and then click </a:t>
            </a:r>
            <a:r>
              <a:rPr lang="en-US" sz="1200" b="1" dirty="0" smtClean="0">
                <a:ea typeface="+mn-ea"/>
              </a:rPr>
              <a:t>White, Background 1, Darker 5% </a:t>
            </a:r>
            <a:r>
              <a:rPr lang="en-US" sz="1200" dirty="0" smtClean="0">
                <a:ea typeface="+mn-ea"/>
              </a:rPr>
              <a:t>(second row, first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Select </a:t>
            </a:r>
            <a:r>
              <a:rPr lang="en-US" sz="1200" b="1" dirty="0" smtClean="0">
                <a:ea typeface="+mn-ea"/>
              </a:rPr>
              <a:t>Stop 2 </a:t>
            </a:r>
            <a:r>
              <a:rPr lang="en-US" sz="1200" dirty="0" smtClean="0">
                <a:ea typeface="+mn-ea"/>
              </a:rPr>
              <a:t>from the list, and then do the following: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In the </a:t>
            </a:r>
            <a:r>
              <a:rPr lang="en-US" sz="1200" b="1" dirty="0" smtClean="0">
                <a:ea typeface="+mn-ea"/>
              </a:rPr>
              <a:t>Stop position </a:t>
            </a:r>
            <a:r>
              <a:rPr lang="en-US" sz="1200" dirty="0" smtClean="0">
                <a:ea typeface="+mn-ea"/>
              </a:rPr>
              <a:t>box, enter </a:t>
            </a:r>
            <a:r>
              <a:rPr lang="en-US" sz="1200" b="1" dirty="0" smtClean="0">
                <a:ea typeface="+mn-ea"/>
              </a:rPr>
              <a:t>100%</a:t>
            </a:r>
            <a:r>
              <a:rPr lang="en-US" sz="1200" dirty="0" smtClean="0">
                <a:ea typeface="+mn-ea"/>
              </a:rPr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>
                <a:ea typeface="+mn-ea"/>
              </a:rPr>
              <a:t>Click the button next to </a:t>
            </a:r>
            <a:r>
              <a:rPr lang="en-US" sz="1200" b="1" dirty="0" smtClean="0">
                <a:ea typeface="+mn-ea"/>
              </a:rPr>
              <a:t>Color</a:t>
            </a:r>
            <a:r>
              <a:rPr lang="en-US" sz="1200" dirty="0" smtClean="0">
                <a:ea typeface="+mn-ea"/>
              </a:rPr>
              <a:t>, and then click </a:t>
            </a:r>
            <a:r>
              <a:rPr lang="en-US" sz="1200" b="1" dirty="0" smtClean="0">
                <a:ea typeface="+mn-ea"/>
              </a:rPr>
              <a:t>White, Background 1, Darker 25% </a:t>
            </a:r>
            <a:r>
              <a:rPr lang="en-US" sz="1200" dirty="0" smtClean="0">
                <a:ea typeface="+mn-ea"/>
              </a:rPr>
              <a:t>(fourth row, first option from the left).</a:t>
            </a:r>
            <a:endParaRPr lang="en-US" sz="1200" dirty="0" smtClean="0"/>
          </a:p>
          <a:p>
            <a:pPr>
              <a:defRPr/>
            </a:pPr>
            <a:endParaRPr lang="en-US" sz="1200" dirty="0" smtClean="0"/>
          </a:p>
        </p:txBody>
      </p:sp>
      <p:sp>
        <p:nvSpPr>
          <p:cNvPr id="76802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69900"/>
            <a:ext cx="3195637" cy="2397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816029-C2BE-4D43-980D-79DD7ED1B66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EAE5AB3-1F73-49EA-8921-9C342DE953DA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816029-C2BE-4D43-980D-79DD7ED1B66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816029-C2BE-4D43-980D-79DD7ED1B66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816029-C2BE-4D43-980D-79DD7ED1B66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816029-C2BE-4D43-980D-79DD7ED1B66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0014B02-0162-472F-9CED-3798912FC0B9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677314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EE0427-9EAB-40C0-A38C-55A8DFA2A2DE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013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B42FB0-25AC-4F3C-9A85-48AE7DC41D6A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1CA6123-5DD3-44A6-8DE4-B71F1BCB1A07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054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A2DA39-C035-429C-9D56-841F4C6793CB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075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31136F-BF2E-44C4-BDC7-3D9DE88180D7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F6217B-A260-470A-BA23-5E7CC6A07D04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116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6967CB5-5632-4B0B-97B9-235E2FB4BCB6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136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27FF694-3A52-4A69-AF8C-8BFA473BEC77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157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9F1E950-38E7-43A1-A76F-924E41C8B214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177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59890BD-0482-425C-8972-62A147A7229B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3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705927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198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D681819-A568-4C14-AC4A-0D6B0291A6B8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smtClean="0">
              <a:ea typeface="ＭＳ Ｐゴシック" pitchFamily="34" charset="-128"/>
            </a:endParaRPr>
          </a:p>
        </p:txBody>
      </p:sp>
      <p:sp>
        <p:nvSpPr>
          <p:cNvPr id="121858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69900"/>
            <a:ext cx="3195637" cy="2397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1239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E5B8AE-EF32-4D6D-BC46-F37E5613E73A}" type="slidenum">
              <a:rPr lang="en-US" smtClean="0"/>
              <a:pPr/>
              <a:t>33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34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254897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36557" y="697230"/>
            <a:ext cx="4537287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B26AC-776C-3B47-B5A0-F7A639D68B2A}" type="slidenum">
              <a:rPr lang="en-US" smtClean="0">
                <a:solidFill>
                  <a:prstClr val="black"/>
                </a:solidFill>
              </a:rPr>
              <a:pPr/>
              <a:t>62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2398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36557" y="697230"/>
            <a:ext cx="4537287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B26AC-776C-3B47-B5A0-F7A639D68B2A}" type="slidenum">
              <a:rPr lang="en-US" smtClean="0">
                <a:solidFill>
                  <a:prstClr val="black"/>
                </a:solidFill>
              </a:rPr>
              <a:pPr/>
              <a:t>63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2398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64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017804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65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0724065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66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8749740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67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7172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197744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68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254268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7008B-658B-4CDA-A5C7-ABF67961433F}" type="slidenum">
              <a:rPr lang="es-MX" smtClean="0"/>
              <a:pPr/>
              <a:t>69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60713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2EB3DE-671F-4414-A903-651F77FAC54D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66395E2-63B5-4300-A923-F486A95A74B6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816029-C2BE-4D43-980D-79DD7ED1B66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700088"/>
            <a:ext cx="4641850" cy="34829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816029-C2BE-4D43-980D-79DD7ED1B66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4275" y="700088"/>
            <a:ext cx="4641850" cy="34829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B0AECD9-8ABF-4D50-9A85-BEB6F74B8778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1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49096" y="-21507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71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71" y="4421086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6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8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8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A6F9ADA-26DD-B245-9322-29CF4F10CD66}" type="slidenum">
              <a:rPr lang="en-US" smtClean="0">
                <a:solidFill>
                  <a:srgbClr val="838D9B"/>
                </a:solidFill>
              </a:rPr>
              <a:pPr/>
              <a:t>‹#›</a:t>
            </a:fld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58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57045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8057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1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49096" y="-21507"/>
            <a:ext cx="3505200" cy="2312889"/>
          </a:xfrm>
          <a:prstGeom prst="rect">
            <a:avLst/>
          </a:prstGeom>
          <a:solidFill>
            <a:srgbClr val="DE72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71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71" y="4421086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6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8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8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A6F9ADA-26DD-B245-9322-29CF4F10CD66}" type="slidenum">
              <a:rPr lang="en-US" smtClean="0">
                <a:solidFill>
                  <a:srgbClr val="838D9B"/>
                </a:solidFill>
              </a:rPr>
              <a:pPr/>
              <a:t>‹#›</a:t>
            </a:fld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02300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28087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35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7" y="4267206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3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3403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1612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6880" indent="0">
              <a:buNone/>
              <a:defRPr sz="2000" b="1"/>
            </a:lvl2pPr>
            <a:lvl3pPr marL="913758" indent="0">
              <a:buNone/>
              <a:defRPr sz="1800" b="1"/>
            </a:lvl3pPr>
            <a:lvl4pPr marL="1370639" indent="0">
              <a:buNone/>
              <a:defRPr sz="1600" b="1"/>
            </a:lvl4pPr>
            <a:lvl5pPr marL="1827517" indent="0">
              <a:buNone/>
              <a:defRPr sz="1600" b="1"/>
            </a:lvl5pPr>
            <a:lvl6pPr marL="2284398" indent="0">
              <a:buNone/>
              <a:defRPr sz="1600" b="1"/>
            </a:lvl6pPr>
            <a:lvl7pPr marL="2741275" indent="0">
              <a:buNone/>
              <a:defRPr sz="1600" b="1"/>
            </a:lvl7pPr>
            <a:lvl8pPr marL="3198156" indent="0">
              <a:buNone/>
              <a:defRPr sz="1600" b="1"/>
            </a:lvl8pPr>
            <a:lvl9pPr marL="365503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700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43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6880" indent="0">
              <a:buNone/>
              <a:defRPr sz="2000" b="1"/>
            </a:lvl2pPr>
            <a:lvl3pPr marL="913758" indent="0">
              <a:buNone/>
              <a:defRPr sz="1800" b="1"/>
            </a:lvl3pPr>
            <a:lvl4pPr marL="1370639" indent="0">
              <a:buNone/>
              <a:defRPr sz="1600" b="1"/>
            </a:lvl4pPr>
            <a:lvl5pPr marL="1827517" indent="0">
              <a:buNone/>
              <a:defRPr sz="1600" b="1"/>
            </a:lvl5pPr>
            <a:lvl6pPr marL="2284398" indent="0">
              <a:buNone/>
              <a:defRPr sz="1600" b="1"/>
            </a:lvl6pPr>
            <a:lvl7pPr marL="2741275" indent="0">
              <a:buNone/>
              <a:defRPr sz="1600" b="1"/>
            </a:lvl7pPr>
            <a:lvl8pPr marL="3198156" indent="0">
              <a:buNone/>
              <a:defRPr sz="1600" b="1"/>
            </a:lvl8pPr>
            <a:lvl9pPr marL="365503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700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81212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5371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09336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1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7" y="601889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6880" indent="0">
              <a:buNone/>
              <a:defRPr sz="1200"/>
            </a:lvl2pPr>
            <a:lvl3pPr marL="913758" indent="0">
              <a:buNone/>
              <a:defRPr sz="1000"/>
            </a:lvl3pPr>
            <a:lvl4pPr marL="1370639" indent="0">
              <a:buNone/>
              <a:defRPr sz="900"/>
            </a:lvl4pPr>
            <a:lvl5pPr marL="1827517" indent="0">
              <a:buNone/>
              <a:defRPr sz="900"/>
            </a:lvl5pPr>
            <a:lvl6pPr marL="2284398" indent="0">
              <a:buNone/>
              <a:defRPr sz="900"/>
            </a:lvl6pPr>
            <a:lvl7pPr marL="2741275" indent="0">
              <a:buNone/>
              <a:defRPr sz="900"/>
            </a:lvl7pPr>
            <a:lvl8pPr marL="3198156" indent="0">
              <a:buNone/>
              <a:defRPr sz="900"/>
            </a:lvl8pPr>
            <a:lvl9pPr marL="365503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419178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1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rgbClr val="DE72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905577" y="601889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14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6880" indent="0">
              <a:buNone/>
              <a:defRPr sz="2800"/>
            </a:lvl2pPr>
            <a:lvl3pPr marL="913758" indent="0">
              <a:buNone/>
              <a:defRPr sz="2400"/>
            </a:lvl3pPr>
            <a:lvl4pPr marL="1370639" indent="0">
              <a:buNone/>
              <a:defRPr sz="2000"/>
            </a:lvl4pPr>
            <a:lvl5pPr marL="1827517" indent="0">
              <a:buNone/>
              <a:defRPr sz="2000"/>
            </a:lvl5pPr>
            <a:lvl6pPr marL="2284398" indent="0">
              <a:buNone/>
              <a:defRPr sz="2000"/>
            </a:lvl6pPr>
            <a:lvl7pPr marL="2741275" indent="0">
              <a:buNone/>
              <a:defRPr sz="2000"/>
            </a:lvl7pPr>
            <a:lvl8pPr marL="3198156" indent="0">
              <a:buNone/>
              <a:defRPr sz="2000"/>
            </a:lvl8pPr>
            <a:lvl9pPr marL="3655033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4" y="4133094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6880" indent="0">
              <a:buNone/>
              <a:defRPr sz="1200"/>
            </a:lvl2pPr>
            <a:lvl3pPr marL="913758" indent="0">
              <a:buNone/>
              <a:defRPr sz="1000"/>
            </a:lvl3pPr>
            <a:lvl4pPr marL="1370639" indent="0">
              <a:buNone/>
              <a:defRPr sz="900"/>
            </a:lvl4pPr>
            <a:lvl5pPr marL="1827517" indent="0">
              <a:buNone/>
              <a:defRPr sz="900"/>
            </a:lvl5pPr>
            <a:lvl6pPr marL="2284398" indent="0">
              <a:buNone/>
              <a:defRPr sz="900"/>
            </a:lvl6pPr>
            <a:lvl7pPr marL="2741275" indent="0">
              <a:buNone/>
              <a:defRPr sz="900"/>
            </a:lvl7pPr>
            <a:lvl8pPr marL="3198156" indent="0">
              <a:buNone/>
              <a:defRPr sz="900"/>
            </a:lvl8pPr>
            <a:lvl9pPr marL="365503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08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4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89825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54580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4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48962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411140"/>
      </p:ext>
    </p:extLst>
  </p:cSld>
  <p:clrMapOvr>
    <a:masterClrMapping/>
  </p:clrMapOvr>
  <p:transition advClick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184125"/>
      </p:ext>
    </p:extLst>
  </p:cSld>
  <p:clrMapOvr>
    <a:masterClrMapping/>
  </p:clrMapOvr>
  <p:transition advClick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886118"/>
      </p:ext>
    </p:extLst>
  </p:cSld>
  <p:clrMapOvr>
    <a:masterClrMapping/>
  </p:clrMapOvr>
  <p:transition advClick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1582361"/>
      </p:ext>
    </p:extLst>
  </p:cSld>
  <p:clrMapOvr>
    <a:masterClrMapping/>
  </p:clrMapOvr>
  <p:transition advClick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419876"/>
      </p:ext>
    </p:extLst>
  </p:cSld>
  <p:clrMapOvr>
    <a:masterClrMapping/>
  </p:clrMapOvr>
  <p:transition advClick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311677"/>
      </p:ext>
    </p:extLst>
  </p:cSld>
  <p:clrMapOvr>
    <a:masterClrMapping/>
  </p:clrMapOvr>
  <p:transition advClick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587985"/>
      </p:ext>
    </p:extLst>
  </p:cSld>
  <p:clrMapOvr>
    <a:masterClrMapping/>
  </p:clrMapOvr>
  <p:transition advClick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941852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134922"/>
      </p:ext>
    </p:extLst>
  </p:cSld>
  <p:clrMapOvr>
    <a:masterClrMapping/>
  </p:clrMapOvr>
  <p:transition advClick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214819"/>
      </p:ext>
    </p:extLst>
  </p:cSld>
  <p:clrMapOvr>
    <a:masterClrMapping/>
  </p:clrMapOvr>
  <p:transition advClick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212118"/>
      </p:ext>
    </p:extLst>
  </p:cSld>
  <p:clrMapOvr>
    <a:masterClrMapping/>
  </p:clrMapOvr>
  <p:transition advClick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667337"/>
      </p:ext>
    </p:extLst>
  </p:cSld>
  <p:clrMapOvr>
    <a:masterClrMapping/>
  </p:clrMapOvr>
  <p:transition advClick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11950"/>
      </p:ext>
    </p:extLst>
  </p:cSld>
  <p:clrMapOvr>
    <a:masterClrMapping/>
  </p:clrMapOvr>
  <p:transition advClick="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1881746"/>
      </p:ext>
    </p:extLst>
  </p:cSld>
  <p:clrMapOvr>
    <a:masterClrMapping/>
  </p:clrMapOvr>
  <p:transition advClick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8804413"/>
      </p:ext>
    </p:extLst>
  </p:cSld>
  <p:clrMapOvr>
    <a:masterClrMapping/>
  </p:clrMapOvr>
  <p:transition advClick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5231303"/>
      </p:ext>
    </p:extLst>
  </p:cSld>
  <p:clrMapOvr>
    <a:masterClrMapping/>
  </p:clrMapOvr>
  <p:transition advClick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805276"/>
      </p:ext>
    </p:extLst>
  </p:cSld>
  <p:clrMapOvr>
    <a:masterClrMapping/>
  </p:clrMapOvr>
  <p:transition advClick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742919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4001272"/>
      </p:ext>
    </p:extLst>
  </p:cSld>
  <p:clrMapOvr>
    <a:masterClrMapping/>
  </p:clrMapOvr>
  <p:transition advClick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604537"/>
      </p:ext>
    </p:extLst>
  </p:cSld>
  <p:clrMapOvr>
    <a:masterClrMapping/>
  </p:clrMapOvr>
  <p:transition advClick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070004"/>
      </p:ext>
    </p:extLst>
  </p:cSld>
  <p:clrMapOvr>
    <a:masterClrMapping/>
  </p:clrMapOvr>
  <p:transition advClick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500690"/>
      </p:ext>
    </p:extLst>
  </p:cSld>
  <p:clrMapOvr>
    <a:masterClrMapping/>
  </p:clrMapOvr>
  <p:transition advClick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045613"/>
      </p:ext>
    </p:extLst>
  </p:cSld>
  <p:clrMapOvr>
    <a:masterClrMapping/>
  </p:clrMapOvr>
  <p:transition advClick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20955"/>
      </p:ext>
    </p:extLst>
  </p:cSld>
  <p:clrMapOvr>
    <a:masterClrMapping/>
  </p:clrMapOvr>
  <p:transition advClick="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237270"/>
      </p:ext>
    </p:extLst>
  </p:cSld>
  <p:clrMapOvr>
    <a:masterClrMapping/>
  </p:clrMapOvr>
  <p:transition advClick="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361480"/>
      </p:ext>
    </p:extLst>
  </p:cSld>
  <p:clrMapOvr>
    <a:masterClrMapping/>
  </p:clrMapOvr>
  <p:transition advClick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187705"/>
      </p:ext>
    </p:extLst>
  </p:cSld>
  <p:clrMapOvr>
    <a:masterClrMapping/>
  </p:clrMapOvr>
  <p:transition advClick="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004548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106040"/>
      </p:ext>
    </p:extLst>
  </p:cSld>
  <p:clrMapOvr>
    <a:masterClrMapping/>
  </p:clrMapOvr>
  <p:transition advClick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571234"/>
      </p:ext>
    </p:extLst>
  </p:cSld>
  <p:clrMapOvr>
    <a:masterClrMapping/>
  </p:clrMapOvr>
  <p:transition advClick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558573"/>
      </p:ext>
    </p:extLst>
  </p:cSld>
  <p:clrMapOvr>
    <a:masterClrMapping/>
  </p:clrMapOvr>
  <p:transition advClick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124102"/>
      </p:ext>
    </p:extLst>
  </p:cSld>
  <p:clrMapOvr>
    <a:masterClrMapping/>
  </p:clrMapOvr>
  <p:transition advClick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278359"/>
      </p:ext>
    </p:extLst>
  </p:cSld>
  <p:clrMapOvr>
    <a:masterClrMapping/>
  </p:clrMapOvr>
  <p:transition advClick="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86619"/>
      </p:ext>
    </p:extLst>
  </p:cSld>
  <p:clrMapOvr>
    <a:masterClrMapping/>
  </p:clrMapOvr>
  <p:transition advClick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997084"/>
      </p:ext>
    </p:extLst>
  </p:cSld>
  <p:clrMapOvr>
    <a:masterClrMapping/>
  </p:clrMapOvr>
  <p:transition advClick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2326243"/>
      </p:ext>
    </p:extLst>
  </p:cSld>
  <p:clrMapOvr>
    <a:masterClrMapping/>
  </p:clrMapOvr>
  <p:transition advClick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932353"/>
      </p:ext>
    </p:extLst>
  </p:cSld>
  <p:clrMapOvr>
    <a:masterClrMapping/>
  </p:clrMapOvr>
  <p:transition advClick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509091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777810"/>
      </p:ext>
    </p:extLst>
  </p:cSld>
  <p:clrMapOvr>
    <a:masterClrMapping/>
  </p:clrMapOvr>
  <p:transition advClick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225078"/>
      </p:ext>
    </p:extLst>
  </p:cSld>
  <p:clrMapOvr>
    <a:masterClrMapping/>
  </p:clrMapOvr>
  <p:transition advClick="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575736"/>
      </p:ext>
    </p:extLst>
  </p:cSld>
  <p:clrMapOvr>
    <a:masterClrMapping/>
  </p:clrMapOvr>
  <p:transition advClick="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173539"/>
      </p:ext>
    </p:extLst>
  </p:cSld>
  <p:clrMapOvr>
    <a:masterClrMapping/>
  </p:clrMapOvr>
  <p:transition advClick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2238941"/>
      </p:ext>
    </p:extLst>
  </p:cSld>
  <p:clrMapOvr>
    <a:masterClrMapping/>
  </p:clrMapOvr>
  <p:transition advClick="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1900496"/>
      </p:ext>
    </p:extLst>
  </p:cSld>
  <p:clrMapOvr>
    <a:masterClrMapping/>
  </p:clrMapOvr>
  <p:transition advClick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322271"/>
      </p:ext>
    </p:extLst>
  </p:cSld>
  <p:clrMapOvr>
    <a:masterClrMapping/>
  </p:clrMapOvr>
  <p:transition advClick="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943173"/>
      </p:ext>
    </p:extLst>
  </p:cSld>
  <p:clrMapOvr>
    <a:masterClrMapping/>
  </p:clrMapOvr>
  <p:transition advClick="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023855"/>
      </p:ext>
    </p:extLst>
  </p:cSld>
  <p:clrMapOvr>
    <a:masterClrMapping/>
  </p:clrMapOvr>
  <p:transition advClick="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697931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202992"/>
      </p:ext>
    </p:extLst>
  </p:cSld>
  <p:clrMapOvr>
    <a:masterClrMapping/>
  </p:clrMapOvr>
  <p:transition advClick="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063131"/>
      </p:ext>
    </p:extLst>
  </p:cSld>
  <p:clrMapOvr>
    <a:masterClrMapping/>
  </p:clrMapOvr>
  <p:transition advClick="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956436"/>
      </p:ext>
    </p:extLst>
  </p:cSld>
  <p:clrMapOvr>
    <a:masterClrMapping/>
  </p:clrMapOvr>
  <p:transition advClick="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341589"/>
      </p:ext>
    </p:extLst>
  </p:cSld>
  <p:clrMapOvr>
    <a:masterClrMapping/>
  </p:clrMapOvr>
  <p:transition advClick="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101878"/>
      </p:ext>
    </p:extLst>
  </p:cSld>
  <p:clrMapOvr>
    <a:masterClrMapping/>
  </p:clrMapOvr>
  <p:transition advClick="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51892"/>
      </p:ext>
    </p:extLst>
  </p:cSld>
  <p:clrMapOvr>
    <a:masterClrMapping/>
  </p:clrMapOvr>
  <p:transition advClick="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243366"/>
      </p:ext>
    </p:extLst>
  </p:cSld>
  <p:clrMapOvr>
    <a:masterClrMapping/>
  </p:clrMapOvr>
  <p:transition advClick="0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604998"/>
      </p:ext>
    </p:extLst>
  </p:cSld>
  <p:clrMapOvr>
    <a:masterClrMapping/>
  </p:clrMapOvr>
  <p:transition advClick="0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srgbClr val="838D9B"/>
                </a:solidFill>
              </a:rPr>
              <a:pPr/>
              <a:t>‹#›</a:t>
            </a:fld>
            <a:endParaRPr lang="en-US" dirty="0">
              <a:solidFill>
                <a:srgbClr val="838D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48874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055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8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80717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74095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6" indent="0">
              <a:buNone/>
              <a:defRPr sz="2000" b="1"/>
            </a:lvl2pPr>
            <a:lvl3pPr marL="913972" indent="0">
              <a:buNone/>
              <a:defRPr sz="1800" b="1"/>
            </a:lvl3pPr>
            <a:lvl4pPr marL="1370959" indent="0">
              <a:buNone/>
              <a:defRPr sz="1600" b="1"/>
            </a:lvl4pPr>
            <a:lvl5pPr marL="1827945" indent="0">
              <a:buNone/>
              <a:defRPr sz="1600" b="1"/>
            </a:lvl5pPr>
            <a:lvl6pPr marL="2284932" indent="0">
              <a:buNone/>
              <a:defRPr sz="1600" b="1"/>
            </a:lvl6pPr>
            <a:lvl7pPr marL="2741916" indent="0">
              <a:buNone/>
              <a:defRPr sz="1600" b="1"/>
            </a:lvl7pPr>
            <a:lvl8pPr marL="3198904" indent="0">
              <a:buNone/>
              <a:defRPr sz="1600" b="1"/>
            </a:lvl8pPr>
            <a:lvl9pPr marL="3655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6" indent="0">
              <a:buNone/>
              <a:defRPr sz="2000" b="1"/>
            </a:lvl2pPr>
            <a:lvl3pPr marL="913972" indent="0">
              <a:buNone/>
              <a:defRPr sz="1800" b="1"/>
            </a:lvl3pPr>
            <a:lvl4pPr marL="1370959" indent="0">
              <a:buNone/>
              <a:defRPr sz="1600" b="1"/>
            </a:lvl4pPr>
            <a:lvl5pPr marL="1827945" indent="0">
              <a:buNone/>
              <a:defRPr sz="1600" b="1"/>
            </a:lvl5pPr>
            <a:lvl6pPr marL="2284932" indent="0">
              <a:buNone/>
              <a:defRPr sz="1600" b="1"/>
            </a:lvl6pPr>
            <a:lvl7pPr marL="2741916" indent="0">
              <a:buNone/>
              <a:defRPr sz="1600" b="1"/>
            </a:lvl7pPr>
            <a:lvl8pPr marL="3198904" indent="0">
              <a:buNone/>
              <a:defRPr sz="1600" b="1"/>
            </a:lvl8pPr>
            <a:lvl9pPr marL="3655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01527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2853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72167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86" indent="0">
              <a:buNone/>
              <a:defRPr sz="1200"/>
            </a:lvl2pPr>
            <a:lvl3pPr marL="913972" indent="0">
              <a:buNone/>
              <a:defRPr sz="1000"/>
            </a:lvl3pPr>
            <a:lvl4pPr marL="1370959" indent="0">
              <a:buNone/>
              <a:defRPr sz="900"/>
            </a:lvl4pPr>
            <a:lvl5pPr marL="1827945" indent="0">
              <a:buNone/>
              <a:defRPr sz="900"/>
            </a:lvl5pPr>
            <a:lvl6pPr marL="2284932" indent="0">
              <a:buNone/>
              <a:defRPr sz="900"/>
            </a:lvl6pPr>
            <a:lvl7pPr marL="2741916" indent="0">
              <a:buNone/>
              <a:defRPr sz="900"/>
            </a:lvl7pPr>
            <a:lvl8pPr marL="3198904" indent="0">
              <a:buNone/>
              <a:defRPr sz="900"/>
            </a:lvl8pPr>
            <a:lvl9pPr marL="3655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97261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86" indent="0">
              <a:buNone/>
              <a:defRPr sz="2800"/>
            </a:lvl2pPr>
            <a:lvl3pPr marL="913972" indent="0">
              <a:buNone/>
              <a:defRPr sz="2400"/>
            </a:lvl3pPr>
            <a:lvl4pPr marL="1370959" indent="0">
              <a:buNone/>
              <a:defRPr sz="2000"/>
            </a:lvl4pPr>
            <a:lvl5pPr marL="1827945" indent="0">
              <a:buNone/>
              <a:defRPr sz="2000"/>
            </a:lvl5pPr>
            <a:lvl6pPr marL="2284932" indent="0">
              <a:buNone/>
              <a:defRPr sz="2000"/>
            </a:lvl6pPr>
            <a:lvl7pPr marL="2741916" indent="0">
              <a:buNone/>
              <a:defRPr sz="2000"/>
            </a:lvl7pPr>
            <a:lvl8pPr marL="3198904" indent="0">
              <a:buNone/>
              <a:defRPr sz="2000"/>
            </a:lvl8pPr>
            <a:lvl9pPr marL="365588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86" indent="0">
              <a:buNone/>
              <a:defRPr sz="1200"/>
            </a:lvl2pPr>
            <a:lvl3pPr marL="913972" indent="0">
              <a:buNone/>
              <a:defRPr sz="1000"/>
            </a:lvl3pPr>
            <a:lvl4pPr marL="1370959" indent="0">
              <a:buNone/>
              <a:defRPr sz="900"/>
            </a:lvl4pPr>
            <a:lvl5pPr marL="1827945" indent="0">
              <a:buNone/>
              <a:defRPr sz="900"/>
            </a:lvl5pPr>
            <a:lvl6pPr marL="2284932" indent="0">
              <a:buNone/>
              <a:defRPr sz="900"/>
            </a:lvl6pPr>
            <a:lvl7pPr marL="2741916" indent="0">
              <a:buNone/>
              <a:defRPr sz="900"/>
            </a:lvl7pPr>
            <a:lvl8pPr marL="3198904" indent="0">
              <a:buNone/>
              <a:defRPr sz="900"/>
            </a:lvl8pPr>
            <a:lvl9pPr marL="3655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56382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6755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324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207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35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7" y="4267206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3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3362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537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6880" indent="0">
              <a:buNone/>
              <a:defRPr sz="2000" b="1"/>
            </a:lvl2pPr>
            <a:lvl3pPr marL="913758" indent="0">
              <a:buNone/>
              <a:defRPr sz="1800" b="1"/>
            </a:lvl3pPr>
            <a:lvl4pPr marL="1370639" indent="0">
              <a:buNone/>
              <a:defRPr sz="1600" b="1"/>
            </a:lvl4pPr>
            <a:lvl5pPr marL="1827517" indent="0">
              <a:buNone/>
              <a:defRPr sz="1600" b="1"/>
            </a:lvl5pPr>
            <a:lvl6pPr marL="2284398" indent="0">
              <a:buNone/>
              <a:defRPr sz="1600" b="1"/>
            </a:lvl6pPr>
            <a:lvl7pPr marL="2741275" indent="0">
              <a:buNone/>
              <a:defRPr sz="1600" b="1"/>
            </a:lvl7pPr>
            <a:lvl8pPr marL="3198156" indent="0">
              <a:buNone/>
              <a:defRPr sz="1600" b="1"/>
            </a:lvl8pPr>
            <a:lvl9pPr marL="365503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700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43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6880" indent="0">
              <a:buNone/>
              <a:defRPr sz="2000" b="1"/>
            </a:lvl2pPr>
            <a:lvl3pPr marL="913758" indent="0">
              <a:buNone/>
              <a:defRPr sz="1800" b="1"/>
            </a:lvl3pPr>
            <a:lvl4pPr marL="1370639" indent="0">
              <a:buNone/>
              <a:defRPr sz="1600" b="1"/>
            </a:lvl4pPr>
            <a:lvl5pPr marL="1827517" indent="0">
              <a:buNone/>
              <a:defRPr sz="1600" b="1"/>
            </a:lvl5pPr>
            <a:lvl6pPr marL="2284398" indent="0">
              <a:buNone/>
              <a:defRPr sz="1600" b="1"/>
            </a:lvl6pPr>
            <a:lvl7pPr marL="2741275" indent="0">
              <a:buNone/>
              <a:defRPr sz="1600" b="1"/>
            </a:lvl7pPr>
            <a:lvl8pPr marL="3198156" indent="0">
              <a:buNone/>
              <a:defRPr sz="1600" b="1"/>
            </a:lvl8pPr>
            <a:lvl9pPr marL="365503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700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304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83686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176426"/>
      </p:ext>
    </p:extLst>
  </p:cSld>
  <p:clrMapOvr>
    <a:masterClrMapping/>
  </p:clrMapOvr>
  <p:transition advClick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srgbClr val="838D9B"/>
                </a:solidFill>
              </a:rPr>
              <a:pPr/>
              <a:t>‹#›</a:t>
            </a:fld>
            <a:endParaRPr lang="en-US" dirty="0">
              <a:solidFill>
                <a:srgbClr val="838D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7349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27463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9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9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9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9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8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2230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06186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6" indent="0">
              <a:buNone/>
              <a:defRPr sz="2000" b="1"/>
            </a:lvl2pPr>
            <a:lvl3pPr marL="913972" indent="0">
              <a:buNone/>
              <a:defRPr sz="1800" b="1"/>
            </a:lvl3pPr>
            <a:lvl4pPr marL="1370959" indent="0">
              <a:buNone/>
              <a:defRPr sz="1600" b="1"/>
            </a:lvl4pPr>
            <a:lvl5pPr marL="1827945" indent="0">
              <a:buNone/>
              <a:defRPr sz="1600" b="1"/>
            </a:lvl5pPr>
            <a:lvl6pPr marL="2284932" indent="0">
              <a:buNone/>
              <a:defRPr sz="1600" b="1"/>
            </a:lvl6pPr>
            <a:lvl7pPr marL="2741916" indent="0">
              <a:buNone/>
              <a:defRPr sz="1600" b="1"/>
            </a:lvl7pPr>
            <a:lvl8pPr marL="3198904" indent="0">
              <a:buNone/>
              <a:defRPr sz="1600" b="1"/>
            </a:lvl8pPr>
            <a:lvl9pPr marL="3655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6" indent="0">
              <a:buNone/>
              <a:defRPr sz="2000" b="1"/>
            </a:lvl2pPr>
            <a:lvl3pPr marL="913972" indent="0">
              <a:buNone/>
              <a:defRPr sz="1800" b="1"/>
            </a:lvl3pPr>
            <a:lvl4pPr marL="1370959" indent="0">
              <a:buNone/>
              <a:defRPr sz="1600" b="1"/>
            </a:lvl4pPr>
            <a:lvl5pPr marL="1827945" indent="0">
              <a:buNone/>
              <a:defRPr sz="1600" b="1"/>
            </a:lvl5pPr>
            <a:lvl6pPr marL="2284932" indent="0">
              <a:buNone/>
              <a:defRPr sz="1600" b="1"/>
            </a:lvl6pPr>
            <a:lvl7pPr marL="2741916" indent="0">
              <a:buNone/>
              <a:defRPr sz="1600" b="1"/>
            </a:lvl7pPr>
            <a:lvl8pPr marL="3198904" indent="0">
              <a:buNone/>
              <a:defRPr sz="1600" b="1"/>
            </a:lvl8pPr>
            <a:lvl9pPr marL="3655888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0752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010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59102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86" indent="0">
              <a:buNone/>
              <a:defRPr sz="1200"/>
            </a:lvl2pPr>
            <a:lvl3pPr marL="913972" indent="0">
              <a:buNone/>
              <a:defRPr sz="1000"/>
            </a:lvl3pPr>
            <a:lvl4pPr marL="1370959" indent="0">
              <a:buNone/>
              <a:defRPr sz="900"/>
            </a:lvl4pPr>
            <a:lvl5pPr marL="1827945" indent="0">
              <a:buNone/>
              <a:defRPr sz="900"/>
            </a:lvl5pPr>
            <a:lvl6pPr marL="2284932" indent="0">
              <a:buNone/>
              <a:defRPr sz="900"/>
            </a:lvl6pPr>
            <a:lvl7pPr marL="2741916" indent="0">
              <a:buNone/>
              <a:defRPr sz="900"/>
            </a:lvl7pPr>
            <a:lvl8pPr marL="3198904" indent="0">
              <a:buNone/>
              <a:defRPr sz="900"/>
            </a:lvl8pPr>
            <a:lvl9pPr marL="3655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99142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86" indent="0">
              <a:buNone/>
              <a:defRPr sz="2800"/>
            </a:lvl2pPr>
            <a:lvl3pPr marL="913972" indent="0">
              <a:buNone/>
              <a:defRPr sz="2400"/>
            </a:lvl3pPr>
            <a:lvl4pPr marL="1370959" indent="0">
              <a:buNone/>
              <a:defRPr sz="2000"/>
            </a:lvl4pPr>
            <a:lvl5pPr marL="1827945" indent="0">
              <a:buNone/>
              <a:defRPr sz="2000"/>
            </a:lvl5pPr>
            <a:lvl6pPr marL="2284932" indent="0">
              <a:buNone/>
              <a:defRPr sz="2000"/>
            </a:lvl6pPr>
            <a:lvl7pPr marL="2741916" indent="0">
              <a:buNone/>
              <a:defRPr sz="2000"/>
            </a:lvl7pPr>
            <a:lvl8pPr marL="3198904" indent="0">
              <a:buNone/>
              <a:defRPr sz="2000"/>
            </a:lvl8pPr>
            <a:lvl9pPr marL="365588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86" indent="0">
              <a:buNone/>
              <a:defRPr sz="1200"/>
            </a:lvl2pPr>
            <a:lvl3pPr marL="913972" indent="0">
              <a:buNone/>
              <a:defRPr sz="1000"/>
            </a:lvl3pPr>
            <a:lvl4pPr marL="1370959" indent="0">
              <a:buNone/>
              <a:defRPr sz="900"/>
            </a:lvl4pPr>
            <a:lvl5pPr marL="1827945" indent="0">
              <a:buNone/>
              <a:defRPr sz="900"/>
            </a:lvl5pPr>
            <a:lvl6pPr marL="2284932" indent="0">
              <a:buNone/>
              <a:defRPr sz="900"/>
            </a:lvl6pPr>
            <a:lvl7pPr marL="2741916" indent="0">
              <a:buNone/>
              <a:defRPr sz="900"/>
            </a:lvl7pPr>
            <a:lvl8pPr marL="3198904" indent="0">
              <a:buNone/>
              <a:defRPr sz="900"/>
            </a:lvl8pPr>
            <a:lvl9pPr marL="3655888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5125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52723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5877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377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1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7" y="601889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6880" indent="0">
              <a:buNone/>
              <a:defRPr sz="1200"/>
            </a:lvl2pPr>
            <a:lvl3pPr marL="913758" indent="0">
              <a:buNone/>
              <a:defRPr sz="1000"/>
            </a:lvl3pPr>
            <a:lvl4pPr marL="1370639" indent="0">
              <a:buNone/>
              <a:defRPr sz="900"/>
            </a:lvl4pPr>
            <a:lvl5pPr marL="1827517" indent="0">
              <a:buNone/>
              <a:defRPr sz="900"/>
            </a:lvl5pPr>
            <a:lvl6pPr marL="2284398" indent="0">
              <a:buNone/>
              <a:defRPr sz="900"/>
            </a:lvl6pPr>
            <a:lvl7pPr marL="2741275" indent="0">
              <a:buNone/>
              <a:defRPr sz="900"/>
            </a:lvl7pPr>
            <a:lvl8pPr marL="3198156" indent="0">
              <a:buNone/>
              <a:defRPr sz="900"/>
            </a:lvl8pPr>
            <a:lvl9pPr marL="365503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395761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90078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3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73440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167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0" indent="0">
              <a:buNone/>
              <a:defRPr sz="2000" b="1"/>
            </a:lvl2pPr>
            <a:lvl3pPr marL="913758" indent="0">
              <a:buNone/>
              <a:defRPr sz="1800" b="1"/>
            </a:lvl3pPr>
            <a:lvl4pPr marL="1370639" indent="0">
              <a:buNone/>
              <a:defRPr sz="1600" b="1"/>
            </a:lvl4pPr>
            <a:lvl5pPr marL="1827517" indent="0">
              <a:buNone/>
              <a:defRPr sz="1600" b="1"/>
            </a:lvl5pPr>
            <a:lvl6pPr marL="2284398" indent="0">
              <a:buNone/>
              <a:defRPr sz="1600" b="1"/>
            </a:lvl6pPr>
            <a:lvl7pPr marL="2741275" indent="0">
              <a:buNone/>
              <a:defRPr sz="1600" b="1"/>
            </a:lvl7pPr>
            <a:lvl8pPr marL="3198156" indent="0">
              <a:buNone/>
              <a:defRPr sz="1600" b="1"/>
            </a:lvl8pPr>
            <a:lvl9pPr marL="365503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80" indent="0">
              <a:buNone/>
              <a:defRPr sz="2000" b="1"/>
            </a:lvl2pPr>
            <a:lvl3pPr marL="913758" indent="0">
              <a:buNone/>
              <a:defRPr sz="1800" b="1"/>
            </a:lvl3pPr>
            <a:lvl4pPr marL="1370639" indent="0">
              <a:buNone/>
              <a:defRPr sz="1600" b="1"/>
            </a:lvl4pPr>
            <a:lvl5pPr marL="1827517" indent="0">
              <a:buNone/>
              <a:defRPr sz="1600" b="1"/>
            </a:lvl5pPr>
            <a:lvl6pPr marL="2284398" indent="0">
              <a:buNone/>
              <a:defRPr sz="1600" b="1"/>
            </a:lvl6pPr>
            <a:lvl7pPr marL="2741275" indent="0">
              <a:buNone/>
              <a:defRPr sz="1600" b="1"/>
            </a:lvl7pPr>
            <a:lvl8pPr marL="3198156" indent="0">
              <a:buNone/>
              <a:defRPr sz="1600" b="1"/>
            </a:lvl8pPr>
            <a:lvl9pPr marL="365503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79730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79913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6757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80" indent="0">
              <a:buNone/>
              <a:defRPr sz="1200"/>
            </a:lvl2pPr>
            <a:lvl3pPr marL="913758" indent="0">
              <a:buNone/>
              <a:defRPr sz="1000"/>
            </a:lvl3pPr>
            <a:lvl4pPr marL="1370639" indent="0">
              <a:buNone/>
              <a:defRPr sz="900"/>
            </a:lvl4pPr>
            <a:lvl5pPr marL="1827517" indent="0">
              <a:buNone/>
              <a:defRPr sz="900"/>
            </a:lvl5pPr>
            <a:lvl6pPr marL="2284398" indent="0">
              <a:buNone/>
              <a:defRPr sz="900"/>
            </a:lvl6pPr>
            <a:lvl7pPr marL="2741275" indent="0">
              <a:buNone/>
              <a:defRPr sz="900"/>
            </a:lvl7pPr>
            <a:lvl8pPr marL="3198156" indent="0">
              <a:buNone/>
              <a:defRPr sz="900"/>
            </a:lvl8pPr>
            <a:lvl9pPr marL="365503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90976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880" indent="0">
              <a:buNone/>
              <a:defRPr sz="2800"/>
            </a:lvl2pPr>
            <a:lvl3pPr marL="913758" indent="0">
              <a:buNone/>
              <a:defRPr sz="2400"/>
            </a:lvl3pPr>
            <a:lvl4pPr marL="1370639" indent="0">
              <a:buNone/>
              <a:defRPr sz="2000"/>
            </a:lvl4pPr>
            <a:lvl5pPr marL="1827517" indent="0">
              <a:buNone/>
              <a:defRPr sz="2000"/>
            </a:lvl5pPr>
            <a:lvl6pPr marL="2284398" indent="0">
              <a:buNone/>
              <a:defRPr sz="2000"/>
            </a:lvl6pPr>
            <a:lvl7pPr marL="2741275" indent="0">
              <a:buNone/>
              <a:defRPr sz="2000"/>
            </a:lvl7pPr>
            <a:lvl8pPr marL="3198156" indent="0">
              <a:buNone/>
              <a:defRPr sz="2000"/>
            </a:lvl8pPr>
            <a:lvl9pPr marL="365503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80" indent="0">
              <a:buNone/>
              <a:defRPr sz="1200"/>
            </a:lvl2pPr>
            <a:lvl3pPr marL="913758" indent="0">
              <a:buNone/>
              <a:defRPr sz="1000"/>
            </a:lvl3pPr>
            <a:lvl4pPr marL="1370639" indent="0">
              <a:buNone/>
              <a:defRPr sz="900"/>
            </a:lvl4pPr>
            <a:lvl5pPr marL="1827517" indent="0">
              <a:buNone/>
              <a:defRPr sz="900"/>
            </a:lvl5pPr>
            <a:lvl6pPr marL="2284398" indent="0">
              <a:buNone/>
              <a:defRPr sz="900"/>
            </a:lvl6pPr>
            <a:lvl7pPr marL="2741275" indent="0">
              <a:buNone/>
              <a:defRPr sz="900"/>
            </a:lvl7pPr>
            <a:lvl8pPr marL="3198156" indent="0">
              <a:buNone/>
              <a:defRPr sz="900"/>
            </a:lvl8pPr>
            <a:lvl9pPr marL="365503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5072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528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44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1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905577" y="601889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14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6880" indent="0">
              <a:buNone/>
              <a:defRPr sz="2800"/>
            </a:lvl2pPr>
            <a:lvl3pPr marL="913758" indent="0">
              <a:buNone/>
              <a:defRPr sz="2400"/>
            </a:lvl3pPr>
            <a:lvl4pPr marL="1370639" indent="0">
              <a:buNone/>
              <a:defRPr sz="2000"/>
            </a:lvl4pPr>
            <a:lvl5pPr marL="1827517" indent="0">
              <a:buNone/>
              <a:defRPr sz="2000"/>
            </a:lvl5pPr>
            <a:lvl6pPr marL="2284398" indent="0">
              <a:buNone/>
              <a:defRPr sz="2000"/>
            </a:lvl6pPr>
            <a:lvl7pPr marL="2741275" indent="0">
              <a:buNone/>
              <a:defRPr sz="2000"/>
            </a:lvl7pPr>
            <a:lvl8pPr marL="3198156" indent="0">
              <a:buNone/>
              <a:defRPr sz="2000"/>
            </a:lvl8pPr>
            <a:lvl9pPr marL="3655033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4" y="4133094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6880" indent="0">
              <a:buNone/>
              <a:defRPr sz="1200"/>
            </a:lvl2pPr>
            <a:lvl3pPr marL="913758" indent="0">
              <a:buNone/>
              <a:defRPr sz="1000"/>
            </a:lvl3pPr>
            <a:lvl4pPr marL="1370639" indent="0">
              <a:buNone/>
              <a:defRPr sz="900"/>
            </a:lvl4pPr>
            <a:lvl5pPr marL="1827517" indent="0">
              <a:buNone/>
              <a:defRPr sz="900"/>
            </a:lvl5pPr>
            <a:lvl6pPr marL="2284398" indent="0">
              <a:buNone/>
              <a:defRPr sz="900"/>
            </a:lvl6pPr>
            <a:lvl7pPr marL="2741275" indent="0">
              <a:buNone/>
              <a:defRPr sz="900"/>
            </a:lvl7pPr>
            <a:lvl8pPr marL="3198156" indent="0">
              <a:buNone/>
              <a:defRPr sz="900"/>
            </a:lvl8pPr>
            <a:lvl9pPr marL="365503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/>
              <a:pPr/>
              <a:t>8/24/2012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79541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00016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015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2942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7305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6" indent="0">
              <a:buNone/>
              <a:defRPr sz="2000" b="1"/>
            </a:lvl2pPr>
            <a:lvl3pPr marL="914293" indent="0">
              <a:buNone/>
              <a:defRPr sz="1800" b="1"/>
            </a:lvl3pPr>
            <a:lvl4pPr marL="1371440" indent="0">
              <a:buNone/>
              <a:defRPr sz="1600" b="1"/>
            </a:lvl4pPr>
            <a:lvl5pPr marL="1828586" indent="0">
              <a:buNone/>
              <a:defRPr sz="1600" b="1"/>
            </a:lvl5pPr>
            <a:lvl6pPr marL="2285733" indent="0">
              <a:buNone/>
              <a:defRPr sz="1600" b="1"/>
            </a:lvl6pPr>
            <a:lvl7pPr marL="2742879" indent="0">
              <a:buNone/>
              <a:defRPr sz="1600" b="1"/>
            </a:lvl7pPr>
            <a:lvl8pPr marL="3200026" indent="0">
              <a:buNone/>
              <a:defRPr sz="1600" b="1"/>
            </a:lvl8pPr>
            <a:lvl9pPr marL="365717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01368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00093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4893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46" indent="0">
              <a:buNone/>
              <a:defRPr sz="1200"/>
            </a:lvl2pPr>
            <a:lvl3pPr marL="914293" indent="0">
              <a:buNone/>
              <a:defRPr sz="1000"/>
            </a:lvl3pPr>
            <a:lvl4pPr marL="1371440" indent="0">
              <a:buNone/>
              <a:defRPr sz="900"/>
            </a:lvl4pPr>
            <a:lvl5pPr marL="1828586" indent="0">
              <a:buNone/>
              <a:defRPr sz="900"/>
            </a:lvl5pPr>
            <a:lvl6pPr marL="2285733" indent="0">
              <a:buNone/>
              <a:defRPr sz="900"/>
            </a:lvl6pPr>
            <a:lvl7pPr marL="2742879" indent="0">
              <a:buNone/>
              <a:defRPr sz="900"/>
            </a:lvl7pPr>
            <a:lvl8pPr marL="3200026" indent="0">
              <a:buNone/>
              <a:defRPr sz="900"/>
            </a:lvl8pPr>
            <a:lvl9pPr marL="365717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4471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46" indent="0">
              <a:buNone/>
              <a:defRPr sz="2800"/>
            </a:lvl2pPr>
            <a:lvl3pPr marL="914293" indent="0">
              <a:buNone/>
              <a:defRPr sz="2400"/>
            </a:lvl3pPr>
            <a:lvl4pPr marL="1371440" indent="0">
              <a:buNone/>
              <a:defRPr sz="2000"/>
            </a:lvl4pPr>
            <a:lvl5pPr marL="1828586" indent="0">
              <a:buNone/>
              <a:defRPr sz="2000"/>
            </a:lvl5pPr>
            <a:lvl6pPr marL="2285733" indent="0">
              <a:buNone/>
              <a:defRPr sz="2000"/>
            </a:lvl6pPr>
            <a:lvl7pPr marL="2742879" indent="0">
              <a:buNone/>
              <a:defRPr sz="2000"/>
            </a:lvl7pPr>
            <a:lvl8pPr marL="3200026" indent="0">
              <a:buNone/>
              <a:defRPr sz="2000"/>
            </a:lvl8pPr>
            <a:lvl9pPr marL="365717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46" indent="0">
              <a:buNone/>
              <a:defRPr sz="1200"/>
            </a:lvl2pPr>
            <a:lvl3pPr marL="914293" indent="0">
              <a:buNone/>
              <a:defRPr sz="1000"/>
            </a:lvl3pPr>
            <a:lvl4pPr marL="1371440" indent="0">
              <a:buNone/>
              <a:defRPr sz="900"/>
            </a:lvl4pPr>
            <a:lvl5pPr marL="1828586" indent="0">
              <a:buNone/>
              <a:defRPr sz="900"/>
            </a:lvl5pPr>
            <a:lvl6pPr marL="2285733" indent="0">
              <a:buNone/>
              <a:defRPr sz="900"/>
            </a:lvl6pPr>
            <a:lvl7pPr marL="2742879" indent="0">
              <a:buNone/>
              <a:defRPr sz="900"/>
            </a:lvl7pPr>
            <a:lvl8pPr marL="3200026" indent="0">
              <a:buNone/>
              <a:defRPr sz="900"/>
            </a:lvl8pPr>
            <a:lvl9pPr marL="365717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40427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296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_rels/slideMaster5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26.xml"/><Relationship Id="rId21" Type="http://schemas.openxmlformats.org/officeDocument/2006/relationships/slideLayout" Target="../slideLayouts/slideLayout121.xml"/><Relationship Id="rId34" Type="http://schemas.openxmlformats.org/officeDocument/2006/relationships/slideLayout" Target="../slideLayouts/slideLayout134.xml"/><Relationship Id="rId42" Type="http://schemas.openxmlformats.org/officeDocument/2006/relationships/slideLayout" Target="../slideLayouts/slideLayout142.xml"/><Relationship Id="rId47" Type="http://schemas.openxmlformats.org/officeDocument/2006/relationships/slideLayout" Target="../slideLayouts/slideLayout147.xml"/><Relationship Id="rId50" Type="http://schemas.openxmlformats.org/officeDocument/2006/relationships/slideLayout" Target="../slideLayouts/slideLayout150.xml"/><Relationship Id="rId55" Type="http://schemas.openxmlformats.org/officeDocument/2006/relationships/slideLayout" Target="../slideLayouts/slideLayout155.xml"/><Relationship Id="rId63" Type="http://schemas.openxmlformats.org/officeDocument/2006/relationships/slideLayout" Target="../slideLayouts/slideLayout163.xml"/><Relationship Id="rId68" Type="http://schemas.openxmlformats.org/officeDocument/2006/relationships/theme" Target="../theme/theme5.xml"/><Relationship Id="rId7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2.xml"/><Relationship Id="rId16" Type="http://schemas.openxmlformats.org/officeDocument/2006/relationships/slideLayout" Target="../slideLayouts/slideLayout116.xml"/><Relationship Id="rId29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11.xml"/><Relationship Id="rId24" Type="http://schemas.openxmlformats.org/officeDocument/2006/relationships/slideLayout" Target="../slideLayouts/slideLayout124.xml"/><Relationship Id="rId32" Type="http://schemas.openxmlformats.org/officeDocument/2006/relationships/slideLayout" Target="../slideLayouts/slideLayout132.xml"/><Relationship Id="rId37" Type="http://schemas.openxmlformats.org/officeDocument/2006/relationships/slideLayout" Target="../slideLayouts/slideLayout137.xml"/><Relationship Id="rId40" Type="http://schemas.openxmlformats.org/officeDocument/2006/relationships/slideLayout" Target="../slideLayouts/slideLayout140.xml"/><Relationship Id="rId45" Type="http://schemas.openxmlformats.org/officeDocument/2006/relationships/slideLayout" Target="../slideLayouts/slideLayout145.xml"/><Relationship Id="rId53" Type="http://schemas.openxmlformats.org/officeDocument/2006/relationships/slideLayout" Target="../slideLayouts/slideLayout153.xml"/><Relationship Id="rId58" Type="http://schemas.openxmlformats.org/officeDocument/2006/relationships/slideLayout" Target="../slideLayouts/slideLayout158.xml"/><Relationship Id="rId66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05.xml"/><Relationship Id="rId61" Type="http://schemas.openxmlformats.org/officeDocument/2006/relationships/slideLayout" Target="../slideLayouts/slideLayout161.xml"/><Relationship Id="rId19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14.xml"/><Relationship Id="rId22" Type="http://schemas.openxmlformats.org/officeDocument/2006/relationships/slideLayout" Target="../slideLayouts/slideLayout122.xml"/><Relationship Id="rId27" Type="http://schemas.openxmlformats.org/officeDocument/2006/relationships/slideLayout" Target="../slideLayouts/slideLayout127.xml"/><Relationship Id="rId30" Type="http://schemas.openxmlformats.org/officeDocument/2006/relationships/slideLayout" Target="../slideLayouts/slideLayout130.xml"/><Relationship Id="rId35" Type="http://schemas.openxmlformats.org/officeDocument/2006/relationships/slideLayout" Target="../slideLayouts/slideLayout135.xml"/><Relationship Id="rId43" Type="http://schemas.openxmlformats.org/officeDocument/2006/relationships/slideLayout" Target="../slideLayouts/slideLayout143.xml"/><Relationship Id="rId48" Type="http://schemas.openxmlformats.org/officeDocument/2006/relationships/slideLayout" Target="../slideLayouts/slideLayout148.xml"/><Relationship Id="rId56" Type="http://schemas.openxmlformats.org/officeDocument/2006/relationships/slideLayout" Target="../slideLayouts/slideLayout156.xml"/><Relationship Id="rId64" Type="http://schemas.openxmlformats.org/officeDocument/2006/relationships/slideLayout" Target="../slideLayouts/slideLayout164.xml"/><Relationship Id="rId8" Type="http://schemas.openxmlformats.org/officeDocument/2006/relationships/slideLayout" Target="../slideLayouts/slideLayout108.xml"/><Relationship Id="rId51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12.xml"/><Relationship Id="rId17" Type="http://schemas.openxmlformats.org/officeDocument/2006/relationships/slideLayout" Target="../slideLayouts/slideLayout117.xml"/><Relationship Id="rId25" Type="http://schemas.openxmlformats.org/officeDocument/2006/relationships/slideLayout" Target="../slideLayouts/slideLayout125.xml"/><Relationship Id="rId33" Type="http://schemas.openxmlformats.org/officeDocument/2006/relationships/slideLayout" Target="../slideLayouts/slideLayout133.xml"/><Relationship Id="rId38" Type="http://schemas.openxmlformats.org/officeDocument/2006/relationships/slideLayout" Target="../slideLayouts/slideLayout138.xml"/><Relationship Id="rId46" Type="http://schemas.openxmlformats.org/officeDocument/2006/relationships/slideLayout" Target="../slideLayouts/slideLayout146.xml"/><Relationship Id="rId59" Type="http://schemas.openxmlformats.org/officeDocument/2006/relationships/slideLayout" Target="../slideLayouts/slideLayout159.xml"/><Relationship Id="rId67" Type="http://schemas.openxmlformats.org/officeDocument/2006/relationships/slideLayout" Target="../slideLayouts/slideLayout167.xml"/><Relationship Id="rId20" Type="http://schemas.openxmlformats.org/officeDocument/2006/relationships/slideLayout" Target="../slideLayouts/slideLayout120.xml"/><Relationship Id="rId41" Type="http://schemas.openxmlformats.org/officeDocument/2006/relationships/slideLayout" Target="../slideLayouts/slideLayout141.xml"/><Relationship Id="rId54" Type="http://schemas.openxmlformats.org/officeDocument/2006/relationships/slideLayout" Target="../slideLayouts/slideLayout154.xml"/><Relationship Id="rId6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5" Type="http://schemas.openxmlformats.org/officeDocument/2006/relationships/slideLayout" Target="../slideLayouts/slideLayout115.xml"/><Relationship Id="rId23" Type="http://schemas.openxmlformats.org/officeDocument/2006/relationships/slideLayout" Target="../slideLayouts/slideLayout123.xml"/><Relationship Id="rId28" Type="http://schemas.openxmlformats.org/officeDocument/2006/relationships/slideLayout" Target="../slideLayouts/slideLayout128.xml"/><Relationship Id="rId36" Type="http://schemas.openxmlformats.org/officeDocument/2006/relationships/slideLayout" Target="../slideLayouts/slideLayout136.xml"/><Relationship Id="rId49" Type="http://schemas.openxmlformats.org/officeDocument/2006/relationships/slideLayout" Target="../slideLayouts/slideLayout149.xml"/><Relationship Id="rId57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10.xml"/><Relationship Id="rId31" Type="http://schemas.openxmlformats.org/officeDocument/2006/relationships/slideLayout" Target="../slideLayouts/slideLayout131.xml"/><Relationship Id="rId44" Type="http://schemas.openxmlformats.org/officeDocument/2006/relationships/slideLayout" Target="../slideLayouts/slideLayout144.xml"/><Relationship Id="rId52" Type="http://schemas.openxmlformats.org/officeDocument/2006/relationships/slideLayout" Target="../slideLayouts/slideLayout152.xml"/><Relationship Id="rId60" Type="http://schemas.openxmlformats.org/officeDocument/2006/relationships/slideLayout" Target="../slideLayouts/slideLayout160.xml"/><Relationship Id="rId65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3.xml"/><Relationship Id="rId18" Type="http://schemas.openxmlformats.org/officeDocument/2006/relationships/slideLayout" Target="../slideLayouts/slideLayout118.xml"/><Relationship Id="rId39" Type="http://schemas.openxmlformats.org/officeDocument/2006/relationships/slideLayout" Target="../slideLayouts/slideLayout13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1242" y="-21508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376" tIns="45688" rIns="91376" bIns="45688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8" y="2323658"/>
            <a:ext cx="6777317" cy="3508977"/>
          </a:xfrm>
          <a:prstGeom prst="rect">
            <a:avLst/>
          </a:prstGeom>
        </p:spPr>
        <p:txBody>
          <a:bodyPr vert="horz" lIns="91376" tIns="45688" rIns="91376" bIns="4568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3"/>
            <a:ext cx="2133600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 defTabSz="456880"/>
            <a:fld id="{788A9AA6-F322-CA4B-B0A0-E46E4AB9746C}" type="datetimeFigureOut">
              <a:rPr lang="en-US" smtClean="0"/>
              <a:pPr defTabSz="456880"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9" y="5852163"/>
            <a:ext cx="3502152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defTabSz="456880"/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3"/>
            <a:ext cx="1332156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 defTabSz="456880"/>
            <a:fld id="{4A6F9ADA-26DD-B245-9322-29CF4F10CD66}" type="slidenum">
              <a:rPr lang="en-US" smtClean="0"/>
              <a:pPr defTabSz="45688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15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  <p:sldLayoutId id="2147483722" r:id="rId26"/>
    <p:sldLayoutId id="2147483723" r:id="rId27"/>
    <p:sldLayoutId id="2147483724" r:id="rId28"/>
    <p:sldLayoutId id="2147483725" r:id="rId29"/>
    <p:sldLayoutId id="2147483726" r:id="rId30"/>
    <p:sldLayoutId id="2147483727" r:id="rId31"/>
    <p:sldLayoutId id="2147483728" r:id="rId32"/>
    <p:sldLayoutId id="2147483729" r:id="rId33"/>
    <p:sldLayoutId id="2147483730" r:id="rId34"/>
    <p:sldLayoutId id="2147483731" r:id="rId35"/>
    <p:sldLayoutId id="2147483732" r:id="rId36"/>
    <p:sldLayoutId id="2147483733" r:id="rId37"/>
    <p:sldLayoutId id="2147483734" r:id="rId38"/>
    <p:sldLayoutId id="2147483735" r:id="rId39"/>
    <p:sldLayoutId id="2147483736" r:id="rId40"/>
    <p:sldLayoutId id="2147483737" r:id="rId41"/>
    <p:sldLayoutId id="2147483738" r:id="rId42"/>
    <p:sldLayoutId id="2147483751" r:id="rId43"/>
    <p:sldLayoutId id="2147483752" r:id="rId44"/>
    <p:sldLayoutId id="2147483753" r:id="rId45"/>
    <p:sldLayoutId id="2147483754" r:id="rId46"/>
    <p:sldLayoutId id="2147483755" r:id="rId47"/>
    <p:sldLayoutId id="2147483756" r:id="rId48"/>
    <p:sldLayoutId id="2147483757" r:id="rId49"/>
    <p:sldLayoutId id="2147483758" r:id="rId50"/>
    <p:sldLayoutId id="2147483759" r:id="rId51"/>
    <p:sldLayoutId id="2147483760" r:id="rId52"/>
    <p:sldLayoutId id="2147483761" r:id="rId53"/>
    <p:sldLayoutId id="2147483762" r:id="rId54"/>
    <p:sldLayoutId id="2147483763" r:id="rId55"/>
    <p:sldLayoutId id="2147483764" r:id="rId56"/>
    <p:sldLayoutId id="2147483765" r:id="rId57"/>
    <p:sldLayoutId id="2147483768" r:id="rId58"/>
    <p:sldLayoutId id="2147483769" r:id="rId59"/>
    <p:sldLayoutId id="2147483770" r:id="rId60"/>
    <p:sldLayoutId id="2147483771" r:id="rId61"/>
    <p:sldLayoutId id="2147483772" r:id="rId62"/>
    <p:sldLayoutId id="2147483773" r:id="rId63"/>
    <p:sldLayoutId id="2147483774" r:id="rId64"/>
    <p:sldLayoutId id="2147483775" r:id="rId65"/>
    <p:sldLayoutId id="2147483776" r:id="rId66"/>
    <p:sldLayoutId id="2147483777" r:id="rId67"/>
  </p:sldLayoutIdLst>
  <p:txStyles>
    <p:titleStyle>
      <a:lvl1pPr algn="l" defTabSz="913758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659" indent="-274128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633" indent="-274128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3758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24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4950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6839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7866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18892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19921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80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8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39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17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98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75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56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33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97" tIns="45698" rIns="91397" bIns="4569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397" tIns="45698" rIns="91397" bIns="4569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397" tIns="45698" rIns="91397" bIns="4569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fld id="{788A9AA6-F322-CA4B-B0A0-E46E4AB9746C}" type="datetimeFigureOut">
              <a:rPr lang="en-US" smtClean="0"/>
              <a:pPr defTabSz="456880"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397" tIns="45698" rIns="91397" bIns="4569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397" tIns="45698" rIns="91397" bIns="4569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fld id="{4A6F9ADA-26DD-B245-9322-29CF4F10CD66}" type="slidenum">
              <a:rPr lang="en-US" smtClean="0"/>
              <a:pPr defTabSz="45688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92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ctr" defTabSz="91397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39" indent="-342739" algn="l" defTabSz="91397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02" indent="-285616" algn="l" defTabSz="91397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66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51" indent="-228492" algn="l" defTabSz="91397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38" indent="-228492" algn="l" defTabSz="91397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24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11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396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382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6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72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59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45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32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16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04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88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76" tIns="45688" rIns="91376" bIns="4568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376" tIns="45688" rIns="91376" bIns="4568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6880"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688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69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ctr" defTabSz="91375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659" indent="-342659" algn="l" defTabSz="91375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28" indent="-285548" algn="l" defTabSz="91375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199" indent="-228439" algn="l" defTabSz="9137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077" indent="-228439" algn="l" defTabSz="91375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957" indent="-228439" algn="l" defTabSz="91375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836" indent="-228439" algn="l" defTabSz="91375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716" indent="-228439" algn="l" defTabSz="91375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595" indent="-228439" algn="l" defTabSz="91375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472" indent="-228439" algn="l" defTabSz="91375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80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8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39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17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98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75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56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33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29" tIns="45714" rIns="91429" bIns="4571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29" tIns="45714" rIns="91429" bIns="4571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46"/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46"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46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29" tIns="45714" rIns="91429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146"/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146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87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ctr" defTabSz="91429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0" indent="-342860" algn="l" defTabSz="91429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3" indent="-285717" algn="l" defTabSz="91429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67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3" indent="-228573" algn="l" defTabSz="91429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59" indent="-228573" algn="l" defTabSz="91429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06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53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99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46" indent="-228573" algn="l" defTabSz="9142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3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0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33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9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26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72" algn="l" defTabSz="9142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6880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6880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88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1242" y="-21508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rgbClr val="DE72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 defTabSz="45688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376" tIns="45688" rIns="91376" bIns="45688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8" y="2323658"/>
            <a:ext cx="6777317" cy="3508977"/>
          </a:xfrm>
          <a:prstGeom prst="rect">
            <a:avLst/>
          </a:prstGeom>
        </p:spPr>
        <p:txBody>
          <a:bodyPr vert="horz" lIns="91376" tIns="45688" rIns="91376" bIns="4568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3"/>
            <a:ext cx="2133600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 defTabSz="456880"/>
            <a:fld id="{788A9AA6-F322-CA4B-B0A0-E46E4AB9746C}" type="datetimeFigureOut">
              <a:rPr lang="en-US" smtClean="0"/>
              <a:pPr defTabSz="456880"/>
              <a:t>8/24/2012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9" y="5852163"/>
            <a:ext cx="3502152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defTabSz="456880"/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3"/>
            <a:ext cx="1332156" cy="365125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 defTabSz="456880"/>
            <a:fld id="{4A6F9ADA-26DD-B245-9322-29CF4F10CD66}" type="slidenum">
              <a:rPr lang="en-US" smtClean="0"/>
              <a:pPr defTabSz="45688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03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  <p:sldLayoutId id="2147483858" r:id="rId20"/>
    <p:sldLayoutId id="2147483859" r:id="rId21"/>
    <p:sldLayoutId id="2147483860" r:id="rId22"/>
    <p:sldLayoutId id="2147483861" r:id="rId23"/>
    <p:sldLayoutId id="2147483862" r:id="rId24"/>
    <p:sldLayoutId id="2147483863" r:id="rId25"/>
    <p:sldLayoutId id="2147483864" r:id="rId26"/>
    <p:sldLayoutId id="2147483865" r:id="rId27"/>
    <p:sldLayoutId id="2147483866" r:id="rId28"/>
    <p:sldLayoutId id="2147483867" r:id="rId29"/>
    <p:sldLayoutId id="2147483868" r:id="rId30"/>
    <p:sldLayoutId id="2147483869" r:id="rId31"/>
    <p:sldLayoutId id="2147483870" r:id="rId32"/>
    <p:sldLayoutId id="2147483871" r:id="rId33"/>
    <p:sldLayoutId id="2147483872" r:id="rId34"/>
    <p:sldLayoutId id="2147483873" r:id="rId35"/>
    <p:sldLayoutId id="2147483874" r:id="rId36"/>
    <p:sldLayoutId id="2147483875" r:id="rId37"/>
    <p:sldLayoutId id="2147483876" r:id="rId38"/>
    <p:sldLayoutId id="2147483877" r:id="rId39"/>
    <p:sldLayoutId id="2147483878" r:id="rId40"/>
    <p:sldLayoutId id="2147483879" r:id="rId41"/>
    <p:sldLayoutId id="2147483880" r:id="rId42"/>
    <p:sldLayoutId id="2147483881" r:id="rId43"/>
    <p:sldLayoutId id="2147483882" r:id="rId44"/>
    <p:sldLayoutId id="2147483883" r:id="rId45"/>
    <p:sldLayoutId id="2147483884" r:id="rId46"/>
    <p:sldLayoutId id="2147483885" r:id="rId47"/>
    <p:sldLayoutId id="2147483886" r:id="rId48"/>
    <p:sldLayoutId id="2147483887" r:id="rId49"/>
    <p:sldLayoutId id="2147483888" r:id="rId50"/>
    <p:sldLayoutId id="2147483889" r:id="rId51"/>
    <p:sldLayoutId id="2147483890" r:id="rId52"/>
    <p:sldLayoutId id="2147483891" r:id="rId53"/>
    <p:sldLayoutId id="2147483892" r:id="rId54"/>
    <p:sldLayoutId id="2147483893" r:id="rId55"/>
    <p:sldLayoutId id="2147483894" r:id="rId56"/>
    <p:sldLayoutId id="2147483895" r:id="rId57"/>
    <p:sldLayoutId id="2147483896" r:id="rId58"/>
    <p:sldLayoutId id="2147483897" r:id="rId59"/>
    <p:sldLayoutId id="2147483898" r:id="rId60"/>
    <p:sldLayoutId id="2147483899" r:id="rId61"/>
    <p:sldLayoutId id="2147483900" r:id="rId62"/>
    <p:sldLayoutId id="2147483901" r:id="rId63"/>
    <p:sldLayoutId id="2147483902" r:id="rId64"/>
    <p:sldLayoutId id="2147483903" r:id="rId65"/>
    <p:sldLayoutId id="2147483904" r:id="rId66"/>
    <p:sldLayoutId id="2147483905" r:id="rId67"/>
  </p:sldLayoutIdLst>
  <p:txStyles>
    <p:titleStyle>
      <a:lvl1pPr algn="l" defTabSz="913758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659" indent="-274128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633" indent="-274128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3758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24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4950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6839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7866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18892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19921" indent="-228439" algn="l" defTabSz="913758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80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8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39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17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98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75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56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33" algn="l" defTabSz="9137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397" tIns="45698" rIns="91397" bIns="4569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397" tIns="45698" rIns="91397" bIns="4569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397" tIns="45698" rIns="91397" bIns="4569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fld id="{788A9AA6-F322-CA4B-B0A0-E46E4AB974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6880"/>
              <a:t>8/24/2012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397" tIns="45698" rIns="91397" bIns="4569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endParaRPr lang="en-US" dirty="0">
              <a:solidFill>
                <a:srgbClr val="838D9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397" tIns="45698" rIns="91397" bIns="4569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6880"/>
            <a:fld id="{4A6F9ADA-26DD-B245-9322-29CF4F10CD6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688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363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defTabSz="91397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39" indent="-342739" algn="l" defTabSz="91397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02" indent="-285616" algn="l" defTabSz="91397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66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51" indent="-228492" algn="l" defTabSz="91397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38" indent="-228492" algn="l" defTabSz="91397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24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11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396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382" indent="-228492" algn="l" defTabSz="9139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6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72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59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45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32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16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04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888" algn="l" defTabSz="9139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ph/imgres?imgurl=http://real-world-news.org/graphics/laminin1.gif&amp;imgrefurl=http://real-world-news.org/articles-rwn/laminin.html&amp;h=357&amp;w=222&amp;sz=9&amp;tbnid=6teJ2FqlvS2FhM:&amp;tbnh=90&amp;tbnw=56&amp;prev=/search?q=laminin&amp;tbm=isch&amp;tbo=u&amp;zoom=1&amp;q=laminin&amp;docid=Nw-ob3ryR-qjeM&amp;hl=tl&amp;sa=X&amp;ei=KAf3TqX8K42diAedyZG1AQ&amp;sqi=2&amp;ved=0CCwQ9QEwAQ&amp;dur=765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2.xml"/><Relationship Id="rId6" Type="http://schemas.openxmlformats.org/officeDocument/2006/relationships/image" Target="../media/image27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7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9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9.xml"/><Relationship Id="rId5" Type="http://schemas.openxmlformats.org/officeDocument/2006/relationships/image" Target="../media/image27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9.xml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9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58.emf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8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8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8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8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3" Type="http://schemas.openxmlformats.org/officeDocument/2006/relationships/image" Target="../media/image65.emf"/><Relationship Id="rId7" Type="http://schemas.openxmlformats.org/officeDocument/2006/relationships/image" Target="../media/image69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68.emf"/><Relationship Id="rId11" Type="http://schemas.openxmlformats.org/officeDocument/2006/relationships/image" Target="../media/image73.emf"/><Relationship Id="rId5" Type="http://schemas.openxmlformats.org/officeDocument/2006/relationships/image" Target="../media/image67.emf"/><Relationship Id="rId10" Type="http://schemas.openxmlformats.org/officeDocument/2006/relationships/image" Target="../media/image72.emf"/><Relationship Id="rId4" Type="http://schemas.openxmlformats.org/officeDocument/2006/relationships/image" Target="../media/image66.emf"/><Relationship Id="rId9" Type="http://schemas.openxmlformats.org/officeDocument/2006/relationships/image" Target="../media/image71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8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77.emf"/><Relationship Id="rId4" Type="http://schemas.openxmlformats.org/officeDocument/2006/relationships/image" Target="../media/image7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emf"/><Relationship Id="rId13" Type="http://schemas.openxmlformats.org/officeDocument/2006/relationships/image" Target="../media/image89.emf"/><Relationship Id="rId18" Type="http://schemas.openxmlformats.org/officeDocument/2006/relationships/image" Target="../media/image94.emf"/><Relationship Id="rId3" Type="http://schemas.openxmlformats.org/officeDocument/2006/relationships/image" Target="../media/image79.emf"/><Relationship Id="rId7" Type="http://schemas.openxmlformats.org/officeDocument/2006/relationships/image" Target="../media/image83.emf"/><Relationship Id="rId12" Type="http://schemas.openxmlformats.org/officeDocument/2006/relationships/image" Target="../media/image88.emf"/><Relationship Id="rId17" Type="http://schemas.openxmlformats.org/officeDocument/2006/relationships/image" Target="../media/image93.emf"/><Relationship Id="rId2" Type="http://schemas.openxmlformats.org/officeDocument/2006/relationships/image" Target="../media/image78.emf"/><Relationship Id="rId16" Type="http://schemas.openxmlformats.org/officeDocument/2006/relationships/image" Target="../media/image92.emf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82.emf"/><Relationship Id="rId11" Type="http://schemas.openxmlformats.org/officeDocument/2006/relationships/image" Target="../media/image87.emf"/><Relationship Id="rId5" Type="http://schemas.openxmlformats.org/officeDocument/2006/relationships/image" Target="../media/image81.emf"/><Relationship Id="rId15" Type="http://schemas.openxmlformats.org/officeDocument/2006/relationships/image" Target="../media/image91.emf"/><Relationship Id="rId10" Type="http://schemas.openxmlformats.org/officeDocument/2006/relationships/image" Target="../media/image86.emf"/><Relationship Id="rId19" Type="http://schemas.openxmlformats.org/officeDocument/2006/relationships/image" Target="../media/image95.emf"/><Relationship Id="rId4" Type="http://schemas.openxmlformats.org/officeDocument/2006/relationships/image" Target="../media/image80.emf"/><Relationship Id="rId9" Type="http://schemas.openxmlformats.org/officeDocument/2006/relationships/image" Target="../media/image85.emf"/><Relationship Id="rId14" Type="http://schemas.openxmlformats.org/officeDocument/2006/relationships/image" Target="../media/image90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8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8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8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8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106.jpeg"/><Relationship Id="rId4" Type="http://schemas.openxmlformats.org/officeDocument/2006/relationships/image" Target="../media/image10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112.jpeg"/><Relationship Id="rId4" Type="http://schemas.openxmlformats.org/officeDocument/2006/relationships/image" Target="../media/image11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3.emf"/><Relationship Id="rId4" Type="http://schemas.openxmlformats.org/officeDocument/2006/relationships/package" Target="../embeddings/Microsoft_Word_Document1.docx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71" y="4648206"/>
            <a:ext cx="3309803" cy="1260629"/>
          </a:xfrm>
        </p:spPr>
        <p:txBody>
          <a:bodyPr>
            <a:normAutofit/>
          </a:bodyPr>
          <a:lstStyle/>
          <a:p>
            <a:pPr algn="ctr"/>
            <a:r>
              <a:rPr lang="es-MX" sz="2400" b="1" dirty="0"/>
              <a:t>Descripción de</a:t>
            </a:r>
          </a:p>
          <a:p>
            <a:pPr algn="ctr"/>
            <a:r>
              <a:rPr lang="es-MX" sz="2400" b="1" dirty="0"/>
              <a:t>la Oportunidad</a:t>
            </a: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525" y="2895600"/>
            <a:ext cx="2739482" cy="130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173" y="2981018"/>
            <a:ext cx="1116699" cy="11337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8907" y="2981018"/>
            <a:ext cx="1116699" cy="11337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6707" y="2981018"/>
            <a:ext cx="1116699" cy="11337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272"/>
          <a:stretch/>
        </p:blipFill>
        <p:spPr>
          <a:xfrm>
            <a:off x="6" y="4203458"/>
            <a:ext cx="689317" cy="11337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000"/>
          <a:stretch/>
        </p:blipFill>
        <p:spPr>
          <a:xfrm>
            <a:off x="3953487" y="1664206"/>
            <a:ext cx="558349" cy="11337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5950"/>
          <a:stretch/>
        </p:blipFill>
        <p:spPr>
          <a:xfrm>
            <a:off x="8428757" y="4267200"/>
            <a:ext cx="715247" cy="11337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907" y="5486400"/>
            <a:ext cx="1116699" cy="113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1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32956" y="54633"/>
            <a:ext cx="8126556" cy="1431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54" tIns="45678" rIns="91354" bIns="45678">
            <a:spAutoFit/>
          </a:bodyPr>
          <a:lstStyle/>
          <a:p>
            <a:pPr algn="ctr" defTabSz="913859" eaLnBrk="0" hangingPunct="0">
              <a:defRPr/>
            </a:pPr>
            <a:r>
              <a:rPr lang="en-US" sz="39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Las personas se </a:t>
            </a:r>
            <a:r>
              <a:rPr lang="en-US" sz="3900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enferman</a:t>
            </a:r>
            <a:r>
              <a:rPr lang="en-US" sz="39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 </a:t>
            </a:r>
            <a:r>
              <a:rPr lang="en-US" sz="3900" b="1" dirty="0" err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causa</a:t>
            </a:r>
            <a:r>
              <a:rPr lang="en-US" sz="39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de</a:t>
            </a:r>
          </a:p>
          <a:p>
            <a:pPr algn="ctr" defTabSz="913859" eaLnBrk="0" hangingPunct="0">
              <a:defRPr/>
            </a:pPr>
            <a:r>
              <a:rPr lang="en-US" sz="48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LOS RADICALES LIBRES</a:t>
            </a:r>
          </a:p>
        </p:txBody>
      </p:sp>
      <p:sp>
        <p:nvSpPr>
          <p:cNvPr id="7" name="Rectangle 6"/>
          <p:cNvSpPr/>
          <p:nvPr/>
        </p:nvSpPr>
        <p:spPr>
          <a:xfrm>
            <a:off x="2563585" y="4279282"/>
            <a:ext cx="4364811" cy="570283"/>
          </a:xfrm>
          <a:prstGeom prst="rect">
            <a:avLst/>
          </a:prstGeom>
        </p:spPr>
        <p:txBody>
          <a:bodyPr wrap="none" lIns="81994" tIns="40995" rIns="81994" bIns="40995">
            <a:spAutoFit/>
          </a:bodyPr>
          <a:lstStyle/>
          <a:p>
            <a:pPr algn="ctr" defTabSz="913544">
              <a:defRPr/>
            </a:pPr>
            <a:r>
              <a:rPr lang="en-US" sz="3200" b="1" spc="4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RADICALES LIBRES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25138" y="4776683"/>
            <a:ext cx="8711045" cy="154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994" tIns="40995" rIns="81994" bIns="40995">
            <a:spAutoFit/>
          </a:bodyPr>
          <a:lstStyle/>
          <a:p>
            <a:pPr algn="ctr"/>
            <a:r>
              <a:rPr lang="es-ES" sz="3200" dirty="0"/>
              <a:t>Son sustancias químicas altamente reactivas</a:t>
            </a:r>
            <a:br>
              <a:rPr lang="es-ES" sz="3200" dirty="0"/>
            </a:br>
            <a:r>
              <a:rPr lang="es-ES" sz="3200" dirty="0"/>
              <a:t>dañando de la proteína de la membrana celular y el ADN con carga positiva</a:t>
            </a:r>
            <a:endParaRPr lang="en-PH" sz="3200" b="1" dirty="0">
              <a:latin typeface="Calibri" pitchFamily="34" charset="0"/>
            </a:endParaRPr>
          </a:p>
        </p:txBody>
      </p:sp>
      <p:pic>
        <p:nvPicPr>
          <p:cNvPr id="9" name="Picture 14"/>
          <p:cNvPicPr>
            <a:picLocks noChangeAspect="1" noChangeArrowheads="1"/>
          </p:cNvPicPr>
          <p:nvPr/>
        </p:nvPicPr>
        <p:blipFill rotWithShape="1">
          <a:blip r:embed="rId3"/>
          <a:srcRect r="2958"/>
          <a:stretch/>
        </p:blipFill>
        <p:spPr bwMode="auto">
          <a:xfrm>
            <a:off x="2989214" y="1638891"/>
            <a:ext cx="3363962" cy="264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466452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50000"/>
          </a:blip>
          <a:srcRect/>
          <a:stretch>
            <a:fillRect/>
          </a:stretch>
        </p:blipFill>
        <p:spPr bwMode="auto">
          <a:xfrm rot="2066517">
            <a:off x="3719080" y="1253662"/>
            <a:ext cx="1853045" cy="567297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1296" y="1571629"/>
            <a:ext cx="3055216" cy="4203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3681" y="357191"/>
            <a:ext cx="8976656" cy="744510"/>
          </a:xfrm>
          <a:prstGeom prst="rect">
            <a:avLst/>
          </a:prstGeom>
        </p:spPr>
        <p:txBody>
          <a:bodyPr wrap="none" lIns="81994" tIns="40995" rIns="81994" bIns="40995">
            <a:spAutoFit/>
          </a:bodyPr>
          <a:lstStyle/>
          <a:p>
            <a:pPr algn="ctr" defTabSz="913544">
              <a:defRPr/>
            </a:pPr>
            <a:r>
              <a:rPr lang="en-US" sz="43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</a:rPr>
              <a:t>FUENTE DE RADICALES LIBRES</a:t>
            </a:r>
          </a:p>
        </p:txBody>
      </p: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522432" y="1456765"/>
            <a:ext cx="2515466" cy="2159951"/>
            <a:chOff x="1295400" y="2590800"/>
            <a:chExt cx="1600200" cy="1490817"/>
          </a:xfrm>
        </p:grpSpPr>
        <p:pic>
          <p:nvPicPr>
            <p:cNvPr id="70670" name="Picture 2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95400" y="2590800"/>
              <a:ext cx="1600200" cy="1173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71" name="TextBox 38"/>
            <p:cNvSpPr txBox="1">
              <a:spLocks noChangeArrowheads="1"/>
            </p:cNvSpPr>
            <p:nvPr/>
          </p:nvSpPr>
          <p:spPr bwMode="auto">
            <a:xfrm>
              <a:off x="1565295" y="3635514"/>
              <a:ext cx="1092347" cy="446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PH" sz="3600" dirty="0">
                  <a:solidFill>
                    <a:srgbClr val="0000FF"/>
                  </a:solidFill>
                  <a:latin typeface="Calibri" pitchFamily="34" charset="0"/>
                </a:rPr>
                <a:t>Comida </a:t>
              </a:r>
            </a:p>
          </p:txBody>
        </p:sp>
      </p:grp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6192694" y="1497387"/>
            <a:ext cx="2506806" cy="2285894"/>
            <a:chOff x="5791200" y="2438400"/>
            <a:chExt cx="1676400" cy="1487343"/>
          </a:xfrm>
        </p:grpSpPr>
        <p:pic>
          <p:nvPicPr>
            <p:cNvPr id="70668" name="Picture 2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91200" y="2438400"/>
              <a:ext cx="1676400" cy="1166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69" name="TextBox 40"/>
            <p:cNvSpPr txBox="1">
              <a:spLocks noChangeArrowheads="1"/>
            </p:cNvSpPr>
            <p:nvPr/>
          </p:nvSpPr>
          <p:spPr bwMode="auto">
            <a:xfrm>
              <a:off x="6324600" y="3505200"/>
              <a:ext cx="699367" cy="420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PH" sz="3600" dirty="0" err="1">
                  <a:solidFill>
                    <a:srgbClr val="0000FF"/>
                  </a:solidFill>
                  <a:latin typeface="Calibri" pitchFamily="34" charset="0"/>
                </a:rPr>
                <a:t>Aire</a:t>
              </a:r>
              <a:r>
                <a:rPr lang="en-PH" sz="3600" dirty="0">
                  <a:solidFill>
                    <a:srgbClr val="0000FF"/>
                  </a:solidFill>
                  <a:latin typeface="Calibri" pitchFamily="34" charset="0"/>
                </a:rPr>
                <a:t> </a:t>
              </a:r>
            </a:p>
          </p:txBody>
        </p:sp>
      </p:grpSp>
      <p:grpSp>
        <p:nvGrpSpPr>
          <p:cNvPr id="14" name="Group 44"/>
          <p:cNvGrpSpPr>
            <a:grpSpLocks/>
          </p:cNvGrpSpPr>
          <p:nvPr/>
        </p:nvGrpSpPr>
        <p:grpSpPr bwMode="auto">
          <a:xfrm>
            <a:off x="522438" y="4224618"/>
            <a:ext cx="2464955" cy="2122211"/>
            <a:chOff x="1600200" y="4724400"/>
            <a:chExt cx="1524000" cy="1533982"/>
          </a:xfrm>
        </p:grpSpPr>
        <p:pic>
          <p:nvPicPr>
            <p:cNvPr id="70666" name="Picture 2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600200" y="4724400"/>
              <a:ext cx="15240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67" name="TextBox 43"/>
            <p:cNvSpPr txBox="1">
              <a:spLocks noChangeArrowheads="1"/>
            </p:cNvSpPr>
            <p:nvPr/>
          </p:nvSpPr>
          <p:spPr bwMode="auto">
            <a:xfrm>
              <a:off x="1952379" y="5791199"/>
              <a:ext cx="765315" cy="467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PH" sz="3600" dirty="0">
                  <a:solidFill>
                    <a:srgbClr val="0000FF"/>
                  </a:solidFill>
                  <a:latin typeface="Calibri" pitchFamily="34" charset="0"/>
                </a:rPr>
                <a:t>Agua </a:t>
              </a:r>
            </a:p>
          </p:txBody>
        </p:sp>
      </p:grpSp>
      <p:grpSp>
        <p:nvGrpSpPr>
          <p:cNvPr id="17" name="Group 47"/>
          <p:cNvGrpSpPr>
            <a:grpSpLocks/>
          </p:cNvGrpSpPr>
          <p:nvPr/>
        </p:nvGrpSpPr>
        <p:grpSpPr bwMode="auto">
          <a:xfrm>
            <a:off x="5859319" y="3996289"/>
            <a:ext cx="2931444" cy="2425066"/>
            <a:chOff x="6151659" y="4738688"/>
            <a:chExt cx="2313915" cy="1368994"/>
          </a:xfrm>
        </p:grpSpPr>
        <p:pic>
          <p:nvPicPr>
            <p:cNvPr id="70664" name="Picture 3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553200" y="4738688"/>
              <a:ext cx="1524000" cy="1128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665" name="TextBox 46"/>
            <p:cNvSpPr txBox="1">
              <a:spLocks noChangeArrowheads="1"/>
            </p:cNvSpPr>
            <p:nvPr/>
          </p:nvSpPr>
          <p:spPr bwMode="auto">
            <a:xfrm>
              <a:off x="6151659" y="5864438"/>
              <a:ext cx="2313915" cy="243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PH" sz="2200" dirty="0" err="1">
                  <a:solidFill>
                    <a:srgbClr val="0000FF"/>
                  </a:solidFill>
                  <a:latin typeface="Calibri" pitchFamily="34" charset="0"/>
                </a:rPr>
                <a:t>Estilo</a:t>
              </a:r>
              <a:r>
                <a:rPr lang="en-PH" sz="2200" dirty="0">
                  <a:solidFill>
                    <a:srgbClr val="0000FF"/>
                  </a:solidFill>
                  <a:latin typeface="Calibri" pitchFamily="34" charset="0"/>
                </a:rPr>
                <a:t> de </a:t>
              </a:r>
              <a:r>
                <a:rPr lang="en-PH" sz="2200" dirty="0" err="1">
                  <a:solidFill>
                    <a:srgbClr val="0000FF"/>
                  </a:solidFill>
                  <a:latin typeface="Calibri" pitchFamily="34" charset="0"/>
                </a:rPr>
                <a:t>vida</a:t>
              </a:r>
              <a:r>
                <a:rPr lang="en-PH" sz="2200" dirty="0">
                  <a:solidFill>
                    <a:srgbClr val="0000FF"/>
                  </a:solidFill>
                  <a:latin typeface="Calibri" pitchFamily="34" charset="0"/>
                </a:rPr>
                <a:t> </a:t>
              </a:r>
              <a:r>
                <a:rPr lang="en-PH" sz="2200" dirty="0" err="1">
                  <a:solidFill>
                    <a:srgbClr val="0000FF"/>
                  </a:solidFill>
                  <a:latin typeface="Calibri" pitchFamily="34" charset="0"/>
                </a:rPr>
                <a:t>Incorrecto</a:t>
              </a:r>
              <a:endParaRPr lang="en-PH" sz="2200" dirty="0">
                <a:solidFill>
                  <a:srgbClr val="0000FF"/>
                </a:solidFill>
                <a:latin typeface="Calibri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30173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t1.gstatic.com/images?q=tbn:ANd9GcTgbO6Txcyojrfi-7KL_1weSjyMxWo7rBvOVi4N8UEEHZVtshUru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236283"/>
            <a:ext cx="3306330" cy="4283449"/>
          </a:xfrm>
          <a:prstGeom prst="rect">
            <a:avLst/>
          </a:prstGeom>
          <a:noFill/>
          <a:ln w="9525">
            <a:solidFill>
              <a:srgbClr val="E67419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67200" y="1236286"/>
            <a:ext cx="3810000" cy="4391703"/>
          </a:xfrm>
          <a:prstGeom prst="rect">
            <a:avLst/>
          </a:prstGeom>
          <a:noFill/>
        </p:spPr>
        <p:txBody>
          <a:bodyPr wrap="square" lIns="81994" tIns="40995" rIns="81994" bIns="40995">
            <a:spAutoFit/>
          </a:bodyPr>
          <a:lstStyle/>
          <a:p>
            <a:pPr algn="ctr" defTabSz="454083">
              <a:defRPr/>
            </a:pPr>
            <a: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“Deja que tu alimento sea</a:t>
            </a:r>
            <a:b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tu medicina y que la medicina</a:t>
            </a:r>
            <a:b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 ​​tu alimento "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2383" y="5427649"/>
            <a:ext cx="3105497" cy="744510"/>
          </a:xfrm>
          <a:prstGeom prst="rect">
            <a:avLst/>
          </a:prstGeom>
          <a:noFill/>
        </p:spPr>
        <p:txBody>
          <a:bodyPr wrap="none" lIns="81994" tIns="40995" rIns="81994" bIns="40995">
            <a:spAutoFit/>
          </a:bodyPr>
          <a:lstStyle/>
          <a:p>
            <a:pPr defTabSz="454083">
              <a:defRPr/>
            </a:pPr>
            <a:r>
              <a:rPr lang="en-US" sz="4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Hippocrates</a:t>
            </a:r>
          </a:p>
        </p:txBody>
      </p:sp>
    </p:spTree>
    <p:extLst>
      <p:ext uri="{BB962C8B-B14F-4D97-AF65-F5344CB8AC3E}">
        <p14:creationId xmlns:p14="http://schemas.microsoft.com/office/powerpoint/2010/main" val="266361741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4"/>
          <p:cNvPicPr preferRelativeResize="0"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1" y="914404"/>
            <a:ext cx="2422808" cy="2256585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65909" y="1319493"/>
            <a:ext cx="4375727" cy="68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algn="ctr" defTabSz="454083">
              <a:defRPr/>
            </a:pP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El Origen de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62000" y="3581402"/>
            <a:ext cx="7620000" cy="3092824"/>
          </a:xfrm>
          <a:prstGeom prst="rect">
            <a:avLst/>
          </a:prstGeom>
        </p:spPr>
        <p:txBody>
          <a:bodyPr lIns="81994" tIns="40995" rIns="81994" bIns="40995"/>
          <a:lstStyle>
            <a:lvl1pPr marL="379413" indent="-379413" algn="l" defTabSz="50641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25500" indent="-315913" algn="l" defTabSz="50641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31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271588" indent="-252413" algn="l" defTabSz="50641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781175" indent="-252413" algn="l" defTabSz="50641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290763" indent="-252413" algn="l" defTabSz="50641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801440" indent="-254676" algn="l" defTabSz="509352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10793" indent="-254676" algn="l" defTabSz="509352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20145" indent="-254676" algn="l" defTabSz="509352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29498" indent="-254676" algn="l" defTabSz="509352" rtl="0" eaLnBrk="1" latinLnBrk="0" hangingPunct="1">
              <a:spcBef>
                <a:spcPct val="20000"/>
              </a:spcBef>
              <a:buFont typeface="Arial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56721" eaLnBrk="1" fontAlgn="auto" hangingPunct="1">
              <a:spcAft>
                <a:spcPts val="0"/>
              </a:spcAft>
              <a:buNone/>
              <a:defRPr/>
            </a:pPr>
            <a:r>
              <a:rPr lang="es-ES" sz="2000" dirty="0">
                <a:latin typeface="Constantia" pitchFamily="18" charset="0"/>
              </a:rPr>
              <a:t>En 1929, el Dr. John R. </a:t>
            </a:r>
            <a:r>
              <a:rPr lang="es-ES" sz="2000" dirty="0" err="1">
                <a:latin typeface="Constantia" pitchFamily="18" charset="0"/>
              </a:rPr>
              <a:t>Davidson</a:t>
            </a:r>
            <a:r>
              <a:rPr lang="es-ES" sz="2000" dirty="0">
                <a:latin typeface="Constantia" pitchFamily="18" charset="0"/>
              </a:rPr>
              <a:t>, un médico canadiense, descubrió el extracto derivado de los huevos fertilizados en una etapa crítica de la incubación. El Dr. </a:t>
            </a:r>
            <a:r>
              <a:rPr lang="es-ES" sz="2000" dirty="0" err="1">
                <a:latin typeface="Constantia" pitchFamily="18" charset="0"/>
              </a:rPr>
              <a:t>Davidson</a:t>
            </a:r>
            <a:r>
              <a:rPr lang="es-ES" sz="2000" dirty="0">
                <a:latin typeface="Constantia" pitchFamily="18" charset="0"/>
              </a:rPr>
              <a:t> utiliza este extracto para restaurar enfermos terminales de cáncer de regreso a la salud perfecta.</a:t>
            </a:r>
            <a:br>
              <a:rPr lang="es-ES" sz="2000" dirty="0">
                <a:latin typeface="Constantia" pitchFamily="18" charset="0"/>
              </a:rPr>
            </a:br>
            <a:r>
              <a:rPr lang="es-ES" sz="1000" dirty="0">
                <a:latin typeface="Constantia" pitchFamily="18" charset="0"/>
              </a:rPr>
              <a:t/>
            </a:r>
            <a:br>
              <a:rPr lang="es-ES" sz="1000" dirty="0">
                <a:latin typeface="Constantia" pitchFamily="18" charset="0"/>
              </a:rPr>
            </a:br>
            <a:r>
              <a:rPr lang="es-ES" sz="2000" dirty="0">
                <a:latin typeface="Constantia" pitchFamily="18" charset="0"/>
              </a:rPr>
              <a:t>Cuando los fundadores de </a:t>
            </a:r>
            <a:r>
              <a:rPr lang="es-ES" sz="2000" dirty="0" err="1">
                <a:latin typeface="Constantia" pitchFamily="18" charset="0"/>
              </a:rPr>
              <a:t>LifePharm</a:t>
            </a:r>
            <a:r>
              <a:rPr lang="es-ES" sz="2000" dirty="0">
                <a:latin typeface="Constantia" pitchFamily="18" charset="0"/>
              </a:rPr>
              <a:t> Inc., vieron lo sorprendente de la noticia se puso en acción inmediata para garantizar los derechos de comercialización en todo el mundo</a:t>
            </a:r>
            <a:r>
              <a:rPr lang="en-US" sz="2000" dirty="0">
                <a:latin typeface="Constantia" pitchFamily="18" charset="0"/>
                <a:ea typeface="+mn-ea"/>
                <a:cs typeface="+mn-cs"/>
              </a:rPr>
              <a:t>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05" t="7481" b="35570"/>
          <a:stretch>
            <a:fillRect/>
          </a:stretch>
        </p:blipFill>
        <p:spPr bwMode="auto">
          <a:xfrm>
            <a:off x="1969948" y="1940020"/>
            <a:ext cx="2070965" cy="65134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062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AutoShape 2" descr="data:image/jpeg;base64,/9j/4AAQSkZJRgABAQAAAQABAAD/2wCEAAkGBhQSERUUExQVFRUWGBUYGBcYFBUYGBcXGBUVFRUVGBUXHCYeFxwjGRQUHy8gJCcpLCwsFR4xNTAqNSYrLCkBCQoKDgwOGg8PGiwlHyQ0LCwvLCwsLCwsLCwvLywsLCwsLS8sLCwsLCwsLCwsLCwsLCwsLCwsLCwsLCwsLCwsLP/AABEIALcBEwMBIgACEQEDEQH/xAAcAAACAgMBAQAAAAAAAAAAAAAEBQMGAAECBwj/xABAEAACAQIEBAQEAwYEBQUBAAABAhEAAwQSITEFIkFRBhNhcTKBkaEjQrEHFFLB0fAzcuHxJENigpMWU2OSohX/xAAaAQACAwEBAAAAAAAAAAAAAAADBAECBQAG/8QAMhEAAgIBAwMBBwQCAQUAAAAAAQIAEQMSITEEQVEiBRNhgZGh8BQysdFSweEVI0Jxkv/aAAwDAQACEQMRAD8Av8VqsihsRjQpivEKpY0JpQxVmp7OH71Bw/Gq+2/ai/P6bGtbpuiGzPvAu54E7NoDpXHnRU1p53ofEW4NaI6dF3UQWo95LnzCRS/Egjau7d3K3oaIxCVfQp7TuIDaut1FdXFHWub66TO1ILPi2wbnlnMHzZYII1qdhJqPWyxpXIt+lTFgBXSuDtXGjtcsNpyiHrXFm7laDsammhsamkjcVVthYnDcw1xXaioLF3MoNdW36VndfjBAyCWTxJpqN6kUVq4tZEJI1romsWsIruJ00DWmesIrQWqyZ3FcmuyKjIqLnTlhWs1bZSa6W2BuaImNnOwnEgTgE1HeYAamt3bkjloDE3UQTcYVoJ0IAvIZAJY0s1efN8Ioe5hlXmc0tx3ipRpbHzqtYzity4dT8qL+ox4hpxCauD2Zny7uaEs2P8TIghNaRf8AqF2bm2pVmplgfDl69qBlHc/0pR+oYm2aaf6PpunQ6vqY1wgUMGA3qy4Z5FKMLwTylgnMaa2UgbUXP0OfLTmeYyZsQYqpsSYqKyhy9ZSn6DN4lferGxNAYhddRR80PilmKv0o5l+8AFoqwdd+tObhzKHXcb0JatUdw+0QD22ra6a60mByje51h70gGjLi5lpUR5dwr0OopnhXptTe0CYvvppU+CuZ0g7it4y3DUJhL2S56NVLpparE7uCvOPFHBCMZ5kqAQMpIOjA95ivTMWsGqV+0fBB8KWichB26daq8ssd4F/MsrLAtHQ1NhpBjpVP8D4pSxUaEAQJEEewq4WMXJINLsq6w3Bh1vSR2hVtqiRpkGszwajNzn96ODtUGRvOeHXoJWmCNzUkNzLd96Zi5qKQyNeJl8QhXe4fNYGria6WsO50xhXOatlTXMVF3xJm81a8yK6s4djvpRAtKKPi6bJk+EqWAkSoTUVxgpoh79J+Jcet29zJ7DetFekx4hqyGcivkOlBcLvOxOmgoPF8Ut2hzsPrVV4r4suMCE5R96rN7EM5liSaseqUCsQ+c2+m9iu/qzGh4HMtHE/GpMi0I9TVbxOMe4ZYk1FaYdax7lKO7OfVvPQYOkxYNsa/OdHQVGz1wXqPNrUBYZhHfh3Bh7oLa16bhbIgV574XP4iivR1cAVXpsCZc5fIf28D/c8r7dZldVEXY5NaijlqTiGIE7E+1Q2bwI6ivTa1KgAj6zyx5kZHpWV01wVlC0wliNWWubiaVwL1dq86V5/pDWSvMfMy2tHYG+FkHrt/f0oVVrLySK219JuDb1CpnFklcw3U1vBYiQDUWBfMrKaC4fdhip6GjFqYHzKBbEeY4SAaTYtog9qctrbpHijoajLxJxxndfMgbuKScZtB7LqwkEHSjsDfmz7Ul47xZbNtnaSPTWhu9i/Muq71KH4UuvbxirC5SGGhXSDppV9DZL3vXm3BGQ4nzQDmLEiWOk+hq8YvFfiKZApTO1UfEewLZI7EGPMVdqK5iPhM0uxGOB6j60rxyuzoVeAu4mpOarqQmENVmo6xd/mo3A4jMwFIvNmnPALUmT8qRytSk+ZLKAJYgIrt/Sh3bWt+ZFZdxWpODGpoS7xMjUDSpcbc5RS97eaB3rTo4lATmGw41bdoXguMG4SCpHr0rnjPE/IQuVLe1GWcOFECt37AdSpEg09hOTRpY7+ZzLjDhgNvE884l4ru3NjkU9t6T3sb2+p3ojxBww2LpX8p1HtSpmrNZSzevme16bHgGMHEBRknm9TqahL61Gz1GXq4SHJAk5uVG1yoGu1E9+iBIFsoEJa7UVq5LUDdxtZw+6TdAo3uqUmKHq1LhfjLlwJ4urV9Umqp4f4OZDtpVzQAAV5P2hkU5PTEvaeVGcad6gV1oIrsDStYl5kQB89fpUa39NQfeJ/Sl8ZdSGXkTGyAMu8CuyCRrWVMnErRE5l67mDoY2NZXu09rJpGpGvvseZino3vYxmwg1Oj1AFPWpLdysWypuP1cLrGugDU0DfuGNKSYnHGdTT+X2gMY43hcXTF+8a4bGAYiOjChcdcyX/ekI4qBfQeopnxy9zqfSmUzHJiDSGxaHqWrAXs1s1X8diILCj/AA/flDVY4zjodvemMz+gGCxJbkRrwfFSjikfiDEFkIBA99q54dxHKjnvVE45cxN+6ROW3013oC+pQLjOmmJmPYtW3zqS1zuCQB8qIs49naSSaHtcOVRzt8qPsuiRC/M0LIb53mkmXFhFKIs4xaxFxvw8wHvFMPD3hjFuwz3Gjr2p3h8SkjUVYLPFltqAomaVfr2wrpRd/wD1M3JiDNq3+sZ4TgCqokyaZ2cNlGgpTgeIliJFPbd8MNKy2yNk/dKNY5mK4jbWpDakSajG9c3rx2oqoWFygUniTYy3oKGQaiu/3zlioxeFaxKMAbhsYYCjGcVsVBYxQIqcNTQIPEqQRzKb+0LB/hhx0NefF69R8dqP3Rvl+teTlqWzL678z0fsrL/2CvgmauXage/UGJxIFR21zb7VdcdCzL5uqANTq5iaFvXJ61vFHLIUzQyWaYRQBcycvUs+wmy8kRTLw+v/ABCztNBpZFM+A6XVFVzH0EDxKYAfeAmepcNYsw00Ex6DvFO1Iyj22H8zSTgTSdwZE+u8a9B7U3z8o9vT+e1eEzLb1Jz81+d5zMzHrsNPr1oUM2VgvxRI96OsroT39yNu5GtAWTzD6VVdifhAgWrCIWwKX/xTbMtvNtpkaaw0dKyo+K8OxHnP5bvkJkc7dQCRv3JrK9tjy4igIz0KG2rj4cdplmr3H2MuxfSDXLrpW0bpUxXSkAoawYyhoxfisaFXWqbexHmXYWYq38TVQDNVzhGJQ3WAUUq5Ib1b1NLGwRCwErnmscVoCQsSYq0Y+w7lW2EUwfEWlBAUBvalWM4ufhOgpheragiLFGYu2ox9w3EC1ZYk9KpWOuMzM50EzUt661wEAkil2JFxuVgVHeKeOZslACpCLpsznEcQVkhTSh7pEf7VNiMFlOn2oXEWtJmDRQpJ3M4mbv4kuNBBFdYdGYcx+VQ4b1OtFWl7nXpV/d0KlQbk+FwkGm3D77ZgIoTCsQOYRVl8McI8y4QxjSdKXfHfMJwJLh7rA6Gn3DbpC5iflRFjwnaXq0+9HLwNEXQnX1pZ+jc8AQTMDOMO4La9aMNkGgrlsAz2qK9xUqNqJgPul0uJwRjxCr2FFB3LcUG/i1JylTO3SurnEs08p061z5cPkCH0OvM1dx6ruaAv+KFE5G1HSl/FMYCCRP0qqLjsr+poRJYekx7FjTlpavGXiHNg0B0a4dvQf2K86vYjvpNT47ifOfM5iNB2FKMffFxpGlaONS1X45lffe6Uqnc3I8S2U95rrz2iB965FqR/OpADvTO0UokyO2NeaiP3fKJnWtXLXQ12iVQm4QJXM6w7AgzuaP8ADyf8QoFCFAE6Uf4csfiowOk/PcUNx6TDY61LPTOCkhspiJI0BknT6jU6+tM45R7elKPD18F4gyAQDHQFZE+5H+8w4XVO0CdiQTJ/p968XkFOb+H+5TMKO/w/3JMKxMzPzOv0nT7UBs3sf50fZtkMdCBA6yJ/rr0oC+0M3uaCf3moPHuTCSK1W81ZQotUluNy6b0Dd4nlWdZFE3F1lDpQWLtTOUgHrNem1QSgXvFGP8SBxl6ml+Aw7ScokntNMLfhlbzByYAOsdadW0S0IUQKs4QD4xwMSNIiK3wi4TLGKjxfB9ZJmmmKx8bnSkmN48o2MmgjKxPoEPj6fVzLN4dwCi0RoTJreLwIYFSKT+DOL5mYE/FqKs2NIBB701ksCzF6pqE8zx+Fa3dZToo2pRiwJ1M1avGrQysDEjWqmVDdp7/6U/0760DSrrRmgBG1FphSVBj2NR2jI9OtGWgYUTK+lFJ3nBdpJbuseXLOwBJq1eF8WLF4+ZOq7jUfWq3ds5jlAP6U04e5VG0WNtTrQSSDYnMNp6HheOW7hhJY+grvE48gf4dw+wB/nVd8I4Qo7Tvl/U71baICWGxgNlPFxNcx8iTauj0ya/aluMx0j4Ln/jarXc2oC+1Ay4j3P2h8eQf4/eUK+C1wEI+43RgN/ajOJYxkIykQdxBp5jb5jeqlxbiDgxmb61mZMClgbjm+YjaqiDjPEiNUY5SeakOOxJkET71NxDHHzDEZZ1239qhZoBLK0HbpNa2HGEA2gid6EDNose9SJYynb2HejggKZhIMaafrWsPb0zOZPSO9H17S+gGCiADI17VIcKWAOwH3qRMPBLMVHpOsUZaYZNRIPwyCPn611mRQguJ4ewCk7miMRiLWRVCnzNiaZ8L4ebj6ye4Oh+9YmCV7rQpQJuSdz6VW/MiwJXLlk7EnN2FNvDtoLfQCZ6g95FEWuEMbpCmf196l4Xh8uJygHMCJnvI0q7NYI+EnGAGB+Mu3AARdI6ZW7mIZRv0klidunaA7sMxEIskbsfhG+v3pIl1UTzbrZbKN03vXP4V7qIj5T7V/jPiq5f0nJb6W12+f8RrA/wCnhlD5TV9hzW/P4f6OcRyNQ+fgf2fh27+JZ+I8bsWzF2+Xb+G0J++1Kb/jLDrtYut73AP0qm42/wA6RrIMx8qn8uRTS4MWMCkH8/zGV6VeCT/H8VLdb8eWiB+A3/kH9KyqI2EadDWVf3GLwv8A8j+pX9Fh/wAT9T/c9awV4m4yghfehcdhjm0Gc+lEW8AhBZCZ6ievWs4XHmEZSDG5160sqm9MwRzYhGETJbAYAH0qO/hQRNHugobEvAqMg8xhT4gOI4RbO6z71Be4DY/9tfpQvEvFq2SAyMfUR0pbe8cKfhWPeqhSRaiNBMnn7xR4ksHDXFe0xQzoo20ri7+0Z2ABWWXfXegOL4o3AXd4k6E/oKSng7XMzAaASTsY7xWnhxK6AZd4LLeNvTHd7xEb7DMu3fpU/wC5g/iBTHcUi4fatoh8ySTMQZA96snC8OVTJD9xP20NMDGuMUvEAXLbmD4gZYVQRqJIHSmSWVmB8IGhG5PQRUuHsJcX8wZTqIEfM9KYXcNbcZbRCuACwmTH/dXGV1bwS2SA2ZZIGhPSmHB/D/mSyty6akd+gFA4tgitDByBBOWZJ7RVv8I2ottt+XYzpHX1oemzJJoSNOBhWDB3DARoSKmdL35brU7a2O1RvYFBbETwZZMxXsPmIkVsSBHmz7qP6VEz4n+JP/rTe6I6UtxeKZRpFLONPLH6xpcxb/xX6CKuIJispym0T2IIn213rz/iPEr4ch8gYEggR031qzcY4ndJguQOw0/SqPiHY32GhE6Cf69aN0yhrv7wmUsoB2F+Jo4cyzsJ66f0prwyyLyE3Mx/gAXT21oy7bVkyqxDsNLaoBGm8tqZ7ih8DbFsHKHXLuGJJzdx86YJ1D4wAABnVrBt8BU6TmgSVHQdtambh9tEBuMUuDUKymD2160dgrlwgvmAVoJNwnVhsSB9qlsYlb/mLeuWzdUcpO0em0VIuczxAcHmIVApd/iPUD096LvYhrVy2VRh5e+bUGO56UxwHB0Yv+OgYbTKiAP4vepkw6sOWGVgZK3RBPQ824ri1SCykRfx3jNzFMtxUNoKIgaEg7maMuYJLOH8wo+ZtAx1g9GMbipf3AkS0QvKqjWe2v5o96Pu4a6loCbZ0gKQc20yFqhO20oWAoCccLNpbQyhr1xRJugjLO8GdBQHB8Gb+IZmbLccqMo2CzzOD1gLvXGHdxhLqwDqW+LLEncqNxTbw+IuzDSuFYywjUsq6fIn60TGNLG5GvQ2ociA+LL4vtlXS3b5UA2AHX3NU3GNcX+tWu9a3pffwWbQCaSXqCWJaaSCl0gxfwhSUBOpJP604s8PJrOBYGGyuMo9dBV0TAADT+VLdRmOshYdsvu1AlNbheu/9/StVaWtGen0H9Kyl/1DSvvoTatZrkWiMx1bNsfaKkbD3LILrLN1AIy+wpJgmMjKoGYkK2eDB/M9MbfD7Tko15hG6o5Mn3XpTZGk2JgR3hLxa2GZcrMJK7x6UBxG9A60xvDSq9xnEZVMmAKDnMawrZlR8VYiACNTqfrVbW82ZVgNmEyhkr6GdBTnieIDnmBOboDGg2HtSdMGA7M0wpAyiY+513rT6VQuOjC52YNQMKLhioW2fLVlzEktOvMQP6Vb8PhLV83PLsgKogEE5bhjvpA96C4XwI33RQjJZTmdhIVuwE7k1cGIWEtrlUaaaRXZMgAoQAUsZWR4LInntoCNQFk99ztTHh3BWtTmuZ5EdjHQAmYpl1Bk9v7Fdt/Kge+fzCHGDtEXDrb2rjKLbOWJIzMN4/jiCKjFol5IzEjnQCbgjrmXp703vOWZVWZPTbSNz2iuLlh7V0NY8tSwysSqjMPUn670THn1HeCfEV3ETYpCUGVMiyTOpM9MxiPkKYcM4y1tQVkRoxIIz/8AadvlrR+LW/lCvLkcxKW8yheuq/p6UtwVpsRcyOAyDNzgBSV9Y3n9KYL7XBLvDrH7SZvNaGHuOR8ORWzHuSpGgn1qwYLjhuQGsXbRIJAc250/yuajwWBt2Vy21CjrG59SdzUlxZj3/TY0N8hr0y6qvcSa7cnp+lJeLPeyny7Ocx1uov6zTcNmE9R8Q7evsa4y0Ft4RWqeOeI+JYlG/FtNYkxJXOI9HHLPpVaYEtmcsVB0JIB98tfQt/Dq6lXAIIggjv6V5p4j8MeRfDWxmz5lVCSAhglipH/TEAzs1NYc6r6ar8/O8q4bJyYj4daMi2zumbclugP5okgxsNOlWjgS4a0blrEOFYHS4ebNIkaCfyxpS7haKw8q/d8tUMhyQVykAZRBA3E69PlR3CVsNdIU50thma44ZUZQOwMgAj51Lb3IJ2qa4jiC2cC6PLOlsG2M7AdQo1jfU1zZ4aClu4bpJgxbNkAMAYyzOp6yKKsM1zEt5dtAGhFZrkW8u4UAnNAGuWdYo/8AcsQtx3N20HUAA20m2Mx3B0GaANDNU1adpFyDFYc3H5VS1aRJeRytpOXUHM3oD2qXh1xGtu15FAYxbCW+YLAga6A99BWcTRyUPl3C0KxYGRcJ0kZCwZTtrERFD4GzhzcNzEEq2otrkiI6W1MKNviMz3qt2tzu0je2bYzWrqsqCYlgVO2UiOU1LhcK14NeABKCczEw+x5ViSNesTXdrCZyVYkp8Sf4tyANYKoP0ka71HgsVasc9lr92/rymMrT+Xm0y6QAACKuLI25nFpnGL11rYDW7dsA7hADHTUiYPp33plwSTeV2cc1vyiGzhiW1t5S51BKgQBQ+G4/+8lhiFy2gubKrC32A+I5jqY0NKyj5fM8pszHNbuFiwVVbQ5oGY/CQQ31qUvvKHiow4nhyjGjuG4MLbBI1YTv0Ow+kURbdMbZzKR5gyi6o3VjuY7HWP8ASmxwQI006R0isnqcDKxWPLnBQeZXcbZ00H3n7ETShuM3rDILfOrsEKHox2K/w9fSn/EsJGu3996QWroOJspucxb2ABH6n7Gg4trsXVxtCGWpawCelZU4FZQdMW1RVgOFXHaC4TrygEa6fFrHsJqWyWt3n81dE0kqA0bgrmIHzilRui2puJmJJEOS1vMNIhJlRr7VNx64rBAqoTc/+NmaIOYi5mmd5k7DatfSa+B+UzeTLi7hkDLBBEg6H7jSqB4qJzjUnXQV3YweKtE21xWRRJVR5ajL10YswaY5RTLhfhTMVvYs+dd0Kq2qp2bLsWPbUCpfGrMHB2jOHL7uVLA+Fr2JbMbboI5S7ZEjvoSWO+kVc8D4UCWwjPJ6lFGoGw5p29qejXau7Q1A9qlshah2lTZNmc3bPlooLMxgmWImT00AAAHpSk1YeKWpAqvlSKrmFNL4a0zBXF27AgTP9/eurjwJqTAWP+Y2/wCUdv8AqigcmobgWZ1hsP5YM/Gd/Qfwj+96ixCTp17/AN7/AOlSuZO9cganpUNRFCQLuzF+NxytAclHnKMloQxj81wkBRE6b9dan8KMczh4BloAAygCOVXWFeJ6DrrNK+OYhklUKqWdJeWUoIJkP8Ke5jpqJo3yxZNvED+IK5hRmnQky5dmnv8AWmA94xcAcYGSh3/qWkqRXMV3dxIAnvQd3FE7aVzELKCzJpIOYDbQ+o7V2YOo1BocX8yyNOhHY/0ocs4BykHrB0+4/pQixHHEuBcMuXgBVL8QtZxLm3caAodgQxB8zLoF7ncQN5Na4/xDE6q65FPVdQfQt/LSqhij5twWl1jMzAEzKgkKAOvXXQddqJhVmcG+Iw+IY8ZYnmNOCcWulGw6WzdVtWVroknQZY/MI366CmanEYVQtxLaqWm3aRSt0S8HmLfhWxJM7CR3FK8FgFtXbZtyqsASbhsI0iSSFLMoABgEyZPrVg4yhtX1v23t3VdQptv5QAJ+Hms8hErvHT80aNtRO0RuN7XDLdtc95HVYlRdJMbkgOhyNPadaSYbHvbd7gs3iH0tHnCxOjLazT1679xT48GS/ZGYiGhvwjkXMOsr8YBmDsd+0GYvzRaIS5lYAAObdtyoG8KQASaV9+iGjz85wDGVy9ib98PJshxsTntHKNGQoFzOZ7kDfU0t4bwq8bh/DIaNCzXMoE6ABRuD0ntTPBtavWmztmufmRdSSDBOTLouYA79te6rjS27jWkw6vcdREKraOegAAJblMnQaDuaOp7cThtsI1JxFq8y4q2LxuDkuIXQqQMuXkIK7iNhrHWhriBeUBTcBJCkOLpERzB/jiDIg99eidcdfGl5mUDlfO+W4pBEZS+s7fKYiNJMFijeDaEqgzBhkKmFyqzXXuEtpGi/araBz/E6E4vBZVFsgIrH/CYKCT1Kp8TSNToNQCdpqaziEwri1fRFt3F2v6qh30RWOQHTXLvSjhPE7LOxIvSAQ4hWuORsAChAk68xJEGOlH2OGYgcxwynMCdwGEnllzGZgNdfaruVX0ua+dTqLcTjCcVNtne2UXKWK5bnJcXQlPKZWeCAQAWBOhEbVc+GeJbV5BzBHgSjGCCegJ0b5VSvEXDb15wy4ZF0APKASQBLwhgNOxk7etL71i9ctNbxAxCOJIZEt+Wc24ZmIcyY0BI0kRQ3XHlA9Q+tzhqXtLh4j4hAOu+1IvCF0fvdw3VIYqMhI2A3H3n61V8HiblgSt57LETD6T2y55Ouuse8VfPDdrE3bS3bt1WDaqBbtyR0JYD9KDk6VMOM6m5+EaTqSRpC/eWbzF7/AGNZQnkHvWqzN/EvS+YlxHGziwtspbEgHKFygRqZJ3MDTYa7napL2JPkI0WsyMP+YpI6fAGjL6HaKUcXs3MiOfPM25Pwnk2jkgrJ6ECi7Vi2MIoOKdGb4rXKAI0ykTLaaaTW3oBqvMzuIxwSC+6ebaQEsrrBbUDUEIgAy6TL6R3qzuD1qk8L4ybQREt3chYOzwFQ5SI1C5gAANCeg1AmvRLlidqq+MsNoRWrmAgV3bau2wxrXk0vpYdoWwYxZQ6+9IMZaynWmuHxOXRtBW8dhQ47Gj5FORNQ5lEOhqPEr2FwxuGW+EdO/YUZdInf6VvEMFAUUGBJ9RSP7RUZJ1G+0mgVyUPSucu1SK1VoSLMR4xLis+YhAwMuU8xQADKlIkkjYgiPWlnAsFbv3LVv92JIvKz3hLWlAt5shaIBMAwI1PSKt/mjY611wLglu3fa6qBWZYgadtgNBPX/ejYXAIT8+f58pGUFvVC8cv2oWnWJw2YaUpv2Cpqc2MqbgkNiRB8pka9x3FSXBsRsdahJrLNzKcp+E/Y0AN2hK7zdxQRBEz96qWP8I27d0XraZrYYs9qEYEnZlFxWUwfykexFW11g1HcOlQMrYzYltIYUZRhatuc142raM3wKtz8IqdVa2MqkEb5QIPQDWjba2bt0QisLYHLdu3WIA1kEsCp2hVmJ6ya1jMGXxARbBvE8wi7ky5iA0yDIJE6CBrTAWsXYueXaRcpjMth/MKxIibigE6fCTsBFODLqAIPMAy6SRLbwuDZWIiIETH/AOtfrWjQnhS/NooWLMrGQ0B1kkw6/lMzp6UdiEhjSuVO84cysYThly3ibrpfVFMAqzG3oF0Kso3gdQYjUGaBt4bEZrjZke85jzBJDFdSwCR5hyj4QNx2BqfxeuR7d7IHymYJIHY5o1iDrQWMxlu8cyqtljzW7j2yLQYRAVye867wNO1MYmYqL/Pzac4o35i84t2unOhtsWAPxeSY6gMZLR0zrOxnamFnAGxcS8gGIQ6sioBP5iQltiV0n4521qNOJYg5rWdFLkZmW4pYkjbMhidSJ0JBA0pjwDzEZ8Nbe64VRqLzWwpM5gquYcgRsB196OW2/Pz7ykLwSWL2KS8iW1ktyjKGHLOoGvQTMb1Z7mGNUjhL2rF/zBnQEtnBV2bLsGaHIYAicwDRJ1q74XiNu8JturgacpBoD4wxlrqCvh9dRUFzDimpqN7Q7UucPiXDyuYvgtu4IdFb/MoP61xYstZULbMKNl6AdgOlPbtoUFiEAFBKEbQwe4tbitz+FT8zWUuxOPhiIrKijD6R4jS/hWNqBh1TMNWuXGZd45URRJO0wPekOH8l1CYzO2TRXTMFI0XKpYaxpt/CN6P4phybrKttmAST+7jLnGksxZgCNOkUDhygbObTvbthotstwmCNBmmJOuv61ro22/5/uZIEMwmKt3rBtJdcAMwAGTOqmAPMuvEk7EAqPfctfDXjS2QLGIPl3F5QzfC4Gg5tgwAEzVfxONW9BtYYWlUrLL/iDcyXCnKAe+vat4vwwzK9x7iKNtS+kAcwLRr99TRkYAkGW07T0tjIkEEdxt9aFea8ks3HwzeZaZoiApN2NdMw12069dtqixfGL+Qn96xHmt0W6VQCTIykTt6/WrnGG4MsLWeo40VvgOP8zzFDhwkDQg5SfyyK8WvWmZT5huXGOud3cgD/AKVBOn1r0j9kC5cPdWI55+WUR/OqjABZBlmc6aIj3GDWhWem3FcMQCRSZcKT8RgVlZVKmowhBFzrz+g1qW3aJ30HatIQuwrozVZJMmSAIUfPrXSXipkdNagtvoa6LaVNd5wjvAcSS6DlOo0YdQfUVNeshtxXnOJsXhfa9YbKUgsM4XMOq8wg/Om3CP2i2mteZiMtoTlnNMttsNelP4soyLRgc2LQ3pj6/wAPjagb1g9RTGxxO3dWbbq49CDUGIahZMC9pyOe8Bs3jBDdOtLeIcTVdCQP1rni+IgHWqRxHiYUk/Ef4Z/U9KVGEt6Y4oUeoyyJNu4MS1+1bT4QrM89yhtqJYkwe21NsJ4yW8QqFFLECLpuOv8AmVDEf5cxqgcN4bNg3gimX/wy3NAM5oiCKns8PZXDjlCiSBOg+W8Uy2NANN8bf8RJgXOoy2YbjFvCY3ILvmLdP4hW1kto7GBEaEaesTvVxxl0SPavPsLjHVvLvKlxSCEd823QBhr1B9KrvGfFGMtkZ76EQYyKCRB0DCKlcfvPSJxGncz0PxDiBFvnyc2rabQZGpjWleKxyXreVbT8jBfNe4xECCpNmT99KqvD/EXn23GLsm4hgoynJlMR9PrXfD7+UoPMi3BkRmZehOm4rv05S75/PzeQWDVLFjOB3c63YtFAJbNYKSpIJJUtrtOnc1zwDjFtb7Wksm8raqo5FQxJCKxOkdDG1B8R8R/EFxDsVCwHsgSP4SSZj271L5wS2MTaUldAUfLC+0mdJ0NSEZdm/qU55jPFY+ycUpcLZKCcttFF1XBEFmaQ2nQVUOIWLhxN27buMCSzZjKkwdJyaHppFWZ8RZuZbiWrqM0qLluOZ565u46iq5jg4DIqkCWkzLknuZirY7sy6gVFSeOuIBswvsRseRQo9xlirPw79qLgRfa2WBjlWARG4YGDVdu2WyeXdOTY5ZGUjoYG/tS+7YtTDKSTsV0X0kHamyqOP2/SpQKV7/WXg/tWTXNZbLrzA6HtEih737WMOR/h3Z/7f1mqJdwD5TMlR+XX9RQC4cSTB9v9alekwNz/ADKNkyLxLPe8chmJCQD3OtaqvrcYCIA9IrVW/SYf8fvJ/U5fP2nutriOVYZluN2dOYj3XlAjSKGwY/egXKaBiFtZoSRoSxGp9tvesrKzm2UmUGwJgf8A/PF642HecOwlmFsypUQANN/cyfahndrBzI/mWjCBrst5eZoLLbJgztWVlFwm8at5EIN2IMHxN9bFxzdbkbKNVDNlJMhQBlUR0pdgvLvO62wLcfmILsx6QpOVdKyspoD0XCqd4MPD7WiSwDyQMxI3PYHanvhfi4wt/LlhDlV2LEmT8AVQI6/esrKGrlhv5htC8T04kMPQ0txeA3isrKrlUMN4qhIMVvbg1yTWVlZnEcmnuwKFxeOgGNPWsrKjvUIoHMqfEsImIV3ZroCDQ22Ag7tmVvi6da86vNDlc5IBjb+VZWVq+ziTqHiIdWdwYW2GNog27ziQDpIM9tDTLD+LMQsqcRcGUaTz5vTWsrKdUax6oJvQfTIF8TXHZhdu3GHyA+gqPlRhcR2Oo6fm6b71lZVmxqOJC5Cw3ltwXFg6G3fCpJJRkQaOd5A2B3q02sFFvNllAIdp1Gm6oND8zWVlZGdVUChzDk8xHx3MTbGHDnISwZ3ABOxhBt71V/FuFdLw/eFghRCowgZtZnc6961WVfpcpbIBQ7/zJyrSwfg1tmbImmaNWJI3EDKK9Fs8XwmHlL9sPdkLlS3A23DGN/Wt1lGyqGyEHxcH2AE3xTE4fEWSwsohkLzCWj0y6CPehMPgcOUKPKjbPBJ9PUVlZSqj03LDaxIuB4AM74Z7hypzAgtBnYxR/GLaXLDWbK5ja6mF133OprdZRXACjJ32gwxLVK6OEMLalFDM2mjZSCNdZ0+lTjghxNqQYujRpI6dNBB96ysqA53+EZMUvwm4qsGGYA5cwMEe460GpS1yumftrBHvGhrKymU9WxlG2FiSG2DqEEe/+lbrKyouTP/Z"/>
          <p:cNvSpPr>
            <a:spLocks noChangeAspect="1" noChangeArrowheads="1"/>
          </p:cNvSpPr>
          <p:nvPr/>
        </p:nvSpPr>
        <p:spPr bwMode="auto">
          <a:xfrm>
            <a:off x="57734" y="-994522"/>
            <a:ext cx="3219739" cy="208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03" tIns="41000" rIns="82003" bIns="41000"/>
          <a:lstStyle/>
          <a:p>
            <a:endParaRPr lang="en-US"/>
          </a:p>
        </p:txBody>
      </p:sp>
      <p:sp>
        <p:nvSpPr>
          <p:cNvPr id="79874" name="AutoShape 4" descr="data:image/jpeg;base64,/9j/4AAQSkZJRgABAQAAAQABAAD/2wCEAAkGBhQSERUUExQVFRUWGBUYGBcYFBUYGBcXGBUVFRUVGBUXHCYeFxwjGRQUHy8gJCcpLCwsFR4xNTAqNSYrLCkBCQoKDgwOGg8PGiwlHyQ0LCwvLCwsLCwsLCwvLywsLCwsLS8sLCwsLCwsLCwsLCwsLCwsLCwsLCwsLCwsLCwsLP/AABEIALcBEwMBIgACEQEDEQH/xAAcAAACAgMBAQAAAAAAAAAAAAAEBQMGAAECBwj/xABAEAACAQIEBAQEAwYEBQUBAAABAhEAAwQSITEFIkFRBhNhcTKBkaEjQrEHFFLB0fAzcuHxJENigpMWU2OSohX/xAAaAQACAwEBAAAAAAAAAAAAAAADBAECBQAG/8QAMhEAAgIBAwMBBwQCAQUAAAAAAQIAEQMSITEEQVEiBRNhgZGh8BQysdFSweEVI0Jxkv/aAAwDAQACEQMRAD8Av8VqsihsRjQpivEKpY0JpQxVmp7OH71Bw/Gq+2/ai/P6bGtbpuiGzPvAu54E7NoDpXHnRU1p53ofEW4NaI6dF3UQWo95LnzCRS/Egjau7d3K3oaIxCVfQp7TuIDaut1FdXFHWub66TO1ILPi2wbnlnMHzZYII1qdhJqPWyxpXIt+lTFgBXSuDtXGjtcsNpyiHrXFm7laDsammhsamkjcVVthYnDcw1xXaioLF3MoNdW36VndfjBAyCWTxJpqN6kUVq4tZEJI1romsWsIruJ00DWmesIrQWqyZ3FcmuyKjIqLnTlhWs1bZSa6W2BuaImNnOwnEgTgE1HeYAamt3bkjloDE3UQTcYVoJ0IAvIZAJY0s1efN8Ioe5hlXmc0tx3ipRpbHzqtYzity4dT8qL+ox4hpxCauD2Zny7uaEs2P8TIghNaRf8AqF2bm2pVmplgfDl69qBlHc/0pR+oYm2aaf6PpunQ6vqY1wgUMGA3qy4Z5FKMLwTylgnMaa2UgbUXP0OfLTmeYyZsQYqpsSYqKyhy9ZSn6DN4lferGxNAYhddRR80PilmKv0o5l+8AFoqwdd+tObhzKHXcb0JatUdw+0QD22ra6a60mByje51h70gGjLi5lpUR5dwr0OopnhXptTe0CYvvppU+CuZ0g7it4y3DUJhL2S56NVLpparE7uCvOPFHBCMZ5kqAQMpIOjA95ivTMWsGqV+0fBB8KWichB26daq8ssd4F/MsrLAtHQ1NhpBjpVP8D4pSxUaEAQJEEewq4WMXJINLsq6w3Bh1vSR2hVtqiRpkGszwajNzn96ODtUGRvOeHXoJWmCNzUkNzLd96Zi5qKQyNeJl8QhXe4fNYGria6WsO50xhXOatlTXMVF3xJm81a8yK6s4djvpRAtKKPi6bJk+EqWAkSoTUVxgpoh79J+Jcet29zJ7DetFekx4hqyGcivkOlBcLvOxOmgoPF8Ut2hzsPrVV4r4suMCE5R96rN7EM5liSaseqUCsQ+c2+m9iu/qzGh4HMtHE/GpMi0I9TVbxOMe4ZYk1FaYdax7lKO7OfVvPQYOkxYNsa/OdHQVGz1wXqPNrUBYZhHfh3Bh7oLa16bhbIgV574XP4iivR1cAVXpsCZc5fIf28D/c8r7dZldVEXY5NaijlqTiGIE7E+1Q2bwI6ivTa1KgAj6zyx5kZHpWV01wVlC0wliNWWubiaVwL1dq86V5/pDWSvMfMy2tHYG+FkHrt/f0oVVrLySK219JuDb1CpnFklcw3U1vBYiQDUWBfMrKaC4fdhip6GjFqYHzKBbEeY4SAaTYtog9qctrbpHijoajLxJxxndfMgbuKScZtB7LqwkEHSjsDfmz7Ul47xZbNtnaSPTWhu9i/Muq71KH4UuvbxirC5SGGhXSDppV9DZL3vXm3BGQ4nzQDmLEiWOk+hq8YvFfiKZApTO1UfEewLZI7EGPMVdqK5iPhM0uxGOB6j60rxyuzoVeAu4mpOarqQmENVmo6xd/mo3A4jMwFIvNmnPALUmT8qRytSk+ZLKAJYgIrt/Sh3bWt+ZFZdxWpODGpoS7xMjUDSpcbc5RS97eaB3rTo4lATmGw41bdoXguMG4SCpHr0rnjPE/IQuVLe1GWcOFECt37AdSpEg09hOTRpY7+ZzLjDhgNvE884l4ru3NjkU9t6T3sb2+p3ojxBww2LpX8p1HtSpmrNZSzevme16bHgGMHEBRknm9TqahL61Gz1GXq4SHJAk5uVG1yoGu1E9+iBIFsoEJa7UVq5LUDdxtZw+6TdAo3uqUmKHq1LhfjLlwJ4urV9Umqp4f4OZDtpVzQAAV5P2hkU5PTEvaeVGcad6gV1oIrsDStYl5kQB89fpUa39NQfeJ/Sl8ZdSGXkTGyAMu8CuyCRrWVMnErRE5l67mDoY2NZXu09rJpGpGvvseZino3vYxmwg1Oj1AFPWpLdysWypuP1cLrGugDU0DfuGNKSYnHGdTT+X2gMY43hcXTF+8a4bGAYiOjChcdcyX/ekI4qBfQeopnxy9zqfSmUzHJiDSGxaHqWrAXs1s1X8diILCj/AA/flDVY4zjodvemMz+gGCxJbkRrwfFSjikfiDEFkIBA99q54dxHKjnvVE45cxN+6ROW3013oC+pQLjOmmJmPYtW3zqS1zuCQB8qIs49naSSaHtcOVRzt8qPsuiRC/M0LIb53mkmXFhFKIs4xaxFxvw8wHvFMPD3hjFuwz3Gjr2p3h8SkjUVYLPFltqAomaVfr2wrpRd/wD1M3JiDNq3+sZ4TgCqokyaZ2cNlGgpTgeIliJFPbd8MNKy2yNk/dKNY5mK4jbWpDakSajG9c3rx2oqoWFygUniTYy3oKGQaiu/3zlioxeFaxKMAbhsYYCjGcVsVBYxQIqcNTQIPEqQRzKb+0LB/hhx0NefF69R8dqP3Rvl+teTlqWzL678z0fsrL/2CvgmauXage/UGJxIFR21zb7VdcdCzL5uqANTq5iaFvXJ61vFHLIUzQyWaYRQBcycvUs+wmy8kRTLw+v/ABCztNBpZFM+A6XVFVzH0EDxKYAfeAmepcNYsw00Ex6DvFO1Iyj22H8zSTgTSdwZE+u8a9B7U3z8o9vT+e1eEzLb1Jz81+d5zMzHrsNPr1oUM2VgvxRI96OsroT39yNu5GtAWTzD6VVdifhAgWrCIWwKX/xTbMtvNtpkaaw0dKyo+K8OxHnP5bvkJkc7dQCRv3JrK9tjy4igIz0KG2rj4cdplmr3H2MuxfSDXLrpW0bpUxXSkAoawYyhoxfisaFXWqbexHmXYWYq38TVQDNVzhGJQ3WAUUq5Ib1b1NLGwRCwErnmscVoCQsSYq0Y+w7lW2EUwfEWlBAUBvalWM4ufhOgpheragiLFGYu2ox9w3EC1ZYk9KpWOuMzM50EzUt661wEAkil2JFxuVgVHeKeOZslACpCLpsznEcQVkhTSh7pEf7VNiMFlOn2oXEWtJmDRQpJ3M4mbv4kuNBBFdYdGYcx+VQ4b1OtFWl7nXpV/d0KlQbk+FwkGm3D77ZgIoTCsQOYRVl8McI8y4QxjSdKXfHfMJwJLh7rA6Gn3DbpC5iflRFjwnaXq0+9HLwNEXQnX1pZ+jc8AQTMDOMO4La9aMNkGgrlsAz2qK9xUqNqJgPul0uJwRjxCr2FFB3LcUG/i1JylTO3SurnEs08p061z5cPkCH0OvM1dx6ruaAv+KFE5G1HSl/FMYCCRP0qqLjsr+poRJYekx7FjTlpavGXiHNg0B0a4dvQf2K86vYjvpNT47ifOfM5iNB2FKMffFxpGlaONS1X45lffe6Uqnc3I8S2U95rrz2iB965FqR/OpADvTO0UokyO2NeaiP3fKJnWtXLXQ12iVQm4QJXM6w7AgzuaP8ADyf8QoFCFAE6Uf4csfiowOk/PcUNx6TDY61LPTOCkhspiJI0BknT6jU6+tM45R7elKPD18F4gyAQDHQFZE+5H+8w4XVO0CdiQTJ/p968XkFOb+H+5TMKO/w/3JMKxMzPzOv0nT7UBs3sf50fZtkMdCBA6yJ/rr0oC+0M3uaCf3moPHuTCSK1W81ZQotUluNy6b0Dd4nlWdZFE3F1lDpQWLtTOUgHrNem1QSgXvFGP8SBxl6ml+Aw7ScokntNMLfhlbzByYAOsdadW0S0IUQKs4QD4xwMSNIiK3wi4TLGKjxfB9ZJmmmKx8bnSkmN48o2MmgjKxPoEPj6fVzLN4dwCi0RoTJreLwIYFSKT+DOL5mYE/FqKs2NIBB701ksCzF6pqE8zx+Fa3dZToo2pRiwJ1M1avGrQysDEjWqmVDdp7/6U/0760DSrrRmgBG1FphSVBj2NR2jI9OtGWgYUTK+lFJ3nBdpJbuseXLOwBJq1eF8WLF4+ZOq7jUfWq3ds5jlAP6U04e5VG0WNtTrQSSDYnMNp6HheOW7hhJY+grvE48gf4dw+wB/nVd8I4Qo7Tvl/U71baICWGxgNlPFxNcx8iTauj0ya/aluMx0j4Ln/jarXc2oC+1Ay4j3P2h8eQf4/eUK+C1wEI+43RgN/ajOJYxkIykQdxBp5jb5jeqlxbiDgxmb61mZMClgbjm+YjaqiDjPEiNUY5SeakOOxJkET71NxDHHzDEZZ1239qhZoBLK0HbpNa2HGEA2gid6EDNose9SJYynb2HejggKZhIMaafrWsPb0zOZPSO9H17S+gGCiADI17VIcKWAOwH3qRMPBLMVHpOsUZaYZNRIPwyCPn611mRQguJ4ewCk7miMRiLWRVCnzNiaZ8L4ebj6ye4Oh+9YmCV7rQpQJuSdz6VW/MiwJXLlk7EnN2FNvDtoLfQCZ6g95FEWuEMbpCmf196l4Xh8uJygHMCJnvI0q7NYI+EnGAGB+Mu3AARdI6ZW7mIZRv0klidunaA7sMxEIskbsfhG+v3pIl1UTzbrZbKN03vXP4V7qIj5T7V/jPiq5f0nJb6W12+f8RrA/wCnhlD5TV9hzW/P4f6OcRyNQ+fgf2fh27+JZ+I8bsWzF2+Xb+G0J++1Kb/jLDrtYut73AP0qm42/wA6RrIMx8qn8uRTS4MWMCkH8/zGV6VeCT/H8VLdb8eWiB+A3/kH9KyqI2EadDWVf3GLwv8A8j+pX9Fh/wAT9T/c9awV4m4yghfehcdhjm0Gc+lEW8AhBZCZ6ievWs4XHmEZSDG5160sqm9MwRzYhGETJbAYAH0qO/hQRNHugobEvAqMg8xhT4gOI4RbO6z71Be4DY/9tfpQvEvFq2SAyMfUR0pbe8cKfhWPeqhSRaiNBMnn7xR4ksHDXFe0xQzoo20ri7+0Z2ABWWXfXegOL4o3AXd4k6E/oKSng7XMzAaASTsY7xWnhxK6AZd4LLeNvTHd7xEb7DMu3fpU/wC5g/iBTHcUi4fatoh8ySTMQZA96snC8OVTJD9xP20NMDGuMUvEAXLbmD4gZYVQRqJIHSmSWVmB8IGhG5PQRUuHsJcX8wZTqIEfM9KYXcNbcZbRCuACwmTH/dXGV1bwS2SA2ZZIGhPSmHB/D/mSyty6akd+gFA4tgitDByBBOWZJ7RVv8I2ottt+XYzpHX1oemzJJoSNOBhWDB3DARoSKmdL35brU7a2O1RvYFBbETwZZMxXsPmIkVsSBHmz7qP6VEz4n+JP/rTe6I6UtxeKZRpFLONPLH6xpcxb/xX6CKuIJispym0T2IIn213rz/iPEr4ch8gYEggR031qzcY4ndJguQOw0/SqPiHY32GhE6Cf69aN0yhrv7wmUsoB2F+Jo4cyzsJ66f0prwyyLyE3Mx/gAXT21oy7bVkyqxDsNLaoBGm8tqZ7ih8DbFsHKHXLuGJJzdx86YJ1D4wAABnVrBt8BU6TmgSVHQdtambh9tEBuMUuDUKymD2160dgrlwgvmAVoJNwnVhsSB9qlsYlb/mLeuWzdUcpO0em0VIuczxAcHmIVApd/iPUD096LvYhrVy2VRh5e+bUGO56UxwHB0Yv+OgYbTKiAP4vepkw6sOWGVgZK3RBPQ824ri1SCykRfx3jNzFMtxUNoKIgaEg7maMuYJLOH8wo+ZtAx1g9GMbipf3AkS0QvKqjWe2v5o96Pu4a6loCbZ0gKQc20yFqhO20oWAoCccLNpbQyhr1xRJugjLO8GdBQHB8Gb+IZmbLccqMo2CzzOD1gLvXGHdxhLqwDqW+LLEncqNxTbw+IuzDSuFYywjUsq6fIn60TGNLG5GvQ2ociA+LL4vtlXS3b5UA2AHX3NU3GNcX+tWu9a3pffwWbQCaSXqCWJaaSCl0gxfwhSUBOpJP604s8PJrOBYGGyuMo9dBV0TAADT+VLdRmOshYdsvu1AlNbheu/9/StVaWtGen0H9Kyl/1DSvvoTatZrkWiMx1bNsfaKkbD3LILrLN1AIy+wpJgmMjKoGYkK2eDB/M9MbfD7Tko15hG6o5Mn3XpTZGk2JgR3hLxa2GZcrMJK7x6UBxG9A60xvDSq9xnEZVMmAKDnMawrZlR8VYiACNTqfrVbW82ZVgNmEyhkr6GdBTnieIDnmBOboDGg2HtSdMGA7M0wpAyiY+513rT6VQuOjC52YNQMKLhioW2fLVlzEktOvMQP6Vb8PhLV83PLsgKogEE5bhjvpA96C4XwI33RQjJZTmdhIVuwE7k1cGIWEtrlUaaaRXZMgAoQAUsZWR4LInntoCNQFk99ztTHh3BWtTmuZ5EdjHQAmYpl1Bk9v7Fdt/Kge+fzCHGDtEXDrb2rjKLbOWJIzMN4/jiCKjFol5IzEjnQCbgjrmXp703vOWZVWZPTbSNz2iuLlh7V0NY8tSwysSqjMPUn670THn1HeCfEV3ETYpCUGVMiyTOpM9MxiPkKYcM4y1tQVkRoxIIz/8AadvlrR+LW/lCvLkcxKW8yheuq/p6UtwVpsRcyOAyDNzgBSV9Y3n9KYL7XBLvDrH7SZvNaGHuOR8ORWzHuSpGgn1qwYLjhuQGsXbRIJAc250/yuajwWBt2Vy21CjrG59SdzUlxZj3/TY0N8hr0y6qvcSa7cnp+lJeLPeyny7Ocx1uov6zTcNmE9R8Q7evsa4y0Ft4RWqeOeI+JYlG/FtNYkxJXOI9HHLPpVaYEtmcsVB0JIB98tfQt/Dq6lXAIIggjv6V5p4j8MeRfDWxmz5lVCSAhglipH/TEAzs1NYc6r6ar8/O8q4bJyYj4daMi2zumbclugP5okgxsNOlWjgS4a0blrEOFYHS4ebNIkaCfyxpS7haKw8q/d8tUMhyQVykAZRBA3E69PlR3CVsNdIU50thma44ZUZQOwMgAj51Lb3IJ2qa4jiC2cC6PLOlsG2M7AdQo1jfU1zZ4aClu4bpJgxbNkAMAYyzOp6yKKsM1zEt5dtAGhFZrkW8u4UAnNAGuWdYo/8AcsQtx3N20HUAA20m2Mx3B0GaANDNU1adpFyDFYc3H5VS1aRJeRytpOXUHM3oD2qXh1xGtu15FAYxbCW+YLAga6A99BWcTRyUPl3C0KxYGRcJ0kZCwZTtrERFD4GzhzcNzEEq2otrkiI6W1MKNviMz3qt2tzu0je2bYzWrqsqCYlgVO2UiOU1LhcK14NeABKCczEw+x5ViSNesTXdrCZyVYkp8Sf4tyANYKoP0ka71HgsVasc9lr92/rymMrT+Xm0y6QAACKuLI25nFpnGL11rYDW7dsA7hADHTUiYPp33plwSTeV2cc1vyiGzhiW1t5S51BKgQBQ+G4/+8lhiFy2gubKrC32A+I5jqY0NKyj5fM8pszHNbuFiwVVbQ5oGY/CQQ31qUvvKHiow4nhyjGjuG4MLbBI1YTv0Ow+kURbdMbZzKR5gyi6o3VjuY7HWP8ASmxwQI006R0isnqcDKxWPLnBQeZXcbZ00H3n7ETShuM3rDILfOrsEKHox2K/w9fSn/EsJGu3996QWroOJspucxb2ABH6n7Gg4trsXVxtCGWpawCelZU4FZQdMW1RVgOFXHaC4TrygEa6fFrHsJqWyWt3n81dE0kqA0bgrmIHzilRui2puJmJJEOS1vMNIhJlRr7VNx64rBAqoTc/+NmaIOYi5mmd5k7DatfSa+B+UzeTLi7hkDLBBEg6H7jSqB4qJzjUnXQV3YweKtE21xWRRJVR5ajL10YswaY5RTLhfhTMVvYs+dd0Kq2qp2bLsWPbUCpfGrMHB2jOHL7uVLA+Fr2JbMbboI5S7ZEjvoSWO+kVc8D4UCWwjPJ6lFGoGw5p29qejXau7Q1A9qlshah2lTZNmc3bPlooLMxgmWImT00AAAHpSk1YeKWpAqvlSKrmFNL4a0zBXF27AgTP9/eurjwJqTAWP+Y2/wCUdv8AqigcmobgWZ1hsP5YM/Gd/Qfwj+96ixCTp17/AN7/AOlSuZO9cganpUNRFCQLuzF+NxytAclHnKMloQxj81wkBRE6b9dan8KMczh4BloAAygCOVXWFeJ6DrrNK+OYhklUKqWdJeWUoIJkP8Ke5jpqJo3yxZNvED+IK5hRmnQky5dmnv8AWmA94xcAcYGSh3/qWkqRXMV3dxIAnvQd3FE7aVzELKCzJpIOYDbQ+o7V2YOo1BocX8yyNOhHY/0ocs4BykHrB0+4/pQixHHEuBcMuXgBVL8QtZxLm3caAodgQxB8zLoF7ncQN5Na4/xDE6q65FPVdQfQt/LSqhij5twWl1jMzAEzKgkKAOvXXQddqJhVmcG+Iw+IY8ZYnmNOCcWulGw6WzdVtWVroknQZY/MI366CmanEYVQtxLaqWm3aRSt0S8HmLfhWxJM7CR3FK8FgFtXbZtyqsASbhsI0iSSFLMoABgEyZPrVg4yhtX1v23t3VdQptv5QAJ+Hms8hErvHT80aNtRO0RuN7XDLdtc95HVYlRdJMbkgOhyNPadaSYbHvbd7gs3iH0tHnCxOjLazT1679xT48GS/ZGYiGhvwjkXMOsr8YBmDsd+0GYvzRaIS5lYAAObdtyoG8KQASaV9+iGjz85wDGVy9ib98PJshxsTntHKNGQoFzOZ7kDfU0t4bwq8bh/DIaNCzXMoE6ABRuD0ntTPBtavWmztmufmRdSSDBOTLouYA79te6rjS27jWkw6vcdREKraOegAAJblMnQaDuaOp7cThtsI1JxFq8y4q2LxuDkuIXQqQMuXkIK7iNhrHWhriBeUBTcBJCkOLpERzB/jiDIg99eidcdfGl5mUDlfO+W4pBEZS+s7fKYiNJMFijeDaEqgzBhkKmFyqzXXuEtpGi/araBz/E6E4vBZVFsgIrH/CYKCT1Kp8TSNToNQCdpqaziEwri1fRFt3F2v6qh30RWOQHTXLvSjhPE7LOxIvSAQ4hWuORsAChAk68xJEGOlH2OGYgcxwynMCdwGEnllzGZgNdfaruVX0ua+dTqLcTjCcVNtne2UXKWK5bnJcXQlPKZWeCAQAWBOhEbVc+GeJbV5BzBHgSjGCCegJ0b5VSvEXDb15wy4ZF0APKASQBLwhgNOxk7etL71i9ctNbxAxCOJIZEt+Wc24ZmIcyY0BI0kRQ3XHlA9Q+tzhqXtLh4j4hAOu+1IvCF0fvdw3VIYqMhI2A3H3n61V8HiblgSt57LETD6T2y55Ouuse8VfPDdrE3bS3bt1WDaqBbtyR0JYD9KDk6VMOM6m5+EaTqSRpC/eWbzF7/AGNZQnkHvWqzN/EvS+YlxHGziwtspbEgHKFygRqZJ3MDTYa7napL2JPkI0WsyMP+YpI6fAGjL6HaKUcXs3MiOfPM25Pwnk2jkgrJ6ECi7Vi2MIoOKdGb4rXKAI0ykTLaaaTW3oBqvMzuIxwSC+6ebaQEsrrBbUDUEIgAy6TL6R3qzuD1qk8L4ybQREt3chYOzwFQ5SI1C5gAANCeg1AmvRLlidqq+MsNoRWrmAgV3bau2wxrXk0vpYdoWwYxZQ6+9IMZaynWmuHxOXRtBW8dhQ47Gj5FORNQ5lEOhqPEr2FwxuGW+EdO/YUZdInf6VvEMFAUUGBJ9RSP7RUZJ1G+0mgVyUPSucu1SK1VoSLMR4xLis+YhAwMuU8xQADKlIkkjYgiPWlnAsFbv3LVv92JIvKz3hLWlAt5shaIBMAwI1PSKt/mjY611wLglu3fa6qBWZYgadtgNBPX/ejYXAIT8+f58pGUFvVC8cv2oWnWJw2YaUpv2Cpqc2MqbgkNiRB8pka9x3FSXBsRsdahJrLNzKcp+E/Y0AN2hK7zdxQRBEz96qWP8I27d0XraZrYYs9qEYEnZlFxWUwfykexFW11g1HcOlQMrYzYltIYUZRhatuc142raM3wKtz8IqdVa2MqkEb5QIPQDWjba2bt0QisLYHLdu3WIA1kEsCp2hVmJ6ya1jMGXxARbBvE8wi7ky5iA0yDIJE6CBrTAWsXYueXaRcpjMth/MKxIibigE6fCTsBFODLqAIPMAy6SRLbwuDZWIiIETH/AOtfrWjQnhS/NooWLMrGQ0B1kkw6/lMzp6UdiEhjSuVO84cysYThly3ibrpfVFMAqzG3oF0Kso3gdQYjUGaBt4bEZrjZke85jzBJDFdSwCR5hyj4QNx2BqfxeuR7d7IHymYJIHY5o1iDrQWMxlu8cyqtljzW7j2yLQYRAVye867wNO1MYmYqL/Pzac4o35i84t2unOhtsWAPxeSY6gMZLR0zrOxnamFnAGxcS8gGIQ6sioBP5iQltiV0n4521qNOJYg5rWdFLkZmW4pYkjbMhidSJ0JBA0pjwDzEZ8Nbe64VRqLzWwpM5gquYcgRsB196OW2/Pz7ykLwSWL2KS8iW1ktyjKGHLOoGvQTMb1Z7mGNUjhL2rF/zBnQEtnBV2bLsGaHIYAicwDRJ1q74XiNu8JturgacpBoD4wxlrqCvh9dRUFzDimpqN7Q7UucPiXDyuYvgtu4IdFb/MoP61xYstZULbMKNl6AdgOlPbtoUFiEAFBKEbQwe4tbitz+FT8zWUuxOPhiIrKijD6R4jS/hWNqBh1TMNWuXGZd45URRJO0wPekOH8l1CYzO2TRXTMFI0XKpYaxpt/CN6P4phybrKttmAST+7jLnGksxZgCNOkUDhygbObTvbthotstwmCNBmmJOuv61ro22/5/uZIEMwmKt3rBtJdcAMwAGTOqmAPMuvEk7EAqPfctfDXjS2QLGIPl3F5QzfC4Gg5tgwAEzVfxONW9BtYYWlUrLL/iDcyXCnKAe+vat4vwwzK9x7iKNtS+kAcwLRr99TRkYAkGW07T0tjIkEEdxt9aFea8ks3HwzeZaZoiApN2NdMw12069dtqixfGL+Qn96xHmt0W6VQCTIykTt6/WrnGG4MsLWeo40VvgOP8zzFDhwkDQg5SfyyK8WvWmZT5huXGOud3cgD/AKVBOn1r0j9kC5cPdWI55+WUR/OqjABZBlmc6aIj3GDWhWem3FcMQCRSZcKT8RgVlZVKmowhBFzrz+g1qW3aJ30HatIQuwrozVZJMmSAIUfPrXSXipkdNagtvoa6LaVNd5wjvAcSS6DlOo0YdQfUVNeshtxXnOJsXhfa9YbKUgsM4XMOq8wg/Om3CP2i2mteZiMtoTlnNMttsNelP4soyLRgc2LQ3pj6/wAPjagb1g9RTGxxO3dWbbq49CDUGIahZMC9pyOe8Bs3jBDdOtLeIcTVdCQP1rni+IgHWqRxHiYUk/Ef4Z/U9KVGEt6Y4oUeoyyJNu4MS1+1bT4QrM89yhtqJYkwe21NsJ4yW8QqFFLECLpuOv8AmVDEf5cxqgcN4bNg3gimX/wy3NAM5oiCKns8PZXDjlCiSBOg+W8Uy2NANN8bf8RJgXOoy2YbjFvCY3ILvmLdP4hW1kto7GBEaEaesTvVxxl0SPavPsLjHVvLvKlxSCEd823QBhr1B9KrvGfFGMtkZ76EQYyKCRB0DCKlcfvPSJxGncz0PxDiBFvnyc2rabQZGpjWleKxyXreVbT8jBfNe4xECCpNmT99KqvD/EXn23GLsm4hgoynJlMR9PrXfD7+UoPMi3BkRmZehOm4rv05S75/PzeQWDVLFjOB3c63YtFAJbNYKSpIJJUtrtOnc1zwDjFtb7Wksm8raqo5FQxJCKxOkdDG1B8R8R/EFxDsVCwHsgSP4SSZj271L5wS2MTaUldAUfLC+0mdJ0NSEZdm/qU55jPFY+ycUpcLZKCcttFF1XBEFmaQ2nQVUOIWLhxN27buMCSzZjKkwdJyaHppFWZ8RZuZbiWrqM0qLluOZ565u46iq5jg4DIqkCWkzLknuZirY7sy6gVFSeOuIBswvsRseRQo9xlirPw79qLgRfa2WBjlWARG4YGDVdu2WyeXdOTY5ZGUjoYG/tS+7YtTDKSTsV0X0kHamyqOP2/SpQKV7/WXg/tWTXNZbLrzA6HtEih737WMOR/h3Z/7f1mqJdwD5TMlR+XX9RQC4cSTB9v9alekwNz/ADKNkyLxLPe8chmJCQD3OtaqvrcYCIA9IrVW/SYf8fvJ/U5fP2nutriOVYZluN2dOYj3XlAjSKGwY/egXKaBiFtZoSRoSxGp9tvesrKzm2UmUGwJgf8A/PF642HecOwlmFsypUQANN/cyfahndrBzI/mWjCBrst5eZoLLbJgztWVlFwm8at5EIN2IMHxN9bFxzdbkbKNVDNlJMhQBlUR0pdgvLvO62wLcfmILsx6QpOVdKyspoD0XCqd4MPD7WiSwDyQMxI3PYHanvhfi4wt/LlhDlV2LEmT8AVQI6/esrKGrlhv5htC8T04kMPQ0txeA3isrKrlUMN4qhIMVvbg1yTWVlZnEcmnuwKFxeOgGNPWsrKjvUIoHMqfEsImIV3ZroCDQ22Ag7tmVvi6da86vNDlc5IBjb+VZWVq+ziTqHiIdWdwYW2GNog27ziQDpIM9tDTLD+LMQsqcRcGUaTz5vTWsrKdUax6oJvQfTIF8TXHZhdu3GHyA+gqPlRhcR2Oo6fm6b71lZVmxqOJC5Cw3ltwXFg6G3fCpJJRkQaOd5A2B3q02sFFvNllAIdp1Gm6oND8zWVlZGdVUChzDk8xHx3MTbGHDnISwZ3ABOxhBt71V/FuFdLw/eFghRCowgZtZnc6961WVfpcpbIBQ7/zJyrSwfg1tmbImmaNWJI3EDKK9Fs8XwmHlL9sPdkLlS3A23DGN/Wt1lGyqGyEHxcH2AE3xTE4fEWSwsohkLzCWj0y6CPehMPgcOUKPKjbPBJ9PUVlZSqj03LDaxIuB4AM74Z7hypzAgtBnYxR/GLaXLDWbK5ja6mF133OprdZRXACjJ32gwxLVK6OEMLalFDM2mjZSCNdZ0+lTjghxNqQYujRpI6dNBB96ysqA53+EZMUvwm4qsGGYA5cwMEe460GpS1yumftrBHvGhrKymU9WxlG2FiSG2DqEEe/+lbrKyouTP/Z"/>
          <p:cNvSpPr>
            <a:spLocks noChangeAspect="1" noChangeArrowheads="1"/>
          </p:cNvSpPr>
          <p:nvPr/>
        </p:nvSpPr>
        <p:spPr bwMode="auto">
          <a:xfrm>
            <a:off x="57734" y="-994522"/>
            <a:ext cx="3219739" cy="208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03" tIns="41000" rIns="82003" bIns="41000"/>
          <a:lstStyle/>
          <a:p>
            <a:endParaRPr lang="en-US"/>
          </a:p>
        </p:txBody>
      </p:sp>
      <p:pic>
        <p:nvPicPr>
          <p:cNvPr id="102406" name="Picture 6" descr="http://www.articlesweb.org/blog/wp-content/uploads/2012/03/Super-Vitamin-C-Tablets-Works-Well-Over-Vitamin-C-Supplements-14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8" y="1035144"/>
            <a:ext cx="30956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8" name="Picture 8" descr="http://t2.gstatic.com/images?q=tbn:ANd9GcSvckKj0IFGLt65n5kalibVmpry5YtAIDggVHooqVMiv5Ktvc8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3734" y="3842217"/>
            <a:ext cx="3439103" cy="238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AutoShape 10" descr="data:image/jpeg;base64,/9j/4AAQSkZJRgABAQAAAQABAAD/2wCEAAkGBhQSERUTExMVFBUWGBgWGBgXFxoWFxQcFRgVFxQXFRcXHCYeFxojGhQVHy8gIycpLCwsFR4xNTAqNSYrLCkBCQoKDgwOGA8PGiwkHCQsKSwsLCksLCkpLCksLCwsKSwsLCkpLCksLCwsLCwsLCkpKSksLCwsKSwpLCwpKSk1LP/AABEIAK8A6QMBIgACEQEDEQH/xAAbAAACAwEBAQAAAAAAAAAAAAAEBQIDBgEHAP/EAEEQAAEDAgMFBgMGBAUDBQAAAAEAAhEDIQQSMQVBUWFxBhMigZHwobHBBxQyQtHhFSNScmKCkqLxY7LSFiQzQ1P/xAAaAQADAQEBAQAAAAAAAAAAAAABAgMEAAUG/8QAKBEAAgIBBAICAQQDAAAAAAAAAAECEQMSITFBBBNRgQUyYZHRFCIj/9oADAMBAAIRAxEAPwBViK6qY/3xUTfWysYyL2P05xuXnnvHXvgXsg6OHNV3IIhtI1HR+UewnGCwQbYIJWG9IZs3AtYwWCMqYiEO+rlsPRL8Ti0zdCpWw6pWvCExGJQzKxiSqq59VNsouSOIrE/NMtk4SIO83S/A4UvdyWko0IC6K7BN9HcuiuyiFUNVPNEhVIsodRk9FNtIAyeEodu1abCZdJvYXPwQeI21mjKyP7j9ApucUFRbY3qMgSg67ZuAgHbSqutmDRyH1KpNAu1c4+ZS+34Q2kLNdkQ8tHUpLWbSzSCD0Eop2zr2b8EXh9luP5UNUn0HZC15pEfhcf8AKh+5pg/hPmP3WlGw3Hcqq+wXcE1TBriKKLaJsRHUKTcE1p8MEbldicAWIVutvfVSlklH9SKRinuhhSdyRbHpaXZYnerBiU8ZqW6O0DQPUs6XsrqwYgWVLFaDQ5VufzVBrKp1b3KIAou6rkofvVX3hROE1Fm+0fHpzRTMKXXOnvVSoUY187onvZXUJZOhSyg238UXTMNlCSBvUar3O3wD6/suOLateZ9/FLw3ObmwU6jpIaP+Fexobbd8+qTkdbEWDf6fr+ippU8zpOg+KKfJgDX5JhgsBl11shyByou2bhco4FGPMKupVDZQWKxkNJ4XRlJQW4qTZDHbWbSmbuOgH14BJKm0H1j4nED+kWH7oKpVJJJuTqvqL7grO5uRfRQzZR4CEVQwBOphL6uKIFkIdoOnUrk0jlFs1TdnsH4nD1RVOpQbvB0WQ+8GNVdRxPNN7EuEJ6n2zT1tsUW6AlB1O14b+GmPNJMSZHT6pY9673SDHDHs09TtjVItlb0CDxXaaqR+JIhXVNSqh7ZfI6xRXQXX2o52rlyhjClpJRFBhOilOXyWjFUMqmPzNynUGy5SxSoIAMcAomnBtMfJHCtrFdcDAYhWNxHFLw5c79aUSYzOIXfvASz7yo/eUyYKGvfqP3jklzcQu/eE1i0MHut1XaY5z5aqIqQCfIXVja0C6JKycXufe9RrYjcJ4Sh3Vi4wBy0lXU6eW5F+cfJccWtGRtteP6KFOlJE3J0ClRpl58RPv4laLA4ek0flaGwC9xyiT/iOm6yFWK56QHCYfLoJ98kQ6rAvKIxW2G03Btj4stiOVwfPeo0No944hrXOEaHLOa8b9LBGuifsE2J2iga20ZpPbxLfS9lpKuGpVRBa0uA8WgAvl/Fuv8khxHZ8hxdSMgSHU3ESIN8rllzwbiaceWL5ETpUmOsFdXw5vYj6dVCnhjZQhK0aZH2JrIHvkViaJQZolc2NHgLp1ZCsp1VXhcPKIZhb6LtRxe0kiPNLcRqn2FwZO5UYzZTtwQckInuZ6TK6WpkNjvNg0lNMP2UeYLhlHOyX2IdtCPBYEvTungG0xAgvdYb8vMo+rgGUmWMnjou7EwpD2uIJkEg8I48yoZtTEc6L9l9kaQh1SXuInxWaONt60dfDtaMrQAwWhvhFt5G9D0BP5Rc3E2A89NfijKkQTz9ZUZOUk7Zmcre55t2sod08PaIa4wRuaTw5FJRWlbrtNghUY4HeDFtTuK85w9eLHUWPkvQ8abnDflFNQdnXO8Q5rLgqrWmcGCovu8QhrrnfcynsU0uUcSuBk7vVR75Sa8SmJIunL7j91U+oSVIvCvp7HxFSCyhVdO8MMepXHWkV0MYGmZvujT46qraGPLyC1xyjKGcCSfED/iN7mNIUcdsmvRvVoVGM/qIkN/uykx5pJWq5LTI8OXeB5DdMIohN7jSpWLcpP8wQQTdthxHAXgwiqVWqyKbiGNHjFwScxv4mgmYGnApA/EOcGszuJ1k6AaCVdUxLstrFtpvBgzLSdAuFse1Nrhzy50vO9rrNcB+UyJN4IkbtEThtoAVMj6bM8E5iSHSRJkA5dY+KzlOuCM5cS8GSHCQSTM9LBdqYguc17nElw10OsASTEW+KVsZUPKuIJsYzixA8REiQTy09Qidk1u9JY5kRv06W3JJQY41Ya8QDGY6ExJHMx8lOjjjRq5iZA3AgyDYTHSZWTJjT3NEJVsanE9kHOu2PMhCHsVV1OSN909obVkCDr9V9i21Ktphvz6rFlnGC3ZoTaE9DYbWmXPb5I5mz6esE+ikdiu1kqo4V7DqdfVZVnfYOQylhxu8PQfqoVH0mCXAk8yg8TjSzXhKVS+o6SrZMqUbRaMFyOP4s2fC3L6IXHbWMKzCbORtbZDXMLXNsfduayQ8hp/KGpGMxu1iZAK2GzgBTbePC2bzNpnovPO0WCfhnlh/D+V3Efqt3g3/yqcTdjdOgPlvW3NThGS4ZHK1wNKckgDjx9JO7d6Ji9hPGIvOgG76JTh3wQCcpMEXsfHEOjQapjibGCZvNja53KVUtzP2KMbStf5yvItvt7rE1ANCcw817Hi2RmDpzdYj39V5h282Y99ZjqbSZaQY3Qf3Wn8e/+mh9nZHUbEDcarBjEK7ZVVurY6m6to7FrO0avbeNIlHI3wXjELveq6j2XrHUgK//ANI1P6/gk0opchq2tZRqY1APqqFCi6rUawA+JzW9JIE/FcLZ6f2B2EMgxNUBznXptOjRudHE7uA6r0Nhlvz5/skGzGwWtbYNAA6AABOBU5ooyTdsqx+Fa9paRrK8Y7XbBdhH+ITRJs4fkJ3HlK9pc9Kds7OZWpuY9oc1wgjqg2BHh4o3Li4nhpfqd6ua78uVzxAzQ6ACPnvSva1Gpg69SgbtabA7wbtI4Whcw+1xYzDug+PFNpY1jWm0l1nQ3QGZ3WHMKWIxJcGjPOUHcIHKd6DwuKbm1MdY80XUxDYEQLyTOp4yQpSQyCfvhjNMGRMDUx+U7joqGVQcpIbJ9OpG5L8ViNWzAmdd/EIrs5hDiK7KY0JuY0aLuPoCozVRbZWDtno3ZfCZqYe48m9Bq7z0C1FGjpaULgqYEBogCABwAsE1wwi6+dUnmyNs1SlR9VYIAKXY5gvG60ppXfb3qlVTNBmDwi02R8jaNIGMz23GSGG34i2fKfoqsNShGbbZFJpIg52/EFDsKzTk3BG3HwNcC0JsKQhI8LUTihWWrxWnGmSyXZmO2+xBWoOt4myR9VVsYk0KcAEd0J4wGiT6wtLtFktWWwDixgaN0tO6wcR8oVIy03DpO19k57xTGUDMMo9bm19U2xIMAkzEH6gzwSEvvxtMhNW4gvG6HAReRYRfhoU/MWQ7KMTJO4kmOvRZLtZhXFrYJb4gLGLXsfVaurYC/AmN8afoku2GAsdPUJvGlpyJjtJqhLszYzbWTZmCAGi+weg6Ih693VYuk5Twwn3uXe5C4Kny+q6jYaMvS2U3cJ4kjRMtiUAMTTEWBJ8wDdW1GgCNwUNi1f8A3I5B3yVeDO1segbMfcpn3iR7Lqa+SZtqdEhmYRnVdQyq+8UXuQYUeWfa3suH0qwGoLHeXib8C4Lzh9Ne1/aPg+8wbjvY5rvjB/7l5KzAOe9rGiXOIA6lVg9gj77NeyAxlcuqNJpU7kbnu3Nn4r03GfZnhalzSyn/AKbi0z0Fgm3ZPYQwmFZSaBpJOhdIknrqeibMA0AI47t/PWUG7EPL8b9jbS6KFczqG1BPxbp6K3sVsDuH1y6HFp7oEGQd7iP9oXoW08TkpuINyIbztu4Wv5LO7LpZaLeZc+3MmPhC8v8AI5XDE4rs1YE27GmGOnvyTBmki15KVYQ36c0YMTbQTw3jgvBxPQaZblmIeI16oKpUAAM23eenmu1Xz71CXYuvLwIkD4czxVMeP/IyKP8AJ16UW4nAfeBkLogtdbW3GbRdU1dhuaJaQ6Nf+VPC4g+KRBB0Frdd53prg8U1wAjW8bz1heyvCwSjpol75xezM9TcQYOqYUMSobUwsHSJ0HPeEHTqrxs2KXjTro3QmsqsaVashICQH1BwcDprmAPzlMO/SGriJxj2DU02uA45SQ74EI4pa5/X9CzVRDXVbGYvFuXv5JvTxXeUwSWtygNAAygwL2480gc+eR3fsmGxqn4mPEm0A7ibEgjktabpoytF/lpy4pZtcDu37oabe+KaPZFhut05fBLttgim/wAJFjI8rE26+qTGqkiiYvwL/COgRD6iX4B/gHQK91TT371XtxGL+9XfvKBdVXM6oCiyqZsFRghlrtPGR6gox7IHv6JTiapa4O4GfRUZmqzb7NxAzHomwqrLYHEQ4EaH66J42oUqM8luHiouFyEFVWMqTvQALe1QnCVp/p+oWc+zXYAq1zVInJZvWJcfIGPNPu11bLhag3kBoHEuIAT3sjsjucO1mhiS7fJ/GfWyaDs57IetZvsOAnXz9LKLjJgajX4XEKTWjdxmd/IwFyuMsvmIBnSNNb6blWiRnO0+NsQfyNJ4Xjf5fNCYR/8AKp2/+tn/AGhI+1u0MtGvUkklrjfiZHwlNtn1QcPROs0qZ/2NlfP/AJK3FS/c34Ntg5hg8ApOeQZvG7nHseipFTUDWNVUap3zHLX/AIXjJmmj7FYnLcmB10SwV82aDczfgp7UeMsA6e4SXZ+Mlx5H5r0vB/W2JkX+ppMM/QnX9t3FMcM879/yO5JaNZv+broN/wBEfRqny+ROi9lMytDPE+Ma2BEjfzukWMp5TrPE8txTCljQBMBw3xv8lDHUpbppwsI4KPkYlmhTKYpuEhWKqxm1dpBu0KbptemehEfOE52vtYUQWgy86cgd6892ziZcL319+axeB4r1ty+GjbnmtFnpArDhcb+EorZWKy1Lxe17fLp8VmMJt3Oxr95F+u/5KD9pHNIPNN6pJ0Z+TekkEz6zbqEu23Wd3dQnUsJM7wRAhVYfbLKrQNHASREDmBzm6XdpdpAUsupfDRPAGTHkPilxQfsSDRTQqQ0Dl9FN1eyXUa9lI1l7FDhZrKHfIU1VHvUTjT1METq74JRtTCW1+if1EFitnlwv6BUMyYu2VjJZlm7Lf+PvktPhcTmaHeR6rH1aZovzAW0PMJts/HgHXwu9BzU+GLONq0aRlbkr2V0qzEe9fNfOxq5shQRiv5tamyJAdnM6eDSf8xHotjhqQa0N0Mb7iTrrchY3spWFRzqsyJygjeGG8dXSPILZd8XXki2hAJ3a8FTGqQkwn8O4AAXjnZKe0NfJRyj83h1nmd/uUe9+YxmI5gi09dYhZXtZtIOqZNMgLeFyZMcdNUcjqIIq2eedv8blw4ZMlzo8hf6LU9j8TnwGHdP5Mh6sJBB9F552vr97XDRowR5n2FpPs32oAx2GcYObPTn8xP4mzuOhXm+dh1eMq6dmrE6yG1LhusSd3L6L41IMdOfohxWkkNjwwSJuJNyuPe65vG7fPQL51QZuF21X2i833yVmNlbWH3l1IXET1LdfL9ER2t213TMgP806x+QEaf3LF7LrllZtTg4E9ND8Cvf8Hx3oc5fRnyS6PVmRIOUTyGqPp1RGtp9OvFJaLhmDzJjS4i43j0R7agF7iTPI8Jn5K6ZIPw+JE5tcwgxESJE/L1Rza+aJHiG74em9J2MBbaxiTe/HXiYCNp4kwOel7kRun3ZNYKMl22wLoD2CS0/7XfoVhq2xKk5nalet7Tp52XERutp9b/NJMVghl42VsTpMfdpI89oOdSPEcPqEV/GeDfVWbZAaUmpsc8+FrndAT8k/rjPdnanDZDL+MVJ8JyxwH1K+bXJdLnFx4kz80Rszsnia1w0MHF5j4C60OE+zvTPWP+Vv1d+i7TGPAybYno4lXfeQtXhexNBmud/9zrejQEyo7Eos/DSZ/pB+aA9mCbWJ0BPQT8lZ3NT/APN/+l36L0anSA0AHQR8lyOa4Oo+Zh+HqoVaKKLlBwVDOIdobPkGVksY99EnJpw3LeYlpcYaltfs+HG6m9ykduTL4ftpVYINMOA3E6dLWQ+0e1Vas0ta0U2nXL+IjhmO5aKt2UE6KA7MgbkUgSUTW9hsKGYalxy3A0k+K/K60jam7KeYHPXTckGzsRka1hAAE6WjSJTJtaxgi+7h1/VOmYpch/eZfEIiCZMkCNPqsDtfGglz54v/AG9Ny0e1sb/KgF1yGyLC0Tru3LD7eq5stNty43A1gHRTyO2oj40ZdtEucXkXcZPmqatMscHNW/2V2Lc5uaoQ0f0giehP5VosFsKlSLMtNgJ1JGckcQb/AEQnlVUiqpbmN2JtPG1B4KDqm7M5mXyzuiQmuK2btKoIDadIcngepEraOEAmImxJFxGkcNVayn4Q2JbOpmTN7zqsHoherSh/azyDF/Zji3HM6pSM/wCI+plqto/ZpiW3im7m19vUheuUMPDcuUHUmba8FDE5aIIe4NNoMgRG6DqtanNE9VmE2bsivSYG1aTvDa0OBGoPhn2FfUNwIMwR8uOi0WP7Q0xBZD3AC4EdZlZXauNc+rnIguFt2mkqT5bGTsKo4j8QFy3h9fmrsPWD2w4BsSBe4A0PJLqRBAk33xYk81eG2DWndYnqZkLgjGrR8ImXWi5uODvfFKXU8wATBxJA0gb7b+XvVBYjwPPvmng96HiAv7KUy7MRmPO/wRlLZzWwAAEfQraH3ZUuqyZV2OuQug0AaK0lDCrr5LpeuDQQH3UnPCGD4Vb8RrdE6gzMoX4oT7yoffBxRsNDE1gvmtLuQ+a5So73a8OCJHv90CXBFtIAWU+6XGqZcmQGUvphBY05R76pk9tko2o+yPQpnW9oyXXIA1jj6phgu0gByk6jeLcwCN6yG0q/duPhkIejthh4t6iR8EiYssRstr9pg0Xk5N066wfRMNhbRw3/AMmYd44CSQZ/tHABecbWx2eA05gBqjdi1vDM6T5JJwvc5RpHpzdv0AIa/XeRpryXHdqaMC7gZmwFunosNlb5jn7srGEG53TadZU9IrNrie2zBYNJJvJQD+19UBoa0NkmSbzMwsyH6gkDf05fFSdi2jUgRpFusI0Ab4jbWIdrVdx4ST03Kmk/NmzkmNZJOqVYjbbPjNvdkHW7RhtmiOpv6LtIUmzSNfJtu3Wsl229qsBY0O8YOgvAjU8FmcT2gqGQHEdEnfXMzv1TrHfI6VHo1GqHNF78eB+p5Ipj4LbmbiRzMmVltk7TzM56dCnVKrm8QduiN3p138lJxpjDynV3xF+vG5QO06ni1kmCoGrYiZA38B9d6TvxeapANp66LorceCHwqw0cdPX2V1tVBZ9Ar2OVmtyqC21hCn31kH3i4XonBwqqDqiEzqWZcAtdW5qvveagaih3iIxqWuXc6gDou7+aJGiWdTlQX0c1wKOVHpbj6eYe/cI14Q2JAg+n6o2dRh9s7KLjDbk/BU0eypW1o4IanU3/AERVPChIkPZjqXZWBogcbsh9K7DHyPkvRu4EILEYEFPWwl7nmT8dXbP6Kk7Xqbx8VvsR2fa6bJfW7MN3JaGqJjnbTed3xVRxNQ8FsD2YGtl8OzQ1R+jqiY3K86kqTMIVsD2eA4KX8EAXbnUjKDAGLKqpgyth9whVYnAtI0vxXWBxMphHupOzN8wbg9U3Z2hgzkjkDb43UMVhcpS+uBKDSfIKoNxHaB7/AAgQjNlkgydUppNEplRxACKSQUO6NWTKvNdKaOLspuxCUokMvvC53/NKziFw4lcNQ1OJXxxKVHEqym9x0E+i4Oweay+75D08JVdoz4t/VW/wqv8A0D/UP1XAs//Z"/>
          <p:cNvSpPr>
            <a:spLocks noChangeAspect="1" noChangeArrowheads="1"/>
          </p:cNvSpPr>
          <p:nvPr/>
        </p:nvSpPr>
        <p:spPr bwMode="auto">
          <a:xfrm>
            <a:off x="57728" y="-953895"/>
            <a:ext cx="2727614" cy="198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03" tIns="41000" rIns="82003" bIns="41000"/>
          <a:lstStyle/>
          <a:p>
            <a:endParaRPr lang="en-US"/>
          </a:p>
        </p:txBody>
      </p:sp>
      <p:sp>
        <p:nvSpPr>
          <p:cNvPr id="79878" name="AutoShape 12" descr="data:image/jpeg;base64,/9j/4AAQSkZJRgABAQAAAQABAAD/2wCEAAkGBhQSERUTExMVFBUWGBgWGBgXFxoWFxQcFRgVFxQXFRcXHCYeFxojGhQVHy8gIycpLCwsFR4xNTAqNSYrLCkBCQoKDgwOGA8PGiwkHCQsKSwsLCksLCkpLCksLCwsKSwsLCkpLCksLCwsLCwsLCkpKSksLCwsKSwpLCwpKSk1LP/AABEIAK8A6QMBIgACEQEDEQH/xAAbAAACAwEBAQAAAAAAAAAAAAAEBQIDBgEHAP/EAEEQAAEDAgMFBgMGBAUDBQAAAAEAAhEDIQQSMQVBUWFxBhMigZHwobHBBxQyQtHhFSNScmKCkqLxY7LSFiQzQ1P/xAAaAQADAQEBAQAAAAAAAAAAAAABAgMEAAUG/8QAKBEAAgIBBAICAQQDAAAAAAAAAAECEQMSITFBBBNRgQUyYZHRFCIj/9oADAMBAAIRAxEAPwBViK6qY/3xUTfWysYyL2P05xuXnnvHXvgXsg6OHNV3IIhtI1HR+UewnGCwQbYIJWG9IZs3AtYwWCMqYiEO+rlsPRL8Ti0zdCpWw6pWvCExGJQzKxiSqq59VNsouSOIrE/NMtk4SIO83S/A4UvdyWko0IC6K7BN9HcuiuyiFUNVPNEhVIsodRk9FNtIAyeEodu1abCZdJvYXPwQeI21mjKyP7j9ApucUFRbY3qMgSg67ZuAgHbSqutmDRyH1KpNAu1c4+ZS+34Q2kLNdkQ8tHUpLWbSzSCD0Eop2zr2b8EXh9luP5UNUn0HZC15pEfhcf8AKh+5pg/hPmP3WlGw3Hcqq+wXcE1TBriKKLaJsRHUKTcE1p8MEbldicAWIVutvfVSlklH9SKRinuhhSdyRbHpaXZYnerBiU8ZqW6O0DQPUs6XsrqwYgWVLFaDQ5VufzVBrKp1b3KIAou6rkofvVX3hROE1Fm+0fHpzRTMKXXOnvVSoUY187onvZXUJZOhSyg238UXTMNlCSBvUar3O3wD6/suOLateZ9/FLw3ObmwU6jpIaP+Fexobbd8+qTkdbEWDf6fr+ippU8zpOg+KKfJgDX5JhgsBl11shyByou2bhco4FGPMKupVDZQWKxkNJ4XRlJQW4qTZDHbWbSmbuOgH14BJKm0H1j4nED+kWH7oKpVJJJuTqvqL7grO5uRfRQzZR4CEVQwBOphL6uKIFkIdoOnUrk0jlFs1TdnsH4nD1RVOpQbvB0WQ+8GNVdRxPNN7EuEJ6n2zT1tsUW6AlB1O14b+GmPNJMSZHT6pY9673SDHDHs09TtjVItlb0CDxXaaqR+JIhXVNSqh7ZfI6xRXQXX2o52rlyhjClpJRFBhOilOXyWjFUMqmPzNynUGy5SxSoIAMcAomnBtMfJHCtrFdcDAYhWNxHFLw5c79aUSYzOIXfvASz7yo/eUyYKGvfqP3jklzcQu/eE1i0MHut1XaY5z5aqIqQCfIXVja0C6JKycXufe9RrYjcJ4Sh3Vi4wBy0lXU6eW5F+cfJccWtGRtteP6KFOlJE3J0ClRpl58RPv4laLA4ek0flaGwC9xyiT/iOm6yFWK56QHCYfLoJ98kQ6rAvKIxW2G03Btj4stiOVwfPeo0No944hrXOEaHLOa8b9LBGuifsE2J2iga20ZpPbxLfS9lpKuGpVRBa0uA8WgAvl/Fuv8khxHZ8hxdSMgSHU3ESIN8rllzwbiaceWL5ETpUmOsFdXw5vYj6dVCnhjZQhK0aZH2JrIHvkViaJQZolc2NHgLp1ZCsp1VXhcPKIZhb6LtRxe0kiPNLcRqn2FwZO5UYzZTtwQckInuZ6TK6WpkNjvNg0lNMP2UeYLhlHOyX2IdtCPBYEvTungG0xAgvdYb8vMo+rgGUmWMnjou7EwpD2uIJkEg8I48yoZtTEc6L9l9kaQh1SXuInxWaONt60dfDtaMrQAwWhvhFt5G9D0BP5Rc3E2A89NfijKkQTz9ZUZOUk7Zmcre55t2sod08PaIa4wRuaTw5FJRWlbrtNghUY4HeDFtTuK85w9eLHUWPkvQ8abnDflFNQdnXO8Q5rLgqrWmcGCovu8QhrrnfcynsU0uUcSuBk7vVR75Sa8SmJIunL7j91U+oSVIvCvp7HxFSCyhVdO8MMepXHWkV0MYGmZvujT46qraGPLyC1xyjKGcCSfED/iN7mNIUcdsmvRvVoVGM/qIkN/uykx5pJWq5LTI8OXeB5DdMIohN7jSpWLcpP8wQQTdthxHAXgwiqVWqyKbiGNHjFwScxv4mgmYGnApA/EOcGszuJ1k6AaCVdUxLstrFtpvBgzLSdAuFse1Nrhzy50vO9rrNcB+UyJN4IkbtEThtoAVMj6bM8E5iSHSRJkA5dY+KzlOuCM5cS8GSHCQSTM9LBdqYguc17nElw10OsASTEW+KVsZUPKuIJsYzixA8REiQTy09Qidk1u9JY5kRv06W3JJQY41Ya8QDGY6ExJHMx8lOjjjRq5iZA3AgyDYTHSZWTJjT3NEJVsanE9kHOu2PMhCHsVV1OSN909obVkCDr9V9i21Ktphvz6rFlnGC3ZoTaE9DYbWmXPb5I5mz6esE+ikdiu1kqo4V7DqdfVZVnfYOQylhxu8PQfqoVH0mCXAk8yg8TjSzXhKVS+o6SrZMqUbRaMFyOP4s2fC3L6IXHbWMKzCbORtbZDXMLXNsfduayQ8hp/KGpGMxu1iZAK2GzgBTbePC2bzNpnovPO0WCfhnlh/D+V3Efqt3g3/yqcTdjdOgPlvW3NThGS4ZHK1wNKckgDjx9JO7d6Ji9hPGIvOgG76JTh3wQCcpMEXsfHEOjQapjibGCZvNja53KVUtzP2KMbStf5yvItvt7rE1ANCcw817Hi2RmDpzdYj39V5h282Y99ZjqbSZaQY3Qf3Wn8e/+mh9nZHUbEDcarBjEK7ZVVurY6m6to7FrO0avbeNIlHI3wXjELveq6j2XrHUgK//ANI1P6/gk0opchq2tZRqY1APqqFCi6rUawA+JzW9JIE/FcLZ6f2B2EMgxNUBznXptOjRudHE7uA6r0Nhlvz5/skGzGwWtbYNAA6AABOBU5ooyTdsqx+Fa9paRrK8Y7XbBdhH+ITRJs4fkJ3HlK9pc9Kds7OZWpuY9oc1wgjqg2BHh4o3Li4nhpfqd6ua78uVzxAzQ6ACPnvSva1Gpg69SgbtabA7wbtI4Whcw+1xYzDug+PFNpY1jWm0l1nQ3QGZ3WHMKWIxJcGjPOUHcIHKd6DwuKbm1MdY80XUxDYEQLyTOp4yQpSQyCfvhjNMGRMDUx+U7joqGVQcpIbJ9OpG5L8ViNWzAmdd/EIrs5hDiK7KY0JuY0aLuPoCozVRbZWDtno3ZfCZqYe48m9Bq7z0C1FGjpaULgqYEBogCABwAsE1wwi6+dUnmyNs1SlR9VYIAKXY5gvG60ppXfb3qlVTNBmDwi02R8jaNIGMz23GSGG34i2fKfoqsNShGbbZFJpIg52/EFDsKzTk3BG3HwNcC0JsKQhI8LUTihWWrxWnGmSyXZmO2+xBWoOt4myR9VVsYk0KcAEd0J4wGiT6wtLtFktWWwDixgaN0tO6wcR8oVIy03DpO19k57xTGUDMMo9bm19U2xIMAkzEH6gzwSEvvxtMhNW4gvG6HAReRYRfhoU/MWQ7KMTJO4kmOvRZLtZhXFrYJb4gLGLXsfVaurYC/AmN8afoku2GAsdPUJvGlpyJjtJqhLszYzbWTZmCAGi+weg6Ih693VYuk5Twwn3uXe5C4Kny+q6jYaMvS2U3cJ4kjRMtiUAMTTEWBJ8wDdW1GgCNwUNi1f8A3I5B3yVeDO1segbMfcpn3iR7Lqa+SZtqdEhmYRnVdQyq+8UXuQYUeWfa3suH0qwGoLHeXib8C4Lzh9Ne1/aPg+8wbjvY5rvjB/7l5KzAOe9rGiXOIA6lVg9gj77NeyAxlcuqNJpU7kbnu3Nn4r03GfZnhalzSyn/AKbi0z0Fgm3ZPYQwmFZSaBpJOhdIknrqeibMA0AI47t/PWUG7EPL8b9jbS6KFczqG1BPxbp6K3sVsDuH1y6HFp7oEGQd7iP9oXoW08TkpuINyIbztu4Wv5LO7LpZaLeZc+3MmPhC8v8AI5XDE4rs1YE27GmGOnvyTBmki15KVYQ36c0YMTbQTw3jgvBxPQaZblmIeI16oKpUAAM23eenmu1Xz71CXYuvLwIkD4czxVMeP/IyKP8AJ16UW4nAfeBkLogtdbW3GbRdU1dhuaJaQ6Nf+VPC4g+KRBB0Frdd53prg8U1wAjW8bz1heyvCwSjpol75xezM9TcQYOqYUMSobUwsHSJ0HPeEHTqrxs2KXjTro3QmsqsaVashICQH1BwcDprmAPzlMO/SGriJxj2DU02uA45SQ74EI4pa5/X9CzVRDXVbGYvFuXv5JvTxXeUwSWtygNAAygwL2480gc+eR3fsmGxqn4mPEm0A7ibEgjktabpoytF/lpy4pZtcDu37oabe+KaPZFhut05fBLttgim/wAJFjI8rE26+qTGqkiiYvwL/COgRD6iX4B/gHQK91TT371XtxGL+9XfvKBdVXM6oCiyqZsFRghlrtPGR6gox7IHv6JTiapa4O4GfRUZmqzb7NxAzHomwqrLYHEQ4EaH66J42oUqM8luHiouFyEFVWMqTvQALe1QnCVp/p+oWc+zXYAq1zVInJZvWJcfIGPNPu11bLhag3kBoHEuIAT3sjsjucO1mhiS7fJ/GfWyaDs57IetZvsOAnXz9LKLjJgajX4XEKTWjdxmd/IwFyuMsvmIBnSNNb6blWiRnO0+NsQfyNJ4Xjf5fNCYR/8AKp2/+tn/AGhI+1u0MtGvUkklrjfiZHwlNtn1QcPROs0qZ/2NlfP/AJK3FS/c34Ntg5hg8ApOeQZvG7nHseipFTUDWNVUap3zHLX/AIXjJmmj7FYnLcmB10SwV82aDczfgp7UeMsA6e4SXZ+Mlx5H5r0vB/W2JkX+ppMM/QnX9t3FMcM879/yO5JaNZv+broN/wBEfRqny+ROi9lMytDPE+Ma2BEjfzukWMp5TrPE8txTCljQBMBw3xv8lDHUpbppwsI4KPkYlmhTKYpuEhWKqxm1dpBu0KbptemehEfOE52vtYUQWgy86cgd6892ziZcL319+axeB4r1ty+GjbnmtFnpArDhcb+EorZWKy1Lxe17fLp8VmMJt3Oxr95F+u/5KD9pHNIPNN6pJ0Z+TekkEz6zbqEu23Wd3dQnUsJM7wRAhVYfbLKrQNHASREDmBzm6XdpdpAUsupfDRPAGTHkPilxQfsSDRTQqQ0Dl9FN1eyXUa9lI1l7FDhZrKHfIU1VHvUTjT1METq74JRtTCW1+if1EFitnlwv6BUMyYu2VjJZlm7Lf+PvktPhcTmaHeR6rH1aZovzAW0PMJts/HgHXwu9BzU+GLONq0aRlbkr2V0qzEe9fNfOxq5shQRiv5tamyJAdnM6eDSf8xHotjhqQa0N0Mb7iTrrchY3spWFRzqsyJygjeGG8dXSPILZd8XXki2hAJ3a8FTGqQkwn8O4AAXjnZKe0NfJRyj83h1nmd/uUe9+YxmI5gi09dYhZXtZtIOqZNMgLeFyZMcdNUcjqIIq2eedv8blw4ZMlzo8hf6LU9j8TnwGHdP5Mh6sJBB9F552vr97XDRowR5n2FpPs32oAx2GcYObPTn8xP4mzuOhXm+dh1eMq6dmrE6yG1LhusSd3L6L41IMdOfohxWkkNjwwSJuJNyuPe65vG7fPQL51QZuF21X2i833yVmNlbWH3l1IXET1LdfL9ER2t213TMgP806x+QEaf3LF7LrllZtTg4E9ND8Cvf8Hx3oc5fRnyS6PVmRIOUTyGqPp1RGtp9OvFJaLhmDzJjS4i43j0R7agF7iTPI8Jn5K6ZIPw+JE5tcwgxESJE/L1Rza+aJHiG74em9J2MBbaxiTe/HXiYCNp4kwOel7kRun3ZNYKMl22wLoD2CS0/7XfoVhq2xKk5nalet7Tp52XERutp9b/NJMVghl42VsTpMfdpI89oOdSPEcPqEV/GeDfVWbZAaUmpsc8+FrndAT8k/rjPdnanDZDL+MVJ8JyxwH1K+bXJdLnFx4kz80Rszsnia1w0MHF5j4C60OE+zvTPWP+Vv1d+i7TGPAybYno4lXfeQtXhexNBmud/9zrejQEyo7Eos/DSZ/pB+aA9mCbWJ0BPQT8lZ3NT/APN/+l36L0anSA0AHQR8lyOa4Oo+Zh+HqoVaKKLlBwVDOIdobPkGVksY99EnJpw3LeYlpcYaltfs+HG6m9ykduTL4ftpVYINMOA3E6dLWQ+0e1Vas0ta0U2nXL+IjhmO5aKt2UE6KA7MgbkUgSUTW9hsKGYalxy3A0k+K/K60jam7KeYHPXTckGzsRka1hAAE6WjSJTJtaxgi+7h1/VOmYpch/eZfEIiCZMkCNPqsDtfGglz54v/AG9Ny0e1sb/KgF1yGyLC0Tru3LD7eq5stNty43A1gHRTyO2oj40ZdtEucXkXcZPmqatMscHNW/2V2Lc5uaoQ0f0giehP5VosFsKlSLMtNgJ1JGckcQb/AEQnlVUiqpbmN2JtPG1B4KDqm7M5mXyzuiQmuK2btKoIDadIcngepEraOEAmImxJFxGkcNVayn4Q2JbOpmTN7zqsHoherSh/azyDF/Zji3HM6pSM/wCI+plqto/ZpiW3im7m19vUheuUMPDcuUHUmba8FDE5aIIe4NNoMgRG6DqtanNE9VmE2bsivSYG1aTvDa0OBGoPhn2FfUNwIMwR8uOi0WP7Q0xBZD3AC4EdZlZXauNc+rnIguFt2mkqT5bGTsKo4j8QFy3h9fmrsPWD2w4BsSBe4A0PJLqRBAk33xYk81eG2DWndYnqZkLgjGrR8ImXWi5uODvfFKXU8wATBxJA0gb7b+XvVBYjwPPvmng96HiAv7KUy7MRmPO/wRlLZzWwAAEfQraH3ZUuqyZV2OuQug0AaK0lDCrr5LpeuDQQH3UnPCGD4Vb8RrdE6gzMoX4oT7yoffBxRsNDE1gvmtLuQ+a5So73a8OCJHv90CXBFtIAWU+6XGqZcmQGUvphBY05R76pk9tko2o+yPQpnW9oyXXIA1jj6phgu0gByk6jeLcwCN6yG0q/duPhkIejthh4t6iR8EiYssRstr9pg0Xk5N066wfRMNhbRw3/AMmYd44CSQZ/tHABecbWx2eA05gBqjdi1vDM6T5JJwvc5RpHpzdv0AIa/XeRpryXHdqaMC7gZmwFunosNlb5jn7srGEG53TadZU9IrNrie2zBYNJJvJQD+19UBoa0NkmSbzMwsyH6gkDf05fFSdi2jUgRpFusI0Ab4jbWIdrVdx4ST03Kmk/NmzkmNZJOqVYjbbPjNvdkHW7RhtmiOpv6LtIUmzSNfJtu3Wsl229qsBY0O8YOgvAjU8FmcT2gqGQHEdEnfXMzv1TrHfI6VHo1GqHNF78eB+p5Ipj4LbmbiRzMmVltk7TzM56dCnVKrm8QduiN3p138lJxpjDynV3xF+vG5QO06ni1kmCoGrYiZA38B9d6TvxeapANp66LorceCHwqw0cdPX2V1tVBZ9Ar2OVmtyqC21hCn31kH3i4XonBwqqDqiEzqWZcAtdW5qvveagaih3iIxqWuXc6gDou7+aJGiWdTlQX0c1wKOVHpbj6eYe/cI14Q2JAg+n6o2dRh9s7KLjDbk/BU0eypW1o4IanU3/AERVPChIkPZjqXZWBogcbsh9K7DHyPkvRu4EILEYEFPWwl7nmT8dXbP6Kk7Xqbx8VvsR2fa6bJfW7MN3JaGqJjnbTed3xVRxNQ8FsD2YGtl8OzQ1R+jqiY3K86kqTMIVsD2eA4KX8EAXbnUjKDAGLKqpgyth9whVYnAtI0vxXWBxMphHupOzN8wbg9U3Z2hgzkjkDb43UMVhcpS+uBKDSfIKoNxHaB7/AAgQjNlkgydUppNEplRxACKSQUO6NWTKvNdKaOLspuxCUokMvvC53/NKziFw4lcNQ1OJXxxKVHEqym9x0E+i4Oweay+75D08JVdoz4t/VW/wqv8A0D/UP1XAs//Z"/>
          <p:cNvSpPr>
            <a:spLocks noChangeAspect="1" noChangeArrowheads="1"/>
          </p:cNvSpPr>
          <p:nvPr/>
        </p:nvSpPr>
        <p:spPr bwMode="auto">
          <a:xfrm>
            <a:off x="57728" y="-953895"/>
            <a:ext cx="2727614" cy="198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03" tIns="41000" rIns="82003" bIns="41000"/>
          <a:lstStyle/>
          <a:p>
            <a:endParaRPr lang="en-US"/>
          </a:p>
        </p:txBody>
      </p:sp>
      <p:sp>
        <p:nvSpPr>
          <p:cNvPr id="79879" name="AutoShape 14" descr="data:image/jpeg;base64,/9j/4AAQSkZJRgABAQAAAQABAAD/2wCEAAkGBhQSERUTExMVFBUWGBgWGBgXFxoWFxQcFRgVFxQXFRcXHCYeFxojGhQVHy8gIycpLCwsFR4xNTAqNSYrLCkBCQoKDgwOGA8PGiwkHCQsKSwsLCksLCkpLCksLCwsKSwsLCkpLCksLCwsLCwsLCkpKSksLCwsKSwpLCwpKSk1LP/AABEIAK8A6QMBIgACEQEDEQH/xAAbAAACAwEBAQAAAAAAAAAAAAAEBQIDBgEHAP/EAEEQAAEDAgMFBgMGBAUDBQAAAAEAAhEDIQQSMQVBUWFxBhMigZHwobHBBxQyQtHhFSNScmKCkqLxY7LSFiQzQ1P/xAAaAQADAQEBAQAAAAAAAAAAAAABAgMEAAUG/8QAKBEAAgIBBAICAQQDAAAAAAAAAAECEQMSITFBBBNRgQUyYZHRFCIj/9oADAMBAAIRAxEAPwBViK6qY/3xUTfWysYyL2P05xuXnnvHXvgXsg6OHNV3IIhtI1HR+UewnGCwQbYIJWG9IZs3AtYwWCMqYiEO+rlsPRL8Ti0zdCpWw6pWvCExGJQzKxiSqq59VNsouSOIrE/NMtk4SIO83S/A4UvdyWko0IC6K7BN9HcuiuyiFUNVPNEhVIsodRk9FNtIAyeEodu1abCZdJvYXPwQeI21mjKyP7j9ApucUFRbY3qMgSg67ZuAgHbSqutmDRyH1KpNAu1c4+ZS+34Q2kLNdkQ8tHUpLWbSzSCD0Eop2zr2b8EXh9luP5UNUn0HZC15pEfhcf8AKh+5pg/hPmP3WlGw3Hcqq+wXcE1TBriKKLaJsRHUKTcE1p8MEbldicAWIVutvfVSlklH9SKRinuhhSdyRbHpaXZYnerBiU8ZqW6O0DQPUs6XsrqwYgWVLFaDQ5VufzVBrKp1b3KIAou6rkofvVX3hROE1Fm+0fHpzRTMKXXOnvVSoUY187onvZXUJZOhSyg238UXTMNlCSBvUar3O3wD6/suOLateZ9/FLw3ObmwU6jpIaP+Fexobbd8+qTkdbEWDf6fr+ippU8zpOg+KKfJgDX5JhgsBl11shyByou2bhco4FGPMKupVDZQWKxkNJ4XRlJQW4qTZDHbWbSmbuOgH14BJKm0H1j4nED+kWH7oKpVJJJuTqvqL7grO5uRfRQzZR4CEVQwBOphL6uKIFkIdoOnUrk0jlFs1TdnsH4nD1RVOpQbvB0WQ+8GNVdRxPNN7EuEJ6n2zT1tsUW6AlB1O14b+GmPNJMSZHT6pY9673SDHDHs09TtjVItlb0CDxXaaqR+JIhXVNSqh7ZfI6xRXQXX2o52rlyhjClpJRFBhOilOXyWjFUMqmPzNynUGy5SxSoIAMcAomnBtMfJHCtrFdcDAYhWNxHFLw5c79aUSYzOIXfvASz7yo/eUyYKGvfqP3jklzcQu/eE1i0MHut1XaY5z5aqIqQCfIXVja0C6JKycXufe9RrYjcJ4Sh3Vi4wBy0lXU6eW5F+cfJccWtGRtteP6KFOlJE3J0ClRpl58RPv4laLA4ek0flaGwC9xyiT/iOm6yFWK56QHCYfLoJ98kQ6rAvKIxW2G03Btj4stiOVwfPeo0No944hrXOEaHLOa8b9LBGuifsE2J2iga20ZpPbxLfS9lpKuGpVRBa0uA8WgAvl/Fuv8khxHZ8hxdSMgSHU3ESIN8rllzwbiaceWL5ETpUmOsFdXw5vYj6dVCnhjZQhK0aZH2JrIHvkViaJQZolc2NHgLp1ZCsp1VXhcPKIZhb6LtRxe0kiPNLcRqn2FwZO5UYzZTtwQckInuZ6TK6WpkNjvNg0lNMP2UeYLhlHOyX2IdtCPBYEvTungG0xAgvdYb8vMo+rgGUmWMnjou7EwpD2uIJkEg8I48yoZtTEc6L9l9kaQh1SXuInxWaONt60dfDtaMrQAwWhvhFt5G9D0BP5Rc3E2A89NfijKkQTz9ZUZOUk7Zmcre55t2sod08PaIa4wRuaTw5FJRWlbrtNghUY4HeDFtTuK85w9eLHUWPkvQ8abnDflFNQdnXO8Q5rLgqrWmcGCovu8QhrrnfcynsU0uUcSuBk7vVR75Sa8SmJIunL7j91U+oSVIvCvp7HxFSCyhVdO8MMepXHWkV0MYGmZvujT46qraGPLyC1xyjKGcCSfED/iN7mNIUcdsmvRvVoVGM/qIkN/uykx5pJWq5LTI8OXeB5DdMIohN7jSpWLcpP8wQQTdthxHAXgwiqVWqyKbiGNHjFwScxv4mgmYGnApA/EOcGszuJ1k6AaCVdUxLstrFtpvBgzLSdAuFse1Nrhzy50vO9rrNcB+UyJN4IkbtEThtoAVMj6bM8E5iSHSRJkA5dY+KzlOuCM5cS8GSHCQSTM9LBdqYguc17nElw10OsASTEW+KVsZUPKuIJsYzixA8REiQTy09Qidk1u9JY5kRv06W3JJQY41Ya8QDGY6ExJHMx8lOjjjRq5iZA3AgyDYTHSZWTJjT3NEJVsanE9kHOu2PMhCHsVV1OSN909obVkCDr9V9i21Ktphvz6rFlnGC3ZoTaE9DYbWmXPb5I5mz6esE+ikdiu1kqo4V7DqdfVZVnfYOQylhxu8PQfqoVH0mCXAk8yg8TjSzXhKVS+o6SrZMqUbRaMFyOP4s2fC3L6IXHbWMKzCbORtbZDXMLXNsfduayQ8hp/KGpGMxu1iZAK2GzgBTbePC2bzNpnovPO0WCfhnlh/D+V3Efqt3g3/yqcTdjdOgPlvW3NThGS4ZHK1wNKckgDjx9JO7d6Ji9hPGIvOgG76JTh3wQCcpMEXsfHEOjQapjibGCZvNja53KVUtzP2KMbStf5yvItvt7rE1ANCcw817Hi2RmDpzdYj39V5h282Y99ZjqbSZaQY3Qf3Wn8e/+mh9nZHUbEDcarBjEK7ZVVurY6m6to7FrO0avbeNIlHI3wXjELveq6j2XrHUgK//ANI1P6/gk0opchq2tZRqY1APqqFCi6rUawA+JzW9JIE/FcLZ6f2B2EMgxNUBznXptOjRudHE7uA6r0Nhlvz5/skGzGwWtbYNAA6AABOBU5ooyTdsqx+Fa9paRrK8Y7XbBdhH+ITRJs4fkJ3HlK9pc9Kds7OZWpuY9oc1wgjqg2BHh4o3Li4nhpfqd6ua78uVzxAzQ6ACPnvSva1Gpg69SgbtabA7wbtI4Whcw+1xYzDug+PFNpY1jWm0l1nQ3QGZ3WHMKWIxJcGjPOUHcIHKd6DwuKbm1MdY80XUxDYEQLyTOp4yQpSQyCfvhjNMGRMDUx+U7joqGVQcpIbJ9OpG5L8ViNWzAmdd/EIrs5hDiK7KY0JuY0aLuPoCozVRbZWDtno3ZfCZqYe48m9Bq7z0C1FGjpaULgqYEBogCABwAsE1wwi6+dUnmyNs1SlR9VYIAKXY5gvG60ppXfb3qlVTNBmDwi02R8jaNIGMz23GSGG34i2fKfoqsNShGbbZFJpIg52/EFDsKzTk3BG3HwNcC0JsKQhI8LUTihWWrxWnGmSyXZmO2+xBWoOt4myR9VVsYk0KcAEd0J4wGiT6wtLtFktWWwDixgaN0tO6wcR8oVIy03DpO19k57xTGUDMMo9bm19U2xIMAkzEH6gzwSEvvxtMhNW4gvG6HAReRYRfhoU/MWQ7KMTJO4kmOvRZLtZhXFrYJb4gLGLXsfVaurYC/AmN8afoku2GAsdPUJvGlpyJjtJqhLszYzbWTZmCAGi+weg6Ih693VYuk5Twwn3uXe5C4Kny+q6jYaMvS2U3cJ4kjRMtiUAMTTEWBJ8wDdW1GgCNwUNi1f8A3I5B3yVeDO1segbMfcpn3iR7Lqa+SZtqdEhmYRnVdQyq+8UXuQYUeWfa3suH0qwGoLHeXib8C4Lzh9Ne1/aPg+8wbjvY5rvjB/7l5KzAOe9rGiXOIA6lVg9gj77NeyAxlcuqNJpU7kbnu3Nn4r03GfZnhalzSyn/AKbi0z0Fgm3ZPYQwmFZSaBpJOhdIknrqeibMA0AI47t/PWUG7EPL8b9jbS6KFczqG1BPxbp6K3sVsDuH1y6HFp7oEGQd7iP9oXoW08TkpuINyIbztu4Wv5LO7LpZaLeZc+3MmPhC8v8AI5XDE4rs1YE27GmGOnvyTBmki15KVYQ36c0YMTbQTw3jgvBxPQaZblmIeI16oKpUAAM23eenmu1Xz71CXYuvLwIkD4czxVMeP/IyKP8AJ16UW4nAfeBkLogtdbW3GbRdU1dhuaJaQ6Nf+VPC4g+KRBB0Frdd53prg8U1wAjW8bz1heyvCwSjpol75xezM9TcQYOqYUMSobUwsHSJ0HPeEHTqrxs2KXjTro3QmsqsaVashICQH1BwcDprmAPzlMO/SGriJxj2DU02uA45SQ74EI4pa5/X9CzVRDXVbGYvFuXv5JvTxXeUwSWtygNAAygwL2480gc+eR3fsmGxqn4mPEm0A7ibEgjktabpoytF/lpy4pZtcDu37oabe+KaPZFhut05fBLttgim/wAJFjI8rE26+qTGqkiiYvwL/COgRD6iX4B/gHQK91TT371XtxGL+9XfvKBdVXM6oCiyqZsFRghlrtPGR6gox7IHv6JTiapa4O4GfRUZmqzb7NxAzHomwqrLYHEQ4EaH66J42oUqM8luHiouFyEFVWMqTvQALe1QnCVp/p+oWc+zXYAq1zVInJZvWJcfIGPNPu11bLhag3kBoHEuIAT3sjsjucO1mhiS7fJ/GfWyaDs57IetZvsOAnXz9LKLjJgajX4XEKTWjdxmd/IwFyuMsvmIBnSNNb6blWiRnO0+NsQfyNJ4Xjf5fNCYR/8AKp2/+tn/AGhI+1u0MtGvUkklrjfiZHwlNtn1QcPROs0qZ/2NlfP/AJK3FS/c34Ntg5hg8ApOeQZvG7nHseipFTUDWNVUap3zHLX/AIXjJmmj7FYnLcmB10SwV82aDczfgp7UeMsA6e4SXZ+Mlx5H5r0vB/W2JkX+ppMM/QnX9t3FMcM879/yO5JaNZv+broN/wBEfRqny+ROi9lMytDPE+Ma2BEjfzukWMp5TrPE8txTCljQBMBw3xv8lDHUpbppwsI4KPkYlmhTKYpuEhWKqxm1dpBu0KbptemehEfOE52vtYUQWgy86cgd6892ziZcL319+axeB4r1ty+GjbnmtFnpArDhcb+EorZWKy1Lxe17fLp8VmMJt3Oxr95F+u/5KD9pHNIPNN6pJ0Z+TekkEz6zbqEu23Wd3dQnUsJM7wRAhVYfbLKrQNHASREDmBzm6XdpdpAUsupfDRPAGTHkPilxQfsSDRTQqQ0Dl9FN1eyXUa9lI1l7FDhZrKHfIU1VHvUTjT1METq74JRtTCW1+if1EFitnlwv6BUMyYu2VjJZlm7Lf+PvktPhcTmaHeR6rH1aZovzAW0PMJts/HgHXwu9BzU+GLONq0aRlbkr2V0qzEe9fNfOxq5shQRiv5tamyJAdnM6eDSf8xHotjhqQa0N0Mb7iTrrchY3spWFRzqsyJygjeGG8dXSPILZd8XXki2hAJ3a8FTGqQkwn8O4AAXjnZKe0NfJRyj83h1nmd/uUe9+YxmI5gi09dYhZXtZtIOqZNMgLeFyZMcdNUcjqIIq2eedv8blw4ZMlzo8hf6LU9j8TnwGHdP5Mh6sJBB9F552vr97XDRowR5n2FpPs32oAx2GcYObPTn8xP4mzuOhXm+dh1eMq6dmrE6yG1LhusSd3L6L41IMdOfohxWkkNjwwSJuJNyuPe65vG7fPQL51QZuF21X2i833yVmNlbWH3l1IXET1LdfL9ER2t213TMgP806x+QEaf3LF7LrllZtTg4E9ND8Cvf8Hx3oc5fRnyS6PVmRIOUTyGqPp1RGtp9OvFJaLhmDzJjS4i43j0R7agF7iTPI8Jn5K6ZIPw+JE5tcwgxESJE/L1Rza+aJHiG74em9J2MBbaxiTe/HXiYCNp4kwOel7kRun3ZNYKMl22wLoD2CS0/7XfoVhq2xKk5nalet7Tp52XERutp9b/NJMVghl42VsTpMfdpI89oOdSPEcPqEV/GeDfVWbZAaUmpsc8+FrndAT8k/rjPdnanDZDL+MVJ8JyxwH1K+bXJdLnFx4kz80Rszsnia1w0MHF5j4C60OE+zvTPWP+Vv1d+i7TGPAybYno4lXfeQtXhexNBmud/9zrejQEyo7Eos/DSZ/pB+aA9mCbWJ0BPQT8lZ3NT/APN/+l36L0anSA0AHQR8lyOa4Oo+Zh+HqoVaKKLlBwVDOIdobPkGVksY99EnJpw3LeYlpcYaltfs+HG6m9ykduTL4ftpVYINMOA3E6dLWQ+0e1Vas0ta0U2nXL+IjhmO5aKt2UE6KA7MgbkUgSUTW9hsKGYalxy3A0k+K/K60jam7KeYHPXTckGzsRka1hAAE6WjSJTJtaxgi+7h1/VOmYpch/eZfEIiCZMkCNPqsDtfGglz54v/AG9Ny0e1sb/KgF1yGyLC0Tru3LD7eq5stNty43A1gHRTyO2oj40ZdtEucXkXcZPmqatMscHNW/2V2Lc5uaoQ0f0giehP5VosFsKlSLMtNgJ1JGckcQb/AEQnlVUiqpbmN2JtPG1B4KDqm7M5mXyzuiQmuK2btKoIDadIcngepEraOEAmImxJFxGkcNVayn4Q2JbOpmTN7zqsHoherSh/azyDF/Zji3HM6pSM/wCI+plqto/ZpiW3im7m19vUheuUMPDcuUHUmba8FDE5aIIe4NNoMgRG6DqtanNE9VmE2bsivSYG1aTvDa0OBGoPhn2FfUNwIMwR8uOi0WP7Q0xBZD3AC4EdZlZXauNc+rnIguFt2mkqT5bGTsKo4j8QFy3h9fmrsPWD2w4BsSBe4A0PJLqRBAk33xYk81eG2DWndYnqZkLgjGrR8ImXWi5uODvfFKXU8wATBxJA0gb7b+XvVBYjwPPvmng96HiAv7KUy7MRmPO/wRlLZzWwAAEfQraH3ZUuqyZV2OuQug0AaK0lDCrr5LpeuDQQH3UnPCGD4Vb8RrdE6gzMoX4oT7yoffBxRsNDE1gvmtLuQ+a5So73a8OCJHv90CXBFtIAWU+6XGqZcmQGUvphBY05R76pk9tko2o+yPQpnW9oyXXIA1jj6phgu0gByk6jeLcwCN6yG0q/duPhkIejthh4t6iR8EiYssRstr9pg0Xk5N066wfRMNhbRw3/AMmYd44CSQZ/tHABecbWx2eA05gBqjdi1vDM6T5JJwvc5RpHpzdv0AIa/XeRpryXHdqaMC7gZmwFunosNlb5jn7srGEG53TadZU9IrNrie2zBYNJJvJQD+19UBoa0NkmSbzMwsyH6gkDf05fFSdi2jUgRpFusI0Ab4jbWIdrVdx4ST03Kmk/NmzkmNZJOqVYjbbPjNvdkHW7RhtmiOpv6LtIUmzSNfJtu3Wsl229qsBY0O8YOgvAjU8FmcT2gqGQHEdEnfXMzv1TrHfI6VHo1GqHNF78eB+p5Ipj4LbmbiRzMmVltk7TzM56dCnVKrm8QduiN3p138lJxpjDynV3xF+vG5QO06ni1kmCoGrYiZA38B9d6TvxeapANp66LorceCHwqw0cdPX2V1tVBZ9Ar2OVmtyqC21hCn31kH3i4XonBwqqDqiEzqWZcAtdW5qvveagaih3iIxqWuXc6gDou7+aJGiWdTlQX0c1wKOVHpbj6eYe/cI14Q2JAg+n6o2dRh9s7KLjDbk/BU0eypW1o4IanU3/AERVPChIkPZjqXZWBogcbsh9K7DHyPkvRu4EILEYEFPWwl7nmT8dXbP6Kk7Xqbx8VvsR2fa6bJfW7MN3JaGqJjnbTed3xVRxNQ8FsD2YGtl8OzQ1R+jqiY3K86kqTMIVsD2eA4KX8EAXbnUjKDAGLKqpgyth9whVYnAtI0vxXWBxMphHupOzN8wbg9U3Z2hgzkjkDb43UMVhcpS+uBKDSfIKoNxHaB7/AAgQjNlkgydUppNEplRxACKSQUO6NWTKvNdKaOLspuxCUokMvvC53/NKziFw4lcNQ1OJXxxKVHEqym9x0E+i4Oweay+75D08JVdoz4t/VW/wqv8A0D/UP1XAs//Z"/>
          <p:cNvSpPr>
            <a:spLocks noChangeAspect="1" noChangeArrowheads="1"/>
          </p:cNvSpPr>
          <p:nvPr/>
        </p:nvSpPr>
        <p:spPr bwMode="auto">
          <a:xfrm>
            <a:off x="57728" y="-953895"/>
            <a:ext cx="2727614" cy="198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03" tIns="41000" rIns="82003" bIns="41000"/>
          <a:lstStyle/>
          <a:p>
            <a:endParaRPr lang="en-US"/>
          </a:p>
        </p:txBody>
      </p:sp>
      <p:pic>
        <p:nvPicPr>
          <p:cNvPr id="102416" name="Picture 16" descr="http://www.truemd.com/wp-content/uploads/2012/03/Multivitamin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159" y="3933268"/>
            <a:ext cx="3151909" cy="229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8" name="Picture 18" descr="http://www.homenwomen.com/files/multivitamin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5777" y="993122"/>
            <a:ext cx="2978727" cy="2328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07825" y="187701"/>
            <a:ext cx="8812435" cy="678919"/>
          </a:xfrm>
          <a:prstGeom prst="rect">
            <a:avLst/>
          </a:prstGeom>
          <a:noFill/>
        </p:spPr>
        <p:txBody>
          <a:bodyPr wrap="none" lIns="82003" tIns="41000" rIns="82003" bIns="41000">
            <a:spAutoFit/>
          </a:bodyPr>
          <a:lstStyle/>
          <a:p>
            <a:pPr defTabSz="454083">
              <a:defRPr/>
            </a:pPr>
            <a:r>
              <a:rPr lang="en-US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La Era de la </a:t>
            </a:r>
            <a:r>
              <a:rPr lang="en-US" sz="3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Revolución</a:t>
            </a:r>
            <a:r>
              <a:rPr lang="en-US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de la </a:t>
            </a:r>
            <a:r>
              <a:rPr lang="en-US" sz="3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Salud</a:t>
            </a:r>
            <a:endParaRPr lang="en-US" sz="3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4682" y="3363166"/>
            <a:ext cx="3090590" cy="570292"/>
          </a:xfrm>
          <a:prstGeom prst="rect">
            <a:avLst/>
          </a:prstGeom>
          <a:noFill/>
        </p:spPr>
        <p:txBody>
          <a:bodyPr wrap="none" lIns="82003" tIns="41000" rIns="82003" bIns="41000">
            <a:spAutoFit/>
          </a:bodyPr>
          <a:lstStyle/>
          <a:p>
            <a:pPr defTabSz="454083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70’s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Vitamina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41273" y="3332350"/>
            <a:ext cx="3906664" cy="570292"/>
          </a:xfrm>
          <a:prstGeom prst="rect">
            <a:avLst/>
          </a:prstGeom>
          <a:noFill/>
        </p:spPr>
        <p:txBody>
          <a:bodyPr wrap="none" lIns="82003" tIns="41000" rIns="82003" bIns="41000">
            <a:spAutoFit/>
          </a:bodyPr>
          <a:lstStyle/>
          <a:p>
            <a:pPr defTabSz="454083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80’s Multi-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Vitaminas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8318" y="6303309"/>
            <a:ext cx="3774518" cy="570292"/>
          </a:xfrm>
          <a:prstGeom prst="rect">
            <a:avLst/>
          </a:prstGeom>
          <a:noFill/>
        </p:spPr>
        <p:txBody>
          <a:bodyPr wrap="none" lIns="82003" tIns="41000" rIns="82003" bIns="41000">
            <a:spAutoFit/>
          </a:bodyPr>
          <a:lstStyle/>
          <a:p>
            <a:pPr defTabSz="454083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90’s Anti-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Oxidantes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98818" y="6303309"/>
            <a:ext cx="4543785" cy="570292"/>
          </a:xfrm>
          <a:prstGeom prst="rect">
            <a:avLst/>
          </a:prstGeom>
          <a:noFill/>
        </p:spPr>
        <p:txBody>
          <a:bodyPr wrap="none" lIns="82003" tIns="41000" rIns="82003" bIns="41000">
            <a:spAutoFit/>
          </a:bodyPr>
          <a:lstStyle/>
          <a:p>
            <a:pPr defTabSz="454083">
              <a:defRPr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2000’s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Sistema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Inmune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32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50000"/>
          </a:blip>
          <a:srcRect/>
          <a:stretch>
            <a:fillRect/>
          </a:stretch>
        </p:blipFill>
        <p:spPr bwMode="auto">
          <a:xfrm rot="2066517">
            <a:off x="3719080" y="1253662"/>
            <a:ext cx="1853045" cy="567297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80898" name="Picture 2" descr="http://4.bp.blogspot.com/-9NwTcWewp-o/Tr2MNuQWQCI/AAAAAAAAGEU/eFl_O-q_XN0/s1600/stem%2Bce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2370" y="1582402"/>
            <a:ext cx="6566477" cy="464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37737" y="61639"/>
            <a:ext cx="8956567" cy="1560179"/>
          </a:xfrm>
          <a:prstGeom prst="rect">
            <a:avLst/>
          </a:prstGeom>
          <a:noFill/>
        </p:spPr>
        <p:txBody>
          <a:bodyPr wrap="none" lIns="81994" tIns="40995" rIns="81994" bIns="40995">
            <a:spAutoFit/>
          </a:bodyPr>
          <a:lstStyle/>
          <a:p>
            <a:pPr algn="ctr" defTabSz="454083">
              <a:defRPr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2010 EN ADELANTE</a:t>
            </a:r>
          </a:p>
          <a:p>
            <a:pPr algn="ctr" defTabSz="454083">
              <a:defRPr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REVOLUCION DE STEM CELL</a:t>
            </a:r>
          </a:p>
        </p:txBody>
      </p:sp>
    </p:spTree>
    <p:extLst>
      <p:ext uri="{BB962C8B-B14F-4D97-AF65-F5344CB8AC3E}">
        <p14:creationId xmlns:p14="http://schemas.microsoft.com/office/powerpoint/2010/main" val="918175069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http://altered-states.net/barry/update239/stem_cells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2466" y="0"/>
            <a:ext cx="6794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252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tkshare.com/wp-content/uploads/2009/02/022411sm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411" y="739588"/>
            <a:ext cx="4022148" cy="521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media.independent.com/img/photos/2007/04/20/time_thoms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7665" y="739588"/>
            <a:ext cx="4059671" cy="521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471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davidairey.com/images/design/time-magazine-cover-204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1182" y="0"/>
            <a:ext cx="52777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1900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2"/>
          <p:cNvSpPr>
            <a:spLocks noGrp="1"/>
          </p:cNvSpPr>
          <p:nvPr>
            <p:ph type="title"/>
          </p:nvPr>
        </p:nvSpPr>
        <p:spPr>
          <a:xfrm>
            <a:off x="595256" y="457200"/>
            <a:ext cx="7024744" cy="990600"/>
          </a:xfrm>
        </p:spPr>
        <p:txBody>
          <a:bodyPr/>
          <a:lstStyle/>
          <a:p>
            <a:r>
              <a:rPr lang="en-US" b="1" dirty="0" smtClean="0"/>
              <a:t>Colossians 1:15-17</a:t>
            </a:r>
            <a:r>
              <a:rPr lang="en-US" dirty="0" smtClean="0"/>
              <a:t>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408114"/>
            <a:ext cx="7391400" cy="4906965"/>
          </a:xfrm>
        </p:spPr>
        <p:txBody>
          <a:bodyPr rtlCol="0">
            <a:noAutofit/>
          </a:bodyPr>
          <a:lstStyle/>
          <a:p>
            <a:pPr marL="0" indent="0" algn="just" defTabSz="913651">
              <a:buNone/>
              <a:defRPr/>
            </a:pPr>
            <a:r>
              <a:rPr lang="es-ES" sz="1600" dirty="0">
                <a:latin typeface="Constantia" pitchFamily="18" charset="0"/>
              </a:rPr>
              <a:t>"Él es la imagen del Dios invisible, el primogénito de toda creación, porque por él todas las cosas fueron creadas;. Cosas en el cielo y en la tierra, visibles e invisibles, sean tronos, poderes, principados o autoridades; todo ha sido creado por él y para él. él es antes de todas las cosas, y en él todas las cosas subsisten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onstantia" pitchFamily="18" charset="0"/>
            </a:endParaRPr>
          </a:p>
        </p:txBody>
      </p:sp>
      <p:pic>
        <p:nvPicPr>
          <p:cNvPr id="4" name="rg_hi" descr="http://t1.gstatic.com/images?q=tbn:ANd9GcRQSP-Sr7K6Sb__d_C6A7rZcYs209tNUoxYRc96qnF6EQ4v5P7w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4" y="2819404"/>
            <a:ext cx="4070569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255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85800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Esta Presentación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8" y="1828806"/>
            <a:ext cx="6777317" cy="3851429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buSzPct val="50000"/>
            </a:pPr>
            <a:r>
              <a:rPr lang="es-MX" sz="2400" b="1" dirty="0">
                <a:solidFill>
                  <a:srgbClr val="E67419"/>
                </a:solidFill>
              </a:rPr>
              <a:t>La Compañía</a:t>
            </a:r>
          </a:p>
          <a:p>
            <a:pPr lvl="1">
              <a:lnSpc>
                <a:spcPct val="150000"/>
              </a:lnSpc>
              <a:buSzPct val="50000"/>
            </a:pPr>
            <a:r>
              <a:rPr lang="es-MX" sz="2400" b="1" dirty="0">
                <a:solidFill>
                  <a:srgbClr val="E67419"/>
                </a:solidFill>
              </a:rPr>
              <a:t>El Producto</a:t>
            </a:r>
          </a:p>
          <a:p>
            <a:pPr lvl="1">
              <a:lnSpc>
                <a:spcPct val="150000"/>
              </a:lnSpc>
              <a:buSzPct val="50000"/>
            </a:pPr>
            <a:r>
              <a:rPr lang="es-MX" sz="2400" b="1" dirty="0">
                <a:solidFill>
                  <a:srgbClr val="E67419"/>
                </a:solidFill>
              </a:rPr>
              <a:t>La Oportunidad</a:t>
            </a:r>
          </a:p>
          <a:p>
            <a:pPr lvl="1">
              <a:lnSpc>
                <a:spcPct val="150000"/>
              </a:lnSpc>
              <a:buSzPct val="50000"/>
            </a:pPr>
            <a:r>
              <a:rPr lang="es-MX" sz="2400" b="1" dirty="0">
                <a:solidFill>
                  <a:srgbClr val="E67419"/>
                </a:solidFill>
              </a:rPr>
              <a:t>¿Ahora qué?</a:t>
            </a:r>
          </a:p>
          <a:p>
            <a:pPr lvl="1">
              <a:lnSpc>
                <a:spcPct val="150000"/>
              </a:lnSpc>
              <a:buSzPct val="50000"/>
            </a:pPr>
            <a:r>
              <a:rPr lang="es-MX" sz="2400" b="1" dirty="0">
                <a:solidFill>
                  <a:srgbClr val="E67419"/>
                </a:solidFill>
              </a:rPr>
              <a:t>Conclusión</a:t>
            </a:r>
          </a:p>
        </p:txBody>
      </p:sp>
      <p:pic>
        <p:nvPicPr>
          <p:cNvPr id="4" name="Picture 3" descr="TeamPhot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114800"/>
            <a:ext cx="3216292" cy="2129391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  <p:pic>
        <p:nvPicPr>
          <p:cNvPr id="1026" name="Picture 2" descr="C:\Users\Ed\Desktop\LifePharm\New PPT Presentation\Working\Laminine Box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1" y="1139199"/>
            <a:ext cx="2518508" cy="267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09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1" descr="lamininebox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00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TextBox 5"/>
          <p:cNvSpPr txBox="1">
            <a:spLocks noChangeArrowheads="1"/>
          </p:cNvSpPr>
          <p:nvPr/>
        </p:nvSpPr>
        <p:spPr bwMode="auto">
          <a:xfrm>
            <a:off x="5269064" y="1783143"/>
            <a:ext cx="3662795" cy="276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endParaRPr lang="es-ES" sz="2900" dirty="0">
              <a:latin typeface="Constantia" pitchFamily="18" charset="0"/>
            </a:endParaRPr>
          </a:p>
          <a:p>
            <a:r>
              <a:rPr lang="es-ES" sz="2900" dirty="0">
                <a:latin typeface="Constantia" pitchFamily="18" charset="0"/>
              </a:rPr>
              <a:t>La perfecta combinación de sustancia que da vida proviene de la tierra, el mar y las plantas.</a:t>
            </a:r>
          </a:p>
        </p:txBody>
      </p:sp>
      <p:sp>
        <p:nvSpPr>
          <p:cNvPr id="3075" name="TextBox 6"/>
          <p:cNvSpPr txBox="1">
            <a:spLocks noChangeArrowheads="1"/>
          </p:cNvSpPr>
          <p:nvPr/>
        </p:nvSpPr>
        <p:spPr bwMode="auto">
          <a:xfrm>
            <a:off x="5039591" y="5080471"/>
            <a:ext cx="3654136" cy="138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algn="ctr" defTabSz="454083">
              <a:defRPr/>
            </a:pPr>
            <a:r>
              <a:rPr lang="en-US" sz="2800" dirty="0">
                <a:solidFill>
                  <a:srgbClr val="FF7E00"/>
                </a:solidFill>
                <a:latin typeface="Constantia" pitchFamily="18" charset="0"/>
              </a:rPr>
              <a:t>Su </a:t>
            </a:r>
            <a:r>
              <a:rPr lang="en-US" sz="2800" dirty="0" err="1">
                <a:solidFill>
                  <a:srgbClr val="FF7E00"/>
                </a:solidFill>
                <a:latin typeface="Constantia" pitchFamily="18" charset="0"/>
              </a:rPr>
              <a:t>fuente</a:t>
            </a:r>
            <a:r>
              <a:rPr lang="en-US" sz="2800" dirty="0">
                <a:solidFill>
                  <a:srgbClr val="FF7E00"/>
                </a:solidFill>
                <a:latin typeface="Constantia" pitchFamily="18" charset="0"/>
              </a:rPr>
              <a:t> </a:t>
            </a:r>
            <a:r>
              <a:rPr lang="en-US" sz="2800" dirty="0" err="1">
                <a:solidFill>
                  <a:srgbClr val="FF7E00"/>
                </a:solidFill>
                <a:latin typeface="Constantia" pitchFamily="18" charset="0"/>
              </a:rPr>
              <a:t>es</a:t>
            </a:r>
            <a:r>
              <a:rPr lang="en-US" sz="2800" dirty="0">
                <a:solidFill>
                  <a:srgbClr val="FF7E00"/>
                </a:solidFill>
                <a:latin typeface="Constantia" pitchFamily="18" charset="0"/>
              </a:rPr>
              <a:t> el</a:t>
            </a:r>
          </a:p>
          <a:p>
            <a:pPr algn="ctr" defTabSz="454083">
              <a:defRPr/>
            </a:pPr>
            <a:r>
              <a:rPr lang="ja-JP" altLang="en-US" sz="28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“</a:t>
            </a:r>
            <a:r>
              <a:rPr lang="en-US" altLang="ja-JP" sz="2800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Milagro</a:t>
            </a:r>
            <a:r>
              <a:rPr lang="en-US" altLang="ja-JP" sz="28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de la Vida</a:t>
            </a:r>
            <a:r>
              <a:rPr lang="ja-JP" altLang="en-US" sz="280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”</a:t>
            </a:r>
            <a:endParaRPr lang="en-US" sz="28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076" name="TextBox 7"/>
          <p:cNvSpPr txBox="1">
            <a:spLocks noChangeArrowheads="1"/>
          </p:cNvSpPr>
          <p:nvPr/>
        </p:nvSpPr>
        <p:spPr bwMode="auto">
          <a:xfrm>
            <a:off x="1662546" y="128870"/>
            <a:ext cx="3729182" cy="69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pPr algn="ctr" defTabSz="454083">
              <a:defRPr/>
            </a:pP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Introduciendo</a:t>
            </a: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</a:p>
        </p:txBody>
      </p:sp>
      <p:pic>
        <p:nvPicPr>
          <p:cNvPr id="91141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05" t="7481" b="35570"/>
          <a:stretch>
            <a:fillRect/>
          </a:stretch>
        </p:blipFill>
        <p:spPr bwMode="auto">
          <a:xfrm>
            <a:off x="5433580" y="128868"/>
            <a:ext cx="2070965" cy="65134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385946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914400" y="533400"/>
            <a:ext cx="7024744" cy="1143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81994" tIns="40995" rIns="81994" bIns="40995">
            <a:normAutofit/>
          </a:bodyPr>
          <a:lstStyle/>
          <a:p>
            <a:pPr defTabSz="454083">
              <a:defRPr/>
            </a:pPr>
            <a:r>
              <a:rPr lang="en-US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ＭＳ Ｐゴシック" pitchFamily="34" charset="-128"/>
              </a:rPr>
              <a:t>La </a:t>
            </a:r>
            <a:r>
              <a:rPr lang="en-US" sz="32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ＭＳ Ｐゴシック" pitchFamily="34" charset="-128"/>
              </a:rPr>
              <a:t>Creación</a:t>
            </a:r>
            <a:r>
              <a:rPr lang="en-US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ＭＳ Ｐゴシック" pitchFamily="34" charset="-128"/>
              </a:rPr>
              <a:t> de </a:t>
            </a:r>
            <a:r>
              <a:rPr lang="en-US" sz="32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ＭＳ Ｐゴシック" pitchFamily="34" charset="-128"/>
              </a:rPr>
              <a:t>Laminine</a:t>
            </a:r>
            <a:endParaRPr lang="en-US" sz="3200" b="1" dirty="0">
              <a:solidFill>
                <a:srgbClr val="F796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043498" y="1753194"/>
            <a:ext cx="7262302" cy="449520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1994" tIns="40995" rIns="81994" bIns="40995">
            <a:noAutofit/>
          </a:bodyPr>
          <a:lstStyle/>
          <a:p>
            <a:pPr marL="0" indent="0" defTabSz="454136">
              <a:buNone/>
            </a:pPr>
            <a:r>
              <a:rPr lang="es-ES" dirty="0">
                <a:latin typeface="Constantia" pitchFamily="18" charset="0"/>
              </a:rPr>
              <a:t>Los científicos han confirmado su descubrimiento.</a:t>
            </a:r>
            <a:br>
              <a:rPr lang="es-ES" dirty="0">
                <a:latin typeface="Constantia" pitchFamily="18" charset="0"/>
              </a:rPr>
            </a:br>
            <a:r>
              <a:rPr lang="es-ES" dirty="0">
                <a:latin typeface="Constantia" pitchFamily="18" charset="0"/>
              </a:rPr>
              <a:t>Ellos ahora se dan cuenta de que exactamente en el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noveno</a:t>
            </a:r>
            <a:r>
              <a:rPr lang="es-ES" dirty="0">
                <a:latin typeface="Constantia" pitchFamily="18" charset="0"/>
              </a:rPr>
              <a:t> día de incubación</a:t>
            </a:r>
            <a:r>
              <a:rPr lang="es-ES" dirty="0" smtClean="0">
                <a:latin typeface="Constantia" pitchFamily="18" charset="0"/>
              </a:rPr>
              <a:t>, el </a:t>
            </a:r>
            <a:r>
              <a:rPr lang="es-ES" dirty="0">
                <a:latin typeface="Constantia" pitchFamily="18" charset="0"/>
              </a:rPr>
              <a:t>óvulo aviar fecundado  contiene todos los elementos </a:t>
            </a:r>
            <a:r>
              <a:rPr lang="es-ES" dirty="0" smtClean="0">
                <a:latin typeface="Constantia" pitchFamily="18" charset="0"/>
              </a:rPr>
              <a:t>necesarios para </a:t>
            </a:r>
            <a:r>
              <a:rPr lang="es-ES" dirty="0">
                <a:latin typeface="Constantia" pitchFamily="18" charset="0"/>
              </a:rPr>
              <a:t>crear y </a:t>
            </a:r>
            <a:r>
              <a:rPr lang="es-ES" dirty="0" smtClean="0">
                <a:latin typeface="Constantia" pitchFamily="18" charset="0"/>
              </a:rPr>
              <a:t>desarrollar la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vida de las aves.</a:t>
            </a:r>
            <a:r>
              <a:rPr lang="es-ES" dirty="0">
                <a:latin typeface="Constantia" pitchFamily="18" charset="0"/>
              </a:rPr>
              <a:t/>
            </a:r>
            <a:br>
              <a:rPr lang="es-ES" dirty="0">
                <a:latin typeface="Constantia" pitchFamily="18" charset="0"/>
              </a:rPr>
            </a:br>
            <a:r>
              <a:rPr lang="es-ES" dirty="0">
                <a:latin typeface="Constantia" pitchFamily="18" charset="0"/>
              </a:rPr>
              <a:t> </a:t>
            </a:r>
            <a:r>
              <a:rPr lang="es-ES" sz="1000" dirty="0">
                <a:latin typeface="Constantia" pitchFamily="18" charset="0"/>
              </a:rPr>
              <a:t/>
            </a:r>
            <a:br>
              <a:rPr lang="es-ES" sz="1000" dirty="0">
                <a:latin typeface="Constantia" pitchFamily="18" charset="0"/>
              </a:rPr>
            </a:br>
            <a:r>
              <a:rPr lang="es-ES" dirty="0">
                <a:latin typeface="Constantia" pitchFamily="18" charset="0"/>
              </a:rPr>
              <a:t>En este preciso momento el tejido es muy potente</a:t>
            </a:r>
            <a:br>
              <a:rPr lang="es-ES" dirty="0">
                <a:latin typeface="Constantia" pitchFamily="18" charset="0"/>
              </a:rPr>
            </a:br>
            <a:r>
              <a:rPr lang="es-ES" dirty="0">
                <a:latin typeface="Constantia" pitchFamily="18" charset="0"/>
              </a:rPr>
              <a:t>extrajo y se mezclaron con las proteínas </a:t>
            </a:r>
            <a:r>
              <a:rPr lang="es-ES" dirty="0" err="1">
                <a:latin typeface="Constantia" pitchFamily="18" charset="0"/>
              </a:rPr>
              <a:t>fito</a:t>
            </a:r>
            <a:r>
              <a:rPr lang="es-ES" dirty="0">
                <a:latin typeface="Constantia" pitchFamily="18" charset="0"/>
              </a:rPr>
              <a:t> y </a:t>
            </a:r>
            <a:r>
              <a:rPr lang="es-ES" dirty="0" smtClean="0">
                <a:latin typeface="Constantia" pitchFamily="18" charset="0"/>
              </a:rPr>
              <a:t>marinos para </a:t>
            </a:r>
            <a:r>
              <a:rPr lang="es-ES" dirty="0">
                <a:latin typeface="Constantia" pitchFamily="18" charset="0"/>
              </a:rPr>
              <a:t>que sea completo con todos los aminoácidos </a:t>
            </a:r>
            <a:r>
              <a:rPr lang="es-ES" dirty="0" smtClean="0">
                <a:latin typeface="Constantia" pitchFamily="18" charset="0"/>
              </a:rPr>
              <a:t>esenciales necesario para </a:t>
            </a:r>
            <a:r>
              <a:rPr lang="es-ES" dirty="0">
                <a:latin typeface="Constantia" pitchFamily="18" charset="0"/>
              </a:rPr>
              <a:t>la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vida humana.</a:t>
            </a:r>
            <a:endParaRPr lang="en-US" b="1" dirty="0">
              <a:solidFill>
                <a:srgbClr val="FF7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  <a:ea typeface="ＭＳ Ｐゴシック" pitchFamily="34" charset="-128"/>
            </a:endParaRPr>
          </a:p>
          <a:p>
            <a:pPr marL="0" indent="0" defTabSz="454136">
              <a:buNone/>
            </a:pPr>
            <a:r>
              <a:rPr lang="es-ES" dirty="0">
                <a:latin typeface="Constantia" pitchFamily="18" charset="0"/>
              </a:rPr>
              <a:t>Su fuente es el </a:t>
            </a:r>
            <a:r>
              <a:rPr lang="es-ES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"Milagro de la Vida"</a:t>
            </a:r>
            <a:endParaRPr lang="en-US" dirty="0">
              <a:solidFill>
                <a:srgbClr val="FF7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068958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 txBox="1">
            <a:spLocks noChangeArrowheads="1"/>
          </p:cNvSpPr>
          <p:nvPr/>
        </p:nvSpPr>
        <p:spPr bwMode="auto">
          <a:xfrm>
            <a:off x="0" y="4191002"/>
            <a:ext cx="9144000" cy="2185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algn="ctr" defTabSz="454083">
              <a:buSzPct val="50000"/>
              <a:defRPr/>
            </a:pP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100% puros ingredientes de calidad farmacéutica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Probado para la Seguridad y Calidad.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Cada ingrediente aprobado como seguro por la FDA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GRAS</a:t>
            </a:r>
            <a:r>
              <a:rPr lang="en-US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(</a:t>
            </a:r>
            <a:r>
              <a:rPr lang="en-US" sz="2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Generalmente</a:t>
            </a:r>
            <a:r>
              <a:rPr lang="en-US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</a:t>
            </a:r>
            <a:r>
              <a:rPr lang="en-US" sz="2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Reconocido</a:t>
            </a:r>
            <a:r>
              <a:rPr lang="en-US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</a:t>
            </a:r>
            <a:r>
              <a:rPr lang="en-US" sz="2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como</a:t>
            </a:r>
            <a:r>
              <a:rPr lang="en-US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</a:t>
            </a:r>
            <a:r>
              <a:rPr lang="en-US" sz="2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Seguro</a:t>
            </a:r>
            <a:r>
              <a:rPr lang="en-US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) </a:t>
            </a:r>
          </a:p>
          <a:p>
            <a:pPr algn="ctr" defTabSz="454083">
              <a:buSzPct val="50000"/>
              <a:defRPr/>
            </a:pPr>
            <a:endParaRPr lang="en-US" sz="2200" dirty="0">
              <a:solidFill>
                <a:prstClr val="black">
                  <a:lumMod val="85000"/>
                  <a:lumOff val="15000"/>
                </a:prstClr>
              </a:solidFill>
              <a:latin typeface="Constantia" pitchFamily="18" charset="0"/>
            </a:endParaRPr>
          </a:p>
          <a:p>
            <a:pPr algn="ctr" defTabSz="454083">
              <a:buSzPct val="50000"/>
              <a:defRPr/>
            </a:pPr>
            <a:r>
              <a:rPr lang="en-US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Traído</a:t>
            </a:r>
            <a:r>
              <a:rPr lang="en-US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a </a:t>
            </a:r>
            <a:r>
              <a:rPr lang="en-US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usted</a:t>
            </a:r>
            <a:r>
              <a:rPr lang="en-US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</a:t>
            </a:r>
            <a:r>
              <a:rPr lang="en-US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por</a:t>
            </a:r>
            <a:r>
              <a:rPr lang="en-US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:           </a:t>
            </a:r>
            <a:r>
              <a:rPr lang="en-US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LifePharm</a:t>
            </a:r>
            <a: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Global Network</a:t>
            </a:r>
            <a:endParaRPr lang="en-US" sz="2200" dirty="0">
              <a:solidFill>
                <a:prstClr val="black">
                  <a:lumMod val="85000"/>
                  <a:lumOff val="15000"/>
                </a:prstClr>
              </a:solidFill>
              <a:latin typeface="Constantia" pitchFamily="18" charset="0"/>
            </a:endParaRPr>
          </a:p>
        </p:txBody>
      </p:sp>
      <p:pic>
        <p:nvPicPr>
          <p:cNvPr id="4099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211" y="2176749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211" y="2622183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211" y="3045205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211" y="3454220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3801" y="1256460"/>
            <a:ext cx="4391603" cy="47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defTabSz="454083">
              <a:defRPr/>
            </a:pPr>
            <a:r>
              <a:rPr lang="es-ES" sz="2500" dirty="0">
                <a:solidFill>
                  <a:prstClr val="black"/>
                </a:solidFill>
                <a:latin typeface="Constantia" pitchFamily="18" charset="0"/>
              </a:rPr>
              <a:t>es la sinergia completa de:</a:t>
            </a:r>
            <a:endParaRPr lang="en-US" sz="2400" dirty="0">
              <a:solidFill>
                <a:prstClr val="black">
                  <a:lumMod val="85000"/>
                  <a:lumOff val="15000"/>
                </a:prstClr>
              </a:solidFill>
              <a:latin typeface="Constantia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89605" y="1963832"/>
            <a:ext cx="2584631" cy="57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44" tIns="45672" rIns="91344" bIns="45672">
            <a:spAutoFit/>
          </a:bodyPr>
          <a:lstStyle/>
          <a:p>
            <a:pPr defTabSz="454083">
              <a:buSzPct val="50000"/>
              <a:defRPr/>
            </a:pPr>
            <a:r>
              <a:rPr lang="en-US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22</a:t>
            </a:r>
            <a:r>
              <a:rPr 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Amino </a:t>
            </a:r>
            <a:r>
              <a:rPr lang="en-US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Acidos</a:t>
            </a:r>
            <a:endParaRPr lang="en-US" sz="2400" dirty="0">
              <a:solidFill>
                <a:prstClr val="black">
                  <a:lumMod val="85000"/>
                  <a:lumOff val="15000"/>
                </a:prstClr>
              </a:solidFill>
              <a:latin typeface="Constantia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89603" y="2455491"/>
            <a:ext cx="2865944" cy="4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44" tIns="45672" rIns="91344" bIns="45672">
            <a:spAutoFit/>
          </a:bodyPr>
          <a:lstStyle/>
          <a:p>
            <a:pPr defTabSz="454083">
              <a:buSzPct val="50000"/>
              <a:defRPr/>
            </a:pPr>
            <a:r>
              <a:rPr lang="en-US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Rastro</a:t>
            </a:r>
            <a:r>
              <a:rPr 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de </a:t>
            </a:r>
            <a:r>
              <a:rPr lang="en-US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Minerales</a:t>
            </a:r>
            <a:endParaRPr lang="en-US" sz="2400" dirty="0">
              <a:solidFill>
                <a:prstClr val="black">
                  <a:lumMod val="85000"/>
                  <a:lumOff val="15000"/>
                </a:prstClr>
              </a:solidFill>
              <a:latin typeface="Constantia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89609" y="2881313"/>
            <a:ext cx="1572875" cy="4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44" tIns="45672" rIns="91344" bIns="45672">
            <a:spAutoFit/>
          </a:bodyPr>
          <a:lstStyle/>
          <a:p>
            <a:pPr defTabSz="454083">
              <a:buSzPct val="50000"/>
              <a:defRPr/>
            </a:pPr>
            <a:r>
              <a:rPr lang="en-US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Vitaminas</a:t>
            </a:r>
            <a:endParaRPr lang="en-US" sz="2400" dirty="0">
              <a:solidFill>
                <a:prstClr val="black">
                  <a:lumMod val="85000"/>
                  <a:lumOff val="15000"/>
                </a:prstClr>
              </a:solidFill>
              <a:latin typeface="Constantia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89603" y="3291729"/>
            <a:ext cx="3153352" cy="82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pPr defTabSz="454083">
              <a:buSzPct val="50000"/>
              <a:defRPr/>
            </a:pPr>
            <a:r>
              <a:rPr 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Factor de </a:t>
            </a:r>
            <a:r>
              <a:rPr lang="en-US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Crecimiento</a:t>
            </a:r>
            <a:r>
              <a:rPr 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</a:t>
            </a:r>
            <a:r>
              <a:rPr lang="en-US" sz="24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Fibroblastico</a:t>
            </a:r>
            <a:r>
              <a:rPr lang="en-US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Constantia" pitchFamily="18" charset="0"/>
              </a:rPr>
              <a:t> (FCF)</a:t>
            </a:r>
          </a:p>
        </p:txBody>
      </p:sp>
      <p:pic>
        <p:nvPicPr>
          <p:cNvPr id="9" name="Picture 8" descr="843566_85292309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4818785" y="1143003"/>
            <a:ext cx="3612460" cy="2706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8376" y="5801852"/>
            <a:ext cx="1310409" cy="55329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0366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05" t="7481" b="35570"/>
          <a:stretch>
            <a:fillRect/>
          </a:stretch>
        </p:blipFill>
        <p:spPr bwMode="auto">
          <a:xfrm>
            <a:off x="655932" y="605118"/>
            <a:ext cx="2070966" cy="65134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523540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protein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2286000"/>
            <a:ext cx="2283114" cy="221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2" name="TextBox 5"/>
          <p:cNvSpPr txBox="1">
            <a:spLocks noChangeArrowheads="1"/>
          </p:cNvSpPr>
          <p:nvPr/>
        </p:nvSpPr>
        <p:spPr bwMode="auto">
          <a:xfrm>
            <a:off x="647704" y="762000"/>
            <a:ext cx="8168409" cy="584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defTabSz="454083">
              <a:defRPr/>
            </a:pPr>
            <a:r>
              <a:rPr lang="en-US" sz="32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Que</a:t>
            </a: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son los </a:t>
            </a:r>
            <a:r>
              <a:rPr lang="en-US" sz="32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Aminoácidos</a:t>
            </a: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?</a:t>
            </a:r>
          </a:p>
        </p:txBody>
      </p:sp>
      <p:pic>
        <p:nvPicPr>
          <p:cNvPr id="5125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5434" y="1415602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5434" y="1835823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05899" y="1230418"/>
            <a:ext cx="6418679" cy="46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44" tIns="45672" rIns="91344" bIns="45672">
            <a:spAutoFit/>
          </a:bodyPr>
          <a:lstStyle/>
          <a:p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Los aminoácidos se unen para formar proteínas</a:t>
            </a:r>
            <a:endParaRPr lang="en-US" sz="2000" dirty="0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005899" y="1678940"/>
            <a:ext cx="7796067" cy="8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Nuestros cuerpos los necesitan a </a:t>
            </a:r>
            <a:r>
              <a:rPr lang="es-E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diario </a:t>
            </a:r>
            <a:r>
              <a:rPr lang="es-ES" sz="2400" dirty="0" smtClean="0">
                <a:solidFill>
                  <a:prstClr val="black"/>
                </a:solidFill>
                <a:latin typeface="Constantia" pitchFamily="18" charset="0"/>
              </a:rPr>
              <a:t>Para </a:t>
            </a: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un correcto funcionamiento</a:t>
            </a:r>
            <a:endParaRPr lang="en-US" sz="2000" dirty="0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718416" y="2505075"/>
            <a:ext cx="8120784" cy="584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defTabSz="454083">
              <a:defRPr/>
            </a:pPr>
            <a:r>
              <a:rPr lang="en-US" sz="32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Que</a:t>
            </a: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son </a:t>
            </a:r>
            <a:r>
              <a:rPr lang="en-US" sz="32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las</a:t>
            </a: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r>
              <a:rPr lang="en-US" sz="32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Proteínas</a:t>
            </a: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?</a:t>
            </a: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1005899" y="2990768"/>
            <a:ext cx="5338329" cy="1200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Las proteínas forman nuestros músculos, tendones, órganos, glándulas, pelo y uñas</a:t>
            </a:r>
            <a:r>
              <a:rPr lang="es-ES" sz="2400" dirty="0">
                <a:solidFill>
                  <a:prstClr val="black"/>
                </a:solidFill>
              </a:rPr>
              <a:t>.</a:t>
            </a:r>
            <a:endParaRPr lang="en-US" sz="2000" dirty="0">
              <a:solidFill>
                <a:prstClr val="black"/>
              </a:solidFill>
              <a:latin typeface="Constantia" pitchFamily="18" charset="0"/>
            </a:endParaRPr>
          </a:p>
        </p:txBody>
      </p:sp>
      <p:pic>
        <p:nvPicPr>
          <p:cNvPr id="18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170" y="3194237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170" y="4361750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977182" y="5399009"/>
            <a:ext cx="7622886" cy="8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algn="ctr"/>
            <a:r>
              <a:rPr lang="es-ES" sz="2400" i="1" dirty="0">
                <a:solidFill>
                  <a:prstClr val="black"/>
                </a:solidFill>
                <a:latin typeface="Constantia" pitchFamily="18" charset="0"/>
              </a:rPr>
              <a:t>Después del agua, las proteínas constituyen la mayor parte de nuestro peso corporal.</a:t>
            </a:r>
            <a:endParaRPr lang="en-US" sz="2000" i="1" dirty="0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005899" y="4219414"/>
            <a:ext cx="5699125" cy="119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1994" tIns="40995" rIns="81994" bIns="40995">
            <a:spAutoFit/>
          </a:bodyPr>
          <a:lstStyle/>
          <a:p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El crecimiento, el mantenimiento y reparación de </a:t>
            </a:r>
            <a:r>
              <a:rPr lang="es-ES" sz="2400" b="1" dirty="0">
                <a:solidFill>
                  <a:prstClr val="black"/>
                </a:solidFill>
                <a:latin typeface="Constantia" pitchFamily="18" charset="0"/>
              </a:rPr>
              <a:t>TODAS LAS CELULAS </a:t>
            </a: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dependen de ellos.</a:t>
            </a:r>
            <a:endParaRPr lang="en-US" sz="2000" dirty="0">
              <a:solidFill>
                <a:prstClr val="black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63684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>
            <a:spLocks noChangeArrowheads="1"/>
          </p:cNvSpPr>
          <p:nvPr/>
        </p:nvSpPr>
        <p:spPr bwMode="auto">
          <a:xfrm>
            <a:off x="685800" y="1011331"/>
            <a:ext cx="7924800" cy="584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pPr defTabSz="454083">
              <a:defRPr/>
            </a:pPr>
            <a:r>
              <a:rPr lang="en-US" sz="32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Porque</a:t>
            </a: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r>
              <a:rPr lang="en-US" sz="32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Necesitamos</a:t>
            </a: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</a:t>
            </a:r>
            <a:r>
              <a:rPr lang="en-US" sz="32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Aminoácidos</a:t>
            </a:r>
            <a:endParaRPr lang="en-US" sz="3200" b="1" dirty="0">
              <a:solidFill>
                <a:srgbClr val="FF7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8200" y="1600200"/>
            <a:ext cx="7543800" cy="455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Nosotros utilizamos los aminoácidos en todas </a:t>
            </a:r>
            <a:r>
              <a:rPr lang="es-ES" sz="2400" dirty="0" smtClean="0">
                <a:solidFill>
                  <a:prstClr val="black"/>
                </a:solidFill>
                <a:latin typeface="Constantia" pitchFamily="18" charset="0"/>
              </a:rPr>
              <a:t>                    las </a:t>
            </a: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funciones de nuestro cuerpo</a:t>
            </a:r>
            <a:r>
              <a:rPr lang="es-ES" sz="2400" dirty="0" smtClean="0">
                <a:solidFill>
                  <a:prstClr val="black"/>
                </a:solidFill>
                <a:latin typeface="Constantia" pitchFamily="18" charset="0"/>
              </a:rPr>
              <a:t>:</a:t>
            </a:r>
          </a:p>
          <a:p>
            <a:pPr algn="ctr"/>
            <a:endParaRPr lang="en-US" altLang="ja-JP" sz="1200" dirty="0">
              <a:solidFill>
                <a:prstClr val="black"/>
              </a:solidFill>
              <a:latin typeface="Constantia" pitchFamily="18" charset="0"/>
            </a:endParaRP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Edificación del músculo 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Reparación de órganos - Corazón, Hígado, Páncreas 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Regular las hormonas, insulina, cortisol, la adrenalina, la HGH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Sistema </a:t>
            </a:r>
            <a:r>
              <a:rPr lang="es-ES" sz="2000" dirty="0" smtClean="0">
                <a:solidFill>
                  <a:prstClr val="black"/>
                </a:solidFill>
                <a:latin typeface="Constantia" pitchFamily="18" charset="0"/>
              </a:rPr>
              <a:t>Inmunológico	</a:t>
            </a:r>
            <a:endParaRPr lang="es-ES" sz="2000" dirty="0">
              <a:solidFill>
                <a:prstClr val="black"/>
              </a:solidFill>
              <a:latin typeface="Constantia" pitchFamily="18" charset="0"/>
            </a:endParaRP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Cabello, Piel y Uñas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La testosterona, estrógeno y progesterona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De sangre, las enzimas y Colesterol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Pérdida de Peso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Memoria y Aprendizaje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Los neurotransmisores </a:t>
            </a:r>
          </a:p>
          <a:p>
            <a:pPr marL="461254" indent="-461254">
              <a:lnSpc>
                <a:spcPct val="80000"/>
              </a:lnSpc>
              <a:spcBef>
                <a:spcPts val="538"/>
              </a:spcBef>
              <a:buFont typeface="+mj-lt"/>
              <a:buAutoNum type="arabicPeriod"/>
            </a:pPr>
            <a:r>
              <a:rPr lang="es-ES" sz="2000" dirty="0" smtClean="0">
                <a:solidFill>
                  <a:prstClr val="black"/>
                </a:solidFill>
                <a:latin typeface="Constantia" pitchFamily="18" charset="0"/>
              </a:rPr>
              <a:t>La </a:t>
            </a: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serotonina, endorfinas, dopamina, GABA y melatonina</a:t>
            </a:r>
            <a:endParaRPr lang="en-US" sz="2000" dirty="0">
              <a:solidFill>
                <a:prstClr val="black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15848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762001" y="2504519"/>
            <a:ext cx="7620000" cy="192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pPr algn="ctr" defTabSz="454083">
              <a:defRPr/>
            </a:pPr>
            <a:r>
              <a:rPr lang="es-ES" sz="2900" dirty="0">
                <a:solidFill>
                  <a:prstClr val="black"/>
                </a:solidFill>
                <a:latin typeface="Constantia" pitchFamily="18" charset="0"/>
              </a:rPr>
              <a:t>Una deficiencia en uno solo de los </a:t>
            </a: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AMINOACIDOS </a:t>
            </a:r>
            <a:r>
              <a:rPr lang="es-ES" sz="2900" dirty="0">
                <a:solidFill>
                  <a:prstClr val="black"/>
                </a:solidFill>
                <a:latin typeface="Constantia" pitchFamily="18" charset="0"/>
              </a:rPr>
              <a:t>se interrumpe el correcto funcionamiento de nuestro cuerpo y compromete  gravemente la salud.</a:t>
            </a:r>
            <a:endParaRPr lang="en-US" sz="3200" b="1" dirty="0">
              <a:solidFill>
                <a:srgbClr val="FF7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39685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50000"/>
          </a:blip>
          <a:srcRect/>
          <a:stretch>
            <a:fillRect/>
          </a:stretch>
        </p:blipFill>
        <p:spPr bwMode="auto">
          <a:xfrm rot="2066517">
            <a:off x="3719080" y="1253662"/>
            <a:ext cx="1853045" cy="567297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4338" name="TextBox 6"/>
          <p:cNvSpPr txBox="1">
            <a:spLocks noChangeArrowheads="1"/>
          </p:cNvSpPr>
          <p:nvPr/>
        </p:nvSpPr>
        <p:spPr bwMode="auto">
          <a:xfrm>
            <a:off x="356471" y="1334904"/>
            <a:ext cx="8431068" cy="2462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r>
              <a:rPr lang="es-ES" sz="2200" dirty="0">
                <a:solidFill>
                  <a:prstClr val="black"/>
                </a:solidFill>
                <a:latin typeface="Constantia" pitchFamily="18" charset="0"/>
              </a:rPr>
              <a:t>En pocas palabras: Factores de crecimiento de fibroblastos (FGF) son como un </a:t>
            </a:r>
            <a:r>
              <a:rPr lang="es-ES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contratista general </a:t>
            </a:r>
            <a:r>
              <a:rPr lang="es-ES" sz="2200" dirty="0">
                <a:solidFill>
                  <a:prstClr val="black"/>
                </a:solidFill>
                <a:latin typeface="Constantia" pitchFamily="18" charset="0"/>
              </a:rPr>
              <a:t>se aparece en el sitio de construcción, mientras se construye un puente ...</a:t>
            </a:r>
            <a:br>
              <a:rPr lang="es-ES" sz="22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200" dirty="0">
                <a:solidFill>
                  <a:prstClr val="black"/>
                </a:solidFill>
                <a:latin typeface="Constantia" pitchFamily="18" charset="0"/>
              </a:rPr>
              <a:t/>
            </a:r>
            <a:br>
              <a:rPr lang="es-ES" sz="22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200" dirty="0">
                <a:solidFill>
                  <a:prstClr val="black"/>
                </a:solidFill>
                <a:latin typeface="Constantia" pitchFamily="18" charset="0"/>
              </a:rPr>
              <a:t>Se puede </a:t>
            </a:r>
            <a:r>
              <a:rPr lang="es-ES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comunicar </a:t>
            </a:r>
            <a:r>
              <a:rPr lang="es-ES" sz="2200" dirty="0">
                <a:solidFill>
                  <a:prstClr val="black"/>
                </a:solidFill>
                <a:latin typeface="Constantia" pitchFamily="18" charset="0"/>
              </a:rPr>
              <a:t>con los trabajadores que transportan los materiales, diciéndoles exactamente dónde colocar correctamente cada pieza del puente como fue diseñado.</a:t>
            </a:r>
            <a:endParaRPr lang="en-US" sz="2200" dirty="0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92451"/>
            <a:ext cx="9144000" cy="129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algn="ctr" defTabSz="454083">
              <a:defRPr/>
            </a:pP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Qué</a:t>
            </a: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es</a:t>
            </a: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el Factor de </a:t>
            </a: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Crecimiento</a:t>
            </a: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Fibroblástico</a:t>
            </a: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?</a:t>
            </a:r>
          </a:p>
        </p:txBody>
      </p:sp>
      <p:pic>
        <p:nvPicPr>
          <p:cNvPr id="10" name="Picture 9" descr="bridge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89" r="919" b="14263"/>
          <a:stretch/>
        </p:blipFill>
        <p:spPr bwMode="auto">
          <a:xfrm>
            <a:off x="-1" y="3852029"/>
            <a:ext cx="9144001" cy="300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516917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6227" y="739592"/>
            <a:ext cx="7650307" cy="68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algn="ctr" defTabSz="454083">
              <a:defRPr/>
            </a:pP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FGF’s </a:t>
            </a: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Lideran</a:t>
            </a: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el Camino…</a:t>
            </a: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914403" y="1752600"/>
            <a:ext cx="7391401" cy="20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pPr>
              <a:buFont typeface="Arial" charset="0"/>
              <a:buNone/>
            </a:pPr>
            <a:r>
              <a:rPr lang="es-ES" sz="2500" dirty="0">
                <a:solidFill>
                  <a:prstClr val="black"/>
                </a:solidFill>
                <a:latin typeface="Constantia" pitchFamily="18" charset="0"/>
              </a:rPr>
              <a:t>Los aminoácidos en el cuerpo la medida que los necesite y donde sirven mejor.</a:t>
            </a:r>
            <a:br>
              <a:rPr lang="es-ES" sz="25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500" dirty="0">
                <a:solidFill>
                  <a:prstClr val="black"/>
                </a:solidFill>
                <a:latin typeface="Constantia" pitchFamily="18" charset="0"/>
              </a:rPr>
              <a:t/>
            </a:r>
            <a:br>
              <a:rPr lang="es-ES" sz="25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500" dirty="0">
                <a:solidFill>
                  <a:prstClr val="black"/>
                </a:solidFill>
                <a:latin typeface="Constantia" pitchFamily="18" charset="0"/>
              </a:rPr>
              <a:t>FGF cultiva las propias células del cuerpo de STEM CELL.</a:t>
            </a:r>
            <a:endParaRPr lang="en-US" sz="25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6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9" y="3073499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Bernard\AppData\Local\Microsoft\Windows\Temporary Internet Files\Content.Outlook\CDEJOSQW\bull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9" y="1930499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1184" y="3810003"/>
            <a:ext cx="7777016" cy="2400645"/>
          </a:xfrm>
          <a:prstGeom prst="rect">
            <a:avLst/>
          </a:prstGeom>
          <a:noFill/>
        </p:spPr>
        <p:txBody>
          <a:bodyPr wrap="square" lIns="91397" tIns="45698" rIns="91397" bIns="45698" rtlCol="0">
            <a:spAutoFit/>
          </a:bodyPr>
          <a:lstStyle/>
          <a:p>
            <a:pPr marL="742602" indent="-285616">
              <a:lnSpc>
                <a:spcPct val="125000"/>
              </a:lnSpc>
              <a:buFontTx/>
              <a:buChar char="-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En las células de un FGF caso de alimentación del tallo cerebral.</a:t>
            </a:r>
          </a:p>
          <a:p>
            <a:pPr marL="742602" indent="-285616">
              <a:lnSpc>
                <a:spcPct val="125000"/>
              </a:lnSpc>
              <a:buFontTx/>
              <a:buChar char="-"/>
            </a:pPr>
            <a:r>
              <a:rPr lang="es-ES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Las células madre nutridas se multiplican.</a:t>
            </a:r>
            <a:endParaRPr lang="es-ES" sz="2000" dirty="0">
              <a:solidFill>
                <a:prstClr val="black"/>
              </a:solidFill>
              <a:latin typeface="Constantia" pitchFamily="18" charset="0"/>
            </a:endParaRPr>
          </a:p>
          <a:p>
            <a:pPr marL="742602" indent="-285616">
              <a:lnSpc>
                <a:spcPct val="125000"/>
              </a:lnSpc>
              <a:buFontTx/>
              <a:buChar char="-"/>
            </a:pPr>
            <a:r>
              <a:rPr lang="es-ES" sz="2000" dirty="0">
                <a:solidFill>
                  <a:prstClr val="black"/>
                </a:solidFill>
                <a:latin typeface="Constantia" pitchFamily="18" charset="0"/>
              </a:rPr>
              <a:t>FGF repara o destruye los genes mutantes.</a:t>
            </a:r>
          </a:p>
          <a:p>
            <a:pPr marL="742602" indent="-285616">
              <a:lnSpc>
                <a:spcPct val="125000"/>
              </a:lnSpc>
              <a:buFontTx/>
              <a:buChar char="-"/>
            </a:pPr>
            <a:r>
              <a:rPr lang="es-ES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Especialmente en Enfermedad de Huntington y el Alzheimer.</a:t>
            </a:r>
            <a:endParaRPr lang="en-US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67768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0990" y="815335"/>
            <a:ext cx="7650306" cy="584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defTabSz="454083">
              <a:defRPr/>
            </a:pPr>
            <a:r>
              <a:rPr lang="en-US" sz="32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FGF’s…</a:t>
            </a: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756234" y="2884814"/>
            <a:ext cx="7650307" cy="3593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defTabSz="454083">
              <a:defRPr/>
            </a:pP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Al volver a conectar las neuronas del cerebro, los siguientes pueden ser tratados: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1050" dirty="0">
                <a:solidFill>
                  <a:prstClr val="black"/>
                </a:solidFill>
                <a:latin typeface="Constantia" pitchFamily="18" charset="0"/>
              </a:rPr>
              <a:t/>
            </a:r>
            <a:br>
              <a:rPr lang="es-ES" sz="105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- Derrame Cerebral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- Demencia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- Alzheimer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- Autismo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- esquizofrenia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- Trastorno Obsesivo Compulsivo, TOC</a:t>
            </a:r>
            <a:endParaRPr lang="en-US" sz="2000" dirty="0">
              <a:solidFill>
                <a:prstClr val="black"/>
              </a:solidFill>
              <a:latin typeface="Constantia" pitchFamily="18" charset="0"/>
            </a:endParaRPr>
          </a:p>
          <a:p>
            <a:pPr defTabSz="454083">
              <a:defRPr/>
            </a:pPr>
            <a:endParaRPr lang="en-US" sz="2400" dirty="0">
              <a:solidFill>
                <a:prstClr val="black"/>
              </a:solidFill>
              <a:latin typeface="Futura Std Medium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25746" y="1553422"/>
            <a:ext cx="7980795" cy="119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994" tIns="40995" rIns="81994" bIns="40995">
            <a:spAutoFit/>
          </a:bodyPr>
          <a:lstStyle/>
          <a:p>
            <a:pPr algn="ctr">
              <a:buFont typeface="Arial" charset="0"/>
              <a:buNone/>
            </a:pP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FGF le dice a las células madre,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  "Toma la forma de un gen y la neurona</a:t>
            </a:r>
            <a:br>
              <a:rPr lang="es-ES" sz="24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400" dirty="0">
                <a:solidFill>
                  <a:prstClr val="black"/>
                </a:solidFill>
                <a:latin typeface="Constantia" pitchFamily="18" charset="0"/>
              </a:rPr>
              <a:t> recupera la función "</a:t>
            </a:r>
            <a:endParaRPr lang="en-US" sz="2000" dirty="0">
              <a:solidFill>
                <a:prstClr val="black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05184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50000"/>
          </a:blip>
          <a:srcRect/>
          <a:stretch>
            <a:fillRect/>
          </a:stretch>
        </p:blipFill>
        <p:spPr bwMode="auto">
          <a:xfrm>
            <a:off x="95256" y="914687"/>
            <a:ext cx="1854489" cy="567157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defTabSz="454083">
              <a:defRPr/>
            </a:pPr>
            <a:r>
              <a:rPr lang="en-US" sz="39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ＭＳ Ｐゴシック" pitchFamily="34" charset="-128"/>
              </a:rPr>
              <a:t>Los 22 </a:t>
            </a:r>
            <a:r>
              <a:rPr lang="en-US" sz="39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ＭＳ Ｐゴシック" pitchFamily="34" charset="-128"/>
              </a:rPr>
              <a:t>Aminoácidos</a:t>
            </a:r>
            <a:r>
              <a:rPr lang="en-US" sz="39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ＭＳ Ｐゴシック" pitchFamily="34" charset="-128"/>
              </a:rPr>
              <a:t> y FGF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4691" name="Group 5"/>
          <p:cNvGrpSpPr>
            <a:grpSpLocks/>
          </p:cNvGrpSpPr>
          <p:nvPr/>
        </p:nvGrpSpPr>
        <p:grpSpPr bwMode="auto">
          <a:xfrm>
            <a:off x="1811199" y="937096"/>
            <a:ext cx="5693352" cy="5537106"/>
            <a:chOff x="1992312" y="1062037"/>
            <a:chExt cx="6262659" cy="6275629"/>
          </a:xfrm>
        </p:grpSpPr>
        <p:pic>
          <p:nvPicPr>
            <p:cNvPr id="114692" name="Picture 2" descr="aminoacid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2312" y="1062037"/>
              <a:ext cx="6262659" cy="6275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805" t="7481" b="35570"/>
            <a:stretch>
              <a:fillRect/>
            </a:stretch>
          </p:blipFill>
          <p:spPr bwMode="auto">
            <a:xfrm>
              <a:off x="4249260" y="6678612"/>
              <a:ext cx="1807053" cy="5857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733464718"/>
      </p:ext>
    </p:extLst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LifePharm Global Network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7" y="1828800"/>
            <a:ext cx="6957507" cy="43434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s-ES" sz="1400" dirty="0"/>
              <a:t>Es una compañía con su base en el Condado de Orange, California</a:t>
            </a:r>
          </a:p>
          <a:p>
            <a:pPr>
              <a:spcBef>
                <a:spcPts val="600"/>
              </a:spcBef>
            </a:pPr>
            <a:r>
              <a:rPr lang="es-ES" sz="1400" dirty="0"/>
              <a:t>Los fundadores tienen mas de 50 años de experiencia combinada en la formulación y mercadeo internacional de productos nutracéuticos y del bienestar</a:t>
            </a:r>
          </a:p>
          <a:p>
            <a:pPr>
              <a:spcBef>
                <a:spcPts val="600"/>
              </a:spcBef>
            </a:pPr>
            <a:r>
              <a:rPr lang="es-ES" sz="1400" dirty="0"/>
              <a:t>El nombre de LifePharm es sinónimo de  suplementos supremos naturales de alta calidad, elaborados en los E.E.U.U., con forme a las prácticas de fabricación más estrictas.</a:t>
            </a:r>
          </a:p>
          <a:p>
            <a:pPr>
              <a:spcBef>
                <a:spcPts val="600"/>
              </a:spcBef>
            </a:pPr>
            <a:r>
              <a:rPr lang="es-ES" sz="1400" dirty="0"/>
              <a:t>LifePharm ha estado en el negocio de desarrollar y distribuir suplementos totalmente-naturales en el sector de venta al menudeo en seis países desde 2001.</a:t>
            </a:r>
          </a:p>
          <a:p>
            <a:pPr>
              <a:spcBef>
                <a:spcPts val="600"/>
              </a:spcBef>
            </a:pPr>
            <a:r>
              <a:rPr lang="es-ES" sz="1400" dirty="0"/>
              <a:t>Actualmente con revolucionario acercamiento al desarrollo de ser el propietario de su propio negocio desde su hogar y al mismo tiempo disfrutar y compartir la buena salud.</a:t>
            </a:r>
          </a:p>
          <a:p>
            <a:pPr>
              <a:spcBef>
                <a:spcPts val="600"/>
              </a:spcBef>
            </a:pPr>
            <a:r>
              <a:rPr lang="es-ES" sz="1400" dirty="0"/>
              <a:t>En LifePharm Global Network estamos comprometidos ha ayudarle a alcanzar sus metas de salud y financieras a través de suplementos naturales perfectos.</a:t>
            </a:r>
          </a:p>
          <a:p>
            <a:pPr>
              <a:spcBef>
                <a:spcPts val="600"/>
              </a:spcBef>
            </a:pPr>
            <a:r>
              <a:rPr lang="es-ES" sz="1400" dirty="0"/>
              <a:t>Creando un Plan de compensación único “Para Usted por Usted”</a:t>
            </a:r>
          </a:p>
          <a:p>
            <a:pPr>
              <a:spcBef>
                <a:spcPts val="600"/>
              </a:spcBef>
            </a:pPr>
            <a:endParaRPr lang="es-ES" sz="1400" dirty="0"/>
          </a:p>
        </p:txBody>
      </p:sp>
      <p:pic>
        <p:nvPicPr>
          <p:cNvPr id="11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562606"/>
            <a:ext cx="1692292" cy="80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24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50000"/>
          </a:blip>
          <a:srcRect/>
          <a:stretch>
            <a:fillRect/>
          </a:stretch>
        </p:blipFill>
        <p:spPr bwMode="auto">
          <a:xfrm rot="1943167">
            <a:off x="1480706" y="1524000"/>
            <a:ext cx="1854489" cy="567297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242455" y="12607"/>
            <a:ext cx="8722591" cy="69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pPr algn="ctr" defTabSz="454083">
              <a:defRPr/>
            </a:pP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Resultados</a:t>
            </a: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de los </a:t>
            </a: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Estudios</a:t>
            </a:r>
            <a:r>
              <a:rPr lang="en-US" sz="3900" b="1" dirty="0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r>
              <a:rPr lang="en-US" sz="39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Clinicos</a:t>
            </a:r>
            <a:endParaRPr lang="en-US" sz="3600" b="1" dirty="0">
              <a:solidFill>
                <a:srgbClr val="FF7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09029" y="1158413"/>
            <a:ext cx="4009159" cy="541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defTabSz="456721">
              <a:defRPr/>
            </a:pPr>
            <a:endParaRPr lang="en-US" dirty="0">
              <a:solidFill>
                <a:prstClr val="black"/>
              </a:solidFill>
              <a:latin typeface="Constantia" pitchFamily="18" charset="0"/>
            </a:endParaRP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Elevar los niveles de serotonina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Reducir el estrés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Promover un sueño más reparador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Construir el colágeno para una piel más saludable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Reduce los signos de envejecimiento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 err="1">
                <a:solidFill>
                  <a:prstClr val="black"/>
                </a:solidFill>
                <a:latin typeface="Constantia" pitchFamily="18" charset="0"/>
              </a:rPr>
              <a:t>Estimulaci</a:t>
            </a: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{</a:t>
            </a:r>
            <a:r>
              <a:rPr lang="es-ES" sz="1600" dirty="0" err="1">
                <a:solidFill>
                  <a:prstClr val="black"/>
                </a:solidFill>
                <a:latin typeface="Constantia" pitchFamily="18" charset="0"/>
              </a:rPr>
              <a:t>on</a:t>
            </a: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 natural de DHEA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Estimular la testosterona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Ayuda en la función cerebral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Aumentar la claridad y el estado de alerta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Aumento de la fuerza física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Aumento de la fuerza mental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Aumento de la fortaleza emocional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Disminuir el dolor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Recuperación  muscular más rápida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Aumento del tono muscular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Mejorar la resistencia y energía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aumentar la libido</a:t>
            </a:r>
          </a:p>
          <a:p>
            <a:pPr marL="456721" indent="-456721" defTabSz="456721">
              <a:buFont typeface="+mj-lt"/>
              <a:buAutoNum type="arabicPeriod"/>
              <a:defRPr/>
            </a:pPr>
            <a:r>
              <a:rPr lang="es-ES" sz="1600" dirty="0">
                <a:solidFill>
                  <a:prstClr val="black"/>
                </a:solidFill>
                <a:latin typeface="Constantia" pitchFamily="18" charset="0"/>
              </a:rPr>
              <a:t>Quemar grasa</a:t>
            </a:r>
            <a:endParaRPr lang="en-US" sz="1600" dirty="0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58372" name="Rectangle 1"/>
          <p:cNvSpPr>
            <a:spLocks noChangeArrowheads="1"/>
          </p:cNvSpPr>
          <p:nvPr/>
        </p:nvSpPr>
        <p:spPr bwMode="auto">
          <a:xfrm>
            <a:off x="450276" y="595511"/>
            <a:ext cx="8295409" cy="81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994" tIns="40995" rIns="81994" bIns="40995">
            <a:spAutoFit/>
          </a:bodyPr>
          <a:lstStyle/>
          <a:p>
            <a:pPr defTabSz="454136"/>
            <a:r>
              <a:rPr lang="es-ES" sz="2400" b="1" dirty="0">
                <a:solidFill>
                  <a:prstClr val="black"/>
                </a:solidFill>
                <a:latin typeface="Constantia" pitchFamily="18" charset="0"/>
              </a:rPr>
              <a:t>10- De los estudios clínicos demuestran que el uso regular de </a:t>
            </a:r>
            <a:r>
              <a:rPr lang="es-ES" sz="2400" b="1" dirty="0" err="1">
                <a:solidFill>
                  <a:prstClr val="black"/>
                </a:solidFill>
                <a:latin typeface="Constantia" pitchFamily="18" charset="0"/>
              </a:rPr>
              <a:t>Laminine</a:t>
            </a:r>
            <a:r>
              <a:rPr lang="es-ES" sz="2400" b="1" dirty="0">
                <a:solidFill>
                  <a:prstClr val="black"/>
                </a:solidFill>
                <a:latin typeface="Constantia" pitchFamily="18" charset="0"/>
              </a:rPr>
              <a:t> ayuda a:</a:t>
            </a:r>
            <a:endParaRPr lang="en-US" b="1" dirty="0">
              <a:solidFill>
                <a:prstClr val="black"/>
              </a:solidFill>
              <a:latin typeface="Constantia" pitchFamily="18" charset="0"/>
            </a:endParaRPr>
          </a:p>
        </p:txBody>
      </p:sp>
      <p:pic>
        <p:nvPicPr>
          <p:cNvPr id="2" name="Picture 1" descr="2969533427_0d97ac15d2_o_d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8182" y="1610846"/>
            <a:ext cx="4320886" cy="37105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1155085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07893" y="627657"/>
            <a:ext cx="7650307" cy="64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44" tIns="45672" rIns="91344" bIns="45672">
            <a:spAutoFit/>
          </a:bodyPr>
          <a:lstStyle/>
          <a:p>
            <a:pPr defTabSz="454083">
              <a:defRPr/>
            </a:pPr>
            <a:r>
              <a:rPr lang="en-US" sz="3600" b="1" dirty="0" err="1">
                <a:solidFill>
                  <a:srgbClr val="FF7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Conclusión</a:t>
            </a:r>
            <a:endParaRPr lang="en-US" sz="3600" b="1" dirty="0">
              <a:solidFill>
                <a:srgbClr val="FF7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61266" y="1315141"/>
            <a:ext cx="7796934" cy="321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pPr algn="ctr"/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>Sentando las bases con el huevo fértil </a:t>
            </a:r>
            <a:r>
              <a:rPr lang="es-ES" sz="2800" dirty="0" smtClean="0">
                <a:solidFill>
                  <a:prstClr val="black"/>
                </a:solidFill>
                <a:latin typeface="Constantia" pitchFamily="18" charset="0"/>
              </a:rPr>
              <a:t>aviar,</a:t>
            </a:r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/>
            </a:r>
            <a:br>
              <a:rPr lang="es-ES" sz="28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>hemos creado la fórmula equilibrada</a:t>
            </a:r>
            <a:br>
              <a:rPr lang="es-ES" sz="28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>      </a:t>
            </a:r>
            <a:br>
              <a:rPr lang="es-ES" sz="28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/>
            </a:r>
            <a:br>
              <a:rPr lang="es-ES" sz="28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>Se necesita la sinergia de todos los participantes:</a:t>
            </a:r>
            <a:br>
              <a:rPr lang="es-ES" sz="28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>vitaminas, minerales, aminoácidos y de la FGF</a:t>
            </a:r>
            <a:br>
              <a:rPr lang="es-ES" sz="28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>para el perfecto estado de salud.</a:t>
            </a:r>
            <a:endParaRPr lang="en-US" altLang="ja-JP" sz="2400" dirty="0">
              <a:solidFill>
                <a:prstClr val="black"/>
              </a:solidFill>
              <a:latin typeface="Constantia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61266" y="4432615"/>
            <a:ext cx="7796934" cy="181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44" tIns="45672" rIns="91344" bIns="45672">
            <a:spAutoFit/>
          </a:bodyPr>
          <a:lstStyle/>
          <a:p>
            <a:pPr algn="ctr"/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>Esto sólo puede obtenerse con nuestro</a:t>
            </a:r>
            <a:br>
              <a:rPr lang="es-ES" sz="2800" dirty="0">
                <a:solidFill>
                  <a:prstClr val="black"/>
                </a:solidFill>
                <a:latin typeface="Constantia" pitchFamily="18" charset="0"/>
              </a:rPr>
            </a:br>
            <a:r>
              <a:rPr lang="es-ES" sz="2800" dirty="0">
                <a:solidFill>
                  <a:prstClr val="black"/>
                </a:solidFill>
                <a:latin typeface="Constantia" pitchFamily="18" charset="0"/>
              </a:rPr>
              <a:t>combinación patentada única</a:t>
            </a:r>
            <a:endParaRPr lang="en-US" sz="2800" dirty="0">
              <a:solidFill>
                <a:prstClr val="black"/>
              </a:solidFill>
              <a:latin typeface="Constantia" pitchFamily="18" charset="0"/>
            </a:endParaRPr>
          </a:p>
          <a:p>
            <a:pPr algn="ctr"/>
            <a:r>
              <a:rPr lang="es-E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Es patentado, por lo que nadie más lo hará!</a:t>
            </a:r>
          </a:p>
          <a:p>
            <a:pPr algn="ctr"/>
            <a:r>
              <a:rPr lang="es-E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Nadie mas lo tiene !</a:t>
            </a:r>
            <a:endParaRPr 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05" t="7481" b="35570"/>
          <a:stretch>
            <a:fillRect/>
          </a:stretch>
        </p:blipFill>
        <p:spPr bwMode="auto">
          <a:xfrm>
            <a:off x="3532621" y="2264843"/>
            <a:ext cx="1721716" cy="54208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0064279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6" y="0"/>
            <a:ext cx="4419023" cy="6858000"/>
          </a:xfrm>
          <a:custGeom>
            <a:avLst/>
            <a:gdLst>
              <a:gd name="connsiteX0" fmla="*/ 10391 w 5552210"/>
              <a:gd name="connsiteY0" fmla="*/ 0 h 7602682"/>
              <a:gd name="connsiteX1" fmla="*/ 72736 w 5552210"/>
              <a:gd name="connsiteY1" fmla="*/ 51955 h 7602682"/>
              <a:gd name="connsiteX2" fmla="*/ 3574473 w 5552210"/>
              <a:gd name="connsiteY2" fmla="*/ 2545773 h 7602682"/>
              <a:gd name="connsiteX3" fmla="*/ 4956464 w 5552210"/>
              <a:gd name="connsiteY3" fmla="*/ 6878782 h 7602682"/>
              <a:gd name="connsiteX4" fmla="*/ 0 w 5552210"/>
              <a:gd name="connsiteY4" fmla="*/ 6889173 h 7602682"/>
              <a:gd name="connsiteX0" fmla="*/ 10391 w 5552210"/>
              <a:gd name="connsiteY0" fmla="*/ 0 h 7602682"/>
              <a:gd name="connsiteX1" fmla="*/ 72736 w 5552210"/>
              <a:gd name="connsiteY1" fmla="*/ 51955 h 7602682"/>
              <a:gd name="connsiteX2" fmla="*/ 3574473 w 5552210"/>
              <a:gd name="connsiteY2" fmla="*/ 2545773 h 7602682"/>
              <a:gd name="connsiteX3" fmla="*/ 4956464 w 5552210"/>
              <a:gd name="connsiteY3" fmla="*/ 6878782 h 7602682"/>
              <a:gd name="connsiteX4" fmla="*/ 0 w 5552210"/>
              <a:gd name="connsiteY4" fmla="*/ 6889173 h 7602682"/>
              <a:gd name="connsiteX0" fmla="*/ 10391 w 5552210"/>
              <a:gd name="connsiteY0" fmla="*/ 0 h 7602682"/>
              <a:gd name="connsiteX1" fmla="*/ 72736 w 5552210"/>
              <a:gd name="connsiteY1" fmla="*/ 51955 h 7602682"/>
              <a:gd name="connsiteX2" fmla="*/ 3574473 w 5552210"/>
              <a:gd name="connsiteY2" fmla="*/ 2545773 h 7602682"/>
              <a:gd name="connsiteX3" fmla="*/ 4956464 w 5552210"/>
              <a:gd name="connsiteY3" fmla="*/ 6878782 h 7602682"/>
              <a:gd name="connsiteX4" fmla="*/ 0 w 5552210"/>
              <a:gd name="connsiteY4" fmla="*/ 6889173 h 7602682"/>
              <a:gd name="connsiteX0" fmla="*/ 10391 w 5552210"/>
              <a:gd name="connsiteY0" fmla="*/ 0 h 7602682"/>
              <a:gd name="connsiteX1" fmla="*/ 72736 w 5552210"/>
              <a:gd name="connsiteY1" fmla="*/ 51955 h 7602682"/>
              <a:gd name="connsiteX2" fmla="*/ 3574473 w 5552210"/>
              <a:gd name="connsiteY2" fmla="*/ 2545773 h 7602682"/>
              <a:gd name="connsiteX3" fmla="*/ 4956464 w 5552210"/>
              <a:gd name="connsiteY3" fmla="*/ 6878782 h 7602682"/>
              <a:gd name="connsiteX4" fmla="*/ 0 w 5552210"/>
              <a:gd name="connsiteY4" fmla="*/ 6889173 h 7602682"/>
              <a:gd name="connsiteX5" fmla="*/ 10391 w 5552210"/>
              <a:gd name="connsiteY5" fmla="*/ 0 h 7602682"/>
              <a:gd name="connsiteX0" fmla="*/ 10391 w 5552210"/>
              <a:gd name="connsiteY0" fmla="*/ 0 h 6889173"/>
              <a:gd name="connsiteX1" fmla="*/ 72736 w 5552210"/>
              <a:gd name="connsiteY1" fmla="*/ 51955 h 6889173"/>
              <a:gd name="connsiteX2" fmla="*/ 3574473 w 5552210"/>
              <a:gd name="connsiteY2" fmla="*/ 2545773 h 6889173"/>
              <a:gd name="connsiteX3" fmla="*/ 4956464 w 5552210"/>
              <a:gd name="connsiteY3" fmla="*/ 6878782 h 6889173"/>
              <a:gd name="connsiteX4" fmla="*/ 0 w 5552210"/>
              <a:gd name="connsiteY4" fmla="*/ 6889173 h 6889173"/>
              <a:gd name="connsiteX5" fmla="*/ 10391 w 5552210"/>
              <a:gd name="connsiteY5" fmla="*/ 0 h 6889173"/>
              <a:gd name="connsiteX0" fmla="*/ 10391 w 4968587"/>
              <a:gd name="connsiteY0" fmla="*/ 0 h 6889173"/>
              <a:gd name="connsiteX1" fmla="*/ 72736 w 4968587"/>
              <a:gd name="connsiteY1" fmla="*/ 51955 h 6889173"/>
              <a:gd name="connsiteX2" fmla="*/ 4956464 w 4968587"/>
              <a:gd name="connsiteY2" fmla="*/ 6878782 h 6889173"/>
              <a:gd name="connsiteX3" fmla="*/ 0 w 4968587"/>
              <a:gd name="connsiteY3" fmla="*/ 6889173 h 6889173"/>
              <a:gd name="connsiteX4" fmla="*/ 10391 w 4968587"/>
              <a:gd name="connsiteY4" fmla="*/ 0 h 6889173"/>
              <a:gd name="connsiteX0" fmla="*/ 10391 w 4956464"/>
              <a:gd name="connsiteY0" fmla="*/ 0 h 6889173"/>
              <a:gd name="connsiteX1" fmla="*/ 4956464 w 4956464"/>
              <a:gd name="connsiteY1" fmla="*/ 6878782 h 6889173"/>
              <a:gd name="connsiteX2" fmla="*/ 0 w 4956464"/>
              <a:gd name="connsiteY2" fmla="*/ 6889173 h 6889173"/>
              <a:gd name="connsiteX3" fmla="*/ 10391 w 4956464"/>
              <a:gd name="connsiteY3" fmla="*/ 0 h 6889173"/>
              <a:gd name="connsiteX0" fmla="*/ 10391 w 4956464"/>
              <a:gd name="connsiteY0" fmla="*/ 0 h 6889173"/>
              <a:gd name="connsiteX1" fmla="*/ 4956464 w 4956464"/>
              <a:gd name="connsiteY1" fmla="*/ 6878782 h 6889173"/>
              <a:gd name="connsiteX2" fmla="*/ 0 w 4956464"/>
              <a:gd name="connsiteY2" fmla="*/ 6889173 h 6889173"/>
              <a:gd name="connsiteX3" fmla="*/ 10391 w 4956464"/>
              <a:gd name="connsiteY3" fmla="*/ 0 h 6889173"/>
              <a:gd name="connsiteX0" fmla="*/ 10391 w 4956464"/>
              <a:gd name="connsiteY0" fmla="*/ 0 h 6889173"/>
              <a:gd name="connsiteX1" fmla="*/ 4956464 w 4956464"/>
              <a:gd name="connsiteY1" fmla="*/ 6878782 h 6889173"/>
              <a:gd name="connsiteX2" fmla="*/ 0 w 4956464"/>
              <a:gd name="connsiteY2" fmla="*/ 6889173 h 6889173"/>
              <a:gd name="connsiteX3" fmla="*/ 10391 w 4956464"/>
              <a:gd name="connsiteY3" fmla="*/ 0 h 6889173"/>
              <a:gd name="connsiteX0" fmla="*/ 10391 w 4956464"/>
              <a:gd name="connsiteY0" fmla="*/ 0 h 6889173"/>
              <a:gd name="connsiteX1" fmla="*/ 4956464 w 4956464"/>
              <a:gd name="connsiteY1" fmla="*/ 6878782 h 6889173"/>
              <a:gd name="connsiteX2" fmla="*/ 0 w 4956464"/>
              <a:gd name="connsiteY2" fmla="*/ 6889173 h 6889173"/>
              <a:gd name="connsiteX3" fmla="*/ 10391 w 4956464"/>
              <a:gd name="connsiteY3" fmla="*/ 0 h 6889173"/>
              <a:gd name="connsiteX0" fmla="*/ 10391 w 4956464"/>
              <a:gd name="connsiteY0" fmla="*/ 0 h 6889173"/>
              <a:gd name="connsiteX1" fmla="*/ 4956464 w 4956464"/>
              <a:gd name="connsiteY1" fmla="*/ 6878782 h 6889173"/>
              <a:gd name="connsiteX2" fmla="*/ 0 w 4956464"/>
              <a:gd name="connsiteY2" fmla="*/ 6889173 h 6889173"/>
              <a:gd name="connsiteX3" fmla="*/ 10391 w 4956464"/>
              <a:gd name="connsiteY3" fmla="*/ 0 h 688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6464" h="6889173">
                <a:moveTo>
                  <a:pt x="10391" y="0"/>
                </a:moveTo>
                <a:cubicBezTo>
                  <a:pt x="3352800" y="1236518"/>
                  <a:pt x="4426528" y="4305300"/>
                  <a:pt x="4956464" y="6878782"/>
                </a:cubicBezTo>
                <a:lnTo>
                  <a:pt x="0" y="6889173"/>
                </a:lnTo>
                <a:cubicBezTo>
                  <a:pt x="3464" y="4592782"/>
                  <a:pt x="6927" y="2296391"/>
                  <a:pt x="103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91344" tIns="45672" rIns="91344" bIns="45672" anchor="ctr"/>
          <a:lstStyle/>
          <a:p>
            <a:pPr algn="ctr" defTabSz="913437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pic>
        <p:nvPicPr>
          <p:cNvPr id="16" name="Guarantee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9040" y="4270842"/>
            <a:ext cx="1766455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Happy" descr="highface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07" t="13946" r="12508" b="15971"/>
          <a:stretch/>
        </p:blipFill>
        <p:spPr bwMode="auto">
          <a:xfrm>
            <a:off x="2234046" y="2101105"/>
            <a:ext cx="1749136" cy="1647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$$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04461" y="131671"/>
            <a:ext cx="1995921" cy="1935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Heart 9"/>
          <p:cNvSpPr>
            <a:spLocks/>
          </p:cNvSpPr>
          <p:nvPr/>
        </p:nvSpPr>
        <p:spPr bwMode="auto">
          <a:xfrm rot="601943">
            <a:off x="3358904" y="3113210"/>
            <a:ext cx="744093" cy="702394"/>
          </a:xfrm>
          <a:custGeom>
            <a:avLst/>
            <a:gdLst>
              <a:gd name="T0" fmla="*/ 452438 w 904875"/>
              <a:gd name="T1" fmla="*/ 226219 h 904875"/>
              <a:gd name="T2" fmla="*/ 452438 w 904875"/>
              <a:gd name="T3" fmla="*/ 904875 h 904875"/>
              <a:gd name="T4" fmla="*/ 452438 w 904875"/>
              <a:gd name="T5" fmla="*/ 226219 h 904875"/>
              <a:gd name="T6" fmla="*/ 0 60000 65536"/>
              <a:gd name="T7" fmla="*/ 0 60000 65536"/>
              <a:gd name="T8" fmla="*/ 0 60000 65536"/>
              <a:gd name="T9" fmla="*/ 0 w 904875"/>
              <a:gd name="T10" fmla="*/ 0 h 904875"/>
              <a:gd name="T11" fmla="*/ 904875 w 904875"/>
              <a:gd name="T12" fmla="*/ 904875 h 9048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04875" h="904875">
                <a:moveTo>
                  <a:pt x="452438" y="226219"/>
                </a:moveTo>
                <a:cubicBezTo>
                  <a:pt x="640953" y="-301625"/>
                  <a:pt x="1376164" y="226219"/>
                  <a:pt x="452438" y="904875"/>
                </a:cubicBezTo>
                <a:cubicBezTo>
                  <a:pt x="-471289" y="226219"/>
                  <a:pt x="263922" y="-301625"/>
                  <a:pt x="452438" y="226219"/>
                </a:cubicBezTo>
                <a:close/>
              </a:path>
            </a:pathLst>
          </a:custGeom>
          <a:solidFill>
            <a:srgbClr val="D73B37"/>
          </a:solidFill>
          <a:ln w="9525">
            <a:noFill/>
            <a:round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lIns="81994" tIns="40995" rIns="81994" bIns="40995" anchor="ctr"/>
          <a:lstStyle/>
          <a:p>
            <a:pPr defTabSz="454083">
              <a:defRPr/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69650" y="572901"/>
            <a:ext cx="5710670" cy="1059104"/>
          </a:xfrm>
          <a:prstGeom prst="rect">
            <a:avLst/>
          </a:prstGeom>
          <a:noFill/>
        </p:spPr>
        <p:txBody>
          <a:bodyPr lIns="81994" tIns="40995" rIns="81994" bIns="40995">
            <a:spAutoFit/>
          </a:bodyPr>
          <a:lstStyle/>
          <a:p>
            <a:pPr defTabSz="454083">
              <a:defRPr/>
            </a:pPr>
            <a:r>
              <a:rPr lang="en-US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No </a:t>
            </a:r>
            <a:r>
              <a:rPr lang="en-US" sz="32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queremos</a:t>
            </a:r>
            <a:r>
              <a:rPr lang="en-US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 </a:t>
            </a:r>
            <a:r>
              <a:rPr lang="en-US" sz="32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tu</a:t>
            </a:r>
            <a:endParaRPr lang="en-US" sz="3200" b="1" dirty="0">
              <a:solidFill>
                <a:srgbClr val="F796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Std Book"/>
            </a:endParaRPr>
          </a:p>
          <a:p>
            <a:pPr defTabSz="454083">
              <a:defRPr/>
            </a:pPr>
            <a:r>
              <a:rPr lang="es-MX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Dinero.</a:t>
            </a:r>
            <a:endParaRPr lang="en-US" sz="3200" b="1" dirty="0">
              <a:solidFill>
                <a:srgbClr val="F796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Std Book"/>
            </a:endParaRPr>
          </a:p>
        </p:txBody>
      </p:sp>
      <p:sp>
        <p:nvSpPr>
          <p:cNvPr id="8" name="Want your Heart"/>
          <p:cNvSpPr txBox="1"/>
          <p:nvPr/>
        </p:nvSpPr>
        <p:spPr>
          <a:xfrm>
            <a:off x="4160700" y="2591360"/>
            <a:ext cx="4307897" cy="1059104"/>
          </a:xfrm>
          <a:prstGeom prst="rect">
            <a:avLst/>
          </a:prstGeom>
          <a:noFill/>
        </p:spPr>
        <p:txBody>
          <a:bodyPr lIns="81994" tIns="40995" rIns="81994" bIns="40995">
            <a:spAutoFit/>
          </a:bodyPr>
          <a:lstStyle/>
          <a:p>
            <a:pPr defTabSz="454083">
              <a:defRPr/>
            </a:pPr>
            <a:r>
              <a:rPr lang="en-US" sz="32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Queremos</a:t>
            </a:r>
            <a:r>
              <a:rPr lang="en-US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 </a:t>
            </a:r>
            <a:r>
              <a:rPr lang="en-US" sz="32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que</a:t>
            </a:r>
            <a:endParaRPr lang="en-US" sz="3200" b="1" dirty="0">
              <a:solidFill>
                <a:srgbClr val="F796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Std Book"/>
            </a:endParaRPr>
          </a:p>
          <a:p>
            <a:pPr defTabSz="454083">
              <a:defRPr/>
            </a:pPr>
            <a:r>
              <a:rPr lang="es-MX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tu corazón.</a:t>
            </a:r>
            <a:endParaRPr lang="en-US" sz="3200" b="1" dirty="0">
              <a:solidFill>
                <a:srgbClr val="F796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Std Book"/>
            </a:endParaRPr>
          </a:p>
        </p:txBody>
      </p:sp>
      <p:sp>
        <p:nvSpPr>
          <p:cNvPr id="9" name="Fall i love"/>
          <p:cNvSpPr txBox="1"/>
          <p:nvPr/>
        </p:nvSpPr>
        <p:spPr>
          <a:xfrm>
            <a:off x="4792814" y="4464144"/>
            <a:ext cx="3208193" cy="1059104"/>
          </a:xfrm>
          <a:prstGeom prst="rect">
            <a:avLst/>
          </a:prstGeom>
          <a:noFill/>
        </p:spPr>
        <p:txBody>
          <a:bodyPr wrap="square" lIns="81994" tIns="40995" rIns="81994" bIns="40995">
            <a:spAutoFit/>
          </a:bodyPr>
          <a:lstStyle/>
          <a:p>
            <a:pPr defTabSz="454083">
              <a:defRPr/>
            </a:pPr>
            <a:r>
              <a:rPr lang="en-US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Se </a:t>
            </a:r>
            <a:r>
              <a:rPr lang="en-US" sz="32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enamore</a:t>
            </a:r>
            <a:r>
              <a:rPr lang="en-US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 de </a:t>
            </a:r>
            <a:r>
              <a:rPr lang="en-US" sz="3200" b="1" dirty="0" err="1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Laminine</a:t>
            </a:r>
            <a:r>
              <a:rPr lang="en-US" sz="32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Book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278885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8283E-6 -0.0098 L 0.28914 0.87235 " pathEditMode="relative" rAng="0" ptsTypes="AA">
                                      <p:cBhvr>
                                        <p:cTn id="12" dur="2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7" y="4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2424E-6 -4.25949E-6 L 0.16808 0.62118 " pathEditMode="relative" rAng="0" ptsTypes="AA">
                                      <p:cBhvr>
                                        <p:cTn id="25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6" y="3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8485E-6 1.04575E-6 L 0.08806 0.30229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3" y="15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774">
            <a:off x="2313045" y="843244"/>
            <a:ext cx="3102841" cy="466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24763">
            <a:off x="3878049" y="2518570"/>
            <a:ext cx="2322974" cy="348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4726">
            <a:off x="5728676" y="1934975"/>
            <a:ext cx="3075625" cy="292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464609">
            <a:off x="469041" y="1151404"/>
            <a:ext cx="3303443" cy="489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7" name="TextBox 6"/>
          <p:cNvSpPr txBox="1">
            <a:spLocks noChangeArrowheads="1"/>
          </p:cNvSpPr>
          <p:nvPr/>
        </p:nvSpPr>
        <p:spPr bwMode="auto">
          <a:xfrm>
            <a:off x="2532097" y="5129362"/>
            <a:ext cx="5888182" cy="91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994" tIns="40995" rIns="81994" bIns="40995">
            <a:spAutoFit/>
          </a:bodyPr>
          <a:lstStyle/>
          <a:p>
            <a:pPr algn="ctr"/>
            <a:r>
              <a:rPr lang="en-US" sz="5400" b="1" dirty="0">
                <a:solidFill>
                  <a:srgbClr val="E674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TESTIMONIOS</a:t>
            </a:r>
            <a:endParaRPr lang="en-US" b="1" dirty="0">
              <a:solidFill>
                <a:srgbClr val="E674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07721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85800"/>
          </a:xfrm>
        </p:spPr>
        <p:txBody>
          <a:bodyPr>
            <a:normAutofit fontScale="90000"/>
          </a:bodyPr>
          <a:lstStyle/>
          <a:p>
            <a:r>
              <a:rPr lang="en-US" dirty="0"/>
              <a:t>Hay </a:t>
            </a:r>
            <a:r>
              <a:rPr lang="es-MX" dirty="0" smtClean="0"/>
              <a:t>más</a:t>
            </a:r>
            <a:r>
              <a:rPr lang="en-US" dirty="0" smtClean="0"/>
              <a:t>…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828800"/>
            <a:ext cx="6957508" cy="3886200"/>
          </a:xfrm>
        </p:spPr>
        <p:txBody>
          <a:bodyPr>
            <a:normAutofit fontScale="77500" lnSpcReduction="20000"/>
          </a:bodyPr>
          <a:lstStyle/>
          <a:p>
            <a:pPr marL="68532" indent="0">
              <a:lnSpc>
                <a:spcPct val="120000"/>
              </a:lnSpc>
              <a:spcBef>
                <a:spcPts val="400"/>
              </a:spcBef>
              <a:buNone/>
            </a:pPr>
            <a:r>
              <a:rPr lang="es-ES" dirty="0"/>
              <a:t>Visite  www.lifepharmglobal.com y usted podrá descubrir más sobre los efectos positivo que </a:t>
            </a:r>
            <a:r>
              <a:rPr lang="es-ES" dirty="0" err="1"/>
              <a:t>Laminine</a:t>
            </a:r>
            <a:r>
              <a:rPr lang="es-ES" dirty="0"/>
              <a:t> en:</a:t>
            </a:r>
          </a:p>
          <a:p>
            <a:pPr marL="68532" indent="0">
              <a:buNone/>
            </a:pPr>
            <a:endParaRPr lang="en-US" sz="900" dirty="0"/>
          </a:p>
          <a:p>
            <a:pPr lvl="2"/>
            <a:r>
              <a:rPr lang="es-MX" sz="2300" dirty="0">
                <a:hlinkClick r:id=""/>
              </a:rPr>
              <a:t>Nutrición Deportiva</a:t>
            </a:r>
            <a:endParaRPr lang="es-MX" sz="2300" dirty="0"/>
          </a:p>
          <a:p>
            <a:pPr lvl="2"/>
            <a:r>
              <a:rPr lang="es-MX" sz="2300" dirty="0">
                <a:hlinkClick r:id=""/>
              </a:rPr>
              <a:t>Realce en la memoria</a:t>
            </a:r>
            <a:endParaRPr lang="es-MX" sz="2300" dirty="0"/>
          </a:p>
          <a:p>
            <a:pPr lvl="2"/>
            <a:r>
              <a:rPr lang="es-MX" sz="2300" dirty="0">
                <a:hlinkClick r:id=""/>
              </a:rPr>
              <a:t>Realce en el estado de animo</a:t>
            </a:r>
            <a:endParaRPr lang="es-MX" sz="2300" dirty="0"/>
          </a:p>
          <a:p>
            <a:pPr lvl="2"/>
            <a:r>
              <a:rPr lang="es-MX" sz="2300" dirty="0">
                <a:hlinkClick r:id=""/>
              </a:rPr>
              <a:t>Salud cardiovascular y libido</a:t>
            </a:r>
            <a:endParaRPr lang="es-MX" sz="2300" u="sng" dirty="0">
              <a:solidFill>
                <a:srgbClr val="0070C0"/>
              </a:solidFill>
            </a:endParaRPr>
          </a:p>
          <a:p>
            <a:pPr lvl="2"/>
            <a:r>
              <a:rPr lang="es-MX" sz="2300" dirty="0">
                <a:hlinkClick r:id=""/>
              </a:rPr>
              <a:t>Eliminación de las toxinas</a:t>
            </a:r>
            <a:endParaRPr lang="es-MX" sz="2300" dirty="0"/>
          </a:p>
          <a:p>
            <a:pPr lvl="2"/>
            <a:r>
              <a:rPr lang="es-MX" sz="2300" dirty="0">
                <a:hlinkClick r:id=""/>
              </a:rPr>
              <a:t>La Salud de la piel y del pelo</a:t>
            </a:r>
            <a:endParaRPr lang="es-MX" sz="2300" dirty="0"/>
          </a:p>
          <a:p>
            <a:pPr lvl="2"/>
            <a:r>
              <a:rPr lang="es-MX" sz="2300" dirty="0">
                <a:hlinkClick r:id=""/>
              </a:rPr>
              <a:t>Fatiga y energía</a:t>
            </a:r>
            <a:endParaRPr lang="es-MX" sz="2300" dirty="0"/>
          </a:p>
          <a:p>
            <a:pPr lvl="2"/>
            <a:r>
              <a:rPr lang="es-MX" sz="2300" dirty="0">
                <a:hlinkClick r:id=""/>
              </a:rPr>
              <a:t>Tensión y en mejorar el sueño</a:t>
            </a:r>
            <a:endParaRPr lang="es-MX" sz="2300" dirty="0"/>
          </a:p>
          <a:p>
            <a:pPr marL="685319" lvl="2" indent="0">
              <a:buNone/>
            </a:pPr>
            <a:endParaRPr lang="es-MX" dirty="0"/>
          </a:p>
          <a:p>
            <a:pPr marL="685319" lvl="2" indent="0">
              <a:buNone/>
            </a:pPr>
            <a:r>
              <a:rPr lang="es-MX" dirty="0"/>
              <a:t>* </a:t>
            </a:r>
            <a:r>
              <a:rPr lang="es-MX" sz="1400" dirty="0">
                <a:solidFill>
                  <a:schemeClr val="tx1"/>
                </a:solidFill>
                <a:hlinkClick r:id=""/>
              </a:rPr>
              <a:t>http://www.lifepharmglobal.com/product-healthbenefits.html</a:t>
            </a:r>
            <a:endParaRPr lang="es-MX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40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90" y="3005268"/>
            <a:ext cx="1015181" cy="1000396"/>
          </a:xfrm>
          <a:prstGeom prst="rect">
            <a:avLst/>
          </a:prstGeom>
        </p:spPr>
      </p:pic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4880332" y="4474883"/>
            <a:ext cx="3008912" cy="1112320"/>
          </a:xfrm>
        </p:spPr>
        <p:txBody>
          <a:bodyPr>
            <a:normAutofit/>
          </a:bodyPr>
          <a:lstStyle/>
          <a:p>
            <a:pPr algn="ctr"/>
            <a:r>
              <a:rPr lang="es-MX" sz="2200" b="1" dirty="0">
                <a:solidFill>
                  <a:schemeClr val="accent6"/>
                </a:solidFill>
              </a:rPr>
              <a:t>Plan de Compensación</a:t>
            </a:r>
          </a:p>
        </p:txBody>
      </p:sp>
      <p:pic>
        <p:nvPicPr>
          <p:cNvPr id="12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40244" y="2928471"/>
            <a:ext cx="2489093" cy="11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1236" y="3005268"/>
            <a:ext cx="1015181" cy="100039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0630" y="3005268"/>
            <a:ext cx="1015181" cy="100039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272"/>
          <a:stretch/>
        </p:blipFill>
        <p:spPr>
          <a:xfrm>
            <a:off x="0" y="4275268"/>
            <a:ext cx="626652" cy="100039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000"/>
          <a:stretch/>
        </p:blipFill>
        <p:spPr>
          <a:xfrm>
            <a:off x="4044521" y="1765150"/>
            <a:ext cx="507590" cy="100039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5950"/>
          <a:stretch/>
        </p:blipFill>
        <p:spPr>
          <a:xfrm>
            <a:off x="8493778" y="4335033"/>
            <a:ext cx="650225" cy="100039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32" y="5587203"/>
            <a:ext cx="1015181" cy="10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4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03403" y="2840727"/>
            <a:ext cx="8520292" cy="769441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n-US" sz="44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COMPENSACION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3403" y="3507358"/>
            <a:ext cx="8520292" cy="461665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Creado por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3403" y="3857122"/>
            <a:ext cx="8520292" cy="954107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MX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Reconocidos lideres de la red de Mercadeo</a:t>
            </a:r>
          </a:p>
          <a:p>
            <a:pPr algn="ctr" defTabSz="456827"/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Desde su punto de Vista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3403" y="5770591"/>
            <a:ext cx="8520292" cy="781740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>
              <a:lnSpc>
                <a:spcPct val="80000"/>
              </a:lnSpc>
            </a:pPr>
            <a:r>
              <a:rPr lang="es-MX" sz="2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Este Plan de compensación es único                                   como nuestro producto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86676" y="4637187"/>
            <a:ext cx="3821489" cy="122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/>
          <a:p>
            <a:pPr defTabSz="456827"/>
            <a:r>
              <a:rPr lang="es-MX" sz="7200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Std Medium"/>
                <a:cs typeface="Futura Std Medium"/>
              </a:rPr>
              <a:t>USTED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62692" y="4804020"/>
            <a:ext cx="1126541" cy="51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/>
          <a:p>
            <a:pPr algn="r" defTabSz="456827"/>
            <a:r>
              <a:rPr lang="es-MX" sz="2600" dirty="0">
                <a:solidFill>
                  <a:prstClr val="white">
                    <a:lumMod val="50000"/>
                  </a:prstClr>
                </a:solidFill>
                <a:latin typeface="Futura Std Heavy"/>
                <a:cs typeface="Futura Std Heavy"/>
              </a:rPr>
              <a:t>POR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69389" y="5143071"/>
            <a:ext cx="1419838" cy="514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/>
          <a:p>
            <a:pPr algn="r" defTabSz="456827"/>
            <a:r>
              <a:rPr lang="es-MX" sz="2600" dirty="0">
                <a:solidFill>
                  <a:prstClr val="white">
                    <a:lumMod val="50000"/>
                  </a:prstClr>
                </a:solidFill>
                <a:latin typeface="Futura Std Heavy"/>
                <a:cs typeface="Futura Std Heavy"/>
              </a:rPr>
              <a:t>PARA</a:t>
            </a:r>
          </a:p>
        </p:txBody>
      </p:sp>
    </p:spTree>
    <p:extLst>
      <p:ext uri="{BB962C8B-B14F-4D97-AF65-F5344CB8AC3E}">
        <p14:creationId xmlns:p14="http://schemas.microsoft.com/office/powerpoint/2010/main" val="111503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7" grpId="0"/>
      <p:bldP spid="10" grpId="0"/>
      <p:bldP spid="11" grpId="0"/>
      <p:bldP spid="12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263" y="405138"/>
            <a:ext cx="7975604" cy="701801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ELIJA UNA ESTRUCTURA DE PAGO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6263" y="944591"/>
            <a:ext cx="8520292" cy="523220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s-ES" sz="2800" dirty="0">
                <a:solidFill>
                  <a:prstClr val="white">
                    <a:lumMod val="50000"/>
                  </a:prstClr>
                </a:solidFill>
              </a:rPr>
              <a:t> Tomemos lo mejor y dejemos el resto</a:t>
            </a:r>
            <a:endParaRPr lang="en-US" sz="2000" dirty="0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39051" y="1681613"/>
            <a:ext cx="3419397" cy="1741972"/>
            <a:chOff x="539045" y="1681613"/>
            <a:chExt cx="3186288" cy="1741972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5171" y="2191494"/>
              <a:ext cx="2214036" cy="1232091"/>
            </a:xfrm>
            <a:prstGeom prst="rect">
              <a:avLst/>
            </a:prstGeom>
          </p:spPr>
        </p:pic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539045" y="1681613"/>
              <a:ext cx="3186288" cy="518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1870" tIns="50935" rIns="101870" bIns="50935">
              <a:spAutoFit/>
            </a:bodyPr>
            <a:lstStyle/>
            <a:p>
              <a:pPr algn="ctr" defTabSz="456827"/>
              <a:r>
                <a:rPr lang="en-US" sz="2700" dirty="0">
                  <a:solidFill>
                    <a:prstClr val="white">
                      <a:lumMod val="50000"/>
                    </a:prstClr>
                  </a:solidFill>
                  <a:latin typeface="Myriad Pro"/>
                  <a:cs typeface="Myriad Pro"/>
                </a:rPr>
                <a:t>UNINIVEL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69460" y="3765362"/>
            <a:ext cx="3804610" cy="3024906"/>
            <a:chOff x="369455" y="3765362"/>
            <a:chExt cx="3804610" cy="3024906"/>
          </a:xfrm>
        </p:grpSpPr>
        <p:sp>
          <p:nvSpPr>
            <p:cNvPr id="37" name="TextBox 36"/>
            <p:cNvSpPr txBox="1">
              <a:spLocks noChangeArrowheads="1"/>
            </p:cNvSpPr>
            <p:nvPr/>
          </p:nvSpPr>
          <p:spPr bwMode="auto">
            <a:xfrm>
              <a:off x="369455" y="3765362"/>
              <a:ext cx="3804610" cy="502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1870" tIns="50935" rIns="101870" bIns="50935">
              <a:spAutoFit/>
            </a:bodyPr>
            <a:lstStyle/>
            <a:p>
              <a:pPr algn="ctr" defTabSz="456827"/>
              <a:r>
                <a:rPr lang="en-US" sz="2600" dirty="0">
                  <a:solidFill>
                    <a:prstClr val="white">
                      <a:lumMod val="50000"/>
                    </a:prstClr>
                  </a:solidFill>
                  <a:latin typeface="Myriad Pro"/>
                  <a:cs typeface="Myriad Pro"/>
                </a:rPr>
                <a:t>CODIFICACION </a:t>
              </a: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045" y="4318895"/>
              <a:ext cx="3186288" cy="2326290"/>
            </a:xfrm>
            <a:prstGeom prst="rect">
              <a:avLst/>
            </a:prstGeom>
          </p:spPr>
        </p:pic>
        <p:cxnSp>
          <p:nvCxnSpPr>
            <p:cNvPr id="39" name="Straight Connector 38"/>
            <p:cNvCxnSpPr/>
            <p:nvPr/>
          </p:nvCxnSpPr>
          <p:spPr>
            <a:xfrm>
              <a:off x="1419644" y="4666385"/>
              <a:ext cx="0" cy="197880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96814" y="6084995"/>
              <a:ext cx="433070" cy="705273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7015" y="6084995"/>
              <a:ext cx="544830" cy="705273"/>
            </a:xfrm>
            <a:prstGeom prst="rect">
              <a:avLst/>
            </a:prstGeom>
          </p:spPr>
        </p:pic>
      </p:grpSp>
      <p:grpSp>
        <p:nvGrpSpPr>
          <p:cNvPr id="49" name="Group 48"/>
          <p:cNvGrpSpPr/>
          <p:nvPr/>
        </p:nvGrpSpPr>
        <p:grpSpPr>
          <a:xfrm>
            <a:off x="4848757" y="4193157"/>
            <a:ext cx="3713691" cy="2452033"/>
            <a:chOff x="4848757" y="4193150"/>
            <a:chExt cx="3713691" cy="2452033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48757" y="4728306"/>
              <a:ext cx="3713691" cy="1774882"/>
            </a:xfrm>
            <a:prstGeom prst="rect">
              <a:avLst/>
            </a:prstGeom>
          </p:spPr>
        </p:pic>
        <p:sp>
          <p:nvSpPr>
            <p:cNvPr id="44" name="TextBox 43"/>
            <p:cNvSpPr txBox="1">
              <a:spLocks noChangeArrowheads="1"/>
            </p:cNvSpPr>
            <p:nvPr/>
          </p:nvSpPr>
          <p:spPr bwMode="auto">
            <a:xfrm>
              <a:off x="5436589" y="4193150"/>
              <a:ext cx="2528434" cy="518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1870" tIns="50935" rIns="101870" bIns="50935">
              <a:spAutoFit/>
            </a:bodyPr>
            <a:lstStyle/>
            <a:p>
              <a:pPr algn="ctr" defTabSz="456827"/>
              <a:r>
                <a:rPr lang="en-US" sz="2700" dirty="0">
                  <a:solidFill>
                    <a:prstClr val="white">
                      <a:lumMod val="50000"/>
                    </a:prstClr>
                  </a:solidFill>
                  <a:latin typeface="Myriad Pro"/>
                  <a:cs typeface="Myriad Pro"/>
                </a:rPr>
                <a:t>BINARIO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6716330" y="5094172"/>
              <a:ext cx="0" cy="1551011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848757" y="1681620"/>
            <a:ext cx="3713691" cy="50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4" tIns="45678" rIns="91354" bIns="45678">
            <a:spAutoFit/>
          </a:bodyPr>
          <a:lstStyle/>
          <a:p>
            <a:pPr algn="ctr" defTabSz="456827"/>
            <a:r>
              <a:rPr lang="en-US" sz="2700" dirty="0">
                <a:solidFill>
                  <a:prstClr val="white">
                    <a:lumMod val="50000"/>
                  </a:prstClr>
                </a:solidFill>
                <a:latin typeface="Myriad Pro"/>
                <a:cs typeface="Myriad Pro"/>
              </a:rPr>
              <a:t>MATRIZ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757" y="2216771"/>
            <a:ext cx="3713691" cy="1774882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45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6269" y="405140"/>
            <a:ext cx="8957737" cy="701801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s-ES" sz="4000" spc="-179" dirty="0">
                <a:solidFill>
                  <a:prstClr val="white"/>
                </a:solidFill>
              </a:rPr>
              <a:t>LOS RECURSOS MÚLTIPLES DE INGRESOS</a:t>
            </a:r>
            <a:endParaRPr lang="en-US" sz="4000" spc="-179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6263" y="944591"/>
            <a:ext cx="8520292" cy="523220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s-MX" sz="2800" dirty="0">
                <a:solidFill>
                  <a:prstClr val="white">
                    <a:lumMod val="50000"/>
                  </a:prstClr>
                </a:solidFill>
              </a:rPr>
              <a:t> Beneficios Múltiples</a:t>
            </a:r>
            <a:endParaRPr lang="es-MX" sz="20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3403" y="1647980"/>
            <a:ext cx="8520292" cy="1190622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marL="455560" indent="-247710" defTabSz="456827">
              <a:buFont typeface="Arial"/>
              <a:buChar char="•"/>
            </a:pP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Cada árbol genealógico lo representa a usted y a su línea de descendente.</a:t>
            </a:r>
          </a:p>
          <a:p>
            <a:pPr marL="455560" indent="-247710" defTabSz="456827">
              <a:buFont typeface="Arial"/>
              <a:buChar char="•"/>
            </a:pP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Determina su ingreso, sus recompensas y sus bonos</a:t>
            </a: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3403" y="2804200"/>
            <a:ext cx="8520292" cy="461665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s-MX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Cada semana podrá ganar: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0044" y="3302530"/>
            <a:ext cx="3701982" cy="1569660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marL="455560" indent="-247710" defTabSz="456827">
              <a:buFont typeface="Arial"/>
              <a:buChar char="•"/>
            </a:pPr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Ventas al por menor</a:t>
            </a:r>
          </a:p>
          <a:p>
            <a:pPr marL="455560" indent="-247710" defTabSz="456827">
              <a:buFont typeface="Arial"/>
              <a:buChar char="•"/>
            </a:pPr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Bono de </a:t>
            </a:r>
            <a:r>
              <a:rPr lang="es-MX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Fast</a:t>
            </a:r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s-MX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Start</a:t>
            </a:r>
            <a:endParaRPr lang="es-MX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5560" indent="-247710" defTabSz="456827">
              <a:buFont typeface="Arial"/>
              <a:buChar char="•"/>
            </a:pPr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Bono de Break </a:t>
            </a:r>
            <a:r>
              <a:rPr lang="es-MX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Even</a:t>
            </a:r>
            <a:endParaRPr lang="es-MX" sz="2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5560" indent="-247710" defTabSz="456827">
              <a:buFont typeface="Arial"/>
              <a:buChar char="•"/>
            </a:pPr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Bono de Matriz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150475" y="3302536"/>
            <a:ext cx="3701982" cy="1923855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marL="455560" indent="-247710" defTabSz="456827">
              <a:buFont typeface="Arial"/>
              <a:buChar char="•"/>
            </a:pPr>
            <a:r>
              <a:rPr lang="es-MX" sz="2400">
                <a:solidFill>
                  <a:prstClr val="black">
                    <a:lumMod val="75000"/>
                    <a:lumOff val="25000"/>
                  </a:prstClr>
                </a:solidFill>
              </a:rPr>
              <a:t>Bono de Igualación de Matriz </a:t>
            </a:r>
          </a:p>
          <a:p>
            <a:pPr marL="455560" indent="-247710" defTabSz="456827">
              <a:buFont typeface="Arial"/>
              <a:buChar char="•"/>
            </a:pPr>
            <a:r>
              <a:rPr lang="es-MX" sz="2400">
                <a:solidFill>
                  <a:prstClr val="black">
                    <a:lumMod val="75000"/>
                    <a:lumOff val="25000"/>
                  </a:prstClr>
                </a:solidFill>
              </a:rPr>
              <a:t>Bonos de Codificación </a:t>
            </a:r>
          </a:p>
          <a:p>
            <a:pPr marL="455560" indent="-247710" defTabSz="456827">
              <a:buFont typeface="Arial"/>
              <a:buChar char="•"/>
            </a:pPr>
            <a:r>
              <a:rPr lang="es-MX" sz="2400">
                <a:solidFill>
                  <a:prstClr val="black">
                    <a:lumMod val="75000"/>
                    <a:lumOff val="25000"/>
                  </a:prstClr>
                </a:solidFill>
              </a:rPr>
              <a:t>Bono de Igualación del Bono de Codificación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3403" y="5031581"/>
            <a:ext cx="8520292" cy="461665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2400" b="1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Cada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2400" b="1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mes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2400" b="1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podrá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2400" b="1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ganar</a:t>
            </a:r>
            <a:r>
              <a:rPr lang="en-US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0044" y="5529922"/>
            <a:ext cx="3701982" cy="830997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marL="455560" indent="-247710" defTabSz="456827">
              <a:buFont typeface="Arial"/>
              <a:buChar char="•"/>
            </a:pP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Bono del fondo Global  </a:t>
            </a:r>
          </a:p>
          <a:p>
            <a:pPr marL="455560" indent="-247710" defTabSz="456827">
              <a:buFont typeface="Arial"/>
              <a:buChar char="•"/>
            </a:pP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Bono de Liderazgo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026969" y="5439257"/>
            <a:ext cx="3867858" cy="121962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70067" y="5342800"/>
            <a:ext cx="3128122" cy="646331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3600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51853" y="5825909"/>
            <a:ext cx="4235262" cy="82400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¡POR UNA VEZ - BONOS EN EFECTIVO Y RECOMPENSAS!</a:t>
            </a:r>
          </a:p>
        </p:txBody>
      </p:sp>
    </p:spTree>
    <p:extLst>
      <p:ext uri="{BB962C8B-B14F-4D97-AF65-F5344CB8AC3E}">
        <p14:creationId xmlns:p14="http://schemas.microsoft.com/office/powerpoint/2010/main" val="143494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703097" y="3244217"/>
            <a:ext cx="4620287" cy="646331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¡COMENZAR ES FÁCIL!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8198" y="0"/>
            <a:ext cx="2983694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197" y="1707713"/>
            <a:ext cx="2920585" cy="270226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r" defTabSz="456827">
              <a:lnSpc>
                <a:spcPct val="80000"/>
              </a:lnSpc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COMIENCE</a:t>
            </a:r>
          </a:p>
          <a:p>
            <a:pPr algn="r" defTabSz="456827">
              <a:lnSpc>
                <a:spcPct val="80000"/>
              </a:lnSpc>
            </a:pPr>
            <a:r>
              <a:rPr lang="en-US" sz="44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sz="4400" spc="-9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CONSTRUIR</a:t>
            </a:r>
          </a:p>
          <a:p>
            <a:pPr algn="r" defTabSz="456827">
              <a:lnSpc>
                <a:spcPct val="80000"/>
              </a:lnSpc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</a:t>
            </a:r>
          </a:p>
          <a:p>
            <a:pPr algn="r" defTabSz="456827">
              <a:lnSpc>
                <a:spcPct val="80000"/>
              </a:lnSpc>
            </a:pPr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87827" y="3805007"/>
            <a:ext cx="4620287" cy="461665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Usted tiene opciones…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728" y="1684806"/>
            <a:ext cx="2211294" cy="154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Laminine</a:t>
            </a:r>
            <a:endParaRPr lang="es-MX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2" y="1981201"/>
            <a:ext cx="3233466" cy="3429000"/>
          </a:xfrm>
        </p:spPr>
      </p:pic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419600" y="1524000"/>
            <a:ext cx="3733800" cy="4572000"/>
          </a:xfrm>
        </p:spPr>
        <p:txBody>
          <a:bodyPr>
            <a:noAutofit/>
          </a:bodyPr>
          <a:lstStyle/>
          <a:p>
            <a:pPr marL="68532" indent="0" algn="ctr">
              <a:spcBef>
                <a:spcPts val="300"/>
              </a:spcBef>
              <a:buNone/>
            </a:pPr>
            <a:r>
              <a:rPr lang="es-MX" sz="1400" dirty="0"/>
              <a:t>El nuevo Usted Saludable esta por llegar y comienza con Laminine.</a:t>
            </a:r>
          </a:p>
          <a:p>
            <a:pPr marL="68532" indent="0" algn="ctr">
              <a:spcBef>
                <a:spcPts val="300"/>
              </a:spcBef>
              <a:buNone/>
            </a:pPr>
            <a:endParaRPr lang="en-US" sz="900" dirty="0"/>
          </a:p>
          <a:p>
            <a:pPr marL="68532" indent="0" algn="ctr">
              <a:spcBef>
                <a:spcPts val="300"/>
              </a:spcBef>
              <a:buNone/>
            </a:pPr>
            <a:r>
              <a:rPr lang="es-ES" sz="1400" b="1" dirty="0">
                <a:solidFill>
                  <a:srgbClr val="E67419"/>
                </a:solidFill>
              </a:rPr>
              <a:t>La salud perfecta está más cerca de lo que usted cree.</a:t>
            </a:r>
          </a:p>
          <a:p>
            <a:pPr marL="68532" indent="0" algn="ctr">
              <a:spcBef>
                <a:spcPts val="300"/>
              </a:spcBef>
              <a:buNone/>
            </a:pPr>
            <a:endParaRPr lang="en-US" sz="900" dirty="0"/>
          </a:p>
          <a:p>
            <a:pPr marL="68532" indent="0" algn="ctr">
              <a:spcBef>
                <a:spcPts val="300"/>
              </a:spcBef>
              <a:buNone/>
            </a:pPr>
            <a:r>
              <a:rPr lang="es-ES" sz="1400" dirty="0"/>
              <a:t>Hoy, Laminine continúa una tradición de 80 años para ayudar a mejorar y regresar al cuerpo a su estado de balance natural.</a:t>
            </a:r>
          </a:p>
          <a:p>
            <a:pPr marL="68532" indent="0" algn="ctr">
              <a:spcBef>
                <a:spcPts val="300"/>
              </a:spcBef>
              <a:buNone/>
            </a:pPr>
            <a:endParaRPr lang="en-US" sz="900" dirty="0"/>
          </a:p>
          <a:p>
            <a:pPr marL="68532" indent="0" algn="ctr">
              <a:spcBef>
                <a:spcPts val="300"/>
              </a:spcBef>
              <a:buNone/>
            </a:pPr>
            <a:r>
              <a:rPr lang="es-MX" sz="1400" dirty="0"/>
              <a:t>Laminine genera este mecanismo poderos dentro de todos nosotros. Manteniendo a toda su familia no solo saludable pero también ayudándoles ha estar mas fuertes físicamente, mentalmente y emocionalmente</a:t>
            </a:r>
            <a:r>
              <a:rPr lang="en-US" sz="1400" dirty="0"/>
              <a:t>.</a:t>
            </a:r>
          </a:p>
          <a:p>
            <a:pPr marL="68532" indent="0" algn="ctr">
              <a:spcBef>
                <a:spcPts val="300"/>
              </a:spcBef>
              <a:buNone/>
            </a:pPr>
            <a:endParaRPr lang="en-US" sz="900" dirty="0"/>
          </a:p>
          <a:p>
            <a:pPr marL="68532" indent="0" algn="ctr">
              <a:spcBef>
                <a:spcPts val="300"/>
              </a:spcBef>
              <a:buNone/>
            </a:pPr>
            <a:r>
              <a:rPr lang="es-ES" sz="1400" b="1" dirty="0" err="1">
                <a:solidFill>
                  <a:srgbClr val="E67419"/>
                </a:solidFill>
              </a:rPr>
              <a:t>Laminine</a:t>
            </a:r>
            <a:r>
              <a:rPr lang="es-ES" sz="1400" b="1" dirty="0">
                <a:solidFill>
                  <a:srgbClr val="E67419"/>
                </a:solidFill>
              </a:rPr>
              <a:t>… Naturaleza Perfecta y un Suplemento Natural para  la salud Mental Física y Emocional</a:t>
            </a:r>
          </a:p>
        </p:txBody>
      </p:sp>
    </p:spTree>
    <p:extLst>
      <p:ext uri="{BB962C8B-B14F-4D97-AF65-F5344CB8AC3E}">
        <p14:creationId xmlns:p14="http://schemas.microsoft.com/office/powerpoint/2010/main" val="206279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530" y="733355"/>
            <a:ext cx="2921559" cy="24709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6337" y="770489"/>
            <a:ext cx="5566433" cy="3390319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marL="342619" indent="-342619" defTabSz="456827">
              <a:buFont typeface="Arial"/>
              <a:buChar char="•"/>
            </a:pP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Puede probar nuestro producto con una garantía de devolución de dinero de 30 días. </a:t>
            </a:r>
          </a:p>
          <a:p>
            <a:pPr marL="342619" indent="-342619" defTabSz="456827">
              <a:buFont typeface="Arial"/>
              <a:buChar char="•"/>
            </a:pP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Usted y su familia pueden probar nuestro producto con el paquete familiar. </a:t>
            </a:r>
          </a:p>
          <a:p>
            <a:pPr marL="342619" indent="-342619" defTabSz="456827">
              <a:buFont typeface="Arial"/>
              <a:buChar char="•"/>
            </a:pP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Puede tomar ventaja de nuestra promoción </a:t>
            </a:r>
            <a:r>
              <a:rPr lang="es-ES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Edge</a:t>
            </a: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y </a:t>
            </a:r>
            <a:r>
              <a:rPr lang="es-ES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Edge</a:t>
            </a:r>
            <a:r>
              <a:rPr lang="es-E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Plus acelerando al ingreso de Premier.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492" y="1041328"/>
            <a:ext cx="2627366" cy="1902047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r" defTabSz="456827">
              <a:lnSpc>
                <a:spcPct val="80000"/>
              </a:lnSpc>
            </a:pPr>
            <a:r>
              <a:rPr lang="en-US" sz="29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COMIENCE A </a:t>
            </a:r>
            <a:r>
              <a:rPr lang="en-US" sz="3900" spc="-9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CONSTRUIR</a:t>
            </a:r>
          </a:p>
          <a:p>
            <a:pPr algn="r" defTabSz="456827">
              <a:lnSpc>
                <a:spcPct val="80000"/>
              </a:lnSpc>
            </a:pPr>
            <a:r>
              <a:rPr lang="en-US" sz="25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</a:t>
            </a:r>
          </a:p>
          <a:p>
            <a:pPr algn="r" defTabSz="456827">
              <a:lnSpc>
                <a:spcPct val="80000"/>
              </a:lnSpc>
            </a:pPr>
            <a:r>
              <a:rPr 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7868" y="4883669"/>
            <a:ext cx="5440905" cy="970653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>
              <a:lnSpc>
                <a:spcPct val="90000"/>
              </a:lnSpc>
            </a:pPr>
            <a:r>
              <a:rPr lang="es-MX" sz="3200" b="1" dirty="0">
                <a:solidFill>
                  <a:srgbClr val="F79646">
                    <a:lumMod val="75000"/>
                  </a:srgbClr>
                </a:solidFill>
              </a:rPr>
              <a:t>Puede crear un NEGOCIO con estas opciones</a:t>
            </a:r>
          </a:p>
        </p:txBody>
      </p:sp>
    </p:spTree>
    <p:extLst>
      <p:ext uri="{BB962C8B-B14F-4D97-AF65-F5344CB8AC3E}">
        <p14:creationId xmlns:p14="http://schemas.microsoft.com/office/powerpoint/2010/main" val="180114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81908" y="647673"/>
            <a:ext cx="5490862" cy="3970243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marL="341669" indent="-189342" defTabSz="456827">
              <a:buFont typeface="Arial"/>
              <a:buChar char="•"/>
            </a:pPr>
            <a:r>
              <a:rPr lang="es-MX" sz="2200" dirty="0">
                <a:solidFill>
                  <a:prstClr val="black"/>
                </a:solidFill>
              </a:rPr>
              <a:t>Nuevo miembro activo $99.00</a:t>
            </a:r>
          </a:p>
          <a:p>
            <a:pPr marL="799445" lvl="1" indent="-342619" defTabSz="456827">
              <a:buFont typeface="Arial"/>
              <a:buChar char="•"/>
            </a:pPr>
            <a:r>
              <a:rPr lang="es-MX" dirty="0">
                <a:solidFill>
                  <a:prstClr val="black">
                    <a:lumMod val="75000"/>
                    <a:lumOff val="25000"/>
                  </a:prstClr>
                </a:solidFill>
              </a:rPr>
              <a:t>3 cajas de Laminine</a:t>
            </a:r>
          </a:p>
          <a:p>
            <a:pPr marL="799445" lvl="1" indent="-342619" defTabSz="456827">
              <a:buFont typeface="Arial"/>
              <a:buChar char="•"/>
            </a:pPr>
            <a:r>
              <a:rPr lang="es-MX" dirty="0">
                <a:solidFill>
                  <a:prstClr val="black">
                    <a:lumMod val="75000"/>
                    <a:lumOff val="25000"/>
                  </a:prstClr>
                </a:solidFill>
              </a:rPr>
              <a:t>Sitio personalizado en la red y back office profesional</a:t>
            </a:r>
          </a:p>
          <a:p>
            <a:pPr marL="341669" indent="-189342" defTabSz="456827">
              <a:buFont typeface="Arial"/>
              <a:buChar char="•"/>
            </a:pP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Ganancia al por Menor – La diferencia entre a por menor $43 y al por mayor $33 = $10 Ganancia al por menor</a:t>
            </a:r>
          </a:p>
          <a:p>
            <a:pPr marL="341669" indent="-189342" defTabSz="456827">
              <a:buFont typeface="Arial"/>
              <a:buChar char="•"/>
            </a:pP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Bono de </a:t>
            </a:r>
            <a:r>
              <a:rPr lang="es-MX" sz="2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Fast</a:t>
            </a: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s-MX" sz="2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Start</a:t>
            </a: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– 15% por la orden </a:t>
            </a:r>
            <a:r>
              <a:rPr lang="es-MX" sz="2200" u="sng" dirty="0">
                <a:solidFill>
                  <a:prstClr val="black">
                    <a:lumMod val="75000"/>
                    <a:lumOff val="25000"/>
                  </a:prstClr>
                </a:solidFill>
              </a:rPr>
              <a:t>inicial</a:t>
            </a: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de cada miembro que usted inscriba</a:t>
            </a:r>
          </a:p>
          <a:p>
            <a:pPr marL="341669" indent="-189342" defTabSz="456827">
              <a:buFont typeface="Arial"/>
              <a:buChar char="•"/>
            </a:pP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Bono de Break </a:t>
            </a:r>
            <a:r>
              <a:rPr lang="es-MX" sz="2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Even</a:t>
            </a:r>
            <a:endParaRPr lang="es-MX" sz="22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341669" indent="-189342" defTabSz="456827">
              <a:buFont typeface="Arial"/>
              <a:buChar char="•"/>
            </a:pPr>
            <a:r>
              <a:rPr lang="es-MX" sz="2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Mensualmente $4/caja ordene por auto envió de sus personalmente inscritos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3" y="905108"/>
            <a:ext cx="2627366" cy="2191369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r" defTabSz="456827">
              <a:lnSpc>
                <a:spcPct val="80000"/>
              </a:lnSpc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START</a:t>
            </a:r>
          </a:p>
          <a:p>
            <a:pPr algn="r" defTabSz="456827">
              <a:lnSpc>
                <a:spcPct val="80000"/>
              </a:lnSpc>
            </a:pPr>
            <a:r>
              <a:rPr lang="en-US" sz="4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BUILDING</a:t>
            </a:r>
          </a:p>
          <a:p>
            <a:pPr algn="r" defTabSz="456827">
              <a:lnSpc>
                <a:spcPct val="80000"/>
              </a:lnSpc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</a:p>
          <a:p>
            <a:pPr algn="r" defTabSz="456827">
              <a:lnSpc>
                <a:spcPct val="80000"/>
              </a:lnSpc>
            </a:pPr>
            <a:r>
              <a:rPr lang="en-US" sz="6000" dirty="0">
                <a:solidFill>
                  <a:prstClr val="white"/>
                </a:solidFill>
              </a:rPr>
              <a:t>TEAM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34864" y="5123460"/>
            <a:ext cx="6280813" cy="131111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>
              <a:lnSpc>
                <a:spcPct val="90000"/>
              </a:lnSpc>
            </a:pPr>
            <a:r>
              <a:rPr lang="es-ES" sz="2400" b="1" dirty="0">
                <a:solidFill>
                  <a:srgbClr val="F79646">
                    <a:lumMod val="75000"/>
                  </a:srgbClr>
                </a:solidFill>
              </a:rPr>
              <a:t>LIMITADO A LA CANTIDAD MENSUAL DE SU PROPIO AUTOENVÍO</a:t>
            </a:r>
          </a:p>
          <a:p>
            <a:pPr algn="ctr" defTabSz="456827">
              <a:lnSpc>
                <a:spcPct val="90000"/>
              </a:lnSpc>
            </a:pPr>
            <a:endParaRPr lang="en-US" b="1" dirty="0">
              <a:solidFill>
                <a:srgbClr val="F79646">
                  <a:lumMod val="75000"/>
                </a:srgbClr>
              </a:solidFill>
            </a:endParaRPr>
          </a:p>
          <a:p>
            <a:pPr algn="ctr" defTabSz="456827">
              <a:lnSpc>
                <a:spcPct val="90000"/>
              </a:lnSpc>
            </a:pPr>
            <a:r>
              <a:rPr lang="en-US" sz="2200" b="1" dirty="0">
                <a:solidFill>
                  <a:srgbClr val="F79646">
                    <a:lumMod val="75000"/>
                  </a:srgbClr>
                </a:solidFill>
              </a:rPr>
              <a:t>EXEMPLO: 78 CV IN AUTOENVIO = $78 USD</a:t>
            </a:r>
            <a:endParaRPr lang="en-US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530" y="733355"/>
            <a:ext cx="2921559" cy="24709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92" y="1041328"/>
            <a:ext cx="2627366" cy="1902047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r" defTabSz="456827">
              <a:lnSpc>
                <a:spcPct val="80000"/>
              </a:lnSpc>
            </a:pPr>
            <a:r>
              <a:rPr lang="en-US" sz="29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COMIENCE A </a:t>
            </a:r>
            <a:r>
              <a:rPr lang="en-US" sz="3900" spc="-9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CONSTRUIR</a:t>
            </a:r>
          </a:p>
          <a:p>
            <a:pPr algn="r" defTabSz="456827">
              <a:lnSpc>
                <a:spcPct val="80000"/>
              </a:lnSpc>
            </a:pPr>
            <a:r>
              <a:rPr lang="en-US" sz="25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SU</a:t>
            </a:r>
          </a:p>
          <a:p>
            <a:pPr algn="r" defTabSz="456827">
              <a:lnSpc>
                <a:spcPct val="80000"/>
              </a:lnSpc>
            </a:pPr>
            <a:r>
              <a:rPr 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EQUIPO</a:t>
            </a:r>
          </a:p>
        </p:txBody>
      </p:sp>
    </p:spTree>
    <p:extLst>
      <p:ext uri="{BB962C8B-B14F-4D97-AF65-F5344CB8AC3E}">
        <p14:creationId xmlns:p14="http://schemas.microsoft.com/office/powerpoint/2010/main" val="390459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¿CÓMO COMENZAR?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1859" y="3618769"/>
            <a:ext cx="8520292" cy="1068417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ES" sz="3200" dirty="0">
                <a:solidFill>
                  <a:prstClr val="black"/>
                </a:solidFill>
              </a:rPr>
              <a:t>¡Conviértase en un asociado activo y</a:t>
            </a:r>
          </a:p>
          <a:p>
            <a:pPr algn="ctr" defTabSz="456827"/>
            <a:r>
              <a:rPr lang="es-E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comparta con 2 amigos!</a:t>
            </a:r>
            <a:endParaRPr lang="en-US" sz="3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1859" y="4711491"/>
            <a:ext cx="8520292" cy="538597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ES" sz="2900" dirty="0">
                <a:solidFill>
                  <a:prstClr val="black"/>
                </a:solidFill>
              </a:rPr>
              <a:t>Éste es el bloque constructor en nuestro negocio</a:t>
            </a:r>
            <a:endParaRPr lang="en-US" sz="28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1" y="5257830"/>
            <a:ext cx="9144001" cy="120031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n-US" sz="3600" dirty="0">
                <a:solidFill>
                  <a:srgbClr val="E46C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CUIDE DE OTROS</a:t>
            </a:r>
          </a:p>
          <a:p>
            <a:pPr algn="ctr" defTabSz="456827"/>
            <a:r>
              <a:rPr lang="en-US" sz="3600" dirty="0">
                <a:solidFill>
                  <a:srgbClr val="E46C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COMPARTIENDO LAMININE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660" y="2010282"/>
            <a:ext cx="461010" cy="47498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410" y="2485269"/>
            <a:ext cx="2472690" cy="93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6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3403" y="3132915"/>
            <a:ext cx="5421366" cy="1190622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marL="164002" indent="-197885" defTabSz="456827">
              <a:buFont typeface="Arial"/>
              <a:buChar char="•"/>
            </a:pPr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Obtenga pago semanal</a:t>
            </a:r>
          </a:p>
          <a:p>
            <a:pPr marL="164002" indent="-197885" defTabSz="456827">
              <a:buFont typeface="Arial"/>
              <a:buChar char="•"/>
            </a:pPr>
            <a:r>
              <a:rPr lang="es-MX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El bono se calcula del total del volumen comisionable (CV) para cada nivel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3403" y="4767241"/>
            <a:ext cx="5421366" cy="707874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ES" sz="2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Personalmente inscribir a dos miembros y convertirse en un asociado paga en 7 niveles</a:t>
            </a:r>
            <a:endParaRPr lang="en-US" sz="20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RANGO DE ASOCIADO</a:t>
            </a:r>
          </a:p>
        </p:txBody>
      </p:sp>
      <p:sp>
        <p:nvSpPr>
          <p:cNvPr id="18" name="Title 1"/>
          <p:cNvSpPr>
            <a:spLocks noGrp="1"/>
          </p:cNvSpPr>
          <p:nvPr/>
        </p:nvSpPr>
        <p:spPr>
          <a:xfrm>
            <a:off x="249250" y="1616209"/>
            <a:ext cx="2589132" cy="1489124"/>
          </a:xfrm>
          <a:prstGeom prst="rect">
            <a:avLst/>
          </a:prstGeom>
        </p:spPr>
        <p:txBody>
          <a:bodyPr vert="horz" lIns="101798" tIns="50899" rIns="101798" bIns="50899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0700" dirty="0">
                <a:solidFill>
                  <a:prstClr val="black">
                    <a:lumMod val="50000"/>
                    <a:lumOff val="50000"/>
                  </a:prstClr>
                </a:solidFill>
                <a:cs typeface="Futura Std Medium"/>
              </a:rPr>
              <a:t>2X7</a:t>
            </a:r>
          </a:p>
        </p:txBody>
      </p:sp>
      <p:sp>
        <p:nvSpPr>
          <p:cNvPr id="19" name="Title 1"/>
          <p:cNvSpPr>
            <a:spLocks noGrp="1"/>
          </p:cNvSpPr>
          <p:nvPr/>
        </p:nvSpPr>
        <p:spPr>
          <a:xfrm>
            <a:off x="2477700" y="1713071"/>
            <a:ext cx="2099610" cy="1295400"/>
          </a:xfrm>
          <a:prstGeom prst="rect">
            <a:avLst/>
          </a:prstGeom>
        </p:spPr>
        <p:txBody>
          <a:bodyPr vert="horz" lIns="101798" tIns="50899" rIns="101798" bIns="50899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E46C0A"/>
                </a:solidFill>
                <a:cs typeface="Futura Std Medium"/>
              </a:rPr>
              <a:t>BONO DE</a:t>
            </a:r>
          </a:p>
          <a:p>
            <a:pPr algn="l"/>
            <a:r>
              <a:rPr lang="en-US" dirty="0" smtClean="0">
                <a:solidFill>
                  <a:srgbClr val="E46C0A"/>
                </a:solidFill>
                <a:cs typeface="Futura Std Medium"/>
              </a:rPr>
              <a:t>MATRIZ</a:t>
            </a:r>
            <a:endParaRPr lang="en-US" dirty="0">
              <a:solidFill>
                <a:srgbClr val="E46C0A"/>
              </a:solidFill>
              <a:cs typeface="Futura Std Medium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9641" y="5888806"/>
            <a:ext cx="7464628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ES" sz="2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VENDA O COMPRE UNA CAJA AL MES EN AUTOENVIO                      PARA CUMPLIR CON LOS 25 CV REQUERIDOS PARA CALIFICAR</a:t>
            </a:r>
            <a:endParaRPr lang="en-US" sz="20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6119096" y="2026868"/>
            <a:ext cx="2552989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132086" y="2026864"/>
            <a:ext cx="2550103" cy="2312614"/>
          </a:xfrm>
          <a:custGeom>
            <a:avLst/>
            <a:gdLst>
              <a:gd name="T0" fmla="*/ 0 w 2666"/>
              <a:gd name="T1" fmla="*/ 0 h 2391"/>
              <a:gd name="T2" fmla="*/ 0 w 2666"/>
              <a:gd name="T3" fmla="*/ 0 h 2391"/>
              <a:gd name="T4" fmla="*/ 0 w 2666"/>
              <a:gd name="T5" fmla="*/ 2391 h 2391"/>
              <a:gd name="T6" fmla="*/ 2666 w 2666"/>
              <a:gd name="T7" fmla="*/ 2391 h 2391"/>
              <a:gd name="T8" fmla="*/ 2666 w 2666"/>
              <a:gd name="T9" fmla="*/ 334 h 2391"/>
              <a:gd name="T10" fmla="*/ 2332 w 2666"/>
              <a:gd name="T11" fmla="*/ 0 h 2391"/>
              <a:gd name="T12" fmla="*/ 0 w 2666"/>
              <a:gd name="T13" fmla="*/ 0 h 2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6" h="2391">
                <a:moveTo>
                  <a:pt x="0" y="0"/>
                </a:moveTo>
                <a:lnTo>
                  <a:pt x="0" y="0"/>
                </a:lnTo>
                <a:lnTo>
                  <a:pt x="0" y="2391"/>
                </a:lnTo>
                <a:lnTo>
                  <a:pt x="2666" y="2391"/>
                </a:lnTo>
                <a:lnTo>
                  <a:pt x="2666" y="334"/>
                </a:lnTo>
                <a:lnTo>
                  <a:pt x="2332" y="0"/>
                </a:lnTo>
                <a:lnTo>
                  <a:pt x="0" y="0"/>
                </a:lnTo>
                <a:close/>
              </a:path>
            </a:pathLst>
          </a:custGeom>
          <a:solidFill>
            <a:srgbClr val="EEEEEE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algn="ctr" defTabSz="456827">
              <a:spcBef>
                <a:spcPts val="538"/>
              </a:spcBef>
            </a:pPr>
            <a:endParaRPr lang="es-MX" sz="400" dirty="0">
              <a:solidFill>
                <a:prstClr val="white">
                  <a:lumMod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56827">
              <a:spcBef>
                <a:spcPts val="538"/>
              </a:spcBef>
            </a:pPr>
            <a:r>
              <a:rPr lang="es-MX" sz="20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	Obtenga 2%</a:t>
            </a:r>
          </a:p>
          <a:p>
            <a:pPr algn="ctr" defTabSz="456827"/>
            <a:r>
              <a:rPr lang="es-MX" sz="20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2	Obtenga 2%</a:t>
            </a:r>
          </a:p>
          <a:p>
            <a:pPr algn="ctr" defTabSz="456827"/>
            <a:r>
              <a:rPr lang="es-MX" sz="20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3	Obtenga 3%</a:t>
            </a:r>
          </a:p>
          <a:p>
            <a:pPr algn="ctr" defTabSz="456827"/>
            <a:r>
              <a:rPr lang="es-MX" sz="20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4	Obtenga 4%</a:t>
            </a:r>
          </a:p>
          <a:p>
            <a:pPr algn="ctr" defTabSz="456827"/>
            <a:r>
              <a:rPr lang="es-MX" sz="20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5	Obtenga 4%</a:t>
            </a:r>
          </a:p>
          <a:p>
            <a:pPr algn="ctr" defTabSz="456827"/>
            <a:r>
              <a:rPr lang="es-MX" sz="20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6	Obtenga 4%</a:t>
            </a:r>
          </a:p>
          <a:p>
            <a:pPr algn="ctr" defTabSz="456827"/>
            <a:r>
              <a:rPr lang="es-MX" sz="2000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7	Obtenga 4%</a:t>
            </a:r>
          </a:p>
          <a:p>
            <a:pPr defTabSz="456827"/>
            <a:endParaRPr lang="es-MX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132086" y="4405315"/>
            <a:ext cx="2550103" cy="1075765"/>
          </a:xfrm>
          <a:custGeom>
            <a:avLst/>
            <a:gdLst>
              <a:gd name="T0" fmla="*/ 0 w 2666"/>
              <a:gd name="T1" fmla="*/ 0 h 1112"/>
              <a:gd name="T2" fmla="*/ 0 w 2666"/>
              <a:gd name="T3" fmla="*/ 0 h 1112"/>
              <a:gd name="T4" fmla="*/ 0 w 2666"/>
              <a:gd name="T5" fmla="*/ 976 h 1112"/>
              <a:gd name="T6" fmla="*/ 136 w 2666"/>
              <a:gd name="T7" fmla="*/ 1112 h 1112"/>
              <a:gd name="T8" fmla="*/ 1266 w 2666"/>
              <a:gd name="T9" fmla="*/ 1112 h 1112"/>
              <a:gd name="T10" fmla="*/ 1400 w 2666"/>
              <a:gd name="T11" fmla="*/ 1112 h 1112"/>
              <a:gd name="T12" fmla="*/ 2531 w 2666"/>
              <a:gd name="T13" fmla="*/ 1112 h 1112"/>
              <a:gd name="T14" fmla="*/ 2666 w 2666"/>
              <a:gd name="T15" fmla="*/ 976 h 1112"/>
              <a:gd name="T16" fmla="*/ 2666 w 2666"/>
              <a:gd name="T17" fmla="*/ 0 h 1112"/>
              <a:gd name="T18" fmla="*/ 1400 w 2666"/>
              <a:gd name="T19" fmla="*/ 0 h 1112"/>
              <a:gd name="T20" fmla="*/ 1266 w 2666"/>
              <a:gd name="T21" fmla="*/ 0 h 1112"/>
              <a:gd name="T22" fmla="*/ 0 w 2666"/>
              <a:gd name="T23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66" h="1112">
                <a:moveTo>
                  <a:pt x="0" y="0"/>
                </a:moveTo>
                <a:lnTo>
                  <a:pt x="0" y="0"/>
                </a:lnTo>
                <a:lnTo>
                  <a:pt x="0" y="976"/>
                </a:lnTo>
                <a:lnTo>
                  <a:pt x="136" y="1112"/>
                </a:lnTo>
                <a:lnTo>
                  <a:pt x="1266" y="1112"/>
                </a:lnTo>
                <a:lnTo>
                  <a:pt x="1400" y="1112"/>
                </a:lnTo>
                <a:lnTo>
                  <a:pt x="2531" y="1112"/>
                </a:lnTo>
                <a:lnTo>
                  <a:pt x="2666" y="976"/>
                </a:lnTo>
                <a:lnTo>
                  <a:pt x="2666" y="0"/>
                </a:lnTo>
                <a:lnTo>
                  <a:pt x="1400" y="0"/>
                </a:lnTo>
                <a:lnTo>
                  <a:pt x="1266" y="0"/>
                </a:lnTo>
                <a:lnTo>
                  <a:pt x="0" y="0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algn="ctr" defTabSz="456827">
              <a:spcAft>
                <a:spcPts val="538"/>
              </a:spcAft>
            </a:pPr>
            <a:r>
              <a: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ASOCIADO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defTabSz="456827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25 CV Y 2 INSCRITOS PERSONALMENTE</a:t>
            </a:r>
          </a:p>
        </p:txBody>
      </p:sp>
      <p:sp>
        <p:nvSpPr>
          <p:cNvPr id="153" name="Freeform 145"/>
          <p:cNvSpPr>
            <a:spLocks/>
          </p:cNvSpPr>
          <p:nvPr/>
        </p:nvSpPr>
        <p:spPr bwMode="auto">
          <a:xfrm>
            <a:off x="6233105" y="4843743"/>
            <a:ext cx="2309091" cy="0"/>
          </a:xfrm>
          <a:custGeom>
            <a:avLst/>
            <a:gdLst>
              <a:gd name="T0" fmla="*/ 0 w 2414"/>
              <a:gd name="T1" fmla="*/ 0 w 2414"/>
              <a:gd name="T2" fmla="*/ 2414 w 241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414">
                <a:moveTo>
                  <a:pt x="0" y="0"/>
                </a:moveTo>
                <a:lnTo>
                  <a:pt x="0" y="0"/>
                </a:lnTo>
                <a:lnTo>
                  <a:pt x="2414" y="0"/>
                </a:lnTo>
              </a:path>
            </a:pathLst>
          </a:custGeom>
          <a:noFill/>
          <a:ln w="9" cap="flat">
            <a:solidFill>
              <a:srgbClr val="FEFEF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46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931" y="5728223"/>
            <a:ext cx="815904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E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El bono de matriz se le paga a usted por cada compra de productos de </a:t>
            </a:r>
            <a:r>
              <a:rPr lang="es-ES" sz="20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LifePharm</a:t>
            </a:r>
            <a:r>
              <a:rPr lang="es-E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de las personas en su matriz.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BONO DE MATRIZ</a:t>
            </a:r>
          </a:p>
        </p:txBody>
      </p:sp>
      <p:cxnSp>
        <p:nvCxnSpPr>
          <p:cNvPr id="186" name="Straight Connector 185"/>
          <p:cNvCxnSpPr/>
          <p:nvPr/>
        </p:nvCxnSpPr>
        <p:spPr>
          <a:xfrm flipH="1">
            <a:off x="2939480" y="4832741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>
            <a:off x="3132308" y="4832741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H="1">
            <a:off x="3986510" y="4832741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>
            <a:off x="4179329" y="4832741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/>
          <p:cNvCxnSpPr/>
          <p:nvPr/>
        </p:nvCxnSpPr>
        <p:spPr>
          <a:xfrm flipH="1">
            <a:off x="914283" y="4832741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>
            <a:off x="1107108" y="4832741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 flipH="1">
            <a:off x="1930223" y="4832741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>
            <a:off x="2123048" y="4832741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flipH="1">
            <a:off x="1289552" y="4139130"/>
            <a:ext cx="342057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>
            <a:off x="1629859" y="4139130"/>
            <a:ext cx="349920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 flipH="1">
            <a:off x="1857080" y="3328207"/>
            <a:ext cx="772825" cy="253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>
            <a:off x="2625968" y="3328207"/>
            <a:ext cx="790587" cy="253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/>
          <p:cNvCxnSpPr/>
          <p:nvPr/>
        </p:nvCxnSpPr>
        <p:spPr>
          <a:xfrm flipH="1">
            <a:off x="2872702" y="2219637"/>
            <a:ext cx="1779840" cy="5104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/>
          <p:cNvCxnSpPr/>
          <p:nvPr/>
        </p:nvCxnSpPr>
        <p:spPr>
          <a:xfrm>
            <a:off x="4643481" y="2219637"/>
            <a:ext cx="1820748" cy="5104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0" name="Picture 1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215" y="1653429"/>
            <a:ext cx="461010" cy="474980"/>
          </a:xfrm>
          <a:prstGeom prst="rect">
            <a:avLst/>
          </a:prstGeom>
        </p:spPr>
      </p:pic>
      <p:pic>
        <p:nvPicPr>
          <p:cNvPr id="201" name="Picture 2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013" y="5038824"/>
            <a:ext cx="461010" cy="474980"/>
          </a:xfrm>
          <a:prstGeom prst="rect">
            <a:avLst/>
          </a:prstGeom>
        </p:spPr>
      </p:pic>
      <p:pic>
        <p:nvPicPr>
          <p:cNvPr id="202" name="Picture 2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524" y="5038824"/>
            <a:ext cx="461010" cy="474980"/>
          </a:xfrm>
          <a:prstGeom prst="rect">
            <a:avLst/>
          </a:prstGeom>
        </p:spPr>
      </p:pic>
      <p:pic>
        <p:nvPicPr>
          <p:cNvPr id="203" name="Picture 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540" y="5038824"/>
            <a:ext cx="461010" cy="474980"/>
          </a:xfrm>
          <a:prstGeom prst="rect">
            <a:avLst/>
          </a:prstGeom>
        </p:spPr>
      </p:pic>
      <p:pic>
        <p:nvPicPr>
          <p:cNvPr id="204" name="Picture 2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050" y="5038824"/>
            <a:ext cx="461010" cy="474980"/>
          </a:xfrm>
          <a:prstGeom prst="rect">
            <a:avLst/>
          </a:prstGeom>
        </p:spPr>
      </p:pic>
      <p:cxnSp>
        <p:nvCxnSpPr>
          <p:cNvPr id="205" name="Straight Connector 204"/>
          <p:cNvCxnSpPr/>
          <p:nvPr/>
        </p:nvCxnSpPr>
        <p:spPr>
          <a:xfrm flipH="1">
            <a:off x="7006394" y="4832741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/>
          <p:nvPr/>
        </p:nvCxnSpPr>
        <p:spPr>
          <a:xfrm>
            <a:off x="7199218" y="4832741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/>
          <p:cNvCxnSpPr/>
          <p:nvPr/>
        </p:nvCxnSpPr>
        <p:spPr>
          <a:xfrm flipH="1">
            <a:off x="8053421" y="4832741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/>
          <p:cNvCxnSpPr/>
          <p:nvPr/>
        </p:nvCxnSpPr>
        <p:spPr>
          <a:xfrm>
            <a:off x="8246248" y="4832741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 flipH="1">
            <a:off x="4981200" y="4832741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/>
          <p:cNvCxnSpPr/>
          <p:nvPr/>
        </p:nvCxnSpPr>
        <p:spPr>
          <a:xfrm>
            <a:off x="5174020" y="4832741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 flipH="1">
            <a:off x="5997140" y="4832741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>
            <a:off x="6189960" y="4832741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3" name="Picture 2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610" y="5038824"/>
            <a:ext cx="461010" cy="474980"/>
          </a:xfrm>
          <a:prstGeom prst="rect">
            <a:avLst/>
          </a:prstGeom>
        </p:spPr>
      </p:pic>
      <p:pic>
        <p:nvPicPr>
          <p:cNvPr id="214" name="Picture 2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120" y="5038824"/>
            <a:ext cx="461010" cy="474980"/>
          </a:xfrm>
          <a:prstGeom prst="rect">
            <a:avLst/>
          </a:prstGeom>
        </p:spPr>
      </p:pic>
      <p:pic>
        <p:nvPicPr>
          <p:cNvPr id="215" name="Picture 2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093" y="5038824"/>
            <a:ext cx="461010" cy="474980"/>
          </a:xfrm>
          <a:prstGeom prst="rect">
            <a:avLst/>
          </a:prstGeom>
        </p:spPr>
      </p:pic>
      <p:pic>
        <p:nvPicPr>
          <p:cNvPr id="216" name="Picture 2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8970" y="5038824"/>
            <a:ext cx="461010" cy="474980"/>
          </a:xfrm>
          <a:prstGeom prst="rect">
            <a:avLst/>
          </a:prstGeom>
        </p:spPr>
      </p:pic>
      <p:pic>
        <p:nvPicPr>
          <p:cNvPr id="217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623" y="4341889"/>
            <a:ext cx="461010" cy="474980"/>
          </a:xfrm>
          <a:prstGeom prst="rect">
            <a:avLst/>
          </a:prstGeom>
        </p:spPr>
      </p:pic>
      <p:pic>
        <p:nvPicPr>
          <p:cNvPr id="218" name="Picture 2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252" y="4357764"/>
            <a:ext cx="461010" cy="474980"/>
          </a:xfrm>
          <a:prstGeom prst="rect">
            <a:avLst/>
          </a:prstGeom>
        </p:spPr>
      </p:pic>
      <p:pic>
        <p:nvPicPr>
          <p:cNvPr id="219" name="Picture 2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502" y="4341889"/>
            <a:ext cx="461010" cy="474980"/>
          </a:xfrm>
          <a:prstGeom prst="rect">
            <a:avLst/>
          </a:prstGeom>
        </p:spPr>
      </p:pic>
      <p:pic>
        <p:nvPicPr>
          <p:cNvPr id="220" name="Picture 2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9454" y="4357764"/>
            <a:ext cx="461010" cy="474980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9540" y="4341889"/>
            <a:ext cx="461010" cy="474980"/>
          </a:xfrm>
          <a:prstGeom prst="rect">
            <a:avLst/>
          </a:prstGeom>
        </p:spPr>
      </p:pic>
      <p:pic>
        <p:nvPicPr>
          <p:cNvPr id="222" name="Picture 2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70" y="4357764"/>
            <a:ext cx="461010" cy="474980"/>
          </a:xfrm>
          <a:prstGeom prst="rect">
            <a:avLst/>
          </a:prstGeom>
        </p:spPr>
      </p:pic>
      <p:cxnSp>
        <p:nvCxnSpPr>
          <p:cNvPr id="223" name="Straight Connector 222"/>
          <p:cNvCxnSpPr/>
          <p:nvPr/>
        </p:nvCxnSpPr>
        <p:spPr>
          <a:xfrm flipH="1">
            <a:off x="3306752" y="4139130"/>
            <a:ext cx="342057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>
            <a:off x="3647060" y="4139130"/>
            <a:ext cx="349920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/>
          <p:nvPr/>
        </p:nvCxnSpPr>
        <p:spPr>
          <a:xfrm flipH="1">
            <a:off x="5345993" y="4139130"/>
            <a:ext cx="342057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/>
          <p:nvPr/>
        </p:nvCxnSpPr>
        <p:spPr>
          <a:xfrm>
            <a:off x="5686301" y="4139130"/>
            <a:ext cx="349920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 flipH="1">
            <a:off x="7363194" y="4139130"/>
            <a:ext cx="342057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/>
          <p:cNvCxnSpPr/>
          <p:nvPr/>
        </p:nvCxnSpPr>
        <p:spPr>
          <a:xfrm>
            <a:off x="7703501" y="4139130"/>
            <a:ext cx="349920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9" name="Picture 2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560" y="3581627"/>
            <a:ext cx="461010" cy="474980"/>
          </a:xfrm>
          <a:prstGeom prst="rect">
            <a:avLst/>
          </a:prstGeom>
        </p:spPr>
      </p:pic>
      <p:pic>
        <p:nvPicPr>
          <p:cNvPr id="230" name="Picture 2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900" y="3581627"/>
            <a:ext cx="461010" cy="474980"/>
          </a:xfrm>
          <a:prstGeom prst="rect">
            <a:avLst/>
          </a:prstGeom>
        </p:spPr>
      </p:pic>
      <p:pic>
        <p:nvPicPr>
          <p:cNvPr id="231" name="Picture 2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740" y="3581627"/>
            <a:ext cx="461010" cy="474980"/>
          </a:xfrm>
          <a:prstGeom prst="rect">
            <a:avLst/>
          </a:prstGeom>
        </p:spPr>
      </p:pic>
      <p:cxnSp>
        <p:nvCxnSpPr>
          <p:cNvPr id="232" name="Straight Connector 231"/>
          <p:cNvCxnSpPr/>
          <p:nvPr/>
        </p:nvCxnSpPr>
        <p:spPr>
          <a:xfrm flipH="1">
            <a:off x="5921908" y="3328207"/>
            <a:ext cx="772825" cy="253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232"/>
          <p:cNvCxnSpPr/>
          <p:nvPr/>
        </p:nvCxnSpPr>
        <p:spPr>
          <a:xfrm>
            <a:off x="6690797" y="3328207"/>
            <a:ext cx="790587" cy="253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4" name="Picture 2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000" y="2730136"/>
            <a:ext cx="461010" cy="474980"/>
          </a:xfrm>
          <a:prstGeom prst="rect">
            <a:avLst/>
          </a:prstGeom>
        </p:spPr>
      </p:pic>
      <p:pic>
        <p:nvPicPr>
          <p:cNvPr id="235" name="Picture 2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224" y="2730136"/>
            <a:ext cx="461010" cy="474980"/>
          </a:xfrm>
          <a:prstGeom prst="rect">
            <a:avLst/>
          </a:prstGeom>
        </p:spPr>
      </p:pic>
      <p:pic>
        <p:nvPicPr>
          <p:cNvPr id="236" name="Picture 2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870" y="5038824"/>
            <a:ext cx="461010" cy="474980"/>
          </a:xfrm>
          <a:prstGeom prst="rect">
            <a:avLst/>
          </a:prstGeom>
        </p:spPr>
      </p:pic>
      <p:pic>
        <p:nvPicPr>
          <p:cNvPr id="237" name="Picture 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040" y="5038824"/>
            <a:ext cx="461010" cy="474980"/>
          </a:xfrm>
          <a:prstGeom prst="rect">
            <a:avLst/>
          </a:prstGeom>
        </p:spPr>
      </p:pic>
      <p:pic>
        <p:nvPicPr>
          <p:cNvPr id="238" name="Picture 2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50" y="4341889"/>
            <a:ext cx="461010" cy="474980"/>
          </a:xfrm>
          <a:prstGeom prst="rect">
            <a:avLst/>
          </a:prstGeom>
        </p:spPr>
      </p:pic>
      <p:pic>
        <p:nvPicPr>
          <p:cNvPr id="239" name="Picture 2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530" y="4357764"/>
            <a:ext cx="461010" cy="474980"/>
          </a:xfrm>
          <a:prstGeom prst="rect">
            <a:avLst/>
          </a:prstGeom>
        </p:spPr>
      </p:pic>
      <p:pic>
        <p:nvPicPr>
          <p:cNvPr id="240" name="Picture 2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00" y="3581627"/>
            <a:ext cx="461010" cy="474980"/>
          </a:xfrm>
          <a:prstGeom prst="rect">
            <a:avLst/>
          </a:prstGeom>
        </p:spPr>
      </p:pic>
      <p:pic>
        <p:nvPicPr>
          <p:cNvPr id="241" name="Picture 2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160" y="5038824"/>
            <a:ext cx="461010" cy="474980"/>
          </a:xfrm>
          <a:prstGeom prst="rect">
            <a:avLst/>
          </a:prstGeom>
        </p:spPr>
      </p:pic>
      <p:pic>
        <p:nvPicPr>
          <p:cNvPr id="242" name="Picture 2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670" y="5038824"/>
            <a:ext cx="461010" cy="474980"/>
          </a:xfrm>
          <a:prstGeom prst="rect">
            <a:avLst/>
          </a:prstGeom>
        </p:spPr>
      </p:pic>
      <p:pic>
        <p:nvPicPr>
          <p:cNvPr id="243" name="Picture 2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032" y="5038824"/>
            <a:ext cx="461010" cy="474980"/>
          </a:xfrm>
          <a:prstGeom prst="rect">
            <a:avLst/>
          </a:prstGeom>
        </p:spPr>
      </p:pic>
      <p:pic>
        <p:nvPicPr>
          <p:cNvPr id="244" name="Picture 2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31" y="5038824"/>
            <a:ext cx="461010" cy="47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s-ES" sz="4000" dirty="0">
                <a:solidFill>
                  <a:prstClr val="white"/>
                </a:solidFill>
              </a:rPr>
              <a:t>BONO DE IGUALACIÓN DE MATRIZ 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2939480" y="4840134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3132308" y="4840134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H="1">
            <a:off x="3986510" y="4840134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4179329" y="4840134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914283" y="4840134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1107108" y="4840134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flipH="1">
            <a:off x="1930223" y="4840134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2123048" y="4840134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H="1">
            <a:off x="1289552" y="4146523"/>
            <a:ext cx="342057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>
            <a:off x="1629859" y="4146523"/>
            <a:ext cx="349920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 flipH="1">
            <a:off x="1857080" y="3335601"/>
            <a:ext cx="772825" cy="253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2625968" y="3335601"/>
            <a:ext cx="790587" cy="253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 flipH="1">
            <a:off x="2872702" y="2227030"/>
            <a:ext cx="1779840" cy="5104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4643481" y="2227030"/>
            <a:ext cx="1820748" cy="5104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2" name="Picture 1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215" y="1660819"/>
            <a:ext cx="461010" cy="47498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013" y="5046219"/>
            <a:ext cx="461010" cy="474980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524" y="5046219"/>
            <a:ext cx="461010" cy="474980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540" y="5046219"/>
            <a:ext cx="461010" cy="47498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050" y="5046219"/>
            <a:ext cx="461010" cy="474980"/>
          </a:xfrm>
          <a:prstGeom prst="rect">
            <a:avLst/>
          </a:prstGeom>
        </p:spPr>
      </p:pic>
      <p:cxnSp>
        <p:nvCxnSpPr>
          <p:cNvPr id="147" name="Straight Connector 146"/>
          <p:cNvCxnSpPr/>
          <p:nvPr/>
        </p:nvCxnSpPr>
        <p:spPr>
          <a:xfrm flipH="1">
            <a:off x="7006394" y="4840134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7199218" y="4840134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flipH="1">
            <a:off x="8053421" y="4840134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>
            <a:off x="8246248" y="4840134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flipH="1">
            <a:off x="4981200" y="4840134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5174020" y="4840134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 flipH="1">
            <a:off x="5997140" y="4840134"/>
            <a:ext cx="193810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>
            <a:off x="6189960" y="4840134"/>
            <a:ext cx="198265" cy="167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5" name="Picture 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3610" y="5046219"/>
            <a:ext cx="461010" cy="474980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120" y="5046219"/>
            <a:ext cx="461010" cy="474980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093" y="5046219"/>
            <a:ext cx="461010" cy="474980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8970" y="5046219"/>
            <a:ext cx="461010" cy="474980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623" y="4349282"/>
            <a:ext cx="461010" cy="47498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252" y="4365154"/>
            <a:ext cx="461010" cy="474980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502" y="4349282"/>
            <a:ext cx="461010" cy="474980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9454" y="4365154"/>
            <a:ext cx="461010" cy="474980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9540" y="4349282"/>
            <a:ext cx="461010" cy="474980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70" y="4365154"/>
            <a:ext cx="461010" cy="474980"/>
          </a:xfrm>
          <a:prstGeom prst="rect">
            <a:avLst/>
          </a:prstGeom>
        </p:spPr>
      </p:pic>
      <p:cxnSp>
        <p:nvCxnSpPr>
          <p:cNvPr id="165" name="Straight Connector 164"/>
          <p:cNvCxnSpPr/>
          <p:nvPr/>
        </p:nvCxnSpPr>
        <p:spPr>
          <a:xfrm flipH="1">
            <a:off x="3306752" y="4146523"/>
            <a:ext cx="342057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/>
          <p:nvPr/>
        </p:nvCxnSpPr>
        <p:spPr>
          <a:xfrm>
            <a:off x="3647060" y="4146523"/>
            <a:ext cx="349920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 flipH="1">
            <a:off x="5345993" y="4146523"/>
            <a:ext cx="342057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>
          <a:xfrm>
            <a:off x="5686301" y="4146523"/>
            <a:ext cx="349920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 flipH="1">
            <a:off x="7363194" y="4146523"/>
            <a:ext cx="342057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7703501" y="4146523"/>
            <a:ext cx="349920" cy="2186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1" name="Picture 1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560" y="3589021"/>
            <a:ext cx="461010" cy="474980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900" y="3589021"/>
            <a:ext cx="461010" cy="474980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740" y="3589021"/>
            <a:ext cx="461010" cy="474980"/>
          </a:xfrm>
          <a:prstGeom prst="rect">
            <a:avLst/>
          </a:prstGeom>
        </p:spPr>
      </p:pic>
      <p:cxnSp>
        <p:nvCxnSpPr>
          <p:cNvPr id="174" name="Straight Connector 173"/>
          <p:cNvCxnSpPr/>
          <p:nvPr/>
        </p:nvCxnSpPr>
        <p:spPr>
          <a:xfrm flipH="1">
            <a:off x="5921908" y="3335601"/>
            <a:ext cx="772825" cy="253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>
            <a:off x="6690797" y="3335601"/>
            <a:ext cx="790587" cy="253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6" name="Picture 1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000" y="2737531"/>
            <a:ext cx="461010" cy="474980"/>
          </a:xfrm>
          <a:prstGeom prst="rect">
            <a:avLst/>
          </a:prstGeom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224" y="2737531"/>
            <a:ext cx="461010" cy="474980"/>
          </a:xfrm>
          <a:prstGeom prst="rect">
            <a:avLst/>
          </a:prstGeom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870" y="5046219"/>
            <a:ext cx="461010" cy="474980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040" y="5046219"/>
            <a:ext cx="461010" cy="474980"/>
          </a:xfrm>
          <a:prstGeom prst="rect">
            <a:avLst/>
          </a:prstGeom>
        </p:spPr>
      </p:pic>
      <p:pic>
        <p:nvPicPr>
          <p:cNvPr id="180" name="Picture 1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50" y="4349282"/>
            <a:ext cx="461010" cy="474980"/>
          </a:xfrm>
          <a:prstGeom prst="rect">
            <a:avLst/>
          </a:prstGeom>
        </p:spPr>
      </p:pic>
      <p:pic>
        <p:nvPicPr>
          <p:cNvPr id="181" name="Picture 1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530" y="4365154"/>
            <a:ext cx="461010" cy="474980"/>
          </a:xfrm>
          <a:prstGeom prst="rect">
            <a:avLst/>
          </a:prstGeom>
        </p:spPr>
      </p:pic>
      <p:pic>
        <p:nvPicPr>
          <p:cNvPr id="182" name="Picture 1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00" y="3589021"/>
            <a:ext cx="461010" cy="474980"/>
          </a:xfrm>
          <a:prstGeom prst="rect">
            <a:avLst/>
          </a:prstGeom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160" y="5046219"/>
            <a:ext cx="461010" cy="474980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670" y="5046219"/>
            <a:ext cx="461010" cy="474980"/>
          </a:xfrm>
          <a:prstGeom prst="rect">
            <a:avLst/>
          </a:prstGeom>
        </p:spPr>
      </p:pic>
      <p:pic>
        <p:nvPicPr>
          <p:cNvPr id="185" name="Picture 1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032" y="5046219"/>
            <a:ext cx="461010" cy="474980"/>
          </a:xfrm>
          <a:prstGeom prst="rect">
            <a:avLst/>
          </a:prstGeom>
        </p:spPr>
      </p:pic>
      <p:pic>
        <p:nvPicPr>
          <p:cNvPr id="245" name="Picture 2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31" y="5046219"/>
            <a:ext cx="461010" cy="474980"/>
          </a:xfrm>
          <a:prstGeom prst="rect">
            <a:avLst/>
          </a:prstGeom>
        </p:spPr>
      </p:pic>
      <p:cxnSp>
        <p:nvCxnSpPr>
          <p:cNvPr id="246" name="Straight Connector 245"/>
          <p:cNvCxnSpPr/>
          <p:nvPr/>
        </p:nvCxnSpPr>
        <p:spPr>
          <a:xfrm>
            <a:off x="4662736" y="2329947"/>
            <a:ext cx="0" cy="3357014"/>
          </a:xfrm>
          <a:prstGeom prst="line">
            <a:avLst/>
          </a:prstGeom>
          <a:ln w="38100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0" name="TextBox 249"/>
          <p:cNvSpPr txBox="1"/>
          <p:nvPr/>
        </p:nvSpPr>
        <p:spPr>
          <a:xfrm>
            <a:off x="433947" y="5761674"/>
            <a:ext cx="8312727" cy="1015651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E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Obtendrá un </a:t>
            </a:r>
            <a:r>
              <a:rPr lang="es-ES" sz="20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BONO DE IGUALACIÓN </a:t>
            </a:r>
            <a:r>
              <a:rPr lang="es-E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en sus dos primeros </a:t>
            </a:r>
            <a:r>
              <a:rPr lang="es-ES" sz="20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IBOs</a:t>
            </a:r>
            <a:r>
              <a:rPr lang="es-E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de las </a:t>
            </a:r>
            <a:r>
              <a:rPr lang="es-ES" sz="2000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GANANCIAS DE MATRIZ SEMANALES </a:t>
            </a:r>
            <a:r>
              <a:rPr lang="es-E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hasta un 20% del pago de matriz de sus dos primeras personas inscritas.</a:t>
            </a:r>
            <a:endParaRPr lang="en-US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Straight Connector 68"/>
          <p:cNvCxnSpPr/>
          <p:nvPr/>
        </p:nvCxnSpPr>
        <p:spPr>
          <a:xfrm>
            <a:off x="4385366" y="32619"/>
            <a:ext cx="0" cy="67920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4" name="Picture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691" y="977671"/>
            <a:ext cx="461010" cy="47498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136" y="1564730"/>
            <a:ext cx="2486660" cy="935567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6841" y="2607807"/>
            <a:ext cx="1466850" cy="74845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3856" y="2622016"/>
            <a:ext cx="726440" cy="74845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9010" y="2917696"/>
            <a:ext cx="712470" cy="60452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3860" y="1281085"/>
            <a:ext cx="1494790" cy="204385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592" y="3664939"/>
            <a:ext cx="712470" cy="60452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9453" y="2303005"/>
            <a:ext cx="866140" cy="177038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869" y="2870389"/>
            <a:ext cx="214212" cy="220703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389" y="2016071"/>
            <a:ext cx="214212" cy="2207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454" y="4034971"/>
            <a:ext cx="3496620" cy="636857"/>
          </a:xfrm>
          <a:prstGeom prst="rect">
            <a:avLst/>
          </a:prstGeom>
          <a:noFill/>
        </p:spPr>
        <p:txBody>
          <a:bodyPr wrap="square" lIns="82003" tIns="41000" rIns="82003" bIns="41000" rtlCol="0">
            <a:spAutoFit/>
          </a:bodyPr>
          <a:lstStyle/>
          <a:p>
            <a:pPr defTabSz="456827"/>
            <a:r>
              <a:rPr lang="en-US" sz="3600" b="1" spc="45" dirty="0" err="1">
                <a:ln w="12700" cmpd="sng">
                  <a:solidFill>
                    <a:prstClr val="white">
                      <a:lumMod val="50000"/>
                    </a:prstClr>
                  </a:solidFill>
                  <a:prstDash val="solid"/>
                </a:ln>
                <a:solidFill>
                  <a:srgbClr val="F18B1B"/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  <a:latin typeface="Antique Olive" pitchFamily="34" charset="0"/>
                <a:cs typeface="Aharoni" pitchFamily="2" charset="-79"/>
              </a:rPr>
              <a:t>recompensa</a:t>
            </a:r>
            <a:endParaRPr lang="en-US" sz="3600" b="1" spc="45" dirty="0">
              <a:ln w="12700" cmpd="sng">
                <a:solidFill>
                  <a:prstClr val="white">
                    <a:lumMod val="50000"/>
                  </a:prstClr>
                </a:solidFill>
                <a:prstDash val="solid"/>
              </a:ln>
              <a:solidFill>
                <a:srgbClr val="F18B1B"/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  <a:latin typeface="Antique Olive" pitchFamily="34" charset="0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3774" y="4589364"/>
            <a:ext cx="3516417" cy="421414"/>
          </a:xfrm>
          <a:prstGeom prst="rect">
            <a:avLst/>
          </a:prstGeom>
          <a:noFill/>
        </p:spPr>
        <p:txBody>
          <a:bodyPr wrap="square" lIns="82003" tIns="41000" rIns="82003" bIns="41000" rtlCol="0">
            <a:spAutoFit/>
          </a:bodyPr>
          <a:lstStyle/>
          <a:p>
            <a:pPr defTabSz="456827"/>
            <a:r>
              <a:rPr lang="en-US" sz="2200" b="1" dirty="0" err="1">
                <a:solidFill>
                  <a:prstClr val="white">
                    <a:lumMod val="50000"/>
                  </a:prstClr>
                </a:solidFill>
                <a:latin typeface="Antique Olive" pitchFamily="34" charset="0"/>
              </a:rPr>
              <a:t>desde</a:t>
            </a:r>
            <a:endParaRPr lang="en-US" sz="2200" b="1" dirty="0">
              <a:solidFill>
                <a:prstClr val="white">
                  <a:lumMod val="50000"/>
                </a:prstClr>
              </a:solidFill>
              <a:latin typeface="Antique Olive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2821" y="4865001"/>
            <a:ext cx="3113974" cy="744579"/>
          </a:xfrm>
          <a:prstGeom prst="rect">
            <a:avLst/>
          </a:prstGeom>
          <a:noFill/>
        </p:spPr>
        <p:txBody>
          <a:bodyPr wrap="square" lIns="82003" tIns="41000" rIns="82003" bIns="41000" rtlCol="0">
            <a:spAutoFit/>
          </a:bodyPr>
          <a:lstStyle/>
          <a:p>
            <a:pPr defTabSz="456827"/>
            <a:r>
              <a:rPr lang="en-US" sz="4300" b="1" spc="45" dirty="0" err="1">
                <a:ln w="12700" cmpd="sng">
                  <a:solidFill>
                    <a:prstClr val="white">
                      <a:lumMod val="50000"/>
                    </a:prstClr>
                  </a:solidFill>
                  <a:prstDash val="solid"/>
                </a:ln>
                <a:solidFill>
                  <a:srgbClr val="F18B1B"/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  <a:latin typeface="Antique Olive" pitchFamily="34" charset="0"/>
              </a:rPr>
              <a:t>arriba</a:t>
            </a:r>
            <a:endParaRPr lang="en-US" sz="4300" b="1" spc="45" dirty="0">
              <a:ln w="12700" cmpd="sng">
                <a:solidFill>
                  <a:prstClr val="white">
                    <a:lumMod val="50000"/>
                  </a:prstClr>
                </a:solidFill>
                <a:prstDash val="solid"/>
              </a:ln>
              <a:solidFill>
                <a:srgbClr val="F18B1B"/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  <a:latin typeface="Antique Olive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2216" y="3381113"/>
            <a:ext cx="3073400" cy="263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0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RANGO DE CONSTRUCTOR</a:t>
            </a:r>
          </a:p>
        </p:txBody>
      </p:sp>
      <p:sp>
        <p:nvSpPr>
          <p:cNvPr id="18" name="Title 1"/>
          <p:cNvSpPr>
            <a:spLocks noGrp="1"/>
          </p:cNvSpPr>
          <p:nvPr/>
        </p:nvSpPr>
        <p:spPr>
          <a:xfrm>
            <a:off x="3794552" y="1550088"/>
            <a:ext cx="3332476" cy="1489123"/>
          </a:xfrm>
          <a:prstGeom prst="rect">
            <a:avLst/>
          </a:prstGeom>
        </p:spPr>
        <p:txBody>
          <a:bodyPr vert="horz" lIns="101798" tIns="50899" rIns="101798" bIns="50899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0700" dirty="0">
                <a:solidFill>
                  <a:prstClr val="black">
                    <a:lumMod val="50000"/>
                    <a:lumOff val="50000"/>
                  </a:prstClr>
                </a:solidFill>
                <a:cs typeface="Futura Std Medium"/>
              </a:rPr>
              <a:t>2X10</a:t>
            </a:r>
          </a:p>
        </p:txBody>
      </p:sp>
      <p:sp>
        <p:nvSpPr>
          <p:cNvPr id="19" name="Title 1"/>
          <p:cNvSpPr>
            <a:spLocks noGrp="1"/>
          </p:cNvSpPr>
          <p:nvPr/>
        </p:nvSpPr>
        <p:spPr>
          <a:xfrm>
            <a:off x="6728660" y="1666965"/>
            <a:ext cx="2099610" cy="1295400"/>
          </a:xfrm>
          <a:prstGeom prst="rect">
            <a:avLst/>
          </a:prstGeom>
        </p:spPr>
        <p:txBody>
          <a:bodyPr vert="horz" lIns="101798" tIns="50899" rIns="101798" bIns="50899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E46C0A"/>
                </a:solidFill>
                <a:cs typeface="Futura Std Medium"/>
              </a:rPr>
              <a:t>BONO DE MATRIZ</a:t>
            </a:r>
            <a:endParaRPr lang="en-US" b="1" dirty="0">
              <a:solidFill>
                <a:srgbClr val="E46C0A"/>
              </a:solidFill>
              <a:cs typeface="Futura Std Medium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16732" y="3460836"/>
            <a:ext cx="3956658" cy="120914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n-US" sz="3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Personalmente</a:t>
            </a: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3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inscriba</a:t>
            </a: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3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tres</a:t>
            </a: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IBOs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39896" y="4895353"/>
            <a:ext cx="4310343" cy="1717381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>
              <a:lnSpc>
                <a:spcPct val="80000"/>
              </a:lnSpc>
            </a:pP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USTED ES AHORA </a:t>
            </a:r>
            <a:r>
              <a:rPr lang="en-US" sz="4800" b="1" dirty="0">
                <a:solidFill>
                  <a:srgbClr val="E46C0A"/>
                </a:solidFill>
              </a:rPr>
              <a:t>¡UN CONSTRUCTOR!</a:t>
            </a: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5220816" y="2052083"/>
            <a:ext cx="2552989" cy="492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221" name="AutoShape 3"/>
          <p:cNvSpPr>
            <a:spLocks noChangeAspect="1" noChangeArrowheads="1" noTextEdit="1"/>
          </p:cNvSpPr>
          <p:nvPr/>
        </p:nvSpPr>
        <p:spPr bwMode="auto">
          <a:xfrm>
            <a:off x="360637" y="1806060"/>
            <a:ext cx="2552989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222" name="Freeform 5"/>
          <p:cNvSpPr>
            <a:spLocks/>
          </p:cNvSpPr>
          <p:nvPr/>
        </p:nvSpPr>
        <p:spPr bwMode="auto">
          <a:xfrm>
            <a:off x="373633" y="1806064"/>
            <a:ext cx="2550103" cy="3665673"/>
          </a:xfrm>
          <a:custGeom>
            <a:avLst/>
            <a:gdLst>
              <a:gd name="T0" fmla="*/ 0 w 2666"/>
              <a:gd name="T1" fmla="*/ 0 h 2391"/>
              <a:gd name="T2" fmla="*/ 0 w 2666"/>
              <a:gd name="T3" fmla="*/ 0 h 2391"/>
              <a:gd name="T4" fmla="*/ 0 w 2666"/>
              <a:gd name="T5" fmla="*/ 2391 h 2391"/>
              <a:gd name="T6" fmla="*/ 2666 w 2666"/>
              <a:gd name="T7" fmla="*/ 2391 h 2391"/>
              <a:gd name="T8" fmla="*/ 2666 w 2666"/>
              <a:gd name="T9" fmla="*/ 334 h 2391"/>
              <a:gd name="T10" fmla="*/ 2332 w 2666"/>
              <a:gd name="T11" fmla="*/ 0 h 2391"/>
              <a:gd name="T12" fmla="*/ 0 w 2666"/>
              <a:gd name="T13" fmla="*/ 0 h 2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6" h="2391">
                <a:moveTo>
                  <a:pt x="0" y="0"/>
                </a:moveTo>
                <a:lnTo>
                  <a:pt x="0" y="0"/>
                </a:lnTo>
                <a:lnTo>
                  <a:pt x="0" y="2391"/>
                </a:lnTo>
                <a:lnTo>
                  <a:pt x="2666" y="2391"/>
                </a:lnTo>
                <a:lnTo>
                  <a:pt x="2666" y="334"/>
                </a:lnTo>
                <a:lnTo>
                  <a:pt x="2332" y="0"/>
                </a:lnTo>
                <a:lnTo>
                  <a:pt x="0" y="0"/>
                </a:lnTo>
                <a:close/>
              </a:path>
            </a:pathLst>
          </a:custGeom>
          <a:solidFill>
            <a:srgbClr val="EEEEEE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algn="ctr" defTabSz="456827">
              <a:spcBef>
                <a:spcPts val="538"/>
              </a:spcBef>
            </a:pPr>
            <a:endParaRPr lang="es-MX" sz="400" dirty="0">
              <a:solidFill>
                <a:prstClr val="white">
                  <a:lumMod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56827">
              <a:spcBef>
                <a:spcPts val="538"/>
              </a:spcBef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	Obtenga 2%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2	Obtenga 2%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3	Obtenga 3%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4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5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6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7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8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9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10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11	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12	</a:t>
            </a:r>
            <a:endParaRPr lang="es-MX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23" name="Freeform 6"/>
          <p:cNvSpPr>
            <a:spLocks/>
          </p:cNvSpPr>
          <p:nvPr/>
        </p:nvSpPr>
        <p:spPr bwMode="auto">
          <a:xfrm>
            <a:off x="373633" y="5554945"/>
            <a:ext cx="2550103" cy="1075765"/>
          </a:xfrm>
          <a:custGeom>
            <a:avLst/>
            <a:gdLst>
              <a:gd name="T0" fmla="*/ 0 w 2666"/>
              <a:gd name="T1" fmla="*/ 0 h 1112"/>
              <a:gd name="T2" fmla="*/ 0 w 2666"/>
              <a:gd name="T3" fmla="*/ 0 h 1112"/>
              <a:gd name="T4" fmla="*/ 0 w 2666"/>
              <a:gd name="T5" fmla="*/ 976 h 1112"/>
              <a:gd name="T6" fmla="*/ 136 w 2666"/>
              <a:gd name="T7" fmla="*/ 1112 h 1112"/>
              <a:gd name="T8" fmla="*/ 1266 w 2666"/>
              <a:gd name="T9" fmla="*/ 1112 h 1112"/>
              <a:gd name="T10" fmla="*/ 1400 w 2666"/>
              <a:gd name="T11" fmla="*/ 1112 h 1112"/>
              <a:gd name="T12" fmla="*/ 2531 w 2666"/>
              <a:gd name="T13" fmla="*/ 1112 h 1112"/>
              <a:gd name="T14" fmla="*/ 2666 w 2666"/>
              <a:gd name="T15" fmla="*/ 976 h 1112"/>
              <a:gd name="T16" fmla="*/ 2666 w 2666"/>
              <a:gd name="T17" fmla="*/ 0 h 1112"/>
              <a:gd name="T18" fmla="*/ 1400 w 2666"/>
              <a:gd name="T19" fmla="*/ 0 h 1112"/>
              <a:gd name="T20" fmla="*/ 1266 w 2666"/>
              <a:gd name="T21" fmla="*/ 0 h 1112"/>
              <a:gd name="T22" fmla="*/ 0 w 2666"/>
              <a:gd name="T23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66" h="1112">
                <a:moveTo>
                  <a:pt x="0" y="0"/>
                </a:moveTo>
                <a:lnTo>
                  <a:pt x="0" y="0"/>
                </a:lnTo>
                <a:lnTo>
                  <a:pt x="0" y="976"/>
                </a:lnTo>
                <a:lnTo>
                  <a:pt x="136" y="1112"/>
                </a:lnTo>
                <a:lnTo>
                  <a:pt x="1266" y="1112"/>
                </a:lnTo>
                <a:lnTo>
                  <a:pt x="1400" y="1112"/>
                </a:lnTo>
                <a:lnTo>
                  <a:pt x="2531" y="1112"/>
                </a:lnTo>
                <a:lnTo>
                  <a:pt x="2666" y="976"/>
                </a:lnTo>
                <a:lnTo>
                  <a:pt x="2666" y="0"/>
                </a:lnTo>
                <a:lnTo>
                  <a:pt x="1400" y="0"/>
                </a:lnTo>
                <a:lnTo>
                  <a:pt x="1266" y="0"/>
                </a:lnTo>
                <a:lnTo>
                  <a:pt x="0" y="0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algn="ctr" defTabSz="456827">
              <a:spcAft>
                <a:spcPts val="538"/>
              </a:spcAft>
            </a:pPr>
            <a:r>
              <a: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CONSTRUCTOR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defTabSz="456827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25 CV Y 3 INSCRITOS PERSONALMENTE</a:t>
            </a:r>
          </a:p>
        </p:txBody>
      </p:sp>
      <p:sp>
        <p:nvSpPr>
          <p:cNvPr id="224" name="Freeform 145"/>
          <p:cNvSpPr>
            <a:spLocks/>
          </p:cNvSpPr>
          <p:nvPr/>
        </p:nvSpPr>
        <p:spPr bwMode="auto">
          <a:xfrm>
            <a:off x="474655" y="5997574"/>
            <a:ext cx="2309091" cy="0"/>
          </a:xfrm>
          <a:custGeom>
            <a:avLst/>
            <a:gdLst>
              <a:gd name="T0" fmla="*/ 0 w 2414"/>
              <a:gd name="T1" fmla="*/ 0 w 2414"/>
              <a:gd name="T2" fmla="*/ 2414 w 241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414">
                <a:moveTo>
                  <a:pt x="0" y="0"/>
                </a:moveTo>
                <a:lnTo>
                  <a:pt x="0" y="0"/>
                </a:lnTo>
                <a:lnTo>
                  <a:pt x="2414" y="0"/>
                </a:lnTo>
              </a:path>
            </a:pathLst>
          </a:custGeom>
          <a:noFill/>
          <a:ln w="9" cap="flat">
            <a:solidFill>
              <a:srgbClr val="FEFEF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217" name="Freeform 206"/>
          <p:cNvSpPr>
            <a:spLocks/>
          </p:cNvSpPr>
          <p:nvPr/>
        </p:nvSpPr>
        <p:spPr bwMode="auto">
          <a:xfrm>
            <a:off x="1761665" y="4697843"/>
            <a:ext cx="150091" cy="95250"/>
          </a:xfrm>
          <a:custGeom>
            <a:avLst/>
            <a:gdLst>
              <a:gd name="T0" fmla="*/ 156 w 156"/>
              <a:gd name="T1" fmla="*/ 101 h 101"/>
              <a:gd name="T2" fmla="*/ 156 w 156"/>
              <a:gd name="T3" fmla="*/ 101 h 101"/>
              <a:gd name="T4" fmla="*/ 78 w 156"/>
              <a:gd name="T5" fmla="*/ 0 h 101"/>
              <a:gd name="T6" fmla="*/ 0 w 156"/>
              <a:gd name="T7" fmla="*/ 101 h 101"/>
              <a:gd name="T8" fmla="*/ 37 w 156"/>
              <a:gd name="T9" fmla="*/ 101 h 101"/>
              <a:gd name="T10" fmla="*/ 78 w 156"/>
              <a:gd name="T11" fmla="*/ 41 h 101"/>
              <a:gd name="T12" fmla="*/ 119 w 156"/>
              <a:gd name="T13" fmla="*/ 101 h 101"/>
              <a:gd name="T14" fmla="*/ 156 w 156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6" h="101">
                <a:moveTo>
                  <a:pt x="156" y="101"/>
                </a:moveTo>
                <a:lnTo>
                  <a:pt x="156" y="101"/>
                </a:lnTo>
                <a:cubicBezTo>
                  <a:pt x="156" y="45"/>
                  <a:pt x="121" y="0"/>
                  <a:pt x="78" y="0"/>
                </a:cubicBezTo>
                <a:cubicBezTo>
                  <a:pt x="35" y="0"/>
                  <a:pt x="0" y="45"/>
                  <a:pt x="0" y="101"/>
                </a:cubicBezTo>
                <a:lnTo>
                  <a:pt x="37" y="101"/>
                </a:lnTo>
                <a:cubicBezTo>
                  <a:pt x="37" y="68"/>
                  <a:pt x="55" y="41"/>
                  <a:pt x="78" y="41"/>
                </a:cubicBezTo>
                <a:cubicBezTo>
                  <a:pt x="100" y="41"/>
                  <a:pt x="119" y="68"/>
                  <a:pt x="119" y="101"/>
                </a:cubicBezTo>
                <a:lnTo>
                  <a:pt x="156" y="101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218" name="Freeform 207"/>
          <p:cNvSpPr>
            <a:spLocks/>
          </p:cNvSpPr>
          <p:nvPr/>
        </p:nvSpPr>
        <p:spPr bwMode="auto">
          <a:xfrm>
            <a:off x="1750114" y="4793093"/>
            <a:ext cx="173182" cy="102254"/>
          </a:xfrm>
          <a:custGeom>
            <a:avLst/>
            <a:gdLst>
              <a:gd name="T0" fmla="*/ 0 w 182"/>
              <a:gd name="T1" fmla="*/ 108 h 108"/>
              <a:gd name="T2" fmla="*/ 0 w 182"/>
              <a:gd name="T3" fmla="*/ 108 h 108"/>
              <a:gd name="T4" fmla="*/ 182 w 182"/>
              <a:gd name="T5" fmla="*/ 108 h 108"/>
              <a:gd name="T6" fmla="*/ 182 w 182"/>
              <a:gd name="T7" fmla="*/ 0 h 108"/>
              <a:gd name="T8" fmla="*/ 0 w 182"/>
              <a:gd name="T9" fmla="*/ 0 h 108"/>
              <a:gd name="T10" fmla="*/ 0 w 182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" h="108">
                <a:moveTo>
                  <a:pt x="0" y="108"/>
                </a:moveTo>
                <a:lnTo>
                  <a:pt x="0" y="108"/>
                </a:lnTo>
                <a:lnTo>
                  <a:pt x="182" y="108"/>
                </a:lnTo>
                <a:lnTo>
                  <a:pt x="182" y="0"/>
                </a:lnTo>
                <a:lnTo>
                  <a:pt x="0" y="0"/>
                </a:lnTo>
                <a:lnTo>
                  <a:pt x="0" y="108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219" name="Freeform 208"/>
          <p:cNvSpPr>
            <a:spLocks/>
          </p:cNvSpPr>
          <p:nvPr/>
        </p:nvSpPr>
        <p:spPr bwMode="auto">
          <a:xfrm>
            <a:off x="1761665" y="4960595"/>
            <a:ext cx="150091" cy="96651"/>
          </a:xfrm>
          <a:custGeom>
            <a:avLst/>
            <a:gdLst>
              <a:gd name="T0" fmla="*/ 156 w 156"/>
              <a:gd name="T1" fmla="*/ 101 h 101"/>
              <a:gd name="T2" fmla="*/ 156 w 156"/>
              <a:gd name="T3" fmla="*/ 101 h 101"/>
              <a:gd name="T4" fmla="*/ 78 w 156"/>
              <a:gd name="T5" fmla="*/ 0 h 101"/>
              <a:gd name="T6" fmla="*/ 0 w 156"/>
              <a:gd name="T7" fmla="*/ 101 h 101"/>
              <a:gd name="T8" fmla="*/ 37 w 156"/>
              <a:gd name="T9" fmla="*/ 101 h 101"/>
              <a:gd name="T10" fmla="*/ 78 w 156"/>
              <a:gd name="T11" fmla="*/ 41 h 101"/>
              <a:gd name="T12" fmla="*/ 119 w 156"/>
              <a:gd name="T13" fmla="*/ 101 h 101"/>
              <a:gd name="T14" fmla="*/ 156 w 156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6" h="101">
                <a:moveTo>
                  <a:pt x="156" y="101"/>
                </a:moveTo>
                <a:lnTo>
                  <a:pt x="156" y="101"/>
                </a:lnTo>
                <a:cubicBezTo>
                  <a:pt x="156" y="45"/>
                  <a:pt x="121" y="0"/>
                  <a:pt x="78" y="0"/>
                </a:cubicBezTo>
                <a:cubicBezTo>
                  <a:pt x="35" y="0"/>
                  <a:pt x="0" y="45"/>
                  <a:pt x="0" y="101"/>
                </a:cubicBezTo>
                <a:lnTo>
                  <a:pt x="37" y="101"/>
                </a:lnTo>
                <a:cubicBezTo>
                  <a:pt x="37" y="68"/>
                  <a:pt x="55" y="41"/>
                  <a:pt x="78" y="41"/>
                </a:cubicBezTo>
                <a:cubicBezTo>
                  <a:pt x="100" y="41"/>
                  <a:pt x="119" y="68"/>
                  <a:pt x="119" y="101"/>
                </a:cubicBezTo>
                <a:lnTo>
                  <a:pt x="156" y="101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220" name="Freeform 209"/>
          <p:cNvSpPr>
            <a:spLocks/>
          </p:cNvSpPr>
          <p:nvPr/>
        </p:nvSpPr>
        <p:spPr bwMode="auto">
          <a:xfrm>
            <a:off x="1750114" y="5055845"/>
            <a:ext cx="173182" cy="103654"/>
          </a:xfrm>
          <a:custGeom>
            <a:avLst/>
            <a:gdLst>
              <a:gd name="T0" fmla="*/ 0 w 182"/>
              <a:gd name="T1" fmla="*/ 108 h 108"/>
              <a:gd name="T2" fmla="*/ 0 w 182"/>
              <a:gd name="T3" fmla="*/ 108 h 108"/>
              <a:gd name="T4" fmla="*/ 182 w 182"/>
              <a:gd name="T5" fmla="*/ 108 h 108"/>
              <a:gd name="T6" fmla="*/ 182 w 182"/>
              <a:gd name="T7" fmla="*/ 0 h 108"/>
              <a:gd name="T8" fmla="*/ 0 w 182"/>
              <a:gd name="T9" fmla="*/ 0 h 108"/>
              <a:gd name="T10" fmla="*/ 0 w 182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" h="108">
                <a:moveTo>
                  <a:pt x="0" y="108"/>
                </a:moveTo>
                <a:lnTo>
                  <a:pt x="0" y="108"/>
                </a:lnTo>
                <a:lnTo>
                  <a:pt x="182" y="108"/>
                </a:lnTo>
                <a:lnTo>
                  <a:pt x="182" y="0"/>
                </a:lnTo>
                <a:lnTo>
                  <a:pt x="0" y="0"/>
                </a:lnTo>
                <a:lnTo>
                  <a:pt x="0" y="108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12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/>
        </p:nvSpPr>
        <p:spPr>
          <a:xfrm>
            <a:off x="645936" y="1135268"/>
            <a:ext cx="6997161" cy="1489123"/>
          </a:xfrm>
          <a:prstGeom prst="rect">
            <a:avLst/>
          </a:prstGeom>
        </p:spPr>
        <p:txBody>
          <a:bodyPr vert="horz" lIns="101798" tIns="50899" rIns="101798" bIns="50899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9400" spc="-90" dirty="0">
                <a:solidFill>
                  <a:prstClr val="black">
                    <a:lumMod val="50000"/>
                    <a:lumOff val="50000"/>
                  </a:prstClr>
                </a:solidFill>
                <a:cs typeface="Futura Std Medium"/>
              </a:rPr>
              <a:t>QUEBRANTAR</a:t>
            </a:r>
          </a:p>
        </p:txBody>
      </p:sp>
      <p:sp>
        <p:nvSpPr>
          <p:cNvPr id="19" name="Title 1"/>
          <p:cNvSpPr>
            <a:spLocks noGrp="1"/>
          </p:cNvSpPr>
          <p:nvPr/>
        </p:nvSpPr>
        <p:spPr>
          <a:xfrm rot="16200000">
            <a:off x="7162603" y="1082660"/>
            <a:ext cx="1408742" cy="1334655"/>
          </a:xfrm>
          <a:prstGeom prst="rect">
            <a:avLst/>
          </a:prstGeom>
        </p:spPr>
        <p:txBody>
          <a:bodyPr vert="horz" lIns="101798" tIns="50899" rIns="101798" bIns="50899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8600" dirty="0">
                <a:solidFill>
                  <a:srgbClr val="E46C0A"/>
                </a:solidFill>
                <a:cs typeface="Futura Std Medium"/>
              </a:rPr>
              <a:t>EL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6349" y="4518119"/>
            <a:ext cx="5806012" cy="1557238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s-MX" sz="4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Conviértase en un Constructor</a:t>
            </a:r>
          </a:p>
        </p:txBody>
      </p:sp>
      <p:sp>
        <p:nvSpPr>
          <p:cNvPr id="10" name="Title 1"/>
          <p:cNvSpPr>
            <a:spLocks noGrp="1"/>
          </p:cNvSpPr>
          <p:nvPr/>
        </p:nvSpPr>
        <p:spPr>
          <a:xfrm>
            <a:off x="540380" y="2364718"/>
            <a:ext cx="8062641" cy="1797483"/>
          </a:xfrm>
          <a:prstGeom prst="rect">
            <a:avLst/>
          </a:prstGeom>
        </p:spPr>
        <p:txBody>
          <a:bodyPr vert="horz" lIns="101798" tIns="50899" rIns="101798" bIns="50899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900" dirty="0">
                <a:solidFill>
                  <a:srgbClr val="E46C0A"/>
                </a:solidFill>
                <a:cs typeface="Futura Std Medium"/>
              </a:rPr>
              <a:t>CODIGO</a:t>
            </a:r>
          </a:p>
        </p:txBody>
      </p:sp>
      <p:grpSp>
        <p:nvGrpSpPr>
          <p:cNvPr id="11" name="Group 6"/>
          <p:cNvGrpSpPr/>
          <p:nvPr/>
        </p:nvGrpSpPr>
        <p:grpSpPr>
          <a:xfrm>
            <a:off x="6434186" y="4825090"/>
            <a:ext cx="1015882" cy="1207982"/>
            <a:chOff x="3307079" y="726558"/>
            <a:chExt cx="2031764" cy="241596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92046" y="726558"/>
              <a:ext cx="1283219" cy="136876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7079" y="1773755"/>
              <a:ext cx="2031764" cy="1368767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9660" y="5369947"/>
            <a:ext cx="641610" cy="684384"/>
          </a:xfrm>
          <a:prstGeom prst="rect">
            <a:avLst/>
          </a:prstGeom>
        </p:spPr>
      </p:pic>
      <p:cxnSp>
        <p:nvCxnSpPr>
          <p:cNvPr id="17" name="Straight Connector 16"/>
          <p:cNvCxnSpPr>
            <a:stCxn id="12" idx="3"/>
          </p:cNvCxnSpPr>
          <p:nvPr/>
        </p:nvCxnSpPr>
        <p:spPr>
          <a:xfrm>
            <a:off x="7268281" y="5167282"/>
            <a:ext cx="526217" cy="3421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82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3194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01072" y="440275"/>
            <a:ext cx="842928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3069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BONOS DE CODIFICACIÓN 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2281348" y="4921229"/>
            <a:ext cx="6673394" cy="60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506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506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506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5064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456827" eaLnBrk="1" hangingPunct="1"/>
            <a:r>
              <a:rPr lang="es-MX" sz="3100">
                <a:solidFill>
                  <a:srgbClr val="F79646">
                    <a:lumMod val="75000"/>
                  </a:srgbClr>
                </a:solidFill>
                <a:latin typeface="Calibri"/>
                <a:cs typeface="Futura Std Medium"/>
              </a:rPr>
              <a:t>Mi equipo Codificado</a:t>
            </a:r>
          </a:p>
        </p:txBody>
      </p:sp>
      <p:sp>
        <p:nvSpPr>
          <p:cNvPr id="23" name="Bonus percentage based on"/>
          <p:cNvSpPr/>
          <p:nvPr/>
        </p:nvSpPr>
        <p:spPr>
          <a:xfrm>
            <a:off x="2304997" y="6016235"/>
            <a:ext cx="5730896" cy="656863"/>
          </a:xfrm>
          <a:prstGeom prst="rect">
            <a:avLst/>
          </a:prstGeom>
        </p:spPr>
        <p:txBody>
          <a:bodyPr wrap="square" lIns="101798" tIns="50899" rIns="101798" bIns="50899">
            <a:spAutoFit/>
          </a:bodyPr>
          <a:lstStyle/>
          <a:p>
            <a:pPr defTabSz="456827"/>
            <a:r>
              <a:rPr lang="es-ES" dirty="0">
                <a:solidFill>
                  <a:prstClr val="black"/>
                </a:solidFill>
                <a:cs typeface="Futura Std Medium"/>
              </a:rPr>
              <a:t>Porcentaje de bonificación sobre la base de Rango</a:t>
            </a:r>
            <a:r>
              <a:rPr lang="en-US" dirty="0">
                <a:solidFill>
                  <a:prstClr val="black"/>
                </a:solidFill>
                <a:cs typeface="Futura Std Medium"/>
              </a:rPr>
              <a:t>:</a:t>
            </a:r>
          </a:p>
          <a:p>
            <a:pPr defTabSz="456827"/>
            <a:r>
              <a:rPr lang="en-US" dirty="0">
                <a:solidFill>
                  <a:srgbClr val="E46C0A"/>
                </a:solidFill>
                <a:cs typeface="Futura Std Medium"/>
              </a:rPr>
              <a:t>Constructor–2%  </a:t>
            </a:r>
            <a:r>
              <a:rPr lang="en-US" dirty="0" err="1">
                <a:solidFill>
                  <a:srgbClr val="E46C0A"/>
                </a:solidFill>
                <a:cs typeface="Futura Std Medium"/>
              </a:rPr>
              <a:t>Lider</a:t>
            </a:r>
            <a:r>
              <a:rPr lang="en-US" dirty="0">
                <a:solidFill>
                  <a:srgbClr val="E46C0A"/>
                </a:solidFill>
                <a:cs typeface="Futura Std Medium"/>
              </a:rPr>
              <a:t>–6%  Premier–10%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296334" y="5347055"/>
            <a:ext cx="6658406" cy="73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/>
          <a:p>
            <a:pPr defTabSz="456827"/>
            <a:r>
              <a:rPr lang="es-MX" sz="2000" dirty="0">
                <a:solidFill>
                  <a:prstClr val="black"/>
                </a:solidFill>
                <a:cs typeface="Futura Std Medium"/>
              </a:rPr>
              <a:t>Bono codificado paga “Amplia Infinidad" a partir del 3</a:t>
            </a:r>
            <a:r>
              <a:rPr lang="es-MX" sz="2000" baseline="30000" dirty="0">
                <a:solidFill>
                  <a:prstClr val="black"/>
                </a:solidFill>
                <a:cs typeface="Futura Std Medium"/>
              </a:rPr>
              <a:t>er</a:t>
            </a:r>
            <a:r>
              <a:rPr lang="es-MX" sz="2000" dirty="0">
                <a:solidFill>
                  <a:prstClr val="black"/>
                </a:solidFill>
                <a:cs typeface="Futura Std Medium"/>
              </a:rPr>
              <a:t> Miembro inscrito personalmente y cada uno después de este.</a:t>
            </a:r>
          </a:p>
        </p:txBody>
      </p:sp>
      <p:pic>
        <p:nvPicPr>
          <p:cNvPr id="93" name="Picture 9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323" y="2521480"/>
            <a:ext cx="374930" cy="386291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311" y="1704234"/>
            <a:ext cx="461010" cy="474980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2130" y="2521480"/>
            <a:ext cx="374930" cy="386291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4626" y="2521480"/>
            <a:ext cx="374929" cy="386291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3436" y="2521480"/>
            <a:ext cx="374929" cy="386291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236" y="2521480"/>
            <a:ext cx="374929" cy="386291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1046" y="2521480"/>
            <a:ext cx="374929" cy="386291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9848" y="2521480"/>
            <a:ext cx="374929" cy="386291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6926" y="3170267"/>
            <a:ext cx="374929" cy="386291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7166" y="3170267"/>
            <a:ext cx="374929" cy="386291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126" y="3170267"/>
            <a:ext cx="374929" cy="386291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2906" y="3170267"/>
            <a:ext cx="374929" cy="386291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8908" y="3170267"/>
            <a:ext cx="374929" cy="386291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148" y="3170267"/>
            <a:ext cx="374929" cy="386291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9466" y="3170267"/>
            <a:ext cx="374929" cy="386291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9706" y="3170267"/>
            <a:ext cx="374929" cy="386291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2476" y="3819056"/>
            <a:ext cx="374929" cy="386291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2716" y="3819056"/>
            <a:ext cx="374929" cy="386291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5436" y="3819056"/>
            <a:ext cx="374929" cy="386291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5676" y="3819056"/>
            <a:ext cx="374929" cy="386291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6926" y="4467845"/>
            <a:ext cx="374929" cy="386291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858" y="4467845"/>
            <a:ext cx="374929" cy="386291"/>
          </a:xfrm>
          <a:prstGeom prst="rect">
            <a:avLst/>
          </a:prstGeom>
        </p:spPr>
      </p:pic>
      <p:pic>
        <p:nvPicPr>
          <p:cNvPr id="116" name="Picture 115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316" y="3819056"/>
            <a:ext cx="374929" cy="386291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1556" y="3819056"/>
            <a:ext cx="374929" cy="386291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6669" y="4467845"/>
            <a:ext cx="374929" cy="386291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E3E3E3">
                <a:tint val="45000"/>
                <a:satMod val="400000"/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909" y="4467845"/>
            <a:ext cx="374929" cy="386291"/>
          </a:xfrm>
          <a:prstGeom prst="rect">
            <a:avLst/>
          </a:prstGeom>
        </p:spPr>
      </p:pic>
      <p:cxnSp>
        <p:nvCxnSpPr>
          <p:cNvPr id="5" name="Straight Connector 4"/>
          <p:cNvCxnSpPr>
            <a:stCxn id="93" idx="0"/>
            <a:endCxn id="95" idx="2"/>
          </p:cNvCxnSpPr>
          <p:nvPr/>
        </p:nvCxnSpPr>
        <p:spPr>
          <a:xfrm flipV="1">
            <a:off x="660791" y="2179214"/>
            <a:ext cx="1532028" cy="3422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>
            <a:stCxn id="96" idx="0"/>
            <a:endCxn id="95" idx="2"/>
          </p:cNvCxnSpPr>
          <p:nvPr/>
        </p:nvCxnSpPr>
        <p:spPr>
          <a:xfrm flipV="1">
            <a:off x="1659594" y="2179214"/>
            <a:ext cx="533222" cy="3422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>
            <a:stCxn id="97" idx="0"/>
            <a:endCxn id="95" idx="2"/>
          </p:cNvCxnSpPr>
          <p:nvPr/>
        </p:nvCxnSpPr>
        <p:spPr>
          <a:xfrm flipH="1" flipV="1">
            <a:off x="2192818" y="2179214"/>
            <a:ext cx="599274" cy="3422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98" idx="0"/>
            <a:endCxn id="95" idx="2"/>
          </p:cNvCxnSpPr>
          <p:nvPr/>
        </p:nvCxnSpPr>
        <p:spPr>
          <a:xfrm flipH="1" flipV="1">
            <a:off x="2192823" y="2179214"/>
            <a:ext cx="1598079" cy="3422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99" idx="0"/>
            <a:endCxn id="95" idx="2"/>
          </p:cNvCxnSpPr>
          <p:nvPr/>
        </p:nvCxnSpPr>
        <p:spPr>
          <a:xfrm flipH="1" flipV="1">
            <a:off x="2192818" y="2179214"/>
            <a:ext cx="2596885" cy="3422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00" idx="0"/>
            <a:endCxn id="95" idx="2"/>
          </p:cNvCxnSpPr>
          <p:nvPr/>
        </p:nvCxnSpPr>
        <p:spPr>
          <a:xfrm flipH="1" flipV="1">
            <a:off x="2192820" y="2179214"/>
            <a:ext cx="3595690" cy="3422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101" idx="0"/>
            <a:endCxn id="95" idx="2"/>
          </p:cNvCxnSpPr>
          <p:nvPr/>
        </p:nvCxnSpPr>
        <p:spPr>
          <a:xfrm flipH="1" flipV="1">
            <a:off x="2192817" y="2179214"/>
            <a:ext cx="4594496" cy="34226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>
            <a:stCxn id="102" idx="0"/>
            <a:endCxn id="97" idx="2"/>
          </p:cNvCxnSpPr>
          <p:nvPr/>
        </p:nvCxnSpPr>
        <p:spPr>
          <a:xfrm flipV="1">
            <a:off x="2514396" y="2907775"/>
            <a:ext cx="277701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104" idx="0"/>
            <a:endCxn id="98" idx="2"/>
          </p:cNvCxnSpPr>
          <p:nvPr/>
        </p:nvCxnSpPr>
        <p:spPr>
          <a:xfrm flipV="1">
            <a:off x="3536586" y="2907775"/>
            <a:ext cx="254309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>
            <a:stCxn id="106" idx="0"/>
            <a:endCxn id="99" idx="2"/>
          </p:cNvCxnSpPr>
          <p:nvPr/>
        </p:nvCxnSpPr>
        <p:spPr>
          <a:xfrm flipV="1">
            <a:off x="4526373" y="2907775"/>
            <a:ext cx="263328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>
            <a:stCxn id="103" idx="0"/>
            <a:endCxn id="97" idx="2"/>
          </p:cNvCxnSpPr>
          <p:nvPr/>
        </p:nvCxnSpPr>
        <p:spPr>
          <a:xfrm flipH="1" flipV="1">
            <a:off x="2792090" y="2907775"/>
            <a:ext cx="272539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>
            <a:stCxn id="105" idx="0"/>
            <a:endCxn id="98" idx="2"/>
          </p:cNvCxnSpPr>
          <p:nvPr/>
        </p:nvCxnSpPr>
        <p:spPr>
          <a:xfrm flipH="1" flipV="1">
            <a:off x="3790900" y="2907775"/>
            <a:ext cx="259470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>
            <a:stCxn id="107" idx="0"/>
            <a:endCxn id="99" idx="2"/>
          </p:cNvCxnSpPr>
          <p:nvPr/>
        </p:nvCxnSpPr>
        <p:spPr>
          <a:xfrm flipH="1" flipV="1">
            <a:off x="4789701" y="2907775"/>
            <a:ext cx="286912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 flipV="1">
            <a:off x="6523985" y="2910996"/>
            <a:ext cx="263328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>
          <a:xfrm flipH="1" flipV="1">
            <a:off x="6787313" y="2910996"/>
            <a:ext cx="286912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 flipV="1">
            <a:off x="2798882" y="3559549"/>
            <a:ext cx="263328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 flipH="1" flipV="1">
            <a:off x="3062210" y="3559549"/>
            <a:ext cx="286912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 flipV="1">
            <a:off x="4263045" y="3559549"/>
            <a:ext cx="263328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/>
          <p:nvPr/>
        </p:nvCxnSpPr>
        <p:spPr>
          <a:xfrm flipH="1" flipV="1">
            <a:off x="4526373" y="3559549"/>
            <a:ext cx="286912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 flipV="1">
            <a:off x="6812955" y="3559549"/>
            <a:ext cx="263328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flipH="1" flipV="1">
            <a:off x="7076283" y="3559549"/>
            <a:ext cx="286912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/>
          <p:cNvCxnSpPr/>
          <p:nvPr/>
        </p:nvCxnSpPr>
        <p:spPr>
          <a:xfrm flipV="1">
            <a:off x="7099871" y="4205354"/>
            <a:ext cx="263328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 flipH="1" flipV="1">
            <a:off x="7363199" y="4205354"/>
            <a:ext cx="286912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/>
          <p:nvPr/>
        </p:nvCxnSpPr>
        <p:spPr>
          <a:xfrm flipV="1">
            <a:off x="2528762" y="4205354"/>
            <a:ext cx="263328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 flipH="1" flipV="1">
            <a:off x="2792090" y="4205354"/>
            <a:ext cx="286912" cy="2624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>
            <a:endCxn id="95" idx="2"/>
          </p:cNvCxnSpPr>
          <p:nvPr/>
        </p:nvCxnSpPr>
        <p:spPr>
          <a:xfrm flipV="1">
            <a:off x="2168931" y="2179214"/>
            <a:ext cx="23888" cy="295803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1" name="Infinity Wide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323" y="1700496"/>
            <a:ext cx="1716597" cy="820982"/>
          </a:xfrm>
          <a:prstGeom prst="rect">
            <a:avLst/>
          </a:prstGeom>
        </p:spPr>
      </p:pic>
      <p:pic>
        <p:nvPicPr>
          <p:cNvPr id="172" name="Infinity Deep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06" y="4814646"/>
            <a:ext cx="844353" cy="176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1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Why+LPGn Final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990606"/>
            <a:ext cx="7315200" cy="4876799"/>
          </a:xfrm>
        </p:spPr>
      </p:pic>
    </p:spTree>
    <p:extLst>
      <p:ext uri="{BB962C8B-B14F-4D97-AF65-F5344CB8AC3E}">
        <p14:creationId xmlns:p14="http://schemas.microsoft.com/office/powerpoint/2010/main" val="290438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  <p:extLst mod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341920"/>
            <a:ext cx="8128004" cy="1312827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s-ES" sz="4000" dirty="0">
                <a:solidFill>
                  <a:prstClr val="white"/>
                </a:solidFill>
              </a:rPr>
              <a:t>BONO DE IGUALACIÓN DE CODIFICACIÓN</a:t>
            </a:r>
          </a:p>
        </p:txBody>
      </p:sp>
      <p:sp>
        <p:nvSpPr>
          <p:cNvPr id="23" name="Bonus percentage based on"/>
          <p:cNvSpPr/>
          <p:nvPr/>
        </p:nvSpPr>
        <p:spPr>
          <a:xfrm>
            <a:off x="179425" y="4777443"/>
            <a:ext cx="3654573" cy="1795648"/>
          </a:xfrm>
          <a:prstGeom prst="rect">
            <a:avLst/>
          </a:prstGeom>
        </p:spPr>
        <p:txBody>
          <a:bodyPr wrap="square" lIns="101798" tIns="50899" rIns="101798" bIns="50899">
            <a:spAutoFit/>
          </a:bodyPr>
          <a:lstStyle/>
          <a:p>
            <a:pPr algn="ctr" defTabSz="456827"/>
            <a:r>
              <a:rPr lang="es-ES" sz="2200" dirty="0">
                <a:solidFill>
                  <a:prstClr val="black"/>
                </a:solidFill>
                <a:cs typeface="Futura Std Medium"/>
              </a:rPr>
              <a:t>Premier pagado abajo 5 generaciones de equipos codificados </a:t>
            </a:r>
            <a:r>
              <a:rPr lang="es-ES" sz="2200" dirty="0" err="1">
                <a:solidFill>
                  <a:prstClr val="black"/>
                </a:solidFill>
                <a:cs typeface="Futura Std Medium"/>
              </a:rPr>
              <a:t>codificados</a:t>
            </a:r>
            <a:r>
              <a:rPr lang="es-ES" sz="2200" dirty="0">
                <a:solidFill>
                  <a:prstClr val="black"/>
                </a:solidFill>
                <a:cs typeface="Futura Std Medium"/>
              </a:rPr>
              <a:t> todos los equipos son </a:t>
            </a:r>
            <a:r>
              <a:rPr lang="es-ES" sz="2200" dirty="0" err="1">
                <a:solidFill>
                  <a:prstClr val="black"/>
                </a:solidFill>
                <a:cs typeface="Futura Std Medium"/>
              </a:rPr>
              <a:t>Infinity</a:t>
            </a:r>
            <a:r>
              <a:rPr lang="es-ES" sz="2200" dirty="0">
                <a:solidFill>
                  <a:prstClr val="black"/>
                </a:solidFill>
                <a:cs typeface="Futura Std Medium"/>
              </a:rPr>
              <a:t> </a:t>
            </a:r>
            <a:r>
              <a:rPr lang="es-ES" sz="2200" dirty="0" err="1">
                <a:solidFill>
                  <a:prstClr val="black"/>
                </a:solidFill>
                <a:cs typeface="Futura Std Medium"/>
              </a:rPr>
              <a:t>Infinity</a:t>
            </a:r>
            <a:r>
              <a:rPr lang="es-ES" sz="2200" dirty="0">
                <a:solidFill>
                  <a:prstClr val="black"/>
                </a:solidFill>
                <a:cs typeface="Futura Std Medium"/>
              </a:rPr>
              <a:t> &amp; ancho profundidad</a:t>
            </a:r>
            <a:endParaRPr lang="en-US" sz="2200" dirty="0">
              <a:solidFill>
                <a:prstClr val="black"/>
              </a:solidFill>
              <a:cs typeface="Futura Std Medium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27931" y="1702228"/>
            <a:ext cx="4713485" cy="1579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/>
          <a:p>
            <a:pPr defTabSz="456827"/>
            <a:r>
              <a:rPr lang="es-ES" sz="2400" dirty="0">
                <a:solidFill>
                  <a:prstClr val="black"/>
                </a:solidFill>
                <a:cs typeface="Futura Std Medium"/>
              </a:rPr>
              <a:t>Se le pagará un bono de igualación de codificación cuando alguien de su equipo codificado empieza su propio equipo codificado</a:t>
            </a:r>
            <a:endParaRPr lang="en-US" sz="2400" dirty="0">
              <a:solidFill>
                <a:prstClr val="black"/>
              </a:solidFill>
              <a:cs typeface="Futura Std Medium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2528" y="1702228"/>
            <a:ext cx="273880" cy="2821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88" y="1978166"/>
            <a:ext cx="1170214" cy="7097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037" y="1978166"/>
            <a:ext cx="481364" cy="7097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348" y="1978166"/>
            <a:ext cx="1170214" cy="7097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3612" y="2041557"/>
            <a:ext cx="24899" cy="20265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7097" y="2681648"/>
            <a:ext cx="962729" cy="47029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914" y="3145705"/>
            <a:ext cx="630753" cy="47029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814" y="3610303"/>
            <a:ext cx="630753" cy="4702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484" y="3145705"/>
            <a:ext cx="630753" cy="47029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384" y="3610303"/>
            <a:ext cx="630753" cy="47029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565" y="3610303"/>
            <a:ext cx="1153615" cy="47029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584" y="3160909"/>
            <a:ext cx="24899" cy="202656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2947" y="4074936"/>
            <a:ext cx="630753" cy="47029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2901" y="4068117"/>
            <a:ext cx="1153615" cy="47029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6066" y="3685232"/>
            <a:ext cx="24899" cy="202656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9064" y="4532174"/>
            <a:ext cx="630753" cy="47029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1122" y="4532174"/>
            <a:ext cx="1153615" cy="47029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2884" y="4996230"/>
            <a:ext cx="630753" cy="47029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4170" y="5002473"/>
            <a:ext cx="1153615" cy="47029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9595" y="5476644"/>
            <a:ext cx="630753" cy="47029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4673" y="4531663"/>
            <a:ext cx="24938" cy="202974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0257" y="5476644"/>
            <a:ext cx="1153615" cy="47029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4735" y="5946942"/>
            <a:ext cx="630753" cy="47029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159" y="5002474"/>
            <a:ext cx="22304" cy="181535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0365" y="4074936"/>
            <a:ext cx="24899" cy="20265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4384" y="2691163"/>
            <a:ext cx="1108144" cy="733233"/>
          </a:xfrm>
          <a:prstGeom prst="rect">
            <a:avLst/>
          </a:prstGeom>
          <a:noFill/>
        </p:spPr>
        <p:txBody>
          <a:bodyPr wrap="square" lIns="82003" tIns="41000" rIns="82003" bIns="41000" rtlCol="0">
            <a:spAutoFit/>
          </a:bodyPr>
          <a:lstStyle/>
          <a:p>
            <a:pPr algn="ctr" defTabSz="456827"/>
            <a:r>
              <a:rPr lang="en-US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EQUIPO DE IGUALACIO DE MATRIZ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25720" y="4080601"/>
            <a:ext cx="1315318" cy="515978"/>
          </a:xfrm>
          <a:prstGeom prst="rect">
            <a:avLst/>
          </a:prstGeom>
          <a:noFill/>
        </p:spPr>
        <p:txBody>
          <a:bodyPr wrap="square" lIns="82003" tIns="41000" rIns="82003" bIns="41000" rtlCol="0">
            <a:spAutoFit/>
          </a:bodyPr>
          <a:lstStyle/>
          <a:p>
            <a:pPr algn="ctr" defTabSz="456827"/>
            <a:r>
              <a:rPr lang="en-US" sz="1400" dirty="0">
                <a:solidFill>
                  <a:srgbClr val="4BACC6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EQUIPO CODIFICADO</a:t>
            </a:r>
          </a:p>
        </p:txBody>
      </p:sp>
    </p:spTree>
    <p:extLst>
      <p:ext uri="{BB962C8B-B14F-4D97-AF65-F5344CB8AC3E}">
        <p14:creationId xmlns:p14="http://schemas.microsoft.com/office/powerpoint/2010/main" val="31344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REMIER CM1 TEXT"/>
          <p:cNvSpPr/>
          <p:nvPr/>
        </p:nvSpPr>
        <p:spPr>
          <a:xfrm>
            <a:off x="457200" y="1392972"/>
            <a:ext cx="8382000" cy="39703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365" tIns="45683" rIns="91365" bIns="45683">
            <a:spAutoFit/>
          </a:bodyPr>
          <a:lstStyle/>
          <a:p>
            <a:pPr defTabSz="456827">
              <a:tabLst>
                <a:tab pos="7992221" algn="r"/>
              </a:tabLst>
            </a:pPr>
            <a:r>
              <a:rPr lang="en-US" sz="3600" b="1" dirty="0">
                <a:solidFill>
                  <a:srgbClr val="E46C0A"/>
                </a:solidFill>
                <a:latin typeface="Futura Std Heavy"/>
              </a:rPr>
              <a:t>PRIMERA GENERACIÓN	15%</a:t>
            </a:r>
          </a:p>
          <a:p>
            <a:pPr defTabSz="456827">
              <a:tabLst>
                <a:tab pos="7992221" algn="r"/>
              </a:tabLst>
            </a:pPr>
            <a:endParaRPr lang="en-US" b="1" dirty="0">
              <a:solidFill>
                <a:srgbClr val="E46C0A"/>
              </a:solidFill>
              <a:latin typeface="Futura Std Heavy"/>
            </a:endParaRPr>
          </a:p>
          <a:p>
            <a:pPr defTabSz="456827">
              <a:tabLst>
                <a:tab pos="7992221" algn="r"/>
              </a:tabLst>
            </a:pPr>
            <a:r>
              <a:rPr lang="en-US" sz="3600" b="1" dirty="0">
                <a:solidFill>
                  <a:srgbClr val="E46C0A"/>
                </a:solidFill>
                <a:latin typeface="Futura Std Heavy"/>
              </a:rPr>
              <a:t>SEGUNDA GENERACIÓN 	10%</a:t>
            </a:r>
          </a:p>
          <a:p>
            <a:pPr defTabSz="456827">
              <a:tabLst>
                <a:tab pos="7992221" algn="r"/>
              </a:tabLst>
            </a:pPr>
            <a:endParaRPr lang="en-US" b="1" dirty="0">
              <a:solidFill>
                <a:srgbClr val="E46C0A"/>
              </a:solidFill>
              <a:latin typeface="Futura Std Heavy"/>
            </a:endParaRPr>
          </a:p>
          <a:p>
            <a:pPr defTabSz="456827">
              <a:tabLst>
                <a:tab pos="7992221" algn="r"/>
              </a:tabLst>
            </a:pPr>
            <a:r>
              <a:rPr lang="en-US" sz="3600" b="1" dirty="0">
                <a:solidFill>
                  <a:srgbClr val="E46C0A"/>
                </a:solidFill>
                <a:latin typeface="Futura Std Heavy"/>
              </a:rPr>
              <a:t>TERCERA GENERACIÓN	10%</a:t>
            </a:r>
          </a:p>
          <a:p>
            <a:pPr defTabSz="456827">
              <a:tabLst>
                <a:tab pos="7992221" algn="r"/>
              </a:tabLst>
            </a:pPr>
            <a:endParaRPr lang="en-US" b="1" dirty="0">
              <a:solidFill>
                <a:srgbClr val="E46C0A"/>
              </a:solidFill>
              <a:latin typeface="Futura Std Heavy"/>
            </a:endParaRPr>
          </a:p>
          <a:p>
            <a:pPr defTabSz="456827">
              <a:tabLst>
                <a:tab pos="7992221" algn="r"/>
              </a:tabLst>
            </a:pPr>
            <a:r>
              <a:rPr lang="en-US" sz="3600" b="1" dirty="0">
                <a:solidFill>
                  <a:srgbClr val="E46C0A"/>
                </a:solidFill>
                <a:latin typeface="Futura Std Heavy"/>
              </a:rPr>
              <a:t>CUARTA GENERACIÓN	10%</a:t>
            </a:r>
          </a:p>
          <a:p>
            <a:pPr defTabSz="456827">
              <a:tabLst>
                <a:tab pos="7992221" algn="r"/>
              </a:tabLst>
            </a:pPr>
            <a:endParaRPr lang="en-US" b="1" dirty="0">
              <a:solidFill>
                <a:srgbClr val="E46C0A"/>
              </a:solidFill>
              <a:latin typeface="Futura Std Heavy"/>
            </a:endParaRPr>
          </a:p>
          <a:p>
            <a:pPr defTabSz="456827">
              <a:tabLst>
                <a:tab pos="7992221" algn="r"/>
              </a:tabLst>
            </a:pPr>
            <a:r>
              <a:rPr lang="en-US" sz="3600" b="1" dirty="0">
                <a:solidFill>
                  <a:srgbClr val="E46C0A"/>
                </a:solidFill>
                <a:latin typeface="Futura Std Heavy"/>
              </a:rPr>
              <a:t>QUINTA GENERACIÓN	  5%</a:t>
            </a:r>
          </a:p>
        </p:txBody>
      </p:sp>
    </p:spTree>
    <p:extLst>
      <p:ext uri="{BB962C8B-B14F-4D97-AF65-F5344CB8AC3E}">
        <p14:creationId xmlns:p14="http://schemas.microsoft.com/office/powerpoint/2010/main" val="212279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7" y="440275"/>
            <a:ext cx="82973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UNINIVEL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54182" y="4273487"/>
            <a:ext cx="8009246" cy="231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/>
          <a:p>
            <a:pPr algn="ctr" defTabSz="456827"/>
            <a:r>
              <a:rPr lang="es-ES" sz="2400" dirty="0">
                <a:solidFill>
                  <a:prstClr val="black"/>
                </a:solidFill>
                <a:cs typeface="Myriad Pro" charset="0"/>
              </a:rPr>
              <a:t>También conocido como genealogía de patrocinio, cuando usted inscribe nuevos miembros serán sus directos y su primera generación. Cuando alguien en su primera generación inscribe a nuevos miembros, serán directos de ellos y su primera generación, para usted serán su segunda generación... y así sucesivamente, tercera, etc..</a:t>
            </a:r>
            <a:endParaRPr lang="en-US" sz="2400" dirty="0">
              <a:solidFill>
                <a:prstClr val="black"/>
              </a:solidFill>
              <a:cs typeface="Myriad Pro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806098" y="1714432"/>
            <a:ext cx="5794125" cy="2434946"/>
            <a:chOff x="1986701" y="1943024"/>
            <a:chExt cx="6373538" cy="2468878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933768" y="1943024"/>
              <a:ext cx="399056" cy="398504"/>
            </a:xfrm>
            <a:prstGeom prst="rect">
              <a:avLst/>
            </a:prstGeom>
          </p:spPr>
        </p:pic>
        <p:cxnSp>
          <p:nvCxnSpPr>
            <p:cNvPr id="46" name="Straight Connector 45"/>
            <p:cNvCxnSpPr>
              <a:stCxn id="50" idx="2"/>
              <a:endCxn id="49" idx="0"/>
            </p:cNvCxnSpPr>
            <p:nvPr/>
          </p:nvCxnSpPr>
          <p:spPr>
            <a:xfrm flipH="1">
              <a:off x="6182028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50" idx="2"/>
              <a:endCxn id="48" idx="0"/>
            </p:cNvCxnSpPr>
            <p:nvPr/>
          </p:nvCxnSpPr>
          <p:spPr>
            <a:xfrm>
              <a:off x="6381556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81556" y="4013398"/>
              <a:ext cx="399056" cy="398504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982501" y="4013398"/>
              <a:ext cx="399056" cy="398504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182028" y="3415641"/>
              <a:ext cx="399056" cy="398504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383917" y="3415641"/>
              <a:ext cx="399056" cy="398504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85805" y="3415641"/>
              <a:ext cx="399056" cy="398504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787693" y="3415641"/>
              <a:ext cx="399056" cy="398504"/>
            </a:xfrm>
            <a:prstGeom prst="rect">
              <a:avLst/>
            </a:prstGeom>
          </p:spPr>
        </p:pic>
        <p:cxnSp>
          <p:nvCxnSpPr>
            <p:cNvPr id="54" name="Straight Connector 53"/>
            <p:cNvCxnSpPr>
              <a:endCxn id="57" idx="0"/>
            </p:cNvCxnSpPr>
            <p:nvPr/>
          </p:nvCxnSpPr>
          <p:spPr>
            <a:xfrm flipH="1">
              <a:off x="5383916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endCxn id="56" idx="0"/>
            </p:cNvCxnSpPr>
            <p:nvPr/>
          </p:nvCxnSpPr>
          <p:spPr>
            <a:xfrm>
              <a:off x="5583444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583443" y="4013398"/>
              <a:ext cx="399056" cy="398504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184388" y="4013398"/>
              <a:ext cx="399056" cy="398504"/>
            </a:xfrm>
            <a:prstGeom prst="rect">
              <a:avLst/>
            </a:prstGeom>
          </p:spPr>
        </p:pic>
        <p:cxnSp>
          <p:nvCxnSpPr>
            <p:cNvPr id="58" name="Straight Connector 57"/>
            <p:cNvCxnSpPr>
              <a:endCxn id="61" idx="0"/>
            </p:cNvCxnSpPr>
            <p:nvPr/>
          </p:nvCxnSpPr>
          <p:spPr>
            <a:xfrm flipH="1">
              <a:off x="4563074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endCxn id="60" idx="0"/>
            </p:cNvCxnSpPr>
            <p:nvPr/>
          </p:nvCxnSpPr>
          <p:spPr>
            <a:xfrm>
              <a:off x="4762602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762601" y="4013398"/>
              <a:ext cx="399056" cy="398504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363546" y="4013398"/>
              <a:ext cx="399056" cy="398504"/>
            </a:xfrm>
            <a:prstGeom prst="rect">
              <a:avLst/>
            </a:prstGeom>
          </p:spPr>
        </p:pic>
        <p:cxnSp>
          <p:nvCxnSpPr>
            <p:cNvPr id="62" name="Straight Connector 61"/>
            <p:cNvCxnSpPr>
              <a:endCxn id="65" idx="0"/>
            </p:cNvCxnSpPr>
            <p:nvPr/>
          </p:nvCxnSpPr>
          <p:spPr>
            <a:xfrm flipH="1">
              <a:off x="3787694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endCxn id="64" idx="0"/>
            </p:cNvCxnSpPr>
            <p:nvPr/>
          </p:nvCxnSpPr>
          <p:spPr>
            <a:xfrm>
              <a:off x="3987221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987221" y="4013398"/>
              <a:ext cx="399056" cy="398504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588166" y="4013398"/>
              <a:ext cx="399056" cy="398504"/>
            </a:xfrm>
            <a:prstGeom prst="rect">
              <a:avLst/>
            </a:prstGeom>
          </p:spPr>
        </p:pic>
        <p:cxnSp>
          <p:nvCxnSpPr>
            <p:cNvPr id="66" name="Straight Connector 65"/>
            <p:cNvCxnSpPr>
              <a:stCxn id="70" idx="2"/>
              <a:endCxn id="69" idx="0"/>
            </p:cNvCxnSpPr>
            <p:nvPr/>
          </p:nvCxnSpPr>
          <p:spPr>
            <a:xfrm flipH="1">
              <a:off x="2984342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70" idx="2"/>
              <a:endCxn id="68" idx="0"/>
            </p:cNvCxnSpPr>
            <p:nvPr/>
          </p:nvCxnSpPr>
          <p:spPr>
            <a:xfrm>
              <a:off x="3183869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183869" y="4013398"/>
              <a:ext cx="399056" cy="398504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784814" y="4013398"/>
              <a:ext cx="399056" cy="398504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84341" y="3415641"/>
              <a:ext cx="399056" cy="398504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186230" y="3415641"/>
              <a:ext cx="399056" cy="398504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784387" y="3415641"/>
              <a:ext cx="399056" cy="398504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986275" y="3415641"/>
              <a:ext cx="399056" cy="398504"/>
            </a:xfrm>
            <a:prstGeom prst="rect">
              <a:avLst/>
            </a:prstGeom>
          </p:spPr>
        </p:pic>
        <p:cxnSp>
          <p:nvCxnSpPr>
            <p:cNvPr id="74" name="Straight Connector 73"/>
            <p:cNvCxnSpPr>
              <a:endCxn id="77" idx="0"/>
            </p:cNvCxnSpPr>
            <p:nvPr/>
          </p:nvCxnSpPr>
          <p:spPr>
            <a:xfrm flipH="1">
              <a:off x="2186229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endCxn id="76" idx="0"/>
            </p:cNvCxnSpPr>
            <p:nvPr/>
          </p:nvCxnSpPr>
          <p:spPr>
            <a:xfrm>
              <a:off x="2385757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385756" y="4013398"/>
              <a:ext cx="399056" cy="39850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86701" y="4013398"/>
              <a:ext cx="399056" cy="398504"/>
            </a:xfrm>
            <a:prstGeom prst="rect">
              <a:avLst/>
            </a:prstGeom>
          </p:spPr>
        </p:pic>
        <p:cxnSp>
          <p:nvCxnSpPr>
            <p:cNvPr id="78" name="Straight Connector 77"/>
            <p:cNvCxnSpPr>
              <a:endCxn id="81" idx="0"/>
            </p:cNvCxnSpPr>
            <p:nvPr/>
          </p:nvCxnSpPr>
          <p:spPr>
            <a:xfrm flipH="1">
              <a:off x="7761656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endCxn id="80" idx="0"/>
            </p:cNvCxnSpPr>
            <p:nvPr/>
          </p:nvCxnSpPr>
          <p:spPr>
            <a:xfrm>
              <a:off x="7961184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961183" y="4013398"/>
              <a:ext cx="399056" cy="398504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562128" y="4013398"/>
              <a:ext cx="399056" cy="398504"/>
            </a:xfrm>
            <a:prstGeom prst="rect">
              <a:avLst/>
            </a:prstGeom>
          </p:spPr>
        </p:pic>
        <p:cxnSp>
          <p:nvCxnSpPr>
            <p:cNvPr id="82" name="Straight Connector 81"/>
            <p:cNvCxnSpPr>
              <a:endCxn id="85" idx="0"/>
            </p:cNvCxnSpPr>
            <p:nvPr/>
          </p:nvCxnSpPr>
          <p:spPr>
            <a:xfrm flipH="1">
              <a:off x="6986276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endCxn id="84" idx="0"/>
            </p:cNvCxnSpPr>
            <p:nvPr/>
          </p:nvCxnSpPr>
          <p:spPr>
            <a:xfrm>
              <a:off x="7185804" y="3814145"/>
              <a:ext cx="199528" cy="1992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185803" y="4013398"/>
              <a:ext cx="399056" cy="398504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786748" y="4013398"/>
              <a:ext cx="399056" cy="398504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585284" y="2866257"/>
              <a:ext cx="399056" cy="398504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164017" y="2866257"/>
              <a:ext cx="399056" cy="398504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82973" y="2866257"/>
              <a:ext cx="399056" cy="39850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62601" y="2866257"/>
              <a:ext cx="399056" cy="398504"/>
            </a:xfrm>
            <a:prstGeom prst="rect">
              <a:avLst/>
            </a:prstGeom>
          </p:spPr>
        </p:pic>
        <p:cxnSp>
          <p:nvCxnSpPr>
            <p:cNvPr id="90" name="Straight Connector 89"/>
            <p:cNvCxnSpPr>
              <a:stCxn id="45" idx="2"/>
              <a:endCxn id="86" idx="0"/>
            </p:cNvCxnSpPr>
            <p:nvPr/>
          </p:nvCxnSpPr>
          <p:spPr>
            <a:xfrm flipH="1">
              <a:off x="2784812" y="2341527"/>
              <a:ext cx="2348484" cy="5247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endCxn id="70" idx="0"/>
            </p:cNvCxnSpPr>
            <p:nvPr/>
          </p:nvCxnSpPr>
          <p:spPr>
            <a:xfrm>
              <a:off x="2784815" y="3264761"/>
              <a:ext cx="399055" cy="150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stCxn id="71" idx="0"/>
              <a:endCxn id="86" idx="2"/>
            </p:cNvCxnSpPr>
            <p:nvPr/>
          </p:nvCxnSpPr>
          <p:spPr>
            <a:xfrm flipV="1">
              <a:off x="2385758" y="3264761"/>
              <a:ext cx="399054" cy="150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4391908" y="3264761"/>
              <a:ext cx="399055" cy="150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flipV="1">
              <a:off x="3992852" y="3264761"/>
              <a:ext cx="399054" cy="150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5966826" y="3264761"/>
              <a:ext cx="399055" cy="150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flipV="1">
              <a:off x="5567770" y="3264761"/>
              <a:ext cx="399054" cy="150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7573920" y="3264761"/>
              <a:ext cx="399055" cy="150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flipV="1">
              <a:off x="7174863" y="3264761"/>
              <a:ext cx="399054" cy="1508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>
              <a:stCxn id="45" idx="2"/>
              <a:endCxn id="87" idx="0"/>
            </p:cNvCxnSpPr>
            <p:nvPr/>
          </p:nvCxnSpPr>
          <p:spPr>
            <a:xfrm flipH="1">
              <a:off x="4363546" y="2341527"/>
              <a:ext cx="769750" cy="5247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>
              <a:stCxn id="45" idx="2"/>
              <a:endCxn id="88" idx="0"/>
            </p:cNvCxnSpPr>
            <p:nvPr/>
          </p:nvCxnSpPr>
          <p:spPr>
            <a:xfrm>
              <a:off x="5133296" y="2341527"/>
              <a:ext cx="849206" cy="5247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45" idx="2"/>
              <a:endCxn id="89" idx="0"/>
            </p:cNvCxnSpPr>
            <p:nvPr/>
          </p:nvCxnSpPr>
          <p:spPr>
            <a:xfrm>
              <a:off x="5133296" y="2341527"/>
              <a:ext cx="2428833" cy="52473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213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7" y="440275"/>
            <a:ext cx="82973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RANGO LIDER</a:t>
            </a:r>
          </a:p>
        </p:txBody>
      </p:sp>
      <p:sp>
        <p:nvSpPr>
          <p:cNvPr id="103" name="Title 1"/>
          <p:cNvSpPr>
            <a:spLocks noGrp="1"/>
          </p:cNvSpPr>
          <p:nvPr/>
        </p:nvSpPr>
        <p:spPr>
          <a:xfrm>
            <a:off x="3794552" y="1550088"/>
            <a:ext cx="3332476" cy="1489123"/>
          </a:xfrm>
          <a:prstGeom prst="rect">
            <a:avLst/>
          </a:prstGeom>
        </p:spPr>
        <p:txBody>
          <a:bodyPr vert="horz" lIns="101798" tIns="50899" rIns="101798" bIns="50899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0700" dirty="0">
                <a:solidFill>
                  <a:prstClr val="black">
                    <a:lumMod val="50000"/>
                    <a:lumOff val="50000"/>
                  </a:prstClr>
                </a:solidFill>
                <a:cs typeface="Futura Std Medium"/>
              </a:rPr>
              <a:t>2X11</a:t>
            </a:r>
          </a:p>
        </p:txBody>
      </p:sp>
      <p:sp>
        <p:nvSpPr>
          <p:cNvPr id="104" name="Title 1"/>
          <p:cNvSpPr>
            <a:spLocks noGrp="1"/>
          </p:cNvSpPr>
          <p:nvPr/>
        </p:nvSpPr>
        <p:spPr>
          <a:xfrm>
            <a:off x="6728660" y="1743804"/>
            <a:ext cx="2099610" cy="1295400"/>
          </a:xfrm>
          <a:prstGeom prst="rect">
            <a:avLst/>
          </a:prstGeom>
        </p:spPr>
        <p:txBody>
          <a:bodyPr vert="horz" lIns="101798" tIns="50899" rIns="101798" bIns="50899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E46C0A"/>
                </a:solidFill>
                <a:cs typeface="Futura Std Medium"/>
              </a:rPr>
              <a:t>BONO DE MATRIZ</a:t>
            </a:r>
            <a:endParaRPr lang="en-US" dirty="0">
              <a:solidFill>
                <a:srgbClr val="E46C0A"/>
              </a:solidFill>
              <a:cs typeface="Futura Std Medium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239891" y="3460836"/>
            <a:ext cx="3956658" cy="120031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n-US" sz="3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Inscriba</a:t>
            </a: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3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Personalmente</a:t>
            </a: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a (6)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4239891" y="4895347"/>
            <a:ext cx="3956658" cy="1126450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>
              <a:lnSpc>
                <a:spcPct val="80000"/>
              </a:lnSpc>
            </a:pP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SERA AHORA</a:t>
            </a:r>
          </a:p>
          <a:p>
            <a:pPr algn="ctr" defTabSz="456827">
              <a:lnSpc>
                <a:spcPct val="80000"/>
              </a:lnSpc>
            </a:pPr>
            <a:r>
              <a:rPr lang="en-US" sz="4800" b="1" dirty="0">
                <a:solidFill>
                  <a:srgbClr val="E46C0A"/>
                </a:solidFill>
              </a:rPr>
              <a:t>¡UN LIDER!</a:t>
            </a:r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373626" y="1743805"/>
            <a:ext cx="2552989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386622" y="1743806"/>
            <a:ext cx="2550103" cy="3452813"/>
          </a:xfrm>
          <a:custGeom>
            <a:avLst/>
            <a:gdLst>
              <a:gd name="T0" fmla="*/ 0 w 2666"/>
              <a:gd name="T1" fmla="*/ 0 h 2391"/>
              <a:gd name="T2" fmla="*/ 0 w 2666"/>
              <a:gd name="T3" fmla="*/ 0 h 2391"/>
              <a:gd name="T4" fmla="*/ 0 w 2666"/>
              <a:gd name="T5" fmla="*/ 2391 h 2391"/>
              <a:gd name="T6" fmla="*/ 2666 w 2666"/>
              <a:gd name="T7" fmla="*/ 2391 h 2391"/>
              <a:gd name="T8" fmla="*/ 2666 w 2666"/>
              <a:gd name="T9" fmla="*/ 334 h 2391"/>
              <a:gd name="T10" fmla="*/ 2332 w 2666"/>
              <a:gd name="T11" fmla="*/ 0 h 2391"/>
              <a:gd name="T12" fmla="*/ 0 w 2666"/>
              <a:gd name="T13" fmla="*/ 0 h 2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6" h="2391">
                <a:moveTo>
                  <a:pt x="0" y="0"/>
                </a:moveTo>
                <a:lnTo>
                  <a:pt x="0" y="0"/>
                </a:lnTo>
                <a:lnTo>
                  <a:pt x="0" y="2391"/>
                </a:lnTo>
                <a:lnTo>
                  <a:pt x="2666" y="2391"/>
                </a:lnTo>
                <a:lnTo>
                  <a:pt x="2666" y="334"/>
                </a:lnTo>
                <a:lnTo>
                  <a:pt x="2332" y="0"/>
                </a:lnTo>
                <a:lnTo>
                  <a:pt x="0" y="0"/>
                </a:lnTo>
                <a:close/>
              </a:path>
            </a:pathLst>
          </a:custGeom>
          <a:solidFill>
            <a:srgbClr val="EEEEEE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algn="ctr" defTabSz="456827">
              <a:spcBef>
                <a:spcPts val="538"/>
              </a:spcBef>
            </a:pPr>
            <a:endParaRPr lang="es-MX" sz="400" dirty="0">
              <a:solidFill>
                <a:prstClr val="white">
                  <a:lumMod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56827">
              <a:spcBef>
                <a:spcPts val="538"/>
              </a:spcBef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	Obtenga 2%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2	Obtenga 2%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3	Obtenga 3%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4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5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6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7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8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9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10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11	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12	</a:t>
            </a:r>
            <a:endParaRPr lang="es-MX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386622" y="5288363"/>
            <a:ext cx="2550103" cy="1228746"/>
          </a:xfrm>
          <a:custGeom>
            <a:avLst/>
            <a:gdLst>
              <a:gd name="T0" fmla="*/ 0 w 2666"/>
              <a:gd name="T1" fmla="*/ 0 h 1112"/>
              <a:gd name="T2" fmla="*/ 0 w 2666"/>
              <a:gd name="T3" fmla="*/ 0 h 1112"/>
              <a:gd name="T4" fmla="*/ 0 w 2666"/>
              <a:gd name="T5" fmla="*/ 976 h 1112"/>
              <a:gd name="T6" fmla="*/ 136 w 2666"/>
              <a:gd name="T7" fmla="*/ 1112 h 1112"/>
              <a:gd name="T8" fmla="*/ 1266 w 2666"/>
              <a:gd name="T9" fmla="*/ 1112 h 1112"/>
              <a:gd name="T10" fmla="*/ 1400 w 2666"/>
              <a:gd name="T11" fmla="*/ 1112 h 1112"/>
              <a:gd name="T12" fmla="*/ 2531 w 2666"/>
              <a:gd name="T13" fmla="*/ 1112 h 1112"/>
              <a:gd name="T14" fmla="*/ 2666 w 2666"/>
              <a:gd name="T15" fmla="*/ 976 h 1112"/>
              <a:gd name="T16" fmla="*/ 2666 w 2666"/>
              <a:gd name="T17" fmla="*/ 0 h 1112"/>
              <a:gd name="T18" fmla="*/ 1400 w 2666"/>
              <a:gd name="T19" fmla="*/ 0 h 1112"/>
              <a:gd name="T20" fmla="*/ 1266 w 2666"/>
              <a:gd name="T21" fmla="*/ 0 h 1112"/>
              <a:gd name="T22" fmla="*/ 0 w 2666"/>
              <a:gd name="T23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66" h="1112">
                <a:moveTo>
                  <a:pt x="0" y="0"/>
                </a:moveTo>
                <a:lnTo>
                  <a:pt x="0" y="0"/>
                </a:lnTo>
                <a:lnTo>
                  <a:pt x="0" y="976"/>
                </a:lnTo>
                <a:lnTo>
                  <a:pt x="136" y="1112"/>
                </a:lnTo>
                <a:lnTo>
                  <a:pt x="1266" y="1112"/>
                </a:lnTo>
                <a:lnTo>
                  <a:pt x="1400" y="1112"/>
                </a:lnTo>
                <a:lnTo>
                  <a:pt x="2531" y="1112"/>
                </a:lnTo>
                <a:lnTo>
                  <a:pt x="2666" y="976"/>
                </a:lnTo>
                <a:lnTo>
                  <a:pt x="2666" y="0"/>
                </a:lnTo>
                <a:lnTo>
                  <a:pt x="1400" y="0"/>
                </a:lnTo>
                <a:lnTo>
                  <a:pt x="1266" y="0"/>
                </a:lnTo>
                <a:lnTo>
                  <a:pt x="0" y="0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algn="ctr" defTabSz="456827">
              <a:spcAft>
                <a:spcPts val="538"/>
              </a:spcAft>
            </a:pPr>
            <a:r>
              <a: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LIDER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56827"/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CV Y 6 INSCRITOS PERSONALMENTE O 2 CONSTRUCTORES</a:t>
            </a:r>
          </a:p>
        </p:txBody>
      </p:sp>
      <p:sp>
        <p:nvSpPr>
          <p:cNvPr id="13" name="Freeform 145"/>
          <p:cNvSpPr>
            <a:spLocks/>
          </p:cNvSpPr>
          <p:nvPr/>
        </p:nvSpPr>
        <p:spPr bwMode="auto">
          <a:xfrm>
            <a:off x="487638" y="5715275"/>
            <a:ext cx="2309091" cy="0"/>
          </a:xfrm>
          <a:custGeom>
            <a:avLst/>
            <a:gdLst>
              <a:gd name="T0" fmla="*/ 0 w 2414"/>
              <a:gd name="T1" fmla="*/ 0 w 2414"/>
              <a:gd name="T2" fmla="*/ 2414 w 241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414">
                <a:moveTo>
                  <a:pt x="0" y="0"/>
                </a:moveTo>
                <a:lnTo>
                  <a:pt x="0" y="0"/>
                </a:lnTo>
                <a:lnTo>
                  <a:pt x="2414" y="0"/>
                </a:lnTo>
              </a:path>
            </a:pathLst>
          </a:custGeom>
          <a:noFill/>
          <a:ln w="9" cap="flat">
            <a:solidFill>
              <a:srgbClr val="FEFEF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Freeform 208"/>
          <p:cNvSpPr>
            <a:spLocks/>
          </p:cNvSpPr>
          <p:nvPr/>
        </p:nvSpPr>
        <p:spPr bwMode="auto">
          <a:xfrm>
            <a:off x="1774655" y="4898345"/>
            <a:ext cx="150091" cy="96651"/>
          </a:xfrm>
          <a:custGeom>
            <a:avLst/>
            <a:gdLst>
              <a:gd name="T0" fmla="*/ 156 w 156"/>
              <a:gd name="T1" fmla="*/ 101 h 101"/>
              <a:gd name="T2" fmla="*/ 156 w 156"/>
              <a:gd name="T3" fmla="*/ 101 h 101"/>
              <a:gd name="T4" fmla="*/ 78 w 156"/>
              <a:gd name="T5" fmla="*/ 0 h 101"/>
              <a:gd name="T6" fmla="*/ 0 w 156"/>
              <a:gd name="T7" fmla="*/ 101 h 101"/>
              <a:gd name="T8" fmla="*/ 37 w 156"/>
              <a:gd name="T9" fmla="*/ 101 h 101"/>
              <a:gd name="T10" fmla="*/ 78 w 156"/>
              <a:gd name="T11" fmla="*/ 41 h 101"/>
              <a:gd name="T12" fmla="*/ 119 w 156"/>
              <a:gd name="T13" fmla="*/ 101 h 101"/>
              <a:gd name="T14" fmla="*/ 156 w 156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6" h="101">
                <a:moveTo>
                  <a:pt x="156" y="101"/>
                </a:moveTo>
                <a:lnTo>
                  <a:pt x="156" y="101"/>
                </a:lnTo>
                <a:cubicBezTo>
                  <a:pt x="156" y="45"/>
                  <a:pt x="121" y="0"/>
                  <a:pt x="78" y="0"/>
                </a:cubicBezTo>
                <a:cubicBezTo>
                  <a:pt x="35" y="0"/>
                  <a:pt x="0" y="45"/>
                  <a:pt x="0" y="101"/>
                </a:cubicBezTo>
                <a:lnTo>
                  <a:pt x="37" y="101"/>
                </a:lnTo>
                <a:cubicBezTo>
                  <a:pt x="37" y="68"/>
                  <a:pt x="55" y="41"/>
                  <a:pt x="78" y="41"/>
                </a:cubicBezTo>
                <a:cubicBezTo>
                  <a:pt x="100" y="41"/>
                  <a:pt x="119" y="68"/>
                  <a:pt x="119" y="101"/>
                </a:cubicBezTo>
                <a:lnTo>
                  <a:pt x="156" y="101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Freeform 209"/>
          <p:cNvSpPr>
            <a:spLocks/>
          </p:cNvSpPr>
          <p:nvPr/>
        </p:nvSpPr>
        <p:spPr bwMode="auto">
          <a:xfrm>
            <a:off x="1763104" y="4993592"/>
            <a:ext cx="173182" cy="103654"/>
          </a:xfrm>
          <a:custGeom>
            <a:avLst/>
            <a:gdLst>
              <a:gd name="T0" fmla="*/ 0 w 182"/>
              <a:gd name="T1" fmla="*/ 108 h 108"/>
              <a:gd name="T2" fmla="*/ 0 w 182"/>
              <a:gd name="T3" fmla="*/ 108 h 108"/>
              <a:gd name="T4" fmla="*/ 182 w 182"/>
              <a:gd name="T5" fmla="*/ 108 h 108"/>
              <a:gd name="T6" fmla="*/ 182 w 182"/>
              <a:gd name="T7" fmla="*/ 0 h 108"/>
              <a:gd name="T8" fmla="*/ 0 w 182"/>
              <a:gd name="T9" fmla="*/ 0 h 108"/>
              <a:gd name="T10" fmla="*/ 0 w 182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" h="108">
                <a:moveTo>
                  <a:pt x="0" y="108"/>
                </a:moveTo>
                <a:lnTo>
                  <a:pt x="0" y="108"/>
                </a:lnTo>
                <a:lnTo>
                  <a:pt x="182" y="108"/>
                </a:lnTo>
                <a:lnTo>
                  <a:pt x="182" y="0"/>
                </a:lnTo>
                <a:lnTo>
                  <a:pt x="0" y="0"/>
                </a:lnTo>
                <a:lnTo>
                  <a:pt x="0" y="108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18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6" y="440275"/>
            <a:ext cx="83127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CONVIERTASE EN PREMIER</a:t>
            </a:r>
          </a:p>
        </p:txBody>
      </p:sp>
      <p:sp>
        <p:nvSpPr>
          <p:cNvPr id="103" name="Title 1"/>
          <p:cNvSpPr>
            <a:spLocks noGrp="1"/>
          </p:cNvSpPr>
          <p:nvPr/>
        </p:nvSpPr>
        <p:spPr>
          <a:xfrm>
            <a:off x="3794552" y="1550088"/>
            <a:ext cx="3332476" cy="1489123"/>
          </a:xfrm>
          <a:prstGeom prst="rect">
            <a:avLst/>
          </a:prstGeom>
        </p:spPr>
        <p:txBody>
          <a:bodyPr vert="horz" lIns="101798" tIns="50899" rIns="101798" bIns="50899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0700" dirty="0">
                <a:solidFill>
                  <a:prstClr val="black">
                    <a:lumMod val="50000"/>
                    <a:lumOff val="50000"/>
                  </a:prstClr>
                </a:solidFill>
                <a:cs typeface="Futura Std Medium"/>
              </a:rPr>
              <a:t>2X12</a:t>
            </a:r>
          </a:p>
        </p:txBody>
      </p:sp>
      <p:sp>
        <p:nvSpPr>
          <p:cNvPr id="104" name="Title 1"/>
          <p:cNvSpPr>
            <a:spLocks noGrp="1"/>
          </p:cNvSpPr>
          <p:nvPr/>
        </p:nvSpPr>
        <p:spPr>
          <a:xfrm>
            <a:off x="6728660" y="1743804"/>
            <a:ext cx="2099610" cy="1295400"/>
          </a:xfrm>
          <a:prstGeom prst="rect">
            <a:avLst/>
          </a:prstGeom>
        </p:spPr>
        <p:txBody>
          <a:bodyPr vert="horz" lIns="101798" tIns="50899" rIns="101798" bIns="50899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E46C0A"/>
                </a:solidFill>
                <a:cs typeface="Futura Std Medium"/>
              </a:rPr>
              <a:t>BONO DE MATRIZ</a:t>
            </a:r>
            <a:endParaRPr lang="en-US" dirty="0">
              <a:solidFill>
                <a:srgbClr val="E46C0A"/>
              </a:solidFill>
              <a:cs typeface="Futura Std Medium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239896" y="3460836"/>
            <a:ext cx="4248683" cy="120031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/>
            <a:r>
              <a:rPr lang="en-US" sz="3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Inscriba</a:t>
            </a: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3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Personalmente</a:t>
            </a: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a (10)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4239891" y="4895347"/>
            <a:ext cx="3956658" cy="1126450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>
              <a:lnSpc>
                <a:spcPct val="80000"/>
              </a:lnSpc>
            </a:pPr>
            <a:r>
              <a:rPr lang="en-US" sz="3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SE CONVERTIRA EN</a:t>
            </a:r>
          </a:p>
          <a:p>
            <a:pPr algn="ctr" defTabSz="456827">
              <a:lnSpc>
                <a:spcPct val="80000"/>
              </a:lnSpc>
            </a:pPr>
            <a:r>
              <a:rPr lang="en-US" sz="4800" b="1" dirty="0">
                <a:solidFill>
                  <a:srgbClr val="E46C0A"/>
                </a:solidFill>
              </a:rPr>
              <a:t>¡UN PREMIER!</a:t>
            </a:r>
          </a:p>
        </p:txBody>
      </p:sp>
      <p:sp>
        <p:nvSpPr>
          <p:cNvPr id="11" name="AutoShape 3"/>
          <p:cNvSpPr>
            <a:spLocks noChangeAspect="1" noChangeArrowheads="1" noTextEdit="1"/>
          </p:cNvSpPr>
          <p:nvPr/>
        </p:nvSpPr>
        <p:spPr bwMode="auto">
          <a:xfrm>
            <a:off x="373626" y="1743805"/>
            <a:ext cx="2552989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386622" y="1743806"/>
            <a:ext cx="2550103" cy="3452813"/>
          </a:xfrm>
          <a:custGeom>
            <a:avLst/>
            <a:gdLst>
              <a:gd name="T0" fmla="*/ 0 w 2666"/>
              <a:gd name="T1" fmla="*/ 0 h 2391"/>
              <a:gd name="T2" fmla="*/ 0 w 2666"/>
              <a:gd name="T3" fmla="*/ 0 h 2391"/>
              <a:gd name="T4" fmla="*/ 0 w 2666"/>
              <a:gd name="T5" fmla="*/ 2391 h 2391"/>
              <a:gd name="T6" fmla="*/ 2666 w 2666"/>
              <a:gd name="T7" fmla="*/ 2391 h 2391"/>
              <a:gd name="T8" fmla="*/ 2666 w 2666"/>
              <a:gd name="T9" fmla="*/ 334 h 2391"/>
              <a:gd name="T10" fmla="*/ 2332 w 2666"/>
              <a:gd name="T11" fmla="*/ 0 h 2391"/>
              <a:gd name="T12" fmla="*/ 0 w 2666"/>
              <a:gd name="T13" fmla="*/ 0 h 2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6" h="2391">
                <a:moveTo>
                  <a:pt x="0" y="0"/>
                </a:moveTo>
                <a:lnTo>
                  <a:pt x="0" y="0"/>
                </a:lnTo>
                <a:lnTo>
                  <a:pt x="0" y="2391"/>
                </a:lnTo>
                <a:lnTo>
                  <a:pt x="2666" y="2391"/>
                </a:lnTo>
                <a:lnTo>
                  <a:pt x="2666" y="334"/>
                </a:lnTo>
                <a:lnTo>
                  <a:pt x="2332" y="0"/>
                </a:lnTo>
                <a:lnTo>
                  <a:pt x="0" y="0"/>
                </a:lnTo>
                <a:close/>
              </a:path>
            </a:pathLst>
          </a:custGeom>
          <a:solidFill>
            <a:srgbClr val="EEEEEE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algn="ctr" defTabSz="456827">
              <a:spcBef>
                <a:spcPts val="538"/>
              </a:spcBef>
            </a:pPr>
            <a:endParaRPr lang="es-MX" sz="400" dirty="0">
              <a:solidFill>
                <a:prstClr val="white">
                  <a:lumMod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56827">
              <a:spcBef>
                <a:spcPts val="538"/>
              </a:spcBef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	Obtenga 2%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2	Obtenga 2%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3	Obtenga 3%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4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5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6	Obtenga 4%</a:t>
            </a:r>
          </a:p>
          <a:p>
            <a:pPr algn="ctr" defTabSz="456827"/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7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8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9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10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11		Obtenga 4%</a:t>
            </a:r>
          </a:p>
          <a:p>
            <a:pPr indent="156600" defTabSz="456827">
              <a:tabLst>
                <a:tab pos="1029281" algn="l"/>
              </a:tabLst>
            </a:pPr>
            <a:r>
              <a:rPr lang="es-MX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 12 	Obtenga 4% 	</a:t>
            </a:r>
            <a:endParaRPr lang="es-MX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386622" y="5288363"/>
            <a:ext cx="2550103" cy="1228746"/>
          </a:xfrm>
          <a:custGeom>
            <a:avLst/>
            <a:gdLst>
              <a:gd name="T0" fmla="*/ 0 w 2666"/>
              <a:gd name="T1" fmla="*/ 0 h 1112"/>
              <a:gd name="T2" fmla="*/ 0 w 2666"/>
              <a:gd name="T3" fmla="*/ 0 h 1112"/>
              <a:gd name="T4" fmla="*/ 0 w 2666"/>
              <a:gd name="T5" fmla="*/ 976 h 1112"/>
              <a:gd name="T6" fmla="*/ 136 w 2666"/>
              <a:gd name="T7" fmla="*/ 1112 h 1112"/>
              <a:gd name="T8" fmla="*/ 1266 w 2666"/>
              <a:gd name="T9" fmla="*/ 1112 h 1112"/>
              <a:gd name="T10" fmla="*/ 1400 w 2666"/>
              <a:gd name="T11" fmla="*/ 1112 h 1112"/>
              <a:gd name="T12" fmla="*/ 2531 w 2666"/>
              <a:gd name="T13" fmla="*/ 1112 h 1112"/>
              <a:gd name="T14" fmla="*/ 2666 w 2666"/>
              <a:gd name="T15" fmla="*/ 976 h 1112"/>
              <a:gd name="T16" fmla="*/ 2666 w 2666"/>
              <a:gd name="T17" fmla="*/ 0 h 1112"/>
              <a:gd name="T18" fmla="*/ 1400 w 2666"/>
              <a:gd name="T19" fmla="*/ 0 h 1112"/>
              <a:gd name="T20" fmla="*/ 1266 w 2666"/>
              <a:gd name="T21" fmla="*/ 0 h 1112"/>
              <a:gd name="T22" fmla="*/ 0 w 2666"/>
              <a:gd name="T23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66" h="1112">
                <a:moveTo>
                  <a:pt x="0" y="0"/>
                </a:moveTo>
                <a:lnTo>
                  <a:pt x="0" y="0"/>
                </a:lnTo>
                <a:lnTo>
                  <a:pt x="0" y="976"/>
                </a:lnTo>
                <a:lnTo>
                  <a:pt x="136" y="1112"/>
                </a:lnTo>
                <a:lnTo>
                  <a:pt x="1266" y="1112"/>
                </a:lnTo>
                <a:lnTo>
                  <a:pt x="1400" y="1112"/>
                </a:lnTo>
                <a:lnTo>
                  <a:pt x="2531" y="1112"/>
                </a:lnTo>
                <a:lnTo>
                  <a:pt x="2666" y="976"/>
                </a:lnTo>
                <a:lnTo>
                  <a:pt x="2666" y="0"/>
                </a:lnTo>
                <a:lnTo>
                  <a:pt x="1400" y="0"/>
                </a:lnTo>
                <a:lnTo>
                  <a:pt x="1266" y="0"/>
                </a:lnTo>
                <a:lnTo>
                  <a:pt x="0" y="0"/>
                </a:lnTo>
                <a:close/>
              </a:path>
            </a:pathLst>
          </a:custGeom>
          <a:solidFill>
            <a:srgbClr val="F58612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algn="ctr" defTabSz="456827">
              <a:spcAft>
                <a:spcPts val="538"/>
              </a:spcAft>
            </a:pPr>
            <a:r>
              <a:rPr lang="en-US" sz="2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PREMIER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456827"/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CV Y 10 INSCRITOS PERSONALMENTE O 5 CONSTRUCTORES</a:t>
            </a:r>
          </a:p>
        </p:txBody>
      </p:sp>
      <p:sp>
        <p:nvSpPr>
          <p:cNvPr id="14" name="Freeform 145"/>
          <p:cNvSpPr>
            <a:spLocks/>
          </p:cNvSpPr>
          <p:nvPr/>
        </p:nvSpPr>
        <p:spPr bwMode="auto">
          <a:xfrm>
            <a:off x="487638" y="5715275"/>
            <a:ext cx="2309091" cy="0"/>
          </a:xfrm>
          <a:custGeom>
            <a:avLst/>
            <a:gdLst>
              <a:gd name="T0" fmla="*/ 0 w 2414"/>
              <a:gd name="T1" fmla="*/ 0 w 2414"/>
              <a:gd name="T2" fmla="*/ 2414 w 241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414">
                <a:moveTo>
                  <a:pt x="0" y="0"/>
                </a:moveTo>
                <a:lnTo>
                  <a:pt x="0" y="0"/>
                </a:lnTo>
                <a:lnTo>
                  <a:pt x="2414" y="0"/>
                </a:lnTo>
              </a:path>
            </a:pathLst>
          </a:custGeom>
          <a:noFill/>
          <a:ln w="9" cap="flat">
            <a:solidFill>
              <a:srgbClr val="FEFEF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2003" tIns="41000" rIns="82003" bIns="41000" numCol="1" anchor="t" anchorCtr="0" compatLnSpc="1">
            <a:prstTxWarp prst="textNoShape">
              <a:avLst/>
            </a:prstTxWarp>
          </a:bodyPr>
          <a:lstStyle/>
          <a:p>
            <a:pPr defTabSz="456827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5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3 FONDOS GLOBALES</a:t>
            </a:r>
          </a:p>
        </p:txBody>
      </p:sp>
      <p:grpSp>
        <p:nvGrpSpPr>
          <p:cNvPr id="10" name="Group 17"/>
          <p:cNvGrpSpPr/>
          <p:nvPr/>
        </p:nvGrpSpPr>
        <p:grpSpPr>
          <a:xfrm>
            <a:off x="1465083" y="2363814"/>
            <a:ext cx="2155755" cy="1775012"/>
            <a:chOff x="1465077" y="1875838"/>
            <a:chExt cx="2003888" cy="1622784"/>
          </a:xfrm>
        </p:grpSpPr>
        <p:sp>
          <p:nvSpPr>
            <p:cNvPr id="11" name="Oval 10"/>
            <p:cNvSpPr/>
            <p:nvPr/>
          </p:nvSpPr>
          <p:spPr>
            <a:xfrm>
              <a:off x="1740953" y="1875838"/>
              <a:ext cx="1728012" cy="1622784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827">
                <a:defRPr/>
              </a:pPr>
              <a:endParaRPr lang="en-US" sz="1400" dirty="0">
                <a:solidFill>
                  <a:prstClr val="white"/>
                </a:solidFill>
                <a:ea typeface="ＭＳ Ｐゴシック" charset="-128"/>
              </a:endParaRPr>
            </a:p>
            <a:p>
              <a:pPr algn="ctr" defTabSz="456827">
                <a:defRPr/>
              </a:pPr>
              <a:r>
                <a:rPr lang="en-US" sz="1400" dirty="0">
                  <a:solidFill>
                    <a:prstClr val="white"/>
                  </a:solidFill>
                  <a:ea typeface="ＭＳ Ｐゴシック" charset="-128"/>
                </a:rPr>
                <a:t>1COMPARTIDA</a:t>
              </a:r>
            </a:p>
            <a:p>
              <a:pPr algn="ctr" defTabSz="456827">
                <a:defRPr/>
              </a:pPr>
              <a:r>
                <a:rPr lang="en-US" sz="1400" dirty="0">
                  <a:solidFill>
                    <a:prstClr val="white"/>
                  </a:solidFill>
                  <a:ea typeface="ＭＳ Ｐゴシック" charset="-128"/>
                </a:rPr>
                <a:t>FONDO  CONSTRUCTOR</a:t>
              </a:r>
            </a:p>
          </p:txBody>
        </p:sp>
        <p:sp>
          <p:nvSpPr>
            <p:cNvPr id="12" name="Isosceles Triangle 11"/>
            <p:cNvSpPr/>
            <p:nvPr/>
          </p:nvSpPr>
          <p:spPr>
            <a:xfrm rot="7003074">
              <a:off x="1760352" y="1756955"/>
              <a:ext cx="487362" cy="1077912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827">
                <a:defRPr/>
              </a:pPr>
              <a:endParaRPr lang="en-US" dirty="0">
                <a:solidFill>
                  <a:srgbClr val="000000"/>
                </a:solidFill>
                <a:ea typeface="ＭＳ Ｐゴシック" charset="-128"/>
              </a:endParaRPr>
            </a:p>
          </p:txBody>
        </p:sp>
        <p:sp>
          <p:nvSpPr>
            <p:cNvPr id="13" name="TextBox 16"/>
            <p:cNvSpPr txBox="1">
              <a:spLocks noChangeArrowheads="1"/>
            </p:cNvSpPr>
            <p:nvPr/>
          </p:nvSpPr>
          <p:spPr bwMode="auto">
            <a:xfrm>
              <a:off x="1517114" y="2006192"/>
              <a:ext cx="457752" cy="337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456827" eaLnBrk="1" hangingPunct="1"/>
              <a:r>
                <a:rPr lang="en-US" dirty="0">
                  <a:solidFill>
                    <a:prstClr val="white"/>
                  </a:solidFill>
                  <a:latin typeface="Century Gothic" charset="0"/>
                </a:rPr>
                <a:t>1%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20"/>
          <p:cNvGrpSpPr/>
          <p:nvPr/>
        </p:nvGrpSpPr>
        <p:grpSpPr>
          <a:xfrm>
            <a:off x="5691021" y="2363814"/>
            <a:ext cx="1947712" cy="1775012"/>
            <a:chOff x="5795522" y="1875838"/>
            <a:chExt cx="1731833" cy="1622784"/>
          </a:xfrm>
        </p:grpSpPr>
        <p:sp>
          <p:nvSpPr>
            <p:cNvPr id="17" name="Oval 16"/>
            <p:cNvSpPr/>
            <p:nvPr/>
          </p:nvSpPr>
          <p:spPr>
            <a:xfrm>
              <a:off x="5795522" y="1875838"/>
              <a:ext cx="1731833" cy="1622784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827">
                <a:defRPr/>
              </a:pPr>
              <a:endParaRPr lang="en-US" sz="1400" dirty="0">
                <a:solidFill>
                  <a:prstClr val="white"/>
                </a:solidFill>
                <a:ea typeface="ＭＳ Ｐゴシック" charset="-128"/>
              </a:endParaRPr>
            </a:p>
            <a:p>
              <a:pPr algn="ctr" defTabSz="456827">
                <a:defRPr/>
              </a:pPr>
              <a:endParaRPr lang="en-US" sz="1400" dirty="0">
                <a:solidFill>
                  <a:prstClr val="white"/>
                </a:solidFill>
                <a:ea typeface="ＭＳ Ｐゴシック" charset="-128"/>
              </a:endParaRPr>
            </a:p>
            <a:p>
              <a:pPr algn="ctr" defTabSz="456827">
                <a:defRPr/>
              </a:pPr>
              <a:r>
                <a:rPr lang="en-US" sz="1400" dirty="0">
                  <a:solidFill>
                    <a:prstClr val="white"/>
                  </a:solidFill>
                  <a:ea typeface="ＭＳ Ｐゴシック" charset="-128"/>
                </a:rPr>
                <a:t>1 COMPARTIDA</a:t>
              </a:r>
            </a:p>
            <a:p>
              <a:pPr algn="ctr" defTabSz="456827">
                <a:defRPr/>
              </a:pPr>
              <a:r>
                <a:rPr lang="en-US" sz="1400" dirty="0">
                  <a:solidFill>
                    <a:prstClr val="white"/>
                  </a:solidFill>
                  <a:ea typeface="ＭＳ Ｐゴシック" charset="-128"/>
                </a:rPr>
                <a:t>FONDO</a:t>
              </a:r>
            </a:p>
            <a:p>
              <a:pPr algn="ctr" defTabSz="456827">
                <a:defRPr/>
              </a:pPr>
              <a:r>
                <a:rPr lang="en-US" sz="1400" dirty="0">
                  <a:solidFill>
                    <a:prstClr val="white"/>
                  </a:solidFill>
                  <a:ea typeface="ＭＳ Ｐゴシック" charset="-128"/>
                </a:rPr>
                <a:t>PREMIER</a:t>
              </a:r>
            </a:p>
          </p:txBody>
        </p:sp>
        <p:sp>
          <p:nvSpPr>
            <p:cNvPr id="18" name="Isosceles Triangle 17"/>
            <p:cNvSpPr/>
            <p:nvPr/>
          </p:nvSpPr>
          <p:spPr>
            <a:xfrm rot="14596926" flipH="1">
              <a:off x="6689383" y="1779176"/>
              <a:ext cx="487362" cy="1077912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827">
                <a:defRPr/>
              </a:pPr>
              <a:endParaRPr lang="en-US" dirty="0">
                <a:solidFill>
                  <a:srgbClr val="000000"/>
                </a:solidFill>
                <a:ea typeface="ＭＳ Ｐゴシック" charset="-128"/>
              </a:endParaRPr>
            </a:p>
          </p:txBody>
        </p:sp>
        <p:sp>
          <p:nvSpPr>
            <p:cNvPr id="19" name="TextBox 17"/>
            <p:cNvSpPr txBox="1">
              <a:spLocks noChangeArrowheads="1"/>
            </p:cNvSpPr>
            <p:nvPr/>
          </p:nvSpPr>
          <p:spPr bwMode="auto">
            <a:xfrm>
              <a:off x="6933065" y="2006692"/>
              <a:ext cx="437862" cy="337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456827" eaLnBrk="1" hangingPunct="1"/>
              <a:r>
                <a:rPr lang="en-US" dirty="0">
                  <a:solidFill>
                    <a:prstClr val="white"/>
                  </a:solidFill>
                  <a:latin typeface="Century Gothic" charset="0"/>
                </a:rPr>
                <a:t>1%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Group 15"/>
          <p:cNvGrpSpPr/>
          <p:nvPr/>
        </p:nvGrpSpPr>
        <p:grpSpPr>
          <a:xfrm>
            <a:off x="3695047" y="2242790"/>
            <a:ext cx="1924041" cy="2017059"/>
            <a:chOff x="3695042" y="1650592"/>
            <a:chExt cx="1924042" cy="1848030"/>
          </a:xfrm>
        </p:grpSpPr>
        <p:sp>
          <p:nvSpPr>
            <p:cNvPr id="21" name="Oval 20"/>
            <p:cNvSpPr/>
            <p:nvPr/>
          </p:nvSpPr>
          <p:spPr>
            <a:xfrm>
              <a:off x="3695042" y="1875838"/>
              <a:ext cx="1924042" cy="1622784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827">
                <a:defRPr/>
              </a:pPr>
              <a:endParaRPr lang="en-US" sz="1400" dirty="0">
                <a:solidFill>
                  <a:prstClr val="white"/>
                </a:solidFill>
                <a:ea typeface="ＭＳ Ｐゴシック" charset="-128"/>
              </a:endParaRPr>
            </a:p>
            <a:p>
              <a:pPr algn="ctr" defTabSz="456827">
                <a:defRPr/>
              </a:pPr>
              <a:endParaRPr lang="en-US" sz="1400" dirty="0">
                <a:solidFill>
                  <a:prstClr val="white"/>
                </a:solidFill>
                <a:ea typeface="ＭＳ Ｐゴシック" charset="-128"/>
              </a:endParaRPr>
            </a:p>
            <a:p>
              <a:pPr algn="ctr" defTabSz="456827">
                <a:defRPr/>
              </a:pPr>
              <a:r>
                <a:rPr lang="en-US" sz="1400" dirty="0">
                  <a:solidFill>
                    <a:prstClr val="white"/>
                  </a:solidFill>
                  <a:ea typeface="ＭＳ Ｐゴシック" charset="-128"/>
                </a:rPr>
                <a:t>1 COMPARTIDA</a:t>
              </a:r>
            </a:p>
            <a:p>
              <a:pPr algn="ctr" defTabSz="456827">
                <a:defRPr/>
              </a:pPr>
              <a:r>
                <a:rPr lang="en-US" sz="1400" dirty="0">
                  <a:solidFill>
                    <a:prstClr val="white"/>
                  </a:solidFill>
                  <a:ea typeface="ＭＳ Ｐゴシック" charset="-128"/>
                </a:rPr>
                <a:t>FONDO</a:t>
              </a:r>
            </a:p>
            <a:p>
              <a:pPr algn="ctr" defTabSz="456827">
                <a:defRPr/>
              </a:pPr>
              <a:r>
                <a:rPr lang="en-US" sz="1400" dirty="0">
                  <a:solidFill>
                    <a:prstClr val="white"/>
                  </a:solidFill>
                  <a:ea typeface="ＭＳ Ｐゴシック" charset="-128"/>
                </a:rPr>
                <a:t>LIDER</a:t>
              </a:r>
            </a:p>
          </p:txBody>
        </p:sp>
        <p:sp>
          <p:nvSpPr>
            <p:cNvPr id="22" name="Isosceles Triangle 21"/>
            <p:cNvSpPr/>
            <p:nvPr/>
          </p:nvSpPr>
          <p:spPr>
            <a:xfrm rot="10800000">
              <a:off x="4344188" y="1650592"/>
              <a:ext cx="533400" cy="9398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6827">
                <a:defRPr/>
              </a:pPr>
              <a:endParaRPr lang="en-US" dirty="0">
                <a:solidFill>
                  <a:srgbClr val="000000"/>
                </a:solidFill>
                <a:ea typeface="ＭＳ Ｐゴシック" charset="-128"/>
              </a:endParaRPr>
            </a:p>
          </p:txBody>
        </p:sp>
        <p:sp>
          <p:nvSpPr>
            <p:cNvPr id="23" name="TextBox 16"/>
            <p:cNvSpPr txBox="1">
              <a:spLocks noChangeArrowheads="1"/>
            </p:cNvSpPr>
            <p:nvPr/>
          </p:nvSpPr>
          <p:spPr bwMode="auto">
            <a:xfrm>
              <a:off x="4385463" y="1675992"/>
              <a:ext cx="492443" cy="33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456827" eaLnBrk="1" hangingPunct="1"/>
              <a:r>
                <a:rPr lang="en-US" dirty="0">
                  <a:solidFill>
                    <a:prstClr val="white"/>
                  </a:solidFill>
                  <a:latin typeface="Century Gothic" charset="0"/>
                </a:rPr>
                <a:t>1%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782949" y="4544339"/>
            <a:ext cx="1624112" cy="636857"/>
          </a:xfrm>
          <a:prstGeom prst="rect">
            <a:avLst/>
          </a:prstGeom>
          <a:noFill/>
        </p:spPr>
        <p:txBody>
          <a:bodyPr wrap="square" lIns="82003" tIns="41000" rIns="82003" bIns="41000" rtlCol="0">
            <a:spAutoFit/>
          </a:bodyPr>
          <a:lstStyle/>
          <a:p>
            <a:pPr algn="ctr" defTabSz="456827"/>
            <a:r>
              <a:rPr lang="en-US" sz="3600" b="1" dirty="0">
                <a:solidFill>
                  <a:prstClr val="black"/>
                </a:solidFill>
              </a:rPr>
              <a:t>50,000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95045" y="4544339"/>
            <a:ext cx="1843211" cy="636857"/>
          </a:xfrm>
          <a:prstGeom prst="rect">
            <a:avLst/>
          </a:prstGeom>
          <a:noFill/>
        </p:spPr>
        <p:txBody>
          <a:bodyPr wrap="square" lIns="82003" tIns="41000" rIns="82003" bIns="41000" rtlCol="0">
            <a:spAutoFit/>
          </a:bodyPr>
          <a:lstStyle/>
          <a:p>
            <a:pPr algn="ctr" defTabSz="456827"/>
            <a:r>
              <a:rPr lang="en-US" sz="3600" b="1" dirty="0">
                <a:solidFill>
                  <a:prstClr val="black"/>
                </a:solidFill>
              </a:rPr>
              <a:t>100,000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95525" y="4544339"/>
            <a:ext cx="1843211" cy="636857"/>
          </a:xfrm>
          <a:prstGeom prst="rect">
            <a:avLst/>
          </a:prstGeom>
          <a:noFill/>
        </p:spPr>
        <p:txBody>
          <a:bodyPr wrap="square" lIns="82003" tIns="41000" rIns="82003" bIns="41000" rtlCol="0">
            <a:spAutoFit/>
          </a:bodyPr>
          <a:lstStyle/>
          <a:p>
            <a:pPr algn="ctr" defTabSz="456827"/>
            <a:r>
              <a:rPr lang="en-US" sz="3600" b="1" dirty="0">
                <a:solidFill>
                  <a:prstClr val="black"/>
                </a:solidFill>
              </a:rPr>
              <a:t>150,000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6266" y="5563340"/>
            <a:ext cx="8781889" cy="1274183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algn="ctr" defTabSz="456827">
              <a:lnSpc>
                <a:spcPct val="80000"/>
              </a:lnSpc>
            </a:pPr>
            <a:r>
              <a:rPr lang="en-US" sz="4800" b="1" dirty="0">
                <a:solidFill>
                  <a:srgbClr val="E46C0A"/>
                </a:solidFill>
              </a:rPr>
              <a:t>COMPARTIR LAS GANANCIAS GLOBALES</a:t>
            </a:r>
          </a:p>
        </p:txBody>
      </p:sp>
    </p:spTree>
    <p:extLst>
      <p:ext uri="{BB962C8B-B14F-4D97-AF65-F5344CB8AC3E}">
        <p14:creationId xmlns:p14="http://schemas.microsoft.com/office/powerpoint/2010/main" val="149362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5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70" y="452924"/>
            <a:ext cx="7691035" cy="1068417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s-ES" sz="3200" spc="-90" dirty="0">
                <a:solidFill>
                  <a:prstClr val="white"/>
                </a:solidFill>
              </a:rPr>
              <a:t>DISFRUTE DE LAS RECOMPENSAS                             DEL ÉXITO</a:t>
            </a:r>
            <a:endParaRPr lang="en-US" sz="3200" spc="-90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13835" y="1751198"/>
            <a:ext cx="8737719" cy="2115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/>
          <a:p>
            <a:pPr marL="410003" indent="-410003" defTabSz="456827">
              <a:buFont typeface="Arial"/>
              <a:buChar char="•"/>
            </a:pPr>
            <a:r>
              <a:rPr lang="en-US" sz="2600" dirty="0">
                <a:solidFill>
                  <a:prstClr val="black"/>
                </a:solidFill>
                <a:cs typeface="Futura Std Medium"/>
              </a:rPr>
              <a:t>PREMIO AL ESFUERZO – </a:t>
            </a:r>
            <a:r>
              <a:rPr lang="es-MX" sz="2600" dirty="0">
                <a:solidFill>
                  <a:prstClr val="black"/>
                </a:solidFill>
                <a:cs typeface="Futura Std Medium"/>
              </a:rPr>
              <a:t>Una vez que logre el Rango de Director, se le otorgara un gran premio…</a:t>
            </a:r>
          </a:p>
          <a:p>
            <a:pPr marL="410003" indent="-410003" defTabSz="456827">
              <a:buFont typeface="Arial"/>
              <a:buChar char="•"/>
            </a:pPr>
            <a:r>
              <a:rPr lang="es-MX" sz="2600" dirty="0">
                <a:solidFill>
                  <a:prstClr val="black"/>
                </a:solidFill>
                <a:cs typeface="Futura Std Medium"/>
              </a:rPr>
              <a:t>¡Títulos, broches, certificado de logros y lo mas importante reconocimiento financiero por alcanzar sus metas!</a:t>
            </a:r>
          </a:p>
          <a:p>
            <a:pPr marL="410003" indent="-410003" defTabSz="456827">
              <a:buFont typeface="Arial"/>
              <a:buChar char="•"/>
            </a:pPr>
            <a:r>
              <a:rPr lang="es-MX" sz="2600" dirty="0">
                <a:solidFill>
                  <a:prstClr val="black"/>
                </a:solidFill>
                <a:cs typeface="Futura Std Medium"/>
              </a:rPr>
              <a:t>¡Dinero, carro nuevo, tecnología, viajes, joyas y mas!</a:t>
            </a:r>
          </a:p>
        </p:txBody>
      </p:sp>
    </p:spTree>
    <p:extLst>
      <p:ext uri="{BB962C8B-B14F-4D97-AF65-F5344CB8AC3E}">
        <p14:creationId xmlns:p14="http://schemas.microsoft.com/office/powerpoint/2010/main" val="158220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6" y="440275"/>
            <a:ext cx="83127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1801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DISFRUTE LOS PREMIOS DEL EXITO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20753" y="2373709"/>
            <a:ext cx="8737719" cy="304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3413" tIns="56704" rIns="113413" bIns="56704">
            <a:spAutoFit/>
          </a:bodyPr>
          <a:lstStyle/>
          <a:p>
            <a:pPr algn="ctr" defTabSz="456827"/>
            <a:r>
              <a:rPr lang="en-US" sz="3200" b="1" dirty="0">
                <a:solidFill>
                  <a:srgbClr val="E46C0A"/>
                </a:solidFill>
                <a:cs typeface="Futura Std Medium"/>
              </a:rPr>
              <a:t>SILVER DIRECTOR 10,000 CV</a:t>
            </a:r>
          </a:p>
          <a:p>
            <a:pPr algn="ctr" defTabSz="456827"/>
            <a:r>
              <a:rPr lang="en-US" sz="3200" b="1" dirty="0">
                <a:solidFill>
                  <a:srgbClr val="E46C0A"/>
                </a:solidFill>
                <a:cs typeface="Futura Std Medium"/>
              </a:rPr>
              <a:t>GOLD DIRECTOR 50,000 CV</a:t>
            </a:r>
          </a:p>
          <a:p>
            <a:pPr algn="ctr" defTabSz="456827"/>
            <a:r>
              <a:rPr lang="en-US" sz="3200" b="1" dirty="0">
                <a:solidFill>
                  <a:srgbClr val="E46C0A"/>
                </a:solidFill>
                <a:cs typeface="Futura Std Medium"/>
              </a:rPr>
              <a:t>PLATINUM DIRECTOR 80,000 CV</a:t>
            </a:r>
          </a:p>
          <a:p>
            <a:pPr algn="ctr" defTabSz="456827"/>
            <a:r>
              <a:rPr lang="en-US" sz="3200" b="1" dirty="0">
                <a:solidFill>
                  <a:srgbClr val="E46C0A"/>
                </a:solidFill>
                <a:cs typeface="Futura Std Medium"/>
              </a:rPr>
              <a:t>TITANIUM DIRECTOR 350,000 CV</a:t>
            </a:r>
          </a:p>
          <a:p>
            <a:pPr algn="ctr" defTabSz="456827"/>
            <a:r>
              <a:rPr lang="en-US" sz="3200" b="1" dirty="0">
                <a:solidFill>
                  <a:srgbClr val="E46C0A"/>
                </a:solidFill>
                <a:cs typeface="Futura Std Medium"/>
              </a:rPr>
              <a:t>DIAMOND DIRECTOR 750,000 CV</a:t>
            </a:r>
          </a:p>
          <a:p>
            <a:pPr algn="ctr" defTabSz="456827"/>
            <a:r>
              <a:rPr lang="en-US" sz="3200" b="1" dirty="0">
                <a:solidFill>
                  <a:srgbClr val="E46C0A"/>
                </a:solidFill>
                <a:cs typeface="Futura Std Medium"/>
              </a:rPr>
              <a:t>ROYAL DIAMOND DIRECTOR 1,500,000 CV</a:t>
            </a:r>
          </a:p>
        </p:txBody>
      </p:sp>
    </p:spTree>
    <p:extLst>
      <p:ext uri="{BB962C8B-B14F-4D97-AF65-F5344CB8AC3E}">
        <p14:creationId xmlns:p14="http://schemas.microsoft.com/office/powerpoint/2010/main" val="411116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6" y="440275"/>
            <a:ext cx="83127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SILVER DIRECTOR</a:t>
            </a:r>
          </a:p>
        </p:txBody>
      </p:sp>
      <p:pic>
        <p:nvPicPr>
          <p:cNvPr id="7" name="Picture 6" descr="Sovrano-Fratello-Zip-Folio-13-x10-x1-1-4-_2009080148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066" y="3582381"/>
            <a:ext cx="3771969" cy="2669179"/>
          </a:xfrm>
          <a:prstGeom prst="rect">
            <a:avLst/>
          </a:prstGeom>
        </p:spPr>
      </p:pic>
      <p:pic>
        <p:nvPicPr>
          <p:cNvPr id="9" name="Picture 8" descr="$100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6059" y="2401028"/>
            <a:ext cx="3411232" cy="34112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1024" y="2156292"/>
            <a:ext cx="4987111" cy="923255"/>
          </a:xfrm>
          <a:prstGeom prst="rect">
            <a:avLst/>
          </a:prstGeom>
          <a:noFill/>
        </p:spPr>
        <p:txBody>
          <a:bodyPr wrap="none" lIns="91365" tIns="45683" rIns="91365" bIns="45683">
            <a:spAutoFit/>
          </a:bodyPr>
          <a:lstStyle/>
          <a:p>
            <a:pPr algn="ctr" defTabSz="456827"/>
            <a:r>
              <a:rPr lang="en-US" sz="5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</a:rPr>
              <a:t>BONO DE $1,000</a:t>
            </a:r>
          </a:p>
        </p:txBody>
      </p:sp>
    </p:spTree>
    <p:extLst>
      <p:ext uri="{BB962C8B-B14F-4D97-AF65-F5344CB8AC3E}">
        <p14:creationId xmlns:p14="http://schemas.microsoft.com/office/powerpoint/2010/main" val="86248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6" y="440275"/>
            <a:ext cx="83127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GOLD DIRECTOR</a:t>
            </a:r>
          </a:p>
        </p:txBody>
      </p:sp>
      <p:sp>
        <p:nvSpPr>
          <p:cNvPr id="8" name="Rectangle 7"/>
          <p:cNvSpPr/>
          <p:nvPr/>
        </p:nvSpPr>
        <p:spPr>
          <a:xfrm>
            <a:off x="308605" y="2175744"/>
            <a:ext cx="4987111" cy="923255"/>
          </a:xfrm>
          <a:prstGeom prst="rect">
            <a:avLst/>
          </a:prstGeom>
          <a:noFill/>
        </p:spPr>
        <p:txBody>
          <a:bodyPr wrap="none" lIns="91365" tIns="45683" rIns="91365" bIns="45683">
            <a:spAutoFit/>
          </a:bodyPr>
          <a:lstStyle/>
          <a:p>
            <a:pPr algn="ctr" defTabSz="456827"/>
            <a:r>
              <a:rPr lang="en-US" sz="5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</a:rPr>
              <a:t>BONO DE $3,000</a:t>
            </a:r>
          </a:p>
        </p:txBody>
      </p:sp>
      <p:pic>
        <p:nvPicPr>
          <p:cNvPr id="11" name="Picture 10" descr="$300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265" y="3324539"/>
            <a:ext cx="2723191" cy="1731564"/>
          </a:xfrm>
          <a:prstGeom prst="rect">
            <a:avLst/>
          </a:prstGeom>
        </p:spPr>
      </p:pic>
      <p:pic>
        <p:nvPicPr>
          <p:cNvPr id="12" name="Picture 11" descr="hdtv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5341" y="3947809"/>
            <a:ext cx="2928657" cy="2348783"/>
          </a:xfrm>
          <a:prstGeom prst="rect">
            <a:avLst/>
          </a:prstGeom>
        </p:spPr>
      </p:pic>
      <p:pic>
        <p:nvPicPr>
          <p:cNvPr id="13" name="Picture 12" descr="5day cruise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856" y="1874070"/>
            <a:ext cx="3172836" cy="1846289"/>
          </a:xfrm>
          <a:prstGeom prst="rect">
            <a:avLst/>
          </a:prstGeom>
        </p:spPr>
      </p:pic>
      <p:pic>
        <p:nvPicPr>
          <p:cNvPr id="14" name="Picture 13" descr="macbook air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992" y="3947816"/>
            <a:ext cx="2837700" cy="215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5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76200" y="2426073"/>
            <a:ext cx="7316932" cy="59951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1994" tIns="40995" rIns="81994" bIns="40995"/>
          <a:lstStyle/>
          <a:p>
            <a:pPr algn="ctr" defTabSz="454083">
              <a:defRPr/>
            </a:pPr>
            <a:r>
              <a:rPr lang="en-US" sz="3200" b="1" dirty="0">
                <a:solidFill>
                  <a:srgbClr val="00AF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ＭＳ Ｐゴシック" charset="0"/>
              </a:rPr>
              <a:t>ESTAS LISTO PARA DESCUBRIR</a:t>
            </a: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575547" y="3025592"/>
            <a:ext cx="8249227" cy="896471"/>
            <a:chOff x="514350" y="3429000"/>
            <a:chExt cx="9074150" cy="1016000"/>
          </a:xfrm>
        </p:grpSpPr>
        <p:sp>
          <p:nvSpPr>
            <p:cNvPr id="7" name="Rectangle 6"/>
            <p:cNvSpPr/>
            <p:nvPr/>
          </p:nvSpPr>
          <p:spPr>
            <a:xfrm>
              <a:off x="533400" y="3429000"/>
              <a:ext cx="8766175" cy="15240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4083">
                <a:defRPr/>
              </a:pPr>
              <a:endParaRPr lang="en-US" dirty="0">
                <a:solidFill>
                  <a:srgbClr val="C000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33400" y="3581400"/>
              <a:ext cx="8766175" cy="863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4083">
                <a:defRPr/>
              </a:pPr>
              <a:endParaRPr lang="en-US"/>
            </a:p>
          </p:txBody>
        </p:sp>
        <p:sp>
          <p:nvSpPr>
            <p:cNvPr id="62470" name="TextBox 8"/>
            <p:cNvSpPr txBox="1">
              <a:spLocks noChangeArrowheads="1"/>
            </p:cNvSpPr>
            <p:nvPr/>
          </p:nvSpPr>
          <p:spPr bwMode="auto">
            <a:xfrm>
              <a:off x="514350" y="3657600"/>
              <a:ext cx="9074150" cy="64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100" b="1" dirty="0">
                  <a:solidFill>
                    <a:schemeClr val="bg1"/>
                  </a:solidFill>
                  <a:latin typeface="Constantia" pitchFamily="18" charset="0"/>
                </a:rPr>
                <a:t>EL SECRETO PARA LA SALUD PERFECTA?</a:t>
              </a:r>
            </a:p>
          </p:txBody>
        </p:sp>
      </p:grpSp>
      <p:pic>
        <p:nvPicPr>
          <p:cNvPr id="62467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9356" y="5257800"/>
            <a:ext cx="1790989" cy="1143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901784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115" y="3334608"/>
            <a:ext cx="5200442" cy="352339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6" y="440275"/>
            <a:ext cx="83127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PLATINUM DIRECTOR</a:t>
            </a:r>
          </a:p>
        </p:txBody>
      </p:sp>
      <p:sp>
        <p:nvSpPr>
          <p:cNvPr id="8" name="Rectangle 7"/>
          <p:cNvSpPr/>
          <p:nvPr/>
        </p:nvSpPr>
        <p:spPr>
          <a:xfrm>
            <a:off x="797522" y="1836357"/>
            <a:ext cx="4009279" cy="2077417"/>
          </a:xfrm>
          <a:prstGeom prst="rect">
            <a:avLst/>
          </a:prstGeom>
          <a:noFill/>
        </p:spPr>
        <p:txBody>
          <a:bodyPr wrap="none" lIns="91365" tIns="45683" rIns="91365" bIns="45683">
            <a:spAutoFit/>
          </a:bodyPr>
          <a:lstStyle/>
          <a:p>
            <a:pPr algn="ctr" defTabSz="456827"/>
            <a:r>
              <a:rPr lang="en-US" sz="43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</a:rPr>
              <a:t>BONO DE $5,000</a:t>
            </a:r>
          </a:p>
          <a:p>
            <a:pPr algn="ctr" defTabSz="456827"/>
            <a:r>
              <a:rPr lang="en-US" sz="43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</a:rPr>
              <a:t>$12,000 BONO </a:t>
            </a:r>
          </a:p>
          <a:p>
            <a:pPr algn="ctr" defTabSz="456827"/>
            <a:r>
              <a:rPr lang="en-US" sz="43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</a:rPr>
              <a:t>DEL CARO</a:t>
            </a:r>
          </a:p>
        </p:txBody>
      </p:sp>
      <p:pic>
        <p:nvPicPr>
          <p:cNvPr id="17" name="Picture 16" descr="$500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8988" y="1907727"/>
            <a:ext cx="3805014" cy="285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30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5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6" y="440275"/>
            <a:ext cx="83127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65" tIns="45683" rIns="91365" bIns="45683" rtlCol="0" anchor="ctr"/>
          <a:lstStyle/>
          <a:p>
            <a:pPr algn="ctr" defTabSz="456827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365" tIns="45683" rIns="91365" bIns="45683" rtlCol="0">
            <a:spAutoFit/>
          </a:bodyPr>
          <a:lstStyle/>
          <a:p>
            <a:pPr defTabSz="456827"/>
            <a:r>
              <a:rPr lang="en-US" sz="4000" dirty="0">
                <a:solidFill>
                  <a:prstClr val="white"/>
                </a:solidFill>
              </a:rPr>
              <a:t>TITANIUM DIRECTOR</a:t>
            </a:r>
          </a:p>
        </p:txBody>
      </p:sp>
      <p:sp>
        <p:nvSpPr>
          <p:cNvPr id="8" name="Rectangle 7"/>
          <p:cNvSpPr/>
          <p:nvPr/>
        </p:nvSpPr>
        <p:spPr>
          <a:xfrm>
            <a:off x="658063" y="2194946"/>
            <a:ext cx="4288202" cy="753978"/>
          </a:xfrm>
          <a:prstGeom prst="rect">
            <a:avLst/>
          </a:prstGeom>
          <a:noFill/>
        </p:spPr>
        <p:txBody>
          <a:bodyPr wrap="none" lIns="91365" tIns="45683" rIns="91365" bIns="45683">
            <a:spAutoFit/>
          </a:bodyPr>
          <a:lstStyle/>
          <a:p>
            <a:pPr algn="ctr" defTabSz="456827"/>
            <a:r>
              <a:rPr lang="en-US" sz="43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</a:rPr>
              <a:t>BONO DE $65,000</a:t>
            </a:r>
          </a:p>
        </p:txBody>
      </p:sp>
      <p:pic>
        <p:nvPicPr>
          <p:cNvPr id="9" name="Picture 8" descr="$100,00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424" y="1836359"/>
            <a:ext cx="3654973" cy="3695320"/>
          </a:xfrm>
          <a:prstGeom prst="rect">
            <a:avLst/>
          </a:prstGeom>
        </p:spPr>
      </p:pic>
      <p:pic>
        <p:nvPicPr>
          <p:cNvPr id="11" name="Picture 10" descr="merced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111" y="3659863"/>
            <a:ext cx="4401450" cy="275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2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0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 defTabSz="457092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6" y="440270"/>
            <a:ext cx="831273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 defTabSz="457092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defTabSz="457092"/>
            <a:r>
              <a:rPr lang="en-US" sz="4000" dirty="0">
                <a:solidFill>
                  <a:prstClr val="white"/>
                </a:solidFill>
              </a:rPr>
              <a:t>DIAMOND DIRECTOR</a:t>
            </a:r>
          </a:p>
        </p:txBody>
      </p:sp>
      <p:sp>
        <p:nvSpPr>
          <p:cNvPr id="8" name="Rectangle 7"/>
          <p:cNvSpPr/>
          <p:nvPr/>
        </p:nvSpPr>
        <p:spPr>
          <a:xfrm>
            <a:off x="518543" y="2015655"/>
            <a:ext cx="4567232" cy="754030"/>
          </a:xfrm>
          <a:prstGeom prst="rect">
            <a:avLst/>
          </a:prstGeom>
          <a:noFill/>
        </p:spPr>
        <p:txBody>
          <a:bodyPr wrap="none" lIns="91418" tIns="45709" rIns="91418" bIns="45709">
            <a:spAutoFit/>
          </a:bodyPr>
          <a:lstStyle/>
          <a:p>
            <a:pPr algn="ctr" defTabSz="457092"/>
            <a:r>
              <a:rPr lang="en-US" sz="43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</a:rPr>
              <a:t>BONO DE $100,000</a:t>
            </a:r>
          </a:p>
        </p:txBody>
      </p:sp>
      <p:pic>
        <p:nvPicPr>
          <p:cNvPr id="10" name="Picture 9" descr="watch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7666" y="2910211"/>
            <a:ext cx="2917513" cy="2917513"/>
          </a:xfrm>
          <a:prstGeom prst="rect">
            <a:avLst/>
          </a:prstGeom>
        </p:spPr>
      </p:pic>
      <p:pic>
        <p:nvPicPr>
          <p:cNvPr id="12" name="Picture 11" descr="europetrip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840" y="4368968"/>
            <a:ext cx="2945555" cy="2209166"/>
          </a:xfrm>
          <a:prstGeom prst="rect">
            <a:avLst/>
          </a:prstGeom>
        </p:spPr>
      </p:pic>
      <p:pic>
        <p:nvPicPr>
          <p:cNvPr id="9" name="Picture 8" descr="$100,000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423" y="1836358"/>
            <a:ext cx="3654973" cy="369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10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440270"/>
            <a:ext cx="8161867" cy="10837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 defTabSz="457092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14268" y="440270"/>
            <a:ext cx="829734" cy="1083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 defTabSz="457092"/>
            <a:endParaRPr lang="en-US" dirty="0">
              <a:solidFill>
                <a:srgbClr val="E46C0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3" y="580982"/>
            <a:ext cx="8128004" cy="707886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defTabSz="457092"/>
            <a:r>
              <a:rPr lang="en-US" sz="4000" dirty="0">
                <a:solidFill>
                  <a:prstClr val="white"/>
                </a:solidFill>
              </a:rPr>
              <a:t>ROYAL DIAMOND DIRECTOR</a:t>
            </a:r>
          </a:p>
        </p:txBody>
      </p:sp>
      <p:sp>
        <p:nvSpPr>
          <p:cNvPr id="8" name="Rectangle 7"/>
          <p:cNvSpPr/>
          <p:nvPr/>
        </p:nvSpPr>
        <p:spPr>
          <a:xfrm>
            <a:off x="313770" y="1858771"/>
            <a:ext cx="4567232" cy="754030"/>
          </a:xfrm>
          <a:prstGeom prst="rect">
            <a:avLst/>
          </a:prstGeom>
          <a:noFill/>
        </p:spPr>
        <p:txBody>
          <a:bodyPr wrap="none" lIns="91418" tIns="45709" rIns="91418" bIns="45709">
            <a:spAutoFit/>
          </a:bodyPr>
          <a:lstStyle/>
          <a:p>
            <a:pPr algn="ctr" defTabSz="457092"/>
            <a:r>
              <a:rPr lang="en-US" sz="43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</a:rPr>
              <a:t>BONO DE $500,000</a:t>
            </a:r>
          </a:p>
        </p:txBody>
      </p:sp>
      <p:pic>
        <p:nvPicPr>
          <p:cNvPr id="11" name="Picture 10" descr="$500,00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353" y="2699020"/>
            <a:ext cx="4200064" cy="3779641"/>
          </a:xfrm>
          <a:prstGeom prst="rect">
            <a:avLst/>
          </a:prstGeom>
        </p:spPr>
      </p:pic>
      <p:pic>
        <p:nvPicPr>
          <p:cNvPr id="13" name="Picture 12" descr="diamond ri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3899" y="1858770"/>
            <a:ext cx="2596804" cy="2065175"/>
          </a:xfrm>
          <a:prstGeom prst="rect">
            <a:avLst/>
          </a:prstGeom>
        </p:spPr>
      </p:pic>
      <p:pic>
        <p:nvPicPr>
          <p:cNvPr id="14" name="Picture 13" descr="20day cruise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238" y="4201248"/>
            <a:ext cx="3372125" cy="227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3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868603"/>
            <a:ext cx="8077200" cy="685800"/>
          </a:xfrm>
        </p:spPr>
        <p:txBody>
          <a:bodyPr>
            <a:normAutofit/>
          </a:bodyPr>
          <a:lstStyle/>
          <a:p>
            <a:pPr algn="ctr"/>
            <a:r>
              <a:rPr lang="es-ES" sz="3400" spc="-30" dirty="0"/>
              <a:t>Resumen del plan de Compensación</a:t>
            </a:r>
            <a:endParaRPr lang="es-MX" sz="3400" spc="-30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6096000"/>
            <a:ext cx="5562600" cy="215444"/>
          </a:xfrm>
          <a:prstGeom prst="rect">
            <a:avLst/>
          </a:prstGeom>
          <a:noFill/>
        </p:spPr>
        <p:txBody>
          <a:bodyPr wrap="square" lIns="91376" tIns="45688" rIns="91376" bIns="45688" rtlCol="0">
            <a:spAutoFit/>
          </a:bodyPr>
          <a:lstStyle/>
          <a:p>
            <a:r>
              <a:rPr lang="es-MX" sz="800"/>
              <a:t>* Máximo de $100/semana o la cantidad de su auto-envio personal.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691510"/>
              </p:ext>
            </p:extLst>
          </p:nvPr>
        </p:nvGraphicFramePr>
        <p:xfrm>
          <a:off x="609600" y="1676400"/>
          <a:ext cx="7705725" cy="4635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Document" r:id="rId4" imgW="9291474" imgH="6115135" progId="Word.Document.12">
                  <p:embed/>
                </p:oleObj>
              </mc:Choice>
              <mc:Fallback>
                <p:oleObj name="Document" r:id="rId4" imgW="9291474" imgH="61151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" y="1676400"/>
                        <a:ext cx="7705725" cy="4635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238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85800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4 Maneras de Iniciar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8" y="1752600"/>
            <a:ext cx="6777317" cy="4267200"/>
          </a:xfrm>
        </p:spPr>
        <p:txBody>
          <a:bodyPr>
            <a:noAutofit/>
          </a:bodyPr>
          <a:lstStyle/>
          <a:p>
            <a:pPr indent="-171330">
              <a:lnSpc>
                <a:spcPct val="120000"/>
              </a:lnSpc>
              <a:spcBef>
                <a:spcPts val="0"/>
              </a:spcBef>
            </a:pPr>
            <a:r>
              <a:rPr lang="en-US" sz="1200" b="1" dirty="0" err="1">
                <a:solidFill>
                  <a:srgbClr val="E67419"/>
                </a:solidFill>
              </a:rPr>
              <a:t>Paquete</a:t>
            </a:r>
            <a:r>
              <a:rPr lang="en-US" sz="1200" b="1" dirty="0">
                <a:solidFill>
                  <a:srgbClr val="E67419"/>
                </a:solidFill>
              </a:rPr>
              <a:t> de </a:t>
            </a:r>
            <a:r>
              <a:rPr lang="en-US" sz="1200" b="1" dirty="0" err="1">
                <a:solidFill>
                  <a:srgbClr val="E67419"/>
                </a:solidFill>
              </a:rPr>
              <a:t>Activacion</a:t>
            </a:r>
            <a:r>
              <a:rPr lang="en-US" sz="1200" b="1" dirty="0">
                <a:solidFill>
                  <a:srgbClr val="E67419"/>
                </a:solidFill>
              </a:rPr>
              <a:t> = $99.00 (78CV)</a:t>
            </a:r>
          </a:p>
          <a:p>
            <a:pPr marL="567927" lvl="1" indent="-111047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3 Cajas de </a:t>
            </a:r>
            <a:r>
              <a:rPr lang="es-ES" sz="1000" dirty="0" err="1"/>
              <a:t>Laminine</a:t>
            </a:r>
            <a:endParaRPr lang="es-ES" sz="1000" dirty="0"/>
          </a:p>
          <a:p>
            <a:pPr marL="567927" lvl="1" indent="-111047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Posición la compañía, sitio personalizado en la red y back office profesional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1000" b="1" dirty="0"/>
          </a:p>
          <a:p>
            <a:pPr indent="-171330">
              <a:lnSpc>
                <a:spcPct val="120000"/>
              </a:lnSpc>
              <a:spcBef>
                <a:spcPts val="0"/>
              </a:spcBef>
            </a:pPr>
            <a:r>
              <a:rPr lang="en-US" sz="1200" b="1" dirty="0" err="1">
                <a:solidFill>
                  <a:srgbClr val="E67419"/>
                </a:solidFill>
              </a:rPr>
              <a:t>Paquete</a:t>
            </a:r>
            <a:r>
              <a:rPr lang="en-US" sz="1200" b="1" dirty="0">
                <a:solidFill>
                  <a:srgbClr val="E67419"/>
                </a:solidFill>
              </a:rPr>
              <a:t> Familiar = $299.00 (234CV)</a:t>
            </a:r>
          </a:p>
          <a:p>
            <a:pPr marL="569513" lvl="1" indent="-112634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 err="1"/>
              <a:t>Laminine</a:t>
            </a:r>
            <a:r>
              <a:rPr lang="es-ES" sz="1000" dirty="0"/>
              <a:t> 10 Boxes</a:t>
            </a:r>
          </a:p>
          <a:p>
            <a:pPr marL="569513" lvl="1" indent="-112634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29 Folletos de </a:t>
            </a:r>
            <a:r>
              <a:rPr lang="es-ES" sz="1000" dirty="0" err="1"/>
              <a:t>Laminine</a:t>
            </a:r>
            <a:r>
              <a:rPr lang="es-ES" sz="1000" dirty="0"/>
              <a:t> y 9Applicaciones</a:t>
            </a:r>
          </a:p>
          <a:p>
            <a:pPr marL="569513" lvl="1" indent="-112634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Posición en la compañía, Sitio en la Red personalizado y back office profesional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1000" b="1" dirty="0"/>
          </a:p>
          <a:p>
            <a:pPr indent="-171330">
              <a:lnSpc>
                <a:spcPct val="120000"/>
              </a:lnSpc>
              <a:spcBef>
                <a:spcPts val="0"/>
              </a:spcBef>
            </a:pPr>
            <a:r>
              <a:rPr lang="en-US" sz="1200" b="1" dirty="0">
                <a:solidFill>
                  <a:srgbClr val="E67419"/>
                </a:solidFill>
              </a:rPr>
              <a:t>The Edge = $599.00</a:t>
            </a:r>
          </a:p>
          <a:p>
            <a:pPr marL="569513" lvl="1" indent="-112634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20 cajas de </a:t>
            </a:r>
            <a:r>
              <a:rPr lang="es-ES" sz="1000" dirty="0" err="1"/>
              <a:t>Laminine</a:t>
            </a:r>
            <a:endParaRPr lang="es-ES" sz="1000" dirty="0"/>
          </a:p>
          <a:p>
            <a:pPr marL="569513" lvl="1" indent="-112634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40 folletos  de </a:t>
            </a:r>
            <a:r>
              <a:rPr lang="es-ES" sz="1000" dirty="0" err="1"/>
              <a:t>Laminine</a:t>
            </a:r>
            <a:endParaRPr lang="es-ES" sz="1000" dirty="0"/>
          </a:p>
          <a:p>
            <a:pPr marL="569513" lvl="1" indent="-112634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Avance a Premier</a:t>
            </a:r>
          </a:p>
          <a:p>
            <a:pPr marL="569513" lvl="1" indent="-112634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Ganancias potenciales de mas de $850</a:t>
            </a:r>
          </a:p>
          <a:p>
            <a:pPr marL="569513" lvl="1" indent="-112634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Posición en la compañía, sitio personalizado en la red y back office profesional</a:t>
            </a:r>
          </a:p>
          <a:p>
            <a:pPr indent="-171330">
              <a:lnSpc>
                <a:spcPct val="120000"/>
              </a:lnSpc>
              <a:spcBef>
                <a:spcPts val="0"/>
              </a:spcBef>
            </a:pPr>
            <a:endParaRPr lang="en-US" sz="1000" b="1" dirty="0"/>
          </a:p>
          <a:p>
            <a:pPr indent="-171330">
              <a:lnSpc>
                <a:spcPct val="120000"/>
              </a:lnSpc>
              <a:spcBef>
                <a:spcPts val="0"/>
              </a:spcBef>
            </a:pPr>
            <a:r>
              <a:rPr lang="en-US" sz="1200" b="1" dirty="0">
                <a:solidFill>
                  <a:srgbClr val="E67419"/>
                </a:solidFill>
              </a:rPr>
              <a:t>The Edge Plus = $1199.00</a:t>
            </a:r>
          </a:p>
          <a:p>
            <a:pPr marL="571099" indent="-114222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40 cajas de </a:t>
            </a:r>
            <a:r>
              <a:rPr lang="es-ES" sz="1000" dirty="0" err="1"/>
              <a:t>Laminine</a:t>
            </a:r>
            <a:endParaRPr lang="es-ES" sz="1000" dirty="0"/>
          </a:p>
          <a:p>
            <a:pPr marL="571099" indent="-114222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40 folletos de </a:t>
            </a:r>
            <a:r>
              <a:rPr lang="es-ES" sz="1000" dirty="0" err="1"/>
              <a:t>Laminine</a:t>
            </a:r>
            <a:endParaRPr lang="es-ES" sz="1000" dirty="0"/>
          </a:p>
          <a:p>
            <a:pPr marL="571099" indent="-114222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Elija 1 de los sets de Mercadeo</a:t>
            </a:r>
          </a:p>
          <a:p>
            <a:pPr marL="571099" indent="-114222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Avance a Premier</a:t>
            </a:r>
          </a:p>
          <a:p>
            <a:pPr marL="571099" indent="-114222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Ganancias Potenciales de hasta $2700</a:t>
            </a:r>
          </a:p>
          <a:p>
            <a:pPr marL="571099" indent="-114222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ES" sz="1000" dirty="0"/>
              <a:t>Posición en la compañía, sitio personalizado en la red y back office profesional</a:t>
            </a:r>
          </a:p>
        </p:txBody>
      </p:sp>
    </p:spTree>
    <p:extLst>
      <p:ext uri="{BB962C8B-B14F-4D97-AF65-F5344CB8AC3E}">
        <p14:creationId xmlns:p14="http://schemas.microsoft.com/office/powerpoint/2010/main" val="367512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85800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¿Y Ahora Qué?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384" lvl="1" indent="-456880">
              <a:buFont typeface="+mj-lt"/>
              <a:buAutoNum type="arabicPeriod"/>
            </a:pPr>
            <a:r>
              <a:rPr lang="es-MX" sz="2800" b="1" dirty="0" err="1">
                <a:solidFill>
                  <a:srgbClr val="E67419"/>
                </a:solidFill>
              </a:rPr>
              <a:t>Comienze</a:t>
            </a:r>
            <a:r>
              <a:rPr lang="es-MX" sz="2800" b="1" dirty="0">
                <a:solidFill>
                  <a:srgbClr val="E67419"/>
                </a:solidFill>
              </a:rPr>
              <a:t> su negocio hoy</a:t>
            </a:r>
          </a:p>
          <a:p>
            <a:pPr marL="822384" lvl="1" indent="-456880">
              <a:buFont typeface="+mj-lt"/>
              <a:buAutoNum type="arabicPeriod"/>
            </a:pPr>
            <a:r>
              <a:rPr lang="es-MX" sz="2800" b="1" dirty="0">
                <a:solidFill>
                  <a:srgbClr val="E67419"/>
                </a:solidFill>
              </a:rPr>
              <a:t>Tome Laminine</a:t>
            </a:r>
          </a:p>
          <a:p>
            <a:pPr marL="822384" lvl="1" indent="-456880">
              <a:buFont typeface="+mj-lt"/>
              <a:buAutoNum type="arabicPeriod"/>
            </a:pPr>
            <a:r>
              <a:rPr lang="es-MX" sz="2800" b="1" dirty="0">
                <a:solidFill>
                  <a:srgbClr val="E67419"/>
                </a:solidFill>
              </a:rPr>
              <a:t>Hable de Laminine y de lo qué está haciendo por usted</a:t>
            </a:r>
          </a:p>
          <a:p>
            <a:pPr marL="822384" lvl="1" indent="-456880">
              <a:buFont typeface="+mj-lt"/>
              <a:buAutoNum type="arabicPeriod"/>
            </a:pPr>
            <a:r>
              <a:rPr lang="es-MX" sz="2800" b="1" dirty="0">
                <a:solidFill>
                  <a:srgbClr val="E67419"/>
                </a:solidFill>
              </a:rPr>
              <a:t>Comparta la oportunidad</a:t>
            </a:r>
          </a:p>
          <a:p>
            <a:pPr marL="822384" lvl="1" indent="-456880">
              <a:buFont typeface="+mj-lt"/>
              <a:buAutoNum type="arabicPeriod"/>
            </a:pPr>
            <a:r>
              <a:rPr lang="es-MX" sz="2800" b="1" dirty="0">
                <a:solidFill>
                  <a:srgbClr val="E67419"/>
                </a:solidFill>
              </a:rPr>
              <a:t>Gane</a:t>
            </a:r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371175"/>
            <a:ext cx="1997092" cy="95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8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858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Conclusión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1043498" y="1828806"/>
            <a:ext cx="6777317" cy="3851429"/>
          </a:xfrm>
        </p:spPr>
        <p:txBody>
          <a:bodyPr>
            <a:normAutofit/>
          </a:bodyPr>
          <a:lstStyle/>
          <a:p>
            <a:pPr lvl="1">
              <a:spcBef>
                <a:spcPts val="1200"/>
              </a:spcBef>
              <a:buSzPct val="50000"/>
            </a:pPr>
            <a:r>
              <a:rPr lang="es-MX" sz="1800" b="1" dirty="0" err="1">
                <a:solidFill>
                  <a:srgbClr val="E67419"/>
                </a:solidFill>
              </a:rPr>
              <a:t>Laminine</a:t>
            </a:r>
            <a:r>
              <a:rPr lang="es-MX" sz="1800" b="1" dirty="0">
                <a:solidFill>
                  <a:srgbClr val="E67419"/>
                </a:solidFill>
              </a:rPr>
              <a:t> es un producto que lo hará sentirse muy bien.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Algo que podrá compartir con los demás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La oportunidad de obtener grandes ingresos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La oportunidad de crear nuevas amistades.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Con la facilidad trabajar dentro de su propio horario y a su propio ritmo.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¡Sienta aprecio por </a:t>
            </a:r>
            <a:r>
              <a:rPr lang="es-MX" sz="1800" b="1" dirty="0" err="1">
                <a:solidFill>
                  <a:srgbClr val="E67419"/>
                </a:solidFill>
              </a:rPr>
              <a:t>Laminine</a:t>
            </a:r>
            <a:r>
              <a:rPr lang="es-MX" sz="1800" b="1" dirty="0">
                <a:solidFill>
                  <a:srgbClr val="E67419"/>
                </a:solidFill>
              </a:rPr>
              <a:t> o bien obtenga su dinero de regreso!</a:t>
            </a:r>
          </a:p>
          <a:p>
            <a:pPr lvl="1">
              <a:spcBef>
                <a:spcPts val="600"/>
              </a:spcBef>
              <a:buSzPct val="50000"/>
            </a:pPr>
            <a:endParaRPr lang="en-US" sz="1800" dirty="0"/>
          </a:p>
          <a:p>
            <a:pPr marL="365502" lvl="1" indent="0">
              <a:spcBef>
                <a:spcPts val="600"/>
              </a:spcBef>
              <a:buSzPct val="50000"/>
              <a:buNone/>
            </a:pPr>
            <a:endParaRPr 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950" y="5314950"/>
            <a:ext cx="14668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7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¿</a:t>
            </a:r>
            <a:r>
              <a:rPr lang="es-MX" dirty="0" smtClean="0">
                <a:solidFill>
                  <a:schemeClr val="accent1">
                    <a:lumMod val="75000"/>
                  </a:schemeClr>
                </a:solidFill>
              </a:rPr>
              <a:t>Es LPGN Para Usted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8" y="1825027"/>
            <a:ext cx="6777317" cy="3508977"/>
          </a:xfrm>
        </p:spPr>
        <p:txBody>
          <a:bodyPr>
            <a:normAutofit/>
          </a:bodyPr>
          <a:lstStyle/>
          <a:p>
            <a:pPr lvl="1">
              <a:spcBef>
                <a:spcPts val="1200"/>
              </a:spcBef>
              <a:buSzPct val="50000"/>
            </a:pPr>
            <a:r>
              <a:rPr lang="en-US" sz="1800" b="1" dirty="0">
                <a:solidFill>
                  <a:srgbClr val="E67419"/>
                </a:solidFill>
              </a:rPr>
              <a:t>¿</a:t>
            </a:r>
            <a:r>
              <a:rPr lang="es-MX" sz="1800" b="1" dirty="0">
                <a:solidFill>
                  <a:srgbClr val="E67419"/>
                </a:solidFill>
              </a:rPr>
              <a:t>Quiere sentirse mejor y ayudar a otros a que se sientan bien también?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¿Es usted alguien que quiere ayudar a los que están a su alrededor?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¿Es usted alguien quien quiere obtener un ingreso extra o un ingreso significativo?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Desea toda la libertad que se obtiene al trabajar para usted mismo?</a:t>
            </a:r>
          </a:p>
          <a:p>
            <a:pPr lvl="1">
              <a:spcBef>
                <a:spcPts val="1200"/>
              </a:spcBef>
              <a:buSzPct val="50000"/>
            </a:pPr>
            <a:r>
              <a:rPr lang="es-MX" sz="1800" b="1" dirty="0">
                <a:solidFill>
                  <a:srgbClr val="E67419"/>
                </a:solidFill>
              </a:rPr>
              <a:t> ¡Entonces LifePharm Global Network es para usted!</a:t>
            </a:r>
          </a:p>
          <a:p>
            <a:pPr lvl="1">
              <a:spcBef>
                <a:spcPts val="600"/>
              </a:spcBef>
              <a:buSzPct val="50000"/>
            </a:pPr>
            <a:endParaRPr lang="en-US" sz="1800" dirty="0"/>
          </a:p>
          <a:p>
            <a:endParaRPr lang="en-US" dirty="0"/>
          </a:p>
        </p:txBody>
      </p:sp>
      <p:pic>
        <p:nvPicPr>
          <p:cNvPr id="5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371175"/>
            <a:ext cx="1997092" cy="95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06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71" y="2708476"/>
            <a:ext cx="3313355" cy="1330124"/>
          </a:xfrm>
        </p:spPr>
        <p:txBody>
          <a:bodyPr/>
          <a:lstStyle/>
          <a:p>
            <a:pPr algn="ctr"/>
            <a:r>
              <a:rPr lang="en-US" dirty="0"/>
              <a:t>GRACIAS!</a:t>
            </a:r>
            <a:endParaRPr lang="es-MX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0301" y="4343400"/>
            <a:ext cx="2739482" cy="130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690" y="3005268"/>
            <a:ext cx="1015181" cy="10003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1236" y="3005268"/>
            <a:ext cx="1015181" cy="10003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0630" y="3005268"/>
            <a:ext cx="1015181" cy="10003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272"/>
          <a:stretch/>
        </p:blipFill>
        <p:spPr>
          <a:xfrm>
            <a:off x="0" y="4275268"/>
            <a:ext cx="626652" cy="10003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000"/>
          <a:stretch/>
        </p:blipFill>
        <p:spPr>
          <a:xfrm>
            <a:off x="4044521" y="1765150"/>
            <a:ext cx="507590" cy="10003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5950"/>
          <a:stretch/>
        </p:blipFill>
        <p:spPr>
          <a:xfrm>
            <a:off x="8493778" y="4335033"/>
            <a:ext cx="650225" cy="10003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32" y="5587203"/>
            <a:ext cx="1015181" cy="10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7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57201" y="1219203"/>
            <a:ext cx="8229601" cy="1744825"/>
          </a:xfrm>
          <a:prstGeom prst="rect">
            <a:avLst/>
          </a:prstGeom>
          <a:noFill/>
        </p:spPr>
        <p:txBody>
          <a:bodyPr wrap="square" lIns="81994" tIns="40995" rIns="81994" bIns="40995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3544">
              <a:defRPr/>
            </a:pPr>
            <a:r>
              <a:rPr lang="en-US" sz="5400" b="1" spc="45" dirty="0" err="1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Porque</a:t>
            </a:r>
            <a:r>
              <a:rPr lang="en-US" sz="54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la </a:t>
            </a:r>
            <a:r>
              <a:rPr lang="en-US" sz="5400" b="1" spc="45" dirty="0" err="1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Gente</a:t>
            </a:r>
            <a:r>
              <a:rPr lang="en-US" sz="54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se </a:t>
            </a:r>
            <a:r>
              <a:rPr lang="en-US" sz="5400" b="1" spc="45" dirty="0" err="1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Enferma</a:t>
            </a:r>
            <a:r>
              <a:rPr lang="en-US" sz="54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3"/>
          <a:srcRect l="177" r="5331"/>
          <a:stretch/>
        </p:blipFill>
        <p:spPr bwMode="auto">
          <a:xfrm>
            <a:off x="3523575" y="3429004"/>
            <a:ext cx="2096851" cy="232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758694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http://t1.gstatic.com/images?q=tbn:ANd9GcS5Lro4ifVBeXI4oPX65uMwYgkmt5Fc6gRtu5i9MIv6H4xJELKgw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055562"/>
            <a:ext cx="6553200" cy="3805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4" name="Picture 4" descr="http://t0.gstatic.com/images?q=tbn:ANd9GcQPLDTSqv0kuEi3wO8pKWvngIyoHbifcWYjQ2odsOM9Mk2ZemL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733544"/>
            <a:ext cx="1598961" cy="1322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69039" y="3309264"/>
            <a:ext cx="5064366" cy="1298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94" tIns="40995" rIns="81994" bIns="40995">
            <a:spAutoFit/>
          </a:bodyPr>
          <a:lstStyle/>
          <a:p>
            <a:r>
              <a:rPr lang="en-US" sz="7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V I R U S</a:t>
            </a:r>
          </a:p>
        </p:txBody>
      </p:sp>
    </p:spTree>
    <p:extLst>
      <p:ext uri="{BB962C8B-B14F-4D97-AF65-F5344CB8AC3E}">
        <p14:creationId xmlns:p14="http://schemas.microsoft.com/office/powerpoint/2010/main" val="233988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 descr="http://t1.gstatic.com/images?q=tbn:ANd9GcRND7godc2FGvuco-gS6IkcFDmgz5frsTARgSdqvG9ZeLfqoTB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700" y="3545262"/>
            <a:ext cx="2802659" cy="322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0" name="Picture 6" descr="http://t0.gstatic.com/images?q=tbn:ANd9GcS2EpEIaYyzO5mP8luXulr4Hz-oy9aUzvw7WMt-1hc2m2PasesE3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0023" y="29420"/>
            <a:ext cx="3003262" cy="34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2" name="Picture 8" descr="http://t1.gstatic.com/images?q=tbn:ANd9GcRxbXaVngWegJ4nYV1Cs7pCa998Tj25XT2huxfABLALdX-8EXA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29239" y="3545262"/>
            <a:ext cx="3001818" cy="322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4" name="Picture 10" descr="http://img.timeinc.net/time/images/covers/asia/2009/20090824_40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0023" y="3545262"/>
            <a:ext cx="3003262" cy="322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6" name="Picture 12" descr="http://t0.gstatic.com/images?q=tbn:ANd9GcSL2npK-UndJton_gE34C-BtNiHqB7ZjySpSKoOOvaSMLb2Jf5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57080" y="65835"/>
            <a:ext cx="3016250" cy="342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.timeinc.net/time/magazine/archive/covers/1986/1101861103_40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00" y="9808"/>
            <a:ext cx="2710295" cy="34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691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ustin">
  <a:themeElements>
    <a:clrScheme name="Custom 1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F59D5B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Austin">
  <a:themeElements>
    <a:clrScheme name="Custom 1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F59D5B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4055</TotalTime>
  <Words>3962</Words>
  <Application>Microsoft Office PowerPoint</Application>
  <PresentationFormat>On-screen Show (4:3)</PresentationFormat>
  <Paragraphs>534</Paragraphs>
  <Slides>69</Slides>
  <Notes>41</Notes>
  <HiddenSlides>0</HiddenSlides>
  <MMClips>1</MMClips>
  <ScaleCrop>false</ScaleCrop>
  <HeadingPairs>
    <vt:vector size="6" baseType="variant"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6" baseType="lpstr">
      <vt:lpstr>1_Austin</vt:lpstr>
      <vt:lpstr>Office Theme</vt:lpstr>
      <vt:lpstr>2_Office Theme</vt:lpstr>
      <vt:lpstr>3_Office Theme</vt:lpstr>
      <vt:lpstr>2_Austin</vt:lpstr>
      <vt:lpstr>4_Office Theme</vt:lpstr>
      <vt:lpstr>Document</vt:lpstr>
      <vt:lpstr>PowerPoint Presentation</vt:lpstr>
      <vt:lpstr>Esta Presentación</vt:lpstr>
      <vt:lpstr>LifePharm Global Network</vt:lpstr>
      <vt:lpstr>Laminine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Colossians 1:15-17 </vt:lpstr>
      <vt:lpstr>PowerPoint Presentation</vt:lpstr>
      <vt:lpstr>La Creación de Laminine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Los 22 Aminoácidos y FGF</vt:lpstr>
      <vt:lpstr>PowerPoint Presentation</vt:lpstr>
      <vt:lpstr>PowerPoint Presentation</vt:lpstr>
      <vt:lpstr>PowerPoint Presentation</vt:lpstr>
      <vt:lpstr>PowerPoint Presentation</vt:lpstr>
      <vt:lpstr>Hay más…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Resumen del plan de Compensación</vt:lpstr>
      <vt:lpstr>4 Maneras de Iniciar</vt:lpstr>
      <vt:lpstr>¿Y Ahora Qué?</vt:lpstr>
      <vt:lpstr>Conclusión</vt:lpstr>
      <vt:lpstr>¿Es LPGN Para Usted?</vt:lpstr>
      <vt:lpstr>GRACIAS!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</dc:creator>
  <cp:lastModifiedBy>Ed</cp:lastModifiedBy>
  <cp:revision>87</cp:revision>
  <cp:lastPrinted>2012-08-03T04:31:13Z</cp:lastPrinted>
  <dcterms:created xsi:type="dcterms:W3CDTF">2012-07-27T16:22:38Z</dcterms:created>
  <dcterms:modified xsi:type="dcterms:W3CDTF">2012-08-25T04:58:15Z</dcterms:modified>
</cp:coreProperties>
</file>