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9" r:id="rId3"/>
    <p:sldId id="260" r:id="rId4"/>
    <p:sldId id="261" r:id="rId5"/>
    <p:sldId id="262" r:id="rId6"/>
  </p:sldIdLst>
  <p:sldSz cx="9144000" cy="6858000" type="screen4x3"/>
  <p:notesSz cx="6858000" cy="9144000"/>
  <p:defaultTextStyle>
    <a:defPPr>
      <a:defRPr lang="id-ID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8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E0DE2B-CABE-46AB-B3C0-B983860334BE}" type="datetimeFigureOut">
              <a:rPr lang="id-ID" smtClean="0"/>
              <a:pPr/>
              <a:t>25/01/2012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E8C60-4146-4055-829F-8D765F083E59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E0DE2B-CABE-46AB-B3C0-B983860334BE}" type="datetimeFigureOut">
              <a:rPr lang="id-ID" smtClean="0"/>
              <a:pPr/>
              <a:t>25/01/2012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E8C60-4146-4055-829F-8D765F083E59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E0DE2B-CABE-46AB-B3C0-B983860334BE}" type="datetimeFigureOut">
              <a:rPr lang="id-ID" smtClean="0"/>
              <a:pPr/>
              <a:t>25/01/2012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E8C60-4146-4055-829F-8D765F083E59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E0DE2B-CABE-46AB-B3C0-B983860334BE}" type="datetimeFigureOut">
              <a:rPr lang="id-ID" smtClean="0"/>
              <a:pPr/>
              <a:t>25/01/2012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E8C60-4146-4055-829F-8D765F083E59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E0DE2B-CABE-46AB-B3C0-B983860334BE}" type="datetimeFigureOut">
              <a:rPr lang="id-ID" smtClean="0"/>
              <a:pPr/>
              <a:t>25/01/2012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E8C60-4146-4055-829F-8D765F083E59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E0DE2B-CABE-46AB-B3C0-B983860334BE}" type="datetimeFigureOut">
              <a:rPr lang="id-ID" smtClean="0"/>
              <a:pPr/>
              <a:t>25/01/2012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E8C60-4146-4055-829F-8D765F083E59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E0DE2B-CABE-46AB-B3C0-B983860334BE}" type="datetimeFigureOut">
              <a:rPr lang="id-ID" smtClean="0"/>
              <a:pPr/>
              <a:t>25/01/2012</a:t>
            </a:fld>
            <a:endParaRPr lang="id-ID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E8C60-4146-4055-829F-8D765F083E59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E0DE2B-CABE-46AB-B3C0-B983860334BE}" type="datetimeFigureOut">
              <a:rPr lang="id-ID" smtClean="0"/>
              <a:pPr/>
              <a:t>25/01/2012</a:t>
            </a:fld>
            <a:endParaRPr lang="id-ID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E8C60-4146-4055-829F-8D765F083E59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E0DE2B-CABE-46AB-B3C0-B983860334BE}" type="datetimeFigureOut">
              <a:rPr lang="id-ID" smtClean="0"/>
              <a:pPr/>
              <a:t>25/01/2012</a:t>
            </a:fld>
            <a:endParaRPr lang="id-ID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E8C60-4146-4055-829F-8D765F083E59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E0DE2B-CABE-46AB-B3C0-B983860334BE}" type="datetimeFigureOut">
              <a:rPr lang="id-ID" smtClean="0"/>
              <a:pPr/>
              <a:t>25/01/2012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E8C60-4146-4055-829F-8D765F083E59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d-ID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E0DE2B-CABE-46AB-B3C0-B983860334BE}" type="datetimeFigureOut">
              <a:rPr lang="id-ID" smtClean="0"/>
              <a:pPr/>
              <a:t>25/01/2012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E8C60-4146-4055-829F-8D765F083E59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E0DE2B-CABE-46AB-B3C0-B983860334BE}" type="datetimeFigureOut">
              <a:rPr lang="id-ID" smtClean="0"/>
              <a:pPr/>
              <a:t>25/01/2012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2E8C60-4146-4055-829F-8D765F083E59}" type="slidenum">
              <a:rPr lang="id-ID" smtClean="0"/>
              <a:pPr/>
              <a:t>‹#›</a:t>
            </a:fld>
            <a:endParaRPr lang="id-ID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d-ID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28"/>
          <p:cNvGrpSpPr>
            <a:grpSpLocks/>
          </p:cNvGrpSpPr>
          <p:nvPr/>
        </p:nvGrpSpPr>
        <p:grpSpPr bwMode="auto">
          <a:xfrm>
            <a:off x="179512" y="501650"/>
            <a:ext cx="8559800" cy="6356350"/>
            <a:chOff x="128" y="192"/>
            <a:chExt cx="5392" cy="4004"/>
          </a:xfrm>
        </p:grpSpPr>
        <p:sp>
          <p:nvSpPr>
            <p:cNvPr id="2076" name="Line 28"/>
            <p:cNvSpPr>
              <a:spLocks noChangeShapeType="1"/>
            </p:cNvSpPr>
            <p:nvPr/>
          </p:nvSpPr>
          <p:spPr bwMode="auto">
            <a:xfrm>
              <a:off x="720" y="288"/>
              <a:ext cx="0" cy="3456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id-ID"/>
            </a:p>
          </p:txBody>
        </p:sp>
        <p:sp>
          <p:nvSpPr>
            <p:cNvPr id="2178" name="Rectangle 130"/>
            <p:cNvSpPr>
              <a:spLocks noChangeArrowheads="1"/>
            </p:cNvSpPr>
            <p:nvPr/>
          </p:nvSpPr>
          <p:spPr bwMode="auto">
            <a:xfrm>
              <a:off x="1392" y="3312"/>
              <a:ext cx="672" cy="4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buFontTx/>
                <a:buNone/>
              </a:pPr>
              <a:endParaRPr lang="id-ID" sz="2800"/>
            </a:p>
          </p:txBody>
        </p:sp>
        <p:sp>
          <p:nvSpPr>
            <p:cNvPr id="2176" name="Rectangle 128"/>
            <p:cNvSpPr>
              <a:spLocks noChangeArrowheads="1"/>
            </p:cNvSpPr>
            <p:nvPr/>
          </p:nvSpPr>
          <p:spPr bwMode="auto">
            <a:xfrm>
              <a:off x="1392" y="2880"/>
              <a:ext cx="672" cy="4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buFontTx/>
                <a:buNone/>
              </a:pPr>
              <a:endParaRPr lang="id-ID" sz="2800"/>
            </a:p>
          </p:txBody>
        </p:sp>
        <p:sp>
          <p:nvSpPr>
            <p:cNvPr id="2174" name="Rectangle 126"/>
            <p:cNvSpPr>
              <a:spLocks noChangeArrowheads="1"/>
            </p:cNvSpPr>
            <p:nvPr/>
          </p:nvSpPr>
          <p:spPr bwMode="auto">
            <a:xfrm>
              <a:off x="1392" y="2448"/>
              <a:ext cx="672" cy="4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buFontTx/>
                <a:buNone/>
              </a:pPr>
              <a:endParaRPr lang="id-ID" sz="2800"/>
            </a:p>
          </p:txBody>
        </p:sp>
        <p:sp>
          <p:nvSpPr>
            <p:cNvPr id="2172" name="Rectangle 124"/>
            <p:cNvSpPr>
              <a:spLocks noChangeArrowheads="1"/>
            </p:cNvSpPr>
            <p:nvPr/>
          </p:nvSpPr>
          <p:spPr bwMode="auto">
            <a:xfrm>
              <a:off x="1392" y="2016"/>
              <a:ext cx="672" cy="4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buFontTx/>
                <a:buNone/>
              </a:pPr>
              <a:endParaRPr lang="id-ID" sz="2800"/>
            </a:p>
          </p:txBody>
        </p:sp>
        <p:sp>
          <p:nvSpPr>
            <p:cNvPr id="2170" name="Rectangle 122"/>
            <p:cNvSpPr>
              <a:spLocks noChangeArrowheads="1"/>
            </p:cNvSpPr>
            <p:nvPr/>
          </p:nvSpPr>
          <p:spPr bwMode="auto">
            <a:xfrm>
              <a:off x="1392" y="1584"/>
              <a:ext cx="672" cy="4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buFontTx/>
                <a:buNone/>
              </a:pPr>
              <a:endParaRPr lang="id-ID" sz="2800"/>
            </a:p>
          </p:txBody>
        </p:sp>
        <p:sp>
          <p:nvSpPr>
            <p:cNvPr id="2168" name="Rectangle 120"/>
            <p:cNvSpPr>
              <a:spLocks noChangeArrowheads="1"/>
            </p:cNvSpPr>
            <p:nvPr/>
          </p:nvSpPr>
          <p:spPr bwMode="auto">
            <a:xfrm>
              <a:off x="1392" y="1152"/>
              <a:ext cx="672" cy="4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buFontTx/>
                <a:buNone/>
              </a:pPr>
              <a:endParaRPr lang="id-ID" sz="2800"/>
            </a:p>
          </p:txBody>
        </p:sp>
        <p:sp>
          <p:nvSpPr>
            <p:cNvPr id="2166" name="Rectangle 118"/>
            <p:cNvSpPr>
              <a:spLocks noChangeArrowheads="1"/>
            </p:cNvSpPr>
            <p:nvPr/>
          </p:nvSpPr>
          <p:spPr bwMode="auto">
            <a:xfrm>
              <a:off x="1392" y="720"/>
              <a:ext cx="672" cy="4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buFontTx/>
                <a:buNone/>
              </a:pPr>
              <a:endParaRPr lang="id-ID" sz="2800"/>
            </a:p>
          </p:txBody>
        </p:sp>
        <p:sp>
          <p:nvSpPr>
            <p:cNvPr id="2164" name="Rectangle 116"/>
            <p:cNvSpPr>
              <a:spLocks noChangeArrowheads="1"/>
            </p:cNvSpPr>
            <p:nvPr/>
          </p:nvSpPr>
          <p:spPr bwMode="auto">
            <a:xfrm>
              <a:off x="1392" y="288"/>
              <a:ext cx="672" cy="4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buFontTx/>
                <a:buNone/>
              </a:pPr>
              <a:endParaRPr lang="id-ID" sz="2800"/>
            </a:p>
          </p:txBody>
        </p:sp>
        <p:sp>
          <p:nvSpPr>
            <p:cNvPr id="2162" name="Rectangle 114"/>
            <p:cNvSpPr>
              <a:spLocks noChangeArrowheads="1"/>
            </p:cNvSpPr>
            <p:nvPr/>
          </p:nvSpPr>
          <p:spPr bwMode="auto">
            <a:xfrm>
              <a:off x="720" y="3312"/>
              <a:ext cx="672" cy="4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buFontTx/>
                <a:buNone/>
              </a:pPr>
              <a:endParaRPr lang="id-ID" sz="2800"/>
            </a:p>
          </p:txBody>
        </p:sp>
        <p:sp>
          <p:nvSpPr>
            <p:cNvPr id="2160" name="Rectangle 112"/>
            <p:cNvSpPr>
              <a:spLocks noChangeArrowheads="1"/>
            </p:cNvSpPr>
            <p:nvPr/>
          </p:nvSpPr>
          <p:spPr bwMode="auto">
            <a:xfrm>
              <a:off x="720" y="2880"/>
              <a:ext cx="672" cy="4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buFontTx/>
                <a:buNone/>
              </a:pPr>
              <a:endParaRPr lang="id-ID" sz="2800"/>
            </a:p>
          </p:txBody>
        </p:sp>
        <p:sp>
          <p:nvSpPr>
            <p:cNvPr id="2158" name="Rectangle 110"/>
            <p:cNvSpPr>
              <a:spLocks noChangeArrowheads="1"/>
            </p:cNvSpPr>
            <p:nvPr/>
          </p:nvSpPr>
          <p:spPr bwMode="auto">
            <a:xfrm>
              <a:off x="720" y="2448"/>
              <a:ext cx="672" cy="4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buFontTx/>
                <a:buNone/>
              </a:pPr>
              <a:endParaRPr lang="id-ID" sz="2800"/>
            </a:p>
          </p:txBody>
        </p:sp>
        <p:sp>
          <p:nvSpPr>
            <p:cNvPr id="2156" name="Rectangle 108"/>
            <p:cNvSpPr>
              <a:spLocks noChangeArrowheads="1"/>
            </p:cNvSpPr>
            <p:nvPr/>
          </p:nvSpPr>
          <p:spPr bwMode="auto">
            <a:xfrm>
              <a:off x="720" y="2016"/>
              <a:ext cx="672" cy="4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buFontTx/>
                <a:buNone/>
              </a:pPr>
              <a:endParaRPr lang="id-ID" sz="2800"/>
            </a:p>
          </p:txBody>
        </p:sp>
        <p:sp>
          <p:nvSpPr>
            <p:cNvPr id="2154" name="Rectangle 106"/>
            <p:cNvSpPr>
              <a:spLocks noChangeArrowheads="1"/>
            </p:cNvSpPr>
            <p:nvPr/>
          </p:nvSpPr>
          <p:spPr bwMode="auto">
            <a:xfrm>
              <a:off x="720" y="1584"/>
              <a:ext cx="672" cy="4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buFontTx/>
                <a:buNone/>
              </a:pPr>
              <a:endParaRPr lang="id-ID" sz="2800"/>
            </a:p>
          </p:txBody>
        </p:sp>
        <p:sp>
          <p:nvSpPr>
            <p:cNvPr id="2152" name="Rectangle 104"/>
            <p:cNvSpPr>
              <a:spLocks noChangeArrowheads="1"/>
            </p:cNvSpPr>
            <p:nvPr/>
          </p:nvSpPr>
          <p:spPr bwMode="auto">
            <a:xfrm>
              <a:off x="720" y="1152"/>
              <a:ext cx="672" cy="4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buFontTx/>
                <a:buNone/>
              </a:pPr>
              <a:endParaRPr lang="id-ID" sz="2800"/>
            </a:p>
          </p:txBody>
        </p:sp>
        <p:sp>
          <p:nvSpPr>
            <p:cNvPr id="2150" name="Rectangle 102"/>
            <p:cNvSpPr>
              <a:spLocks noChangeArrowheads="1"/>
            </p:cNvSpPr>
            <p:nvPr/>
          </p:nvSpPr>
          <p:spPr bwMode="auto">
            <a:xfrm>
              <a:off x="720" y="720"/>
              <a:ext cx="672" cy="4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buFontTx/>
                <a:buNone/>
              </a:pPr>
              <a:endParaRPr lang="id-ID" sz="2800"/>
            </a:p>
          </p:txBody>
        </p:sp>
        <p:sp>
          <p:nvSpPr>
            <p:cNvPr id="2148" name="Rectangle 100"/>
            <p:cNvSpPr>
              <a:spLocks noChangeArrowheads="1"/>
            </p:cNvSpPr>
            <p:nvPr/>
          </p:nvSpPr>
          <p:spPr bwMode="auto">
            <a:xfrm>
              <a:off x="720" y="288"/>
              <a:ext cx="672" cy="4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buFontTx/>
                <a:buNone/>
              </a:pPr>
              <a:endParaRPr lang="id-ID" sz="2800"/>
            </a:p>
          </p:txBody>
        </p:sp>
        <p:sp>
          <p:nvSpPr>
            <p:cNvPr id="2145" name="Rectangle 97"/>
            <p:cNvSpPr>
              <a:spLocks noChangeArrowheads="1"/>
            </p:cNvSpPr>
            <p:nvPr/>
          </p:nvSpPr>
          <p:spPr bwMode="auto">
            <a:xfrm>
              <a:off x="4752" y="720"/>
              <a:ext cx="624" cy="4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buFontTx/>
                <a:buNone/>
              </a:pPr>
              <a:endParaRPr lang="id-ID" sz="2800"/>
            </a:p>
          </p:txBody>
        </p:sp>
        <p:sp>
          <p:nvSpPr>
            <p:cNvPr id="2143" name="Rectangle 95"/>
            <p:cNvSpPr>
              <a:spLocks noChangeArrowheads="1"/>
            </p:cNvSpPr>
            <p:nvPr/>
          </p:nvSpPr>
          <p:spPr bwMode="auto">
            <a:xfrm>
              <a:off x="4080" y="720"/>
              <a:ext cx="672" cy="4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buFontTx/>
                <a:buNone/>
              </a:pPr>
              <a:endParaRPr lang="id-ID" sz="2800"/>
            </a:p>
          </p:txBody>
        </p:sp>
        <p:sp>
          <p:nvSpPr>
            <p:cNvPr id="2141" name="Rectangle 93"/>
            <p:cNvSpPr>
              <a:spLocks noChangeArrowheads="1"/>
            </p:cNvSpPr>
            <p:nvPr/>
          </p:nvSpPr>
          <p:spPr bwMode="auto">
            <a:xfrm>
              <a:off x="3408" y="720"/>
              <a:ext cx="672" cy="4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buFontTx/>
                <a:buNone/>
              </a:pPr>
              <a:endParaRPr lang="id-ID" sz="2800"/>
            </a:p>
          </p:txBody>
        </p:sp>
        <p:sp>
          <p:nvSpPr>
            <p:cNvPr id="2139" name="Rectangle 91"/>
            <p:cNvSpPr>
              <a:spLocks noChangeArrowheads="1"/>
            </p:cNvSpPr>
            <p:nvPr/>
          </p:nvSpPr>
          <p:spPr bwMode="auto">
            <a:xfrm>
              <a:off x="2736" y="720"/>
              <a:ext cx="672" cy="4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buFontTx/>
                <a:buNone/>
              </a:pPr>
              <a:endParaRPr lang="id-ID" sz="2800"/>
            </a:p>
          </p:txBody>
        </p:sp>
        <p:sp>
          <p:nvSpPr>
            <p:cNvPr id="2137" name="Rectangle 89"/>
            <p:cNvSpPr>
              <a:spLocks noChangeArrowheads="1"/>
            </p:cNvSpPr>
            <p:nvPr/>
          </p:nvSpPr>
          <p:spPr bwMode="auto">
            <a:xfrm>
              <a:off x="2064" y="720"/>
              <a:ext cx="672" cy="4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buFontTx/>
                <a:buNone/>
              </a:pPr>
              <a:endParaRPr lang="id-ID" sz="2800"/>
            </a:p>
          </p:txBody>
        </p:sp>
        <p:sp>
          <p:nvSpPr>
            <p:cNvPr id="2135" name="Rectangle 87"/>
            <p:cNvSpPr>
              <a:spLocks noChangeArrowheads="1"/>
            </p:cNvSpPr>
            <p:nvPr/>
          </p:nvSpPr>
          <p:spPr bwMode="auto">
            <a:xfrm>
              <a:off x="4752" y="288"/>
              <a:ext cx="624" cy="4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buFontTx/>
                <a:buNone/>
              </a:pPr>
              <a:endParaRPr lang="id-ID" sz="2800"/>
            </a:p>
          </p:txBody>
        </p:sp>
        <p:sp>
          <p:nvSpPr>
            <p:cNvPr id="2133" name="Rectangle 85"/>
            <p:cNvSpPr>
              <a:spLocks noChangeArrowheads="1"/>
            </p:cNvSpPr>
            <p:nvPr/>
          </p:nvSpPr>
          <p:spPr bwMode="auto">
            <a:xfrm>
              <a:off x="4080" y="288"/>
              <a:ext cx="672" cy="4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buFontTx/>
                <a:buNone/>
              </a:pPr>
              <a:endParaRPr lang="id-ID" sz="2800"/>
            </a:p>
          </p:txBody>
        </p:sp>
        <p:sp>
          <p:nvSpPr>
            <p:cNvPr id="2131" name="Rectangle 83"/>
            <p:cNvSpPr>
              <a:spLocks noChangeArrowheads="1"/>
            </p:cNvSpPr>
            <p:nvPr/>
          </p:nvSpPr>
          <p:spPr bwMode="auto">
            <a:xfrm>
              <a:off x="3408" y="288"/>
              <a:ext cx="672" cy="4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buFontTx/>
                <a:buNone/>
              </a:pPr>
              <a:endParaRPr lang="id-ID" sz="2800"/>
            </a:p>
          </p:txBody>
        </p:sp>
        <p:sp>
          <p:nvSpPr>
            <p:cNvPr id="2129" name="Rectangle 81"/>
            <p:cNvSpPr>
              <a:spLocks noChangeArrowheads="1"/>
            </p:cNvSpPr>
            <p:nvPr/>
          </p:nvSpPr>
          <p:spPr bwMode="auto">
            <a:xfrm>
              <a:off x="2736" y="288"/>
              <a:ext cx="672" cy="4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buFontTx/>
                <a:buNone/>
              </a:pPr>
              <a:endParaRPr lang="id-ID" sz="2800"/>
            </a:p>
          </p:txBody>
        </p:sp>
        <p:sp>
          <p:nvSpPr>
            <p:cNvPr id="2127" name="Rectangle 79"/>
            <p:cNvSpPr>
              <a:spLocks noChangeArrowheads="1"/>
            </p:cNvSpPr>
            <p:nvPr/>
          </p:nvSpPr>
          <p:spPr bwMode="auto">
            <a:xfrm>
              <a:off x="2064" y="288"/>
              <a:ext cx="672" cy="4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buFontTx/>
                <a:buNone/>
              </a:pPr>
              <a:endParaRPr lang="id-ID" sz="2800"/>
            </a:p>
          </p:txBody>
        </p:sp>
        <p:sp>
          <p:nvSpPr>
            <p:cNvPr id="2112" name="Rectangle 64"/>
            <p:cNvSpPr>
              <a:spLocks noChangeArrowheads="1"/>
            </p:cNvSpPr>
            <p:nvPr/>
          </p:nvSpPr>
          <p:spPr bwMode="auto">
            <a:xfrm>
              <a:off x="4752" y="1584"/>
              <a:ext cx="624" cy="4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buFontTx/>
                <a:buNone/>
              </a:pPr>
              <a:endParaRPr lang="id-ID" sz="2800"/>
            </a:p>
          </p:txBody>
        </p:sp>
        <p:sp>
          <p:nvSpPr>
            <p:cNvPr id="2110" name="Rectangle 62"/>
            <p:cNvSpPr>
              <a:spLocks noChangeArrowheads="1"/>
            </p:cNvSpPr>
            <p:nvPr/>
          </p:nvSpPr>
          <p:spPr bwMode="auto">
            <a:xfrm>
              <a:off x="4080" y="1584"/>
              <a:ext cx="672" cy="4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buFontTx/>
                <a:buNone/>
              </a:pPr>
              <a:endParaRPr lang="id-ID" sz="2800"/>
            </a:p>
          </p:txBody>
        </p:sp>
        <p:sp>
          <p:nvSpPr>
            <p:cNvPr id="2108" name="Rectangle 60"/>
            <p:cNvSpPr>
              <a:spLocks noChangeArrowheads="1"/>
            </p:cNvSpPr>
            <p:nvPr/>
          </p:nvSpPr>
          <p:spPr bwMode="auto">
            <a:xfrm>
              <a:off x="3408" y="1584"/>
              <a:ext cx="672" cy="4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buFontTx/>
                <a:buNone/>
              </a:pPr>
              <a:endParaRPr lang="id-ID" sz="2800"/>
            </a:p>
          </p:txBody>
        </p:sp>
        <p:sp>
          <p:nvSpPr>
            <p:cNvPr id="2106" name="Rectangle 58"/>
            <p:cNvSpPr>
              <a:spLocks noChangeArrowheads="1"/>
            </p:cNvSpPr>
            <p:nvPr/>
          </p:nvSpPr>
          <p:spPr bwMode="auto">
            <a:xfrm>
              <a:off x="2736" y="1584"/>
              <a:ext cx="672" cy="4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buFontTx/>
                <a:buNone/>
              </a:pPr>
              <a:endParaRPr lang="id-ID" sz="2800"/>
            </a:p>
          </p:txBody>
        </p:sp>
        <p:sp>
          <p:nvSpPr>
            <p:cNvPr id="2104" name="Rectangle 56"/>
            <p:cNvSpPr>
              <a:spLocks noChangeArrowheads="1"/>
            </p:cNvSpPr>
            <p:nvPr/>
          </p:nvSpPr>
          <p:spPr bwMode="auto">
            <a:xfrm>
              <a:off x="2064" y="1584"/>
              <a:ext cx="672" cy="4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buFontTx/>
                <a:buNone/>
              </a:pPr>
              <a:endParaRPr lang="id-ID" sz="2800"/>
            </a:p>
          </p:txBody>
        </p:sp>
        <p:sp>
          <p:nvSpPr>
            <p:cNvPr id="2102" name="Rectangle 54"/>
            <p:cNvSpPr>
              <a:spLocks noChangeArrowheads="1"/>
            </p:cNvSpPr>
            <p:nvPr/>
          </p:nvSpPr>
          <p:spPr bwMode="auto">
            <a:xfrm>
              <a:off x="4752" y="1152"/>
              <a:ext cx="624" cy="4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buFontTx/>
                <a:buNone/>
              </a:pPr>
              <a:endParaRPr lang="id-ID" sz="2800"/>
            </a:p>
          </p:txBody>
        </p:sp>
        <p:sp>
          <p:nvSpPr>
            <p:cNvPr id="2100" name="Rectangle 52"/>
            <p:cNvSpPr>
              <a:spLocks noChangeArrowheads="1"/>
            </p:cNvSpPr>
            <p:nvPr/>
          </p:nvSpPr>
          <p:spPr bwMode="auto">
            <a:xfrm>
              <a:off x="4080" y="1152"/>
              <a:ext cx="672" cy="4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buFontTx/>
                <a:buNone/>
              </a:pPr>
              <a:endParaRPr lang="id-ID" sz="2800"/>
            </a:p>
          </p:txBody>
        </p:sp>
        <p:sp>
          <p:nvSpPr>
            <p:cNvPr id="2098" name="Rectangle 50"/>
            <p:cNvSpPr>
              <a:spLocks noChangeArrowheads="1"/>
            </p:cNvSpPr>
            <p:nvPr/>
          </p:nvSpPr>
          <p:spPr bwMode="auto">
            <a:xfrm>
              <a:off x="3408" y="1152"/>
              <a:ext cx="672" cy="4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buFontTx/>
                <a:buNone/>
              </a:pPr>
              <a:endParaRPr lang="id-ID" sz="2800"/>
            </a:p>
          </p:txBody>
        </p:sp>
        <p:sp>
          <p:nvSpPr>
            <p:cNvPr id="2096" name="Rectangle 48"/>
            <p:cNvSpPr>
              <a:spLocks noChangeArrowheads="1"/>
            </p:cNvSpPr>
            <p:nvPr/>
          </p:nvSpPr>
          <p:spPr bwMode="auto">
            <a:xfrm>
              <a:off x="2736" y="1152"/>
              <a:ext cx="672" cy="4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buFontTx/>
                <a:buNone/>
              </a:pPr>
              <a:endParaRPr lang="id-ID" sz="2800"/>
            </a:p>
          </p:txBody>
        </p:sp>
        <p:sp>
          <p:nvSpPr>
            <p:cNvPr id="2094" name="Rectangle 46"/>
            <p:cNvSpPr>
              <a:spLocks noChangeArrowheads="1"/>
            </p:cNvSpPr>
            <p:nvPr/>
          </p:nvSpPr>
          <p:spPr bwMode="auto">
            <a:xfrm>
              <a:off x="2064" y="1152"/>
              <a:ext cx="672" cy="4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buFontTx/>
                <a:buNone/>
              </a:pPr>
              <a:endParaRPr lang="id-ID" sz="2800"/>
            </a:p>
          </p:txBody>
        </p:sp>
        <p:sp>
          <p:nvSpPr>
            <p:cNvPr id="2070" name="Rectangle 22"/>
            <p:cNvSpPr>
              <a:spLocks noChangeArrowheads="1"/>
            </p:cNvSpPr>
            <p:nvPr/>
          </p:nvSpPr>
          <p:spPr bwMode="auto">
            <a:xfrm>
              <a:off x="4752" y="3312"/>
              <a:ext cx="624" cy="4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buFontTx/>
                <a:buNone/>
              </a:pPr>
              <a:endParaRPr lang="id-ID" sz="2800"/>
            </a:p>
          </p:txBody>
        </p:sp>
        <p:sp>
          <p:nvSpPr>
            <p:cNvPr id="2069" name="Rectangle 21"/>
            <p:cNvSpPr>
              <a:spLocks noChangeArrowheads="1"/>
            </p:cNvSpPr>
            <p:nvPr/>
          </p:nvSpPr>
          <p:spPr bwMode="auto">
            <a:xfrm>
              <a:off x="4080" y="3312"/>
              <a:ext cx="672" cy="4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buFontTx/>
                <a:buNone/>
              </a:pPr>
              <a:endParaRPr lang="id-ID" sz="2800"/>
            </a:p>
          </p:txBody>
        </p:sp>
        <p:sp>
          <p:nvSpPr>
            <p:cNvPr id="2068" name="Rectangle 20"/>
            <p:cNvSpPr>
              <a:spLocks noChangeArrowheads="1"/>
            </p:cNvSpPr>
            <p:nvPr/>
          </p:nvSpPr>
          <p:spPr bwMode="auto">
            <a:xfrm>
              <a:off x="3408" y="3312"/>
              <a:ext cx="672" cy="4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buFontTx/>
                <a:buNone/>
              </a:pPr>
              <a:endParaRPr lang="id-ID" sz="2800"/>
            </a:p>
          </p:txBody>
        </p:sp>
        <p:sp>
          <p:nvSpPr>
            <p:cNvPr id="2067" name="Rectangle 19"/>
            <p:cNvSpPr>
              <a:spLocks noChangeArrowheads="1"/>
            </p:cNvSpPr>
            <p:nvPr/>
          </p:nvSpPr>
          <p:spPr bwMode="auto">
            <a:xfrm>
              <a:off x="2736" y="3312"/>
              <a:ext cx="672" cy="4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buFontTx/>
                <a:buNone/>
              </a:pPr>
              <a:endParaRPr lang="id-ID" sz="2800"/>
            </a:p>
          </p:txBody>
        </p:sp>
        <p:sp>
          <p:nvSpPr>
            <p:cNvPr id="2066" name="Rectangle 18"/>
            <p:cNvSpPr>
              <a:spLocks noChangeArrowheads="1"/>
            </p:cNvSpPr>
            <p:nvPr/>
          </p:nvSpPr>
          <p:spPr bwMode="auto">
            <a:xfrm>
              <a:off x="2064" y="3312"/>
              <a:ext cx="672" cy="4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buFontTx/>
                <a:buNone/>
              </a:pPr>
              <a:endParaRPr lang="id-ID" sz="2800"/>
            </a:p>
          </p:txBody>
        </p:sp>
        <p:sp>
          <p:nvSpPr>
            <p:cNvPr id="2065" name="Rectangle 17"/>
            <p:cNvSpPr>
              <a:spLocks noChangeArrowheads="1"/>
            </p:cNvSpPr>
            <p:nvPr/>
          </p:nvSpPr>
          <p:spPr bwMode="auto">
            <a:xfrm>
              <a:off x="4752" y="2880"/>
              <a:ext cx="624" cy="4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buFontTx/>
                <a:buNone/>
              </a:pPr>
              <a:endParaRPr lang="id-ID" sz="2800"/>
            </a:p>
          </p:txBody>
        </p:sp>
        <p:sp>
          <p:nvSpPr>
            <p:cNvPr id="2064" name="Rectangle 16"/>
            <p:cNvSpPr>
              <a:spLocks noChangeArrowheads="1"/>
            </p:cNvSpPr>
            <p:nvPr/>
          </p:nvSpPr>
          <p:spPr bwMode="auto">
            <a:xfrm>
              <a:off x="4080" y="2880"/>
              <a:ext cx="672" cy="4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buFontTx/>
                <a:buNone/>
              </a:pPr>
              <a:endParaRPr lang="id-ID" sz="2800"/>
            </a:p>
          </p:txBody>
        </p:sp>
        <p:sp>
          <p:nvSpPr>
            <p:cNvPr id="2063" name="Rectangle 15"/>
            <p:cNvSpPr>
              <a:spLocks noChangeArrowheads="1"/>
            </p:cNvSpPr>
            <p:nvPr/>
          </p:nvSpPr>
          <p:spPr bwMode="auto">
            <a:xfrm>
              <a:off x="3408" y="2880"/>
              <a:ext cx="672" cy="4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buFontTx/>
                <a:buNone/>
              </a:pPr>
              <a:endParaRPr lang="id-ID" sz="2800"/>
            </a:p>
          </p:txBody>
        </p:sp>
        <p:sp>
          <p:nvSpPr>
            <p:cNvPr id="2062" name="Rectangle 14"/>
            <p:cNvSpPr>
              <a:spLocks noChangeArrowheads="1"/>
            </p:cNvSpPr>
            <p:nvPr/>
          </p:nvSpPr>
          <p:spPr bwMode="auto">
            <a:xfrm>
              <a:off x="2736" y="2880"/>
              <a:ext cx="672" cy="4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buFontTx/>
                <a:buNone/>
              </a:pPr>
              <a:endParaRPr lang="id-ID" sz="2800"/>
            </a:p>
          </p:txBody>
        </p:sp>
        <p:sp>
          <p:nvSpPr>
            <p:cNvPr id="2061" name="Rectangle 13"/>
            <p:cNvSpPr>
              <a:spLocks noChangeArrowheads="1"/>
            </p:cNvSpPr>
            <p:nvPr/>
          </p:nvSpPr>
          <p:spPr bwMode="auto">
            <a:xfrm>
              <a:off x="2064" y="2880"/>
              <a:ext cx="672" cy="4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buFontTx/>
                <a:buNone/>
              </a:pPr>
              <a:endParaRPr lang="id-ID" sz="2800"/>
            </a:p>
          </p:txBody>
        </p:sp>
        <p:sp>
          <p:nvSpPr>
            <p:cNvPr id="2060" name="Rectangle 12"/>
            <p:cNvSpPr>
              <a:spLocks noChangeArrowheads="1"/>
            </p:cNvSpPr>
            <p:nvPr/>
          </p:nvSpPr>
          <p:spPr bwMode="auto">
            <a:xfrm>
              <a:off x="4752" y="2448"/>
              <a:ext cx="624" cy="4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buFontTx/>
                <a:buNone/>
              </a:pPr>
              <a:endParaRPr lang="id-ID" sz="2800"/>
            </a:p>
          </p:txBody>
        </p:sp>
        <p:sp>
          <p:nvSpPr>
            <p:cNvPr id="2059" name="Rectangle 11"/>
            <p:cNvSpPr>
              <a:spLocks noChangeArrowheads="1"/>
            </p:cNvSpPr>
            <p:nvPr/>
          </p:nvSpPr>
          <p:spPr bwMode="auto">
            <a:xfrm>
              <a:off x="4080" y="2448"/>
              <a:ext cx="672" cy="4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buFontTx/>
                <a:buNone/>
              </a:pPr>
              <a:endParaRPr lang="id-ID" sz="2800"/>
            </a:p>
          </p:txBody>
        </p:sp>
        <p:sp>
          <p:nvSpPr>
            <p:cNvPr id="2058" name="Rectangle 10"/>
            <p:cNvSpPr>
              <a:spLocks noChangeArrowheads="1"/>
            </p:cNvSpPr>
            <p:nvPr/>
          </p:nvSpPr>
          <p:spPr bwMode="auto">
            <a:xfrm>
              <a:off x="3408" y="2448"/>
              <a:ext cx="672" cy="4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buFontTx/>
                <a:buNone/>
              </a:pPr>
              <a:endParaRPr lang="id-ID" sz="2800"/>
            </a:p>
          </p:txBody>
        </p:sp>
        <p:sp>
          <p:nvSpPr>
            <p:cNvPr id="2057" name="Rectangle 9"/>
            <p:cNvSpPr>
              <a:spLocks noChangeArrowheads="1"/>
            </p:cNvSpPr>
            <p:nvPr/>
          </p:nvSpPr>
          <p:spPr bwMode="auto">
            <a:xfrm>
              <a:off x="2736" y="2448"/>
              <a:ext cx="672" cy="4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buFontTx/>
                <a:buNone/>
              </a:pPr>
              <a:endParaRPr lang="id-ID" sz="2800"/>
            </a:p>
          </p:txBody>
        </p:sp>
        <p:sp>
          <p:nvSpPr>
            <p:cNvPr id="2056" name="Rectangle 8"/>
            <p:cNvSpPr>
              <a:spLocks noChangeArrowheads="1"/>
            </p:cNvSpPr>
            <p:nvPr/>
          </p:nvSpPr>
          <p:spPr bwMode="auto">
            <a:xfrm>
              <a:off x="2064" y="2448"/>
              <a:ext cx="672" cy="4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buFontTx/>
                <a:buNone/>
              </a:pPr>
              <a:endParaRPr lang="id-ID" sz="2800"/>
            </a:p>
          </p:txBody>
        </p:sp>
        <p:sp>
          <p:nvSpPr>
            <p:cNvPr id="2055" name="Rectangle 7"/>
            <p:cNvSpPr>
              <a:spLocks noChangeArrowheads="1"/>
            </p:cNvSpPr>
            <p:nvPr/>
          </p:nvSpPr>
          <p:spPr bwMode="auto">
            <a:xfrm>
              <a:off x="4752" y="2016"/>
              <a:ext cx="624" cy="4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buFontTx/>
                <a:buNone/>
              </a:pPr>
              <a:endParaRPr lang="id-ID" sz="2800"/>
            </a:p>
          </p:txBody>
        </p:sp>
        <p:sp>
          <p:nvSpPr>
            <p:cNvPr id="2054" name="Rectangle 6"/>
            <p:cNvSpPr>
              <a:spLocks noChangeArrowheads="1"/>
            </p:cNvSpPr>
            <p:nvPr/>
          </p:nvSpPr>
          <p:spPr bwMode="auto">
            <a:xfrm>
              <a:off x="4080" y="2016"/>
              <a:ext cx="672" cy="4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buFontTx/>
                <a:buNone/>
              </a:pPr>
              <a:endParaRPr lang="id-ID" sz="2800"/>
            </a:p>
          </p:txBody>
        </p:sp>
        <p:sp>
          <p:nvSpPr>
            <p:cNvPr id="2053" name="Rectangle 5"/>
            <p:cNvSpPr>
              <a:spLocks noChangeArrowheads="1"/>
            </p:cNvSpPr>
            <p:nvPr/>
          </p:nvSpPr>
          <p:spPr bwMode="auto">
            <a:xfrm>
              <a:off x="3408" y="2016"/>
              <a:ext cx="672" cy="4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buFontTx/>
                <a:buNone/>
              </a:pPr>
              <a:endParaRPr lang="id-ID" sz="2800"/>
            </a:p>
          </p:txBody>
        </p:sp>
        <p:sp>
          <p:nvSpPr>
            <p:cNvPr id="2052" name="Rectangle 4"/>
            <p:cNvSpPr>
              <a:spLocks noChangeArrowheads="1"/>
            </p:cNvSpPr>
            <p:nvPr/>
          </p:nvSpPr>
          <p:spPr bwMode="auto">
            <a:xfrm>
              <a:off x="2736" y="2016"/>
              <a:ext cx="672" cy="4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buFontTx/>
                <a:buNone/>
              </a:pPr>
              <a:endParaRPr lang="id-ID" sz="2800"/>
            </a:p>
          </p:txBody>
        </p:sp>
        <p:sp>
          <p:nvSpPr>
            <p:cNvPr id="2051" name="Rectangle 3"/>
            <p:cNvSpPr>
              <a:spLocks noChangeArrowheads="1"/>
            </p:cNvSpPr>
            <p:nvPr/>
          </p:nvSpPr>
          <p:spPr bwMode="auto">
            <a:xfrm>
              <a:off x="2064" y="2016"/>
              <a:ext cx="672" cy="4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buFontTx/>
                <a:buNone/>
              </a:pPr>
              <a:endParaRPr lang="id-ID" sz="2800"/>
            </a:p>
          </p:txBody>
        </p:sp>
        <p:sp>
          <p:nvSpPr>
            <p:cNvPr id="2071" name="Line 23"/>
            <p:cNvSpPr>
              <a:spLocks noChangeShapeType="1"/>
            </p:cNvSpPr>
            <p:nvPr/>
          </p:nvSpPr>
          <p:spPr bwMode="auto">
            <a:xfrm>
              <a:off x="720" y="288"/>
              <a:ext cx="4656" cy="0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id-ID"/>
            </a:p>
          </p:txBody>
        </p:sp>
        <p:sp>
          <p:nvSpPr>
            <p:cNvPr id="2072" name="Line 24"/>
            <p:cNvSpPr>
              <a:spLocks noChangeShapeType="1"/>
            </p:cNvSpPr>
            <p:nvPr/>
          </p:nvSpPr>
          <p:spPr bwMode="auto">
            <a:xfrm>
              <a:off x="720" y="2448"/>
              <a:ext cx="4656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id-ID"/>
            </a:p>
          </p:txBody>
        </p:sp>
        <p:sp>
          <p:nvSpPr>
            <p:cNvPr id="2073" name="Line 25"/>
            <p:cNvSpPr>
              <a:spLocks noChangeShapeType="1"/>
            </p:cNvSpPr>
            <p:nvPr/>
          </p:nvSpPr>
          <p:spPr bwMode="auto">
            <a:xfrm>
              <a:off x="720" y="2880"/>
              <a:ext cx="4656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id-ID"/>
            </a:p>
          </p:txBody>
        </p:sp>
        <p:sp>
          <p:nvSpPr>
            <p:cNvPr id="2074" name="Line 26"/>
            <p:cNvSpPr>
              <a:spLocks noChangeShapeType="1"/>
            </p:cNvSpPr>
            <p:nvPr/>
          </p:nvSpPr>
          <p:spPr bwMode="auto">
            <a:xfrm>
              <a:off x="720" y="3312"/>
              <a:ext cx="4656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id-ID"/>
            </a:p>
          </p:txBody>
        </p:sp>
        <p:sp>
          <p:nvSpPr>
            <p:cNvPr id="2075" name="Line 27"/>
            <p:cNvSpPr>
              <a:spLocks noChangeShapeType="1"/>
            </p:cNvSpPr>
            <p:nvPr/>
          </p:nvSpPr>
          <p:spPr bwMode="auto">
            <a:xfrm>
              <a:off x="720" y="3744"/>
              <a:ext cx="4656" cy="0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id-ID"/>
            </a:p>
          </p:txBody>
        </p:sp>
        <p:sp>
          <p:nvSpPr>
            <p:cNvPr id="2077" name="Line 29"/>
            <p:cNvSpPr>
              <a:spLocks noChangeShapeType="1"/>
            </p:cNvSpPr>
            <p:nvPr/>
          </p:nvSpPr>
          <p:spPr bwMode="auto">
            <a:xfrm>
              <a:off x="2736" y="288"/>
              <a:ext cx="0" cy="345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id-ID"/>
            </a:p>
          </p:txBody>
        </p:sp>
        <p:sp>
          <p:nvSpPr>
            <p:cNvPr id="2078" name="Line 30"/>
            <p:cNvSpPr>
              <a:spLocks noChangeShapeType="1"/>
            </p:cNvSpPr>
            <p:nvPr/>
          </p:nvSpPr>
          <p:spPr bwMode="auto">
            <a:xfrm>
              <a:off x="3408" y="288"/>
              <a:ext cx="0" cy="345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id-ID"/>
            </a:p>
          </p:txBody>
        </p:sp>
        <p:sp>
          <p:nvSpPr>
            <p:cNvPr id="2079" name="Line 31"/>
            <p:cNvSpPr>
              <a:spLocks noChangeShapeType="1"/>
            </p:cNvSpPr>
            <p:nvPr/>
          </p:nvSpPr>
          <p:spPr bwMode="auto">
            <a:xfrm>
              <a:off x="4080" y="288"/>
              <a:ext cx="0" cy="345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id-ID"/>
            </a:p>
          </p:txBody>
        </p:sp>
        <p:sp>
          <p:nvSpPr>
            <p:cNvPr id="2080" name="Line 32"/>
            <p:cNvSpPr>
              <a:spLocks noChangeShapeType="1"/>
            </p:cNvSpPr>
            <p:nvPr/>
          </p:nvSpPr>
          <p:spPr bwMode="auto">
            <a:xfrm>
              <a:off x="4752" y="288"/>
              <a:ext cx="0" cy="345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id-ID"/>
            </a:p>
          </p:txBody>
        </p:sp>
        <p:sp>
          <p:nvSpPr>
            <p:cNvPr id="2081" name="Line 33"/>
            <p:cNvSpPr>
              <a:spLocks noChangeShapeType="1"/>
            </p:cNvSpPr>
            <p:nvPr/>
          </p:nvSpPr>
          <p:spPr bwMode="auto">
            <a:xfrm>
              <a:off x="5376" y="288"/>
              <a:ext cx="0" cy="3456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id-ID"/>
            </a:p>
          </p:txBody>
        </p:sp>
        <p:sp>
          <p:nvSpPr>
            <p:cNvPr id="2095" name="Line 47"/>
            <p:cNvSpPr>
              <a:spLocks noChangeShapeType="1"/>
            </p:cNvSpPr>
            <p:nvPr/>
          </p:nvSpPr>
          <p:spPr bwMode="auto">
            <a:xfrm>
              <a:off x="720" y="1584"/>
              <a:ext cx="4656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id-ID"/>
            </a:p>
          </p:txBody>
        </p:sp>
        <p:sp>
          <p:nvSpPr>
            <p:cNvPr id="2105" name="Line 57"/>
            <p:cNvSpPr>
              <a:spLocks noChangeShapeType="1"/>
            </p:cNvSpPr>
            <p:nvPr/>
          </p:nvSpPr>
          <p:spPr bwMode="auto">
            <a:xfrm>
              <a:off x="720" y="2016"/>
              <a:ext cx="4656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id-ID"/>
            </a:p>
          </p:txBody>
        </p:sp>
        <p:sp>
          <p:nvSpPr>
            <p:cNvPr id="2128" name="Line 80"/>
            <p:cNvSpPr>
              <a:spLocks noChangeShapeType="1"/>
            </p:cNvSpPr>
            <p:nvPr/>
          </p:nvSpPr>
          <p:spPr bwMode="auto">
            <a:xfrm>
              <a:off x="720" y="720"/>
              <a:ext cx="4656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id-ID"/>
            </a:p>
          </p:txBody>
        </p:sp>
        <p:sp>
          <p:nvSpPr>
            <p:cNvPr id="2138" name="Line 90"/>
            <p:cNvSpPr>
              <a:spLocks noChangeShapeType="1"/>
            </p:cNvSpPr>
            <p:nvPr/>
          </p:nvSpPr>
          <p:spPr bwMode="auto">
            <a:xfrm>
              <a:off x="720" y="1152"/>
              <a:ext cx="4656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id-ID"/>
            </a:p>
          </p:txBody>
        </p:sp>
        <p:sp>
          <p:nvSpPr>
            <p:cNvPr id="2149" name="Line 101"/>
            <p:cNvSpPr>
              <a:spLocks noChangeShapeType="1"/>
            </p:cNvSpPr>
            <p:nvPr/>
          </p:nvSpPr>
          <p:spPr bwMode="auto">
            <a:xfrm>
              <a:off x="1392" y="288"/>
              <a:ext cx="0" cy="345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id-ID"/>
            </a:p>
          </p:txBody>
        </p:sp>
        <p:sp>
          <p:nvSpPr>
            <p:cNvPr id="2165" name="Line 117"/>
            <p:cNvSpPr>
              <a:spLocks noChangeShapeType="1"/>
            </p:cNvSpPr>
            <p:nvPr/>
          </p:nvSpPr>
          <p:spPr bwMode="auto">
            <a:xfrm>
              <a:off x="2064" y="288"/>
              <a:ext cx="0" cy="345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id-ID"/>
            </a:p>
          </p:txBody>
        </p:sp>
        <p:grpSp>
          <p:nvGrpSpPr>
            <p:cNvPr id="3" name="Group 188"/>
            <p:cNvGrpSpPr>
              <a:grpSpLocks/>
            </p:cNvGrpSpPr>
            <p:nvPr/>
          </p:nvGrpSpPr>
          <p:grpSpPr bwMode="auto">
            <a:xfrm>
              <a:off x="336" y="192"/>
              <a:ext cx="5184" cy="3792"/>
              <a:chOff x="336" y="192"/>
              <a:chExt cx="5184" cy="3792"/>
            </a:xfrm>
          </p:grpSpPr>
          <p:sp>
            <p:nvSpPr>
              <p:cNvPr id="2221" name="Text Box 173"/>
              <p:cNvSpPr txBox="1">
                <a:spLocks noChangeArrowheads="1"/>
              </p:cNvSpPr>
              <p:nvPr/>
            </p:nvSpPr>
            <p:spPr bwMode="auto">
              <a:xfrm>
                <a:off x="336" y="192"/>
                <a:ext cx="364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sz="1400" b="1">
                    <a:latin typeface="Arial" charset="0"/>
                  </a:rPr>
                  <a:t>1000</a:t>
                </a:r>
                <a:endParaRPr lang="en-GB" sz="1400" b="1">
                  <a:latin typeface="Arial" charset="0"/>
                </a:endParaRPr>
              </a:p>
            </p:txBody>
          </p:sp>
          <p:sp>
            <p:nvSpPr>
              <p:cNvPr id="2222" name="Text Box 174"/>
              <p:cNvSpPr txBox="1">
                <a:spLocks noChangeArrowheads="1"/>
              </p:cNvSpPr>
              <p:nvPr/>
            </p:nvSpPr>
            <p:spPr bwMode="auto">
              <a:xfrm>
                <a:off x="370" y="1056"/>
                <a:ext cx="302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sz="1400" b="1">
                    <a:latin typeface="Arial" charset="0"/>
                  </a:rPr>
                  <a:t>900</a:t>
                </a:r>
                <a:endParaRPr lang="en-GB" sz="1400" b="1">
                  <a:latin typeface="Arial" charset="0"/>
                </a:endParaRPr>
              </a:p>
            </p:txBody>
          </p:sp>
          <p:sp>
            <p:nvSpPr>
              <p:cNvPr id="2223" name="Text Box 175"/>
              <p:cNvSpPr txBox="1">
                <a:spLocks noChangeArrowheads="1"/>
              </p:cNvSpPr>
              <p:nvPr/>
            </p:nvSpPr>
            <p:spPr bwMode="auto">
              <a:xfrm>
                <a:off x="384" y="1920"/>
                <a:ext cx="302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sz="1400" b="1">
                    <a:latin typeface="Arial" charset="0"/>
                  </a:rPr>
                  <a:t>800</a:t>
                </a:r>
                <a:endParaRPr lang="en-GB" sz="1400" b="1">
                  <a:latin typeface="Arial" charset="0"/>
                </a:endParaRPr>
              </a:p>
            </p:txBody>
          </p:sp>
          <p:sp>
            <p:nvSpPr>
              <p:cNvPr id="2224" name="Text Box 176"/>
              <p:cNvSpPr txBox="1">
                <a:spLocks noChangeArrowheads="1"/>
              </p:cNvSpPr>
              <p:nvPr/>
            </p:nvSpPr>
            <p:spPr bwMode="auto">
              <a:xfrm>
                <a:off x="384" y="2784"/>
                <a:ext cx="302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sz="1400" b="1">
                    <a:latin typeface="Arial" charset="0"/>
                  </a:rPr>
                  <a:t>700</a:t>
                </a:r>
                <a:endParaRPr lang="en-GB" sz="1400" b="1">
                  <a:latin typeface="Arial" charset="0"/>
                </a:endParaRPr>
              </a:p>
            </p:txBody>
          </p:sp>
          <p:sp>
            <p:nvSpPr>
              <p:cNvPr id="2225" name="Text Box 177"/>
              <p:cNvSpPr txBox="1">
                <a:spLocks noChangeArrowheads="1"/>
              </p:cNvSpPr>
              <p:nvPr/>
            </p:nvSpPr>
            <p:spPr bwMode="auto">
              <a:xfrm>
                <a:off x="384" y="3600"/>
                <a:ext cx="302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sz="1400" b="1">
                    <a:latin typeface="Arial" charset="0"/>
                  </a:rPr>
                  <a:t>600</a:t>
                </a:r>
                <a:endParaRPr lang="en-GB" sz="1400" b="1">
                  <a:latin typeface="Arial" charset="0"/>
                </a:endParaRPr>
              </a:p>
            </p:txBody>
          </p:sp>
          <p:sp>
            <p:nvSpPr>
              <p:cNvPr id="2226" name="Text Box 178"/>
              <p:cNvSpPr txBox="1">
                <a:spLocks noChangeArrowheads="1"/>
              </p:cNvSpPr>
              <p:nvPr/>
            </p:nvSpPr>
            <p:spPr bwMode="auto">
              <a:xfrm>
                <a:off x="638" y="3792"/>
                <a:ext cx="178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sz="1400" b="1">
                    <a:latin typeface="Arial" charset="0"/>
                  </a:rPr>
                  <a:t>0</a:t>
                </a:r>
                <a:endParaRPr lang="en-GB" sz="1400" b="1">
                  <a:latin typeface="Arial" charset="0"/>
                </a:endParaRPr>
              </a:p>
            </p:txBody>
          </p:sp>
          <p:sp>
            <p:nvSpPr>
              <p:cNvPr id="2227" name="Text Box 179"/>
              <p:cNvSpPr txBox="1">
                <a:spLocks noChangeArrowheads="1"/>
              </p:cNvSpPr>
              <p:nvPr/>
            </p:nvSpPr>
            <p:spPr bwMode="auto">
              <a:xfrm>
                <a:off x="1265" y="3792"/>
                <a:ext cx="271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sz="1400" b="1">
                    <a:latin typeface="Arial" charset="0"/>
                  </a:rPr>
                  <a:t>0,2</a:t>
                </a:r>
                <a:endParaRPr lang="en-GB" sz="1400" b="1">
                  <a:latin typeface="Arial" charset="0"/>
                </a:endParaRPr>
              </a:p>
            </p:txBody>
          </p:sp>
          <p:sp>
            <p:nvSpPr>
              <p:cNvPr id="2228" name="Text Box 180"/>
              <p:cNvSpPr txBox="1">
                <a:spLocks noChangeArrowheads="1"/>
              </p:cNvSpPr>
              <p:nvPr/>
            </p:nvSpPr>
            <p:spPr bwMode="auto">
              <a:xfrm>
                <a:off x="1920" y="3792"/>
                <a:ext cx="271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sz="1400" b="1">
                    <a:latin typeface="Arial" charset="0"/>
                  </a:rPr>
                  <a:t>0,4</a:t>
                </a:r>
                <a:endParaRPr lang="en-GB" sz="1400" b="1">
                  <a:latin typeface="Arial" charset="0"/>
                </a:endParaRPr>
              </a:p>
            </p:txBody>
          </p:sp>
          <p:sp>
            <p:nvSpPr>
              <p:cNvPr id="2229" name="Text Box 181"/>
              <p:cNvSpPr txBox="1">
                <a:spLocks noChangeArrowheads="1"/>
              </p:cNvSpPr>
              <p:nvPr/>
            </p:nvSpPr>
            <p:spPr bwMode="auto">
              <a:xfrm>
                <a:off x="2609" y="3792"/>
                <a:ext cx="271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sz="1400" b="1">
                    <a:latin typeface="Arial" charset="0"/>
                  </a:rPr>
                  <a:t>0,6</a:t>
                </a:r>
                <a:endParaRPr lang="en-GB" sz="1400" b="1">
                  <a:latin typeface="Arial" charset="0"/>
                </a:endParaRPr>
              </a:p>
            </p:txBody>
          </p:sp>
          <p:sp>
            <p:nvSpPr>
              <p:cNvPr id="2230" name="Text Box 182"/>
              <p:cNvSpPr txBox="1">
                <a:spLocks noChangeArrowheads="1"/>
              </p:cNvSpPr>
              <p:nvPr/>
            </p:nvSpPr>
            <p:spPr bwMode="auto">
              <a:xfrm>
                <a:off x="3281" y="3792"/>
                <a:ext cx="271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sz="1400" b="1">
                    <a:latin typeface="Arial" charset="0"/>
                  </a:rPr>
                  <a:t>0,8</a:t>
                </a:r>
                <a:endParaRPr lang="en-GB" sz="1400" b="1">
                  <a:latin typeface="Arial" charset="0"/>
                </a:endParaRPr>
              </a:p>
            </p:txBody>
          </p:sp>
          <p:sp>
            <p:nvSpPr>
              <p:cNvPr id="2231" name="Text Box 183"/>
              <p:cNvSpPr txBox="1">
                <a:spLocks noChangeArrowheads="1"/>
              </p:cNvSpPr>
              <p:nvPr/>
            </p:nvSpPr>
            <p:spPr bwMode="auto">
              <a:xfrm>
                <a:off x="3936" y="3792"/>
                <a:ext cx="271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sz="1400" b="1">
                    <a:latin typeface="Arial" charset="0"/>
                  </a:rPr>
                  <a:t>1,0</a:t>
                </a:r>
                <a:endParaRPr lang="en-GB" sz="1400" b="1">
                  <a:latin typeface="Arial" charset="0"/>
                </a:endParaRPr>
              </a:p>
            </p:txBody>
          </p:sp>
          <p:sp>
            <p:nvSpPr>
              <p:cNvPr id="2232" name="Text Box 184"/>
              <p:cNvSpPr txBox="1">
                <a:spLocks noChangeArrowheads="1"/>
              </p:cNvSpPr>
              <p:nvPr/>
            </p:nvSpPr>
            <p:spPr bwMode="auto">
              <a:xfrm>
                <a:off x="4625" y="3792"/>
                <a:ext cx="271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sz="1400" b="1">
                    <a:latin typeface="Arial" charset="0"/>
                  </a:rPr>
                  <a:t>1,2</a:t>
                </a:r>
                <a:endParaRPr lang="en-GB" sz="1400" b="1">
                  <a:latin typeface="Arial" charset="0"/>
                </a:endParaRPr>
              </a:p>
            </p:txBody>
          </p:sp>
          <p:sp>
            <p:nvSpPr>
              <p:cNvPr id="2233" name="Text Box 185"/>
              <p:cNvSpPr txBox="1">
                <a:spLocks noChangeArrowheads="1"/>
              </p:cNvSpPr>
              <p:nvPr/>
            </p:nvSpPr>
            <p:spPr bwMode="auto">
              <a:xfrm>
                <a:off x="5249" y="3792"/>
                <a:ext cx="271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sz="1400" b="1">
                    <a:latin typeface="Arial" charset="0"/>
                  </a:rPr>
                  <a:t>1,4</a:t>
                </a:r>
                <a:endParaRPr lang="en-GB" sz="1400" b="1">
                  <a:latin typeface="Arial" charset="0"/>
                </a:endParaRPr>
              </a:p>
            </p:txBody>
          </p:sp>
        </p:grpSp>
        <p:sp>
          <p:nvSpPr>
            <p:cNvPr id="2270" name="Text Box 222"/>
            <p:cNvSpPr txBox="1">
              <a:spLocks noChangeArrowheads="1"/>
            </p:cNvSpPr>
            <p:nvPr/>
          </p:nvSpPr>
          <p:spPr bwMode="auto">
            <a:xfrm rot="16200000">
              <a:off x="-318" y="1021"/>
              <a:ext cx="1104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1600">
                  <a:solidFill>
                    <a:schemeClr val="tx2"/>
                  </a:solidFill>
                  <a:latin typeface="Comic Sans MS" pitchFamily="66" charset="0"/>
                </a:rPr>
                <a:t>Temperatur (*C)</a:t>
              </a:r>
              <a:endParaRPr lang="en-GB" sz="1600">
                <a:solidFill>
                  <a:schemeClr val="tx2"/>
                </a:solidFill>
                <a:latin typeface="Comic Sans MS" pitchFamily="66" charset="0"/>
              </a:endParaRPr>
            </a:p>
          </p:txBody>
        </p:sp>
        <p:sp>
          <p:nvSpPr>
            <p:cNvPr id="2274" name="Text Box 226"/>
            <p:cNvSpPr txBox="1">
              <a:spLocks noChangeArrowheads="1"/>
            </p:cNvSpPr>
            <p:nvPr/>
          </p:nvSpPr>
          <p:spPr bwMode="auto">
            <a:xfrm>
              <a:off x="4560" y="3984"/>
              <a:ext cx="815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1600">
                  <a:solidFill>
                    <a:schemeClr val="tx2"/>
                  </a:solidFill>
                  <a:latin typeface="Comic Sans MS" pitchFamily="66" charset="0"/>
                </a:rPr>
                <a:t>Kadar C (%)</a:t>
              </a:r>
              <a:endParaRPr lang="en-GB" sz="1600">
                <a:solidFill>
                  <a:schemeClr val="tx2"/>
                </a:solidFill>
                <a:latin typeface="Comic Sans MS" pitchFamily="66" charset="0"/>
              </a:endParaRPr>
            </a:p>
          </p:txBody>
        </p:sp>
      </p:grpSp>
      <p:cxnSp>
        <p:nvCxnSpPr>
          <p:cNvPr id="2235" name="AutoShape 187"/>
          <p:cNvCxnSpPr>
            <a:cxnSpLocks noChangeShapeType="1"/>
          </p:cNvCxnSpPr>
          <p:nvPr/>
        </p:nvCxnSpPr>
        <p:spPr bwMode="auto">
          <a:xfrm>
            <a:off x="1143000" y="4267200"/>
            <a:ext cx="7391400" cy="0"/>
          </a:xfrm>
          <a:prstGeom prst="straightConnector1">
            <a:avLst/>
          </a:prstGeom>
          <a:noFill/>
          <a:ln w="28575">
            <a:solidFill>
              <a:srgbClr val="0033CC"/>
            </a:solidFill>
            <a:round/>
            <a:headEnd/>
            <a:tailEnd/>
          </a:ln>
          <a:effectLst/>
        </p:spPr>
      </p:cxnSp>
      <p:cxnSp>
        <p:nvCxnSpPr>
          <p:cNvPr id="2237" name="AutoShape 189"/>
          <p:cNvCxnSpPr>
            <a:cxnSpLocks noChangeShapeType="1"/>
          </p:cNvCxnSpPr>
          <p:nvPr/>
        </p:nvCxnSpPr>
        <p:spPr bwMode="auto">
          <a:xfrm rot="5400000">
            <a:off x="4716810" y="5228406"/>
            <a:ext cx="1872208" cy="1588"/>
          </a:xfrm>
          <a:prstGeom prst="straightConnector1">
            <a:avLst/>
          </a:prstGeom>
          <a:noFill/>
          <a:ln w="28575">
            <a:solidFill>
              <a:srgbClr val="006600"/>
            </a:solidFill>
            <a:round/>
            <a:headEnd/>
            <a:tailEnd/>
          </a:ln>
          <a:effectLst/>
        </p:spPr>
      </p:cxnSp>
      <p:cxnSp>
        <p:nvCxnSpPr>
          <p:cNvPr id="2238" name="AutoShape 190"/>
          <p:cNvCxnSpPr>
            <a:cxnSpLocks noChangeShapeType="1"/>
          </p:cNvCxnSpPr>
          <p:nvPr/>
        </p:nvCxnSpPr>
        <p:spPr bwMode="auto">
          <a:xfrm>
            <a:off x="1115616" y="1916832"/>
            <a:ext cx="4572000" cy="2376264"/>
          </a:xfrm>
          <a:prstGeom prst="straightConnector1">
            <a:avLst/>
          </a:prstGeom>
          <a:noFill/>
          <a:ln w="28575">
            <a:solidFill>
              <a:srgbClr val="FF6600"/>
            </a:solidFill>
            <a:round/>
            <a:headEnd/>
            <a:tailEnd/>
          </a:ln>
          <a:effectLst/>
        </p:spPr>
      </p:cxnSp>
      <p:cxnSp>
        <p:nvCxnSpPr>
          <p:cNvPr id="2239" name="AutoShape 191"/>
          <p:cNvCxnSpPr>
            <a:cxnSpLocks noChangeShapeType="1"/>
            <a:endCxn id="2081" idx="0"/>
          </p:cNvCxnSpPr>
          <p:nvPr/>
        </p:nvCxnSpPr>
        <p:spPr bwMode="auto">
          <a:xfrm rot="5400000" flipH="1" flipV="1">
            <a:off x="5261893" y="1044277"/>
            <a:ext cx="3639046" cy="2858592"/>
          </a:xfrm>
          <a:prstGeom prst="straightConnector1">
            <a:avLst/>
          </a:prstGeom>
          <a:noFill/>
          <a:ln w="28575">
            <a:solidFill>
              <a:srgbClr val="CC0099"/>
            </a:solidFill>
            <a:round/>
            <a:headEnd/>
            <a:tailEnd/>
          </a:ln>
          <a:effectLst/>
        </p:spPr>
      </p:cxnSp>
      <p:grpSp>
        <p:nvGrpSpPr>
          <p:cNvPr id="4" name="Group 196"/>
          <p:cNvGrpSpPr>
            <a:grpSpLocks/>
          </p:cNvGrpSpPr>
          <p:nvPr/>
        </p:nvGrpSpPr>
        <p:grpSpPr bwMode="auto">
          <a:xfrm>
            <a:off x="1143000" y="980729"/>
            <a:ext cx="7391400" cy="2600672"/>
            <a:chOff x="720" y="720"/>
            <a:chExt cx="4656" cy="1537"/>
          </a:xfrm>
        </p:grpSpPr>
        <p:cxnSp>
          <p:nvCxnSpPr>
            <p:cNvPr id="2242" name="AutoShape 194"/>
            <p:cNvCxnSpPr>
              <a:cxnSpLocks noChangeShapeType="1"/>
            </p:cNvCxnSpPr>
            <p:nvPr/>
          </p:nvCxnSpPr>
          <p:spPr bwMode="auto">
            <a:xfrm>
              <a:off x="720" y="720"/>
              <a:ext cx="3024" cy="1536"/>
            </a:xfrm>
            <a:prstGeom prst="straightConnector1">
              <a:avLst/>
            </a:prstGeom>
            <a:noFill/>
            <a:ln w="28575">
              <a:solidFill>
                <a:srgbClr val="FF0066"/>
              </a:solidFill>
              <a:prstDash val="lgDash"/>
              <a:round/>
              <a:headEnd/>
              <a:tailEnd/>
            </a:ln>
            <a:effectLst/>
          </p:spPr>
        </p:cxnSp>
        <p:cxnSp>
          <p:nvCxnSpPr>
            <p:cNvPr id="2243" name="AutoShape 195"/>
            <p:cNvCxnSpPr>
              <a:cxnSpLocks noChangeShapeType="1"/>
            </p:cNvCxnSpPr>
            <p:nvPr/>
          </p:nvCxnSpPr>
          <p:spPr bwMode="auto">
            <a:xfrm>
              <a:off x="3744" y="2256"/>
              <a:ext cx="1632" cy="1"/>
            </a:xfrm>
            <a:prstGeom prst="straightConnector1">
              <a:avLst/>
            </a:prstGeom>
            <a:noFill/>
            <a:ln w="28575">
              <a:solidFill>
                <a:srgbClr val="FF0066"/>
              </a:solidFill>
              <a:prstDash val="lgDash"/>
              <a:round/>
              <a:headEnd/>
              <a:tailEnd/>
            </a:ln>
            <a:effectLst/>
          </p:spPr>
        </p:cxnSp>
      </p:grpSp>
      <p:sp>
        <p:nvSpPr>
          <p:cNvPr id="2259" name="Text Box 211"/>
          <p:cNvSpPr txBox="1">
            <a:spLocks noChangeArrowheads="1"/>
          </p:cNvSpPr>
          <p:nvPr/>
        </p:nvSpPr>
        <p:spPr bwMode="auto">
          <a:xfrm>
            <a:off x="1203325" y="4005064"/>
            <a:ext cx="49244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2400" b="1" dirty="0">
                <a:solidFill>
                  <a:srgbClr val="0033CC"/>
                </a:solidFill>
                <a:latin typeface="Italic" pitchFamily="2" charset="0"/>
              </a:rPr>
              <a:t>721</a:t>
            </a:r>
            <a:endParaRPr lang="en-GB" sz="2400" b="1" dirty="0">
              <a:solidFill>
                <a:srgbClr val="0033CC"/>
              </a:solidFill>
              <a:latin typeface="Italic" pitchFamily="2" charset="0"/>
            </a:endParaRPr>
          </a:p>
        </p:txBody>
      </p:sp>
      <p:sp>
        <p:nvSpPr>
          <p:cNvPr id="2260" name="Text Box 212"/>
          <p:cNvSpPr txBox="1">
            <a:spLocks noChangeArrowheads="1"/>
          </p:cNvSpPr>
          <p:nvPr/>
        </p:nvSpPr>
        <p:spPr bwMode="auto">
          <a:xfrm>
            <a:off x="2566988" y="3962400"/>
            <a:ext cx="1243012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1400" b="1" dirty="0" err="1">
                <a:solidFill>
                  <a:srgbClr val="0033CC"/>
                </a:solidFill>
                <a:latin typeface="Comic Sans MS" pitchFamily="66" charset="0"/>
              </a:rPr>
              <a:t>grs</a:t>
            </a:r>
            <a:r>
              <a:rPr lang="en-US" sz="1400" b="1" dirty="0">
                <a:solidFill>
                  <a:srgbClr val="0033CC"/>
                </a:solidFill>
                <a:latin typeface="Comic Sans MS" pitchFamily="66" charset="0"/>
              </a:rPr>
              <a:t> </a:t>
            </a:r>
            <a:r>
              <a:rPr lang="en-US" sz="1400" b="1" dirty="0" err="1">
                <a:solidFill>
                  <a:srgbClr val="0033CC"/>
                </a:solidFill>
                <a:latin typeface="Comic Sans MS" pitchFamily="66" charset="0"/>
              </a:rPr>
              <a:t>ubah</a:t>
            </a:r>
            <a:r>
              <a:rPr lang="en-US" sz="1400" b="1" dirty="0">
                <a:solidFill>
                  <a:srgbClr val="0033CC"/>
                </a:solidFill>
                <a:latin typeface="Comic Sans MS" pitchFamily="66" charset="0"/>
              </a:rPr>
              <a:t> A1</a:t>
            </a:r>
            <a:endParaRPr lang="en-GB" sz="1400" b="1" dirty="0">
              <a:solidFill>
                <a:srgbClr val="0033CC"/>
              </a:solidFill>
              <a:latin typeface="Comic Sans MS" pitchFamily="66" charset="0"/>
            </a:endParaRPr>
          </a:p>
        </p:txBody>
      </p:sp>
      <p:sp>
        <p:nvSpPr>
          <p:cNvPr id="2261" name="Text Box 213"/>
          <p:cNvSpPr txBox="1">
            <a:spLocks noChangeArrowheads="1"/>
          </p:cNvSpPr>
          <p:nvPr/>
        </p:nvSpPr>
        <p:spPr bwMode="auto">
          <a:xfrm rot="1680000">
            <a:off x="2286000" y="2490219"/>
            <a:ext cx="124301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1400" b="1" dirty="0" err="1">
                <a:solidFill>
                  <a:srgbClr val="FF6600"/>
                </a:solidFill>
                <a:latin typeface="Comic Sans MS" pitchFamily="66" charset="0"/>
              </a:rPr>
              <a:t>grs</a:t>
            </a:r>
            <a:r>
              <a:rPr lang="en-US" sz="1400" b="1" dirty="0">
                <a:solidFill>
                  <a:srgbClr val="FF6600"/>
                </a:solidFill>
                <a:latin typeface="Comic Sans MS" pitchFamily="66" charset="0"/>
              </a:rPr>
              <a:t> </a:t>
            </a:r>
            <a:r>
              <a:rPr lang="en-US" sz="1400" b="1" dirty="0" err="1">
                <a:solidFill>
                  <a:srgbClr val="FF6600"/>
                </a:solidFill>
                <a:latin typeface="Comic Sans MS" pitchFamily="66" charset="0"/>
              </a:rPr>
              <a:t>ubah</a:t>
            </a:r>
            <a:r>
              <a:rPr lang="en-US" sz="1400" b="1" dirty="0">
                <a:solidFill>
                  <a:srgbClr val="FF6600"/>
                </a:solidFill>
                <a:latin typeface="Comic Sans MS" pitchFamily="66" charset="0"/>
              </a:rPr>
              <a:t> A3</a:t>
            </a:r>
            <a:endParaRPr lang="en-GB" sz="1400" b="1" dirty="0">
              <a:solidFill>
                <a:srgbClr val="FF6600"/>
              </a:solidFill>
              <a:latin typeface="Comic Sans MS" pitchFamily="66" charset="0"/>
            </a:endParaRPr>
          </a:p>
        </p:txBody>
      </p:sp>
      <p:sp>
        <p:nvSpPr>
          <p:cNvPr id="2262" name="Text Box 214"/>
          <p:cNvSpPr txBox="1">
            <a:spLocks noChangeArrowheads="1"/>
          </p:cNvSpPr>
          <p:nvPr/>
        </p:nvSpPr>
        <p:spPr bwMode="auto">
          <a:xfrm rot="18360000">
            <a:off x="6487062" y="2078507"/>
            <a:ext cx="10890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1400" b="1" dirty="0" err="1">
                <a:solidFill>
                  <a:srgbClr val="CC0099"/>
                </a:solidFill>
                <a:latin typeface="Comic Sans MS" pitchFamily="66" charset="0"/>
              </a:rPr>
              <a:t>grs</a:t>
            </a:r>
            <a:r>
              <a:rPr lang="en-US" sz="1400" b="1" dirty="0">
                <a:solidFill>
                  <a:srgbClr val="CC0099"/>
                </a:solidFill>
                <a:latin typeface="Comic Sans MS" pitchFamily="66" charset="0"/>
              </a:rPr>
              <a:t> Ac-cm</a:t>
            </a:r>
            <a:endParaRPr lang="en-GB" sz="1400" b="1" dirty="0">
              <a:solidFill>
                <a:srgbClr val="CC0099"/>
              </a:solidFill>
              <a:latin typeface="Comic Sans MS" pitchFamily="66" charset="0"/>
            </a:endParaRPr>
          </a:p>
        </p:txBody>
      </p:sp>
      <p:sp>
        <p:nvSpPr>
          <p:cNvPr id="2263" name="Text Box 215"/>
          <p:cNvSpPr txBox="1">
            <a:spLocks noChangeArrowheads="1"/>
          </p:cNvSpPr>
          <p:nvPr/>
        </p:nvSpPr>
        <p:spPr bwMode="auto">
          <a:xfrm rot="1680000">
            <a:off x="2374900" y="1866243"/>
            <a:ext cx="231457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1400" b="1" dirty="0" err="1">
                <a:solidFill>
                  <a:srgbClr val="FF0066"/>
                </a:solidFill>
                <a:latin typeface="Comic Sans MS" pitchFamily="66" charset="0"/>
              </a:rPr>
              <a:t>Suhu</a:t>
            </a:r>
            <a:r>
              <a:rPr lang="en-US" sz="1400" b="1" dirty="0">
                <a:solidFill>
                  <a:srgbClr val="FF0066"/>
                </a:solidFill>
                <a:latin typeface="Comic Sans MS" pitchFamily="66" charset="0"/>
              </a:rPr>
              <a:t> </a:t>
            </a:r>
            <a:r>
              <a:rPr lang="en-US" sz="1400" b="1" dirty="0" err="1">
                <a:solidFill>
                  <a:srgbClr val="FF0066"/>
                </a:solidFill>
                <a:latin typeface="Comic Sans MS" pitchFamily="66" charset="0"/>
              </a:rPr>
              <a:t>pengerasan</a:t>
            </a:r>
            <a:r>
              <a:rPr lang="en-US" sz="1400" b="1" dirty="0">
                <a:solidFill>
                  <a:srgbClr val="FF0066"/>
                </a:solidFill>
                <a:latin typeface="Comic Sans MS" pitchFamily="66" charset="0"/>
              </a:rPr>
              <a:t> </a:t>
            </a:r>
            <a:r>
              <a:rPr lang="en-US" sz="1400" b="1" dirty="0" err="1">
                <a:solidFill>
                  <a:srgbClr val="FF0066"/>
                </a:solidFill>
                <a:latin typeface="Comic Sans MS" pitchFamily="66" charset="0"/>
              </a:rPr>
              <a:t>terbaik</a:t>
            </a:r>
            <a:endParaRPr lang="en-GB" sz="1400" b="1" dirty="0">
              <a:solidFill>
                <a:srgbClr val="FF0066"/>
              </a:solidFill>
              <a:latin typeface="Comic Sans MS" pitchFamily="66" charset="0"/>
            </a:endParaRPr>
          </a:p>
        </p:txBody>
      </p:sp>
      <p:sp>
        <p:nvSpPr>
          <p:cNvPr id="2264" name="Text Box 216"/>
          <p:cNvSpPr txBox="1">
            <a:spLocks noChangeArrowheads="1"/>
          </p:cNvSpPr>
          <p:nvPr/>
        </p:nvSpPr>
        <p:spPr bwMode="auto">
          <a:xfrm>
            <a:off x="1981200" y="4929188"/>
            <a:ext cx="2662238" cy="655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US" sz="2000">
                <a:solidFill>
                  <a:srgbClr val="666699"/>
                </a:solidFill>
                <a:latin typeface="Comic Sans MS" pitchFamily="66" charset="0"/>
              </a:rPr>
              <a:t>Ferrit + Perlit </a:t>
            </a:r>
            <a:r>
              <a:rPr lang="en-US" sz="1700">
                <a:solidFill>
                  <a:srgbClr val="666699"/>
                </a:solidFill>
                <a:latin typeface="Comic Sans MS" pitchFamily="66" charset="0"/>
              </a:rPr>
              <a:t>(Bj.Eutektoid-bawah)</a:t>
            </a:r>
            <a:endParaRPr lang="en-GB" sz="1700">
              <a:solidFill>
                <a:srgbClr val="666699"/>
              </a:solidFill>
              <a:latin typeface="Comic Sans MS" pitchFamily="66" charset="0"/>
            </a:endParaRPr>
          </a:p>
        </p:txBody>
      </p:sp>
      <p:sp>
        <p:nvSpPr>
          <p:cNvPr id="2265" name="Text Box 217"/>
          <p:cNvSpPr txBox="1">
            <a:spLocks noChangeArrowheads="1"/>
          </p:cNvSpPr>
          <p:nvPr/>
        </p:nvSpPr>
        <p:spPr bwMode="auto">
          <a:xfrm>
            <a:off x="6378575" y="4953000"/>
            <a:ext cx="2155825" cy="625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US" sz="1800">
                <a:solidFill>
                  <a:srgbClr val="666699"/>
                </a:solidFill>
                <a:latin typeface="Comic Sans MS" pitchFamily="66" charset="0"/>
              </a:rPr>
              <a:t>Perlit + Zementit </a:t>
            </a:r>
            <a:r>
              <a:rPr lang="en-US" sz="1700">
                <a:solidFill>
                  <a:srgbClr val="666699"/>
                </a:solidFill>
                <a:latin typeface="Comic Sans MS" pitchFamily="66" charset="0"/>
              </a:rPr>
              <a:t>(Bj.Eutektoid-atas)</a:t>
            </a:r>
            <a:endParaRPr lang="en-GB" sz="1700">
              <a:solidFill>
                <a:srgbClr val="666699"/>
              </a:solidFill>
              <a:latin typeface="Comic Sans MS" pitchFamily="66" charset="0"/>
            </a:endParaRPr>
          </a:p>
        </p:txBody>
      </p:sp>
      <p:sp>
        <p:nvSpPr>
          <p:cNvPr id="2266" name="Text Box 218"/>
          <p:cNvSpPr txBox="1">
            <a:spLocks noChangeArrowheads="1"/>
          </p:cNvSpPr>
          <p:nvPr/>
        </p:nvSpPr>
        <p:spPr bwMode="auto">
          <a:xfrm>
            <a:off x="7086600" y="2590800"/>
            <a:ext cx="13716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0"/>
              </a:spcBef>
              <a:buFontTx/>
              <a:buNone/>
            </a:pPr>
            <a:r>
              <a:rPr lang="en-US" sz="2000">
                <a:solidFill>
                  <a:srgbClr val="666699"/>
                </a:solidFill>
                <a:latin typeface="Comic Sans MS" pitchFamily="66" charset="0"/>
              </a:rPr>
              <a:t>Austenit + Zementit</a:t>
            </a:r>
            <a:endParaRPr lang="en-GB" sz="2000">
              <a:solidFill>
                <a:srgbClr val="666699"/>
              </a:solidFill>
              <a:latin typeface="Comic Sans MS" pitchFamily="66" charset="0"/>
            </a:endParaRPr>
          </a:p>
        </p:txBody>
      </p:sp>
      <p:sp>
        <p:nvSpPr>
          <p:cNvPr id="2267" name="Text Box 219"/>
          <p:cNvSpPr txBox="1">
            <a:spLocks noChangeArrowheads="1"/>
          </p:cNvSpPr>
          <p:nvPr/>
        </p:nvSpPr>
        <p:spPr bwMode="auto">
          <a:xfrm>
            <a:off x="1447800" y="3352800"/>
            <a:ext cx="2286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US" sz="2000">
                <a:solidFill>
                  <a:srgbClr val="666699"/>
                </a:solidFill>
                <a:latin typeface="Comic Sans MS" pitchFamily="66" charset="0"/>
              </a:rPr>
              <a:t>Austenit + Ferrit</a:t>
            </a:r>
            <a:endParaRPr lang="en-GB" sz="2000">
              <a:solidFill>
                <a:srgbClr val="666699"/>
              </a:solidFill>
              <a:latin typeface="Comic Sans MS" pitchFamily="66" charset="0"/>
            </a:endParaRPr>
          </a:p>
        </p:txBody>
      </p:sp>
      <p:sp>
        <p:nvSpPr>
          <p:cNvPr id="2268" name="Text Box 220"/>
          <p:cNvSpPr txBox="1">
            <a:spLocks noChangeArrowheads="1"/>
          </p:cNvSpPr>
          <p:nvPr/>
        </p:nvSpPr>
        <p:spPr bwMode="auto">
          <a:xfrm rot="16200000">
            <a:off x="4780905" y="4876279"/>
            <a:ext cx="1677988" cy="655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US" sz="2000" dirty="0" err="1">
                <a:solidFill>
                  <a:srgbClr val="666699"/>
                </a:solidFill>
                <a:latin typeface="Comic Sans MS" pitchFamily="66" charset="0"/>
              </a:rPr>
              <a:t>Perlit</a:t>
            </a:r>
            <a:r>
              <a:rPr lang="en-US" sz="2000" dirty="0">
                <a:solidFill>
                  <a:srgbClr val="666699"/>
                </a:solidFill>
                <a:latin typeface="Comic Sans MS" pitchFamily="66" charset="0"/>
              </a:rPr>
              <a:t> </a:t>
            </a:r>
            <a:r>
              <a:rPr lang="en-US" sz="1700" dirty="0">
                <a:solidFill>
                  <a:srgbClr val="666699"/>
                </a:solidFill>
                <a:latin typeface="Comic Sans MS" pitchFamily="66" charset="0"/>
              </a:rPr>
              <a:t>(</a:t>
            </a:r>
            <a:r>
              <a:rPr lang="en-US" sz="1700" dirty="0" err="1">
                <a:solidFill>
                  <a:srgbClr val="666699"/>
                </a:solidFill>
                <a:latin typeface="Comic Sans MS" pitchFamily="66" charset="0"/>
              </a:rPr>
              <a:t>Bj.Eutektoid</a:t>
            </a:r>
            <a:r>
              <a:rPr lang="en-US" sz="1700" dirty="0">
                <a:solidFill>
                  <a:srgbClr val="666699"/>
                </a:solidFill>
                <a:latin typeface="Comic Sans MS" pitchFamily="66" charset="0"/>
              </a:rPr>
              <a:t>)</a:t>
            </a:r>
            <a:endParaRPr lang="en-GB" sz="1700" dirty="0">
              <a:solidFill>
                <a:srgbClr val="666699"/>
              </a:solidFill>
              <a:latin typeface="Comic Sans MS" pitchFamily="66" charset="0"/>
            </a:endParaRPr>
          </a:p>
        </p:txBody>
      </p:sp>
      <p:sp>
        <p:nvSpPr>
          <p:cNvPr id="2271" name="Text Box 223"/>
          <p:cNvSpPr txBox="1">
            <a:spLocks noChangeArrowheads="1"/>
          </p:cNvSpPr>
          <p:nvPr/>
        </p:nvSpPr>
        <p:spPr bwMode="auto">
          <a:xfrm>
            <a:off x="4648200" y="2041525"/>
            <a:ext cx="1371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US" sz="2000">
                <a:solidFill>
                  <a:srgbClr val="666699"/>
                </a:solidFill>
                <a:latin typeface="Comic Sans MS" pitchFamily="66" charset="0"/>
              </a:rPr>
              <a:t>Austenit</a:t>
            </a:r>
            <a:endParaRPr lang="en-GB" sz="2000">
              <a:solidFill>
                <a:srgbClr val="666699"/>
              </a:solidFill>
              <a:latin typeface="Comic Sans MS" pitchFamily="66" charset="0"/>
            </a:endParaRPr>
          </a:p>
        </p:txBody>
      </p:sp>
      <p:sp>
        <p:nvSpPr>
          <p:cNvPr id="2273" name="Rectangle 225"/>
          <p:cNvSpPr>
            <a:spLocks noGrp="1" noChangeArrowheads="1"/>
          </p:cNvSpPr>
          <p:nvPr>
            <p:ph type="title" idx="4294967295"/>
          </p:nvPr>
        </p:nvSpPr>
        <p:spPr>
          <a:xfrm>
            <a:off x="685800" y="19472"/>
            <a:ext cx="7772400" cy="457200"/>
          </a:xfrm>
        </p:spPr>
        <p:txBody>
          <a:bodyPr/>
          <a:lstStyle/>
          <a:p>
            <a:r>
              <a:rPr lang="en-US" sz="2400" dirty="0"/>
              <a:t>Diagram BESI-KARBON</a:t>
            </a:r>
            <a:endParaRPr lang="en-GB" sz="2400" dirty="0"/>
          </a:p>
        </p:txBody>
      </p:sp>
      <p:sp>
        <p:nvSpPr>
          <p:cNvPr id="112" name="Text Box 211"/>
          <p:cNvSpPr txBox="1">
            <a:spLocks noChangeArrowheads="1"/>
          </p:cNvSpPr>
          <p:nvPr/>
        </p:nvSpPr>
        <p:spPr bwMode="auto">
          <a:xfrm>
            <a:off x="1115616" y="1599183"/>
            <a:ext cx="49244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id-ID" sz="2400" b="1" dirty="0" smtClean="0">
                <a:solidFill>
                  <a:srgbClr val="FF6600"/>
                </a:solidFill>
                <a:latin typeface="Italic" pitchFamily="2" charset="0"/>
              </a:rPr>
              <a:t>91</a:t>
            </a:r>
            <a:r>
              <a:rPr lang="en-US" sz="2400" b="1" dirty="0" smtClean="0">
                <a:solidFill>
                  <a:srgbClr val="FF6600"/>
                </a:solidFill>
                <a:latin typeface="Italic" pitchFamily="2" charset="0"/>
              </a:rPr>
              <a:t>1</a:t>
            </a:r>
            <a:endParaRPr lang="en-GB" sz="2400" b="1" dirty="0">
              <a:solidFill>
                <a:srgbClr val="FF6600"/>
              </a:solidFill>
              <a:latin typeface="Italic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2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2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2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2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2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2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2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2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2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2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2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2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2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2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2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6" dur="75"/>
                                        <p:tgtEl>
                                          <p:spTgt spid="2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1" dur="75"/>
                                        <p:tgtEl>
                                          <p:spTgt spid="2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6" dur="75"/>
                                        <p:tgtEl>
                                          <p:spTgt spid="2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81" dur="75"/>
                                        <p:tgtEl>
                                          <p:spTgt spid="2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86" dur="75"/>
                                        <p:tgtEl>
                                          <p:spTgt spid="2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91" dur="75"/>
                                        <p:tgtEl>
                                          <p:spTgt spid="2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2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6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9" grpId="0" autoUpdateAnimBg="0"/>
      <p:bldP spid="2260" grpId="0" autoUpdateAnimBg="0"/>
      <p:bldP spid="2261" grpId="0" autoUpdateAnimBg="0"/>
      <p:bldP spid="2262" grpId="0" autoUpdateAnimBg="0"/>
      <p:bldP spid="2263" grpId="0" autoUpdateAnimBg="0"/>
      <p:bldP spid="2264" grpId="0" autoUpdateAnimBg="0"/>
      <p:bldP spid="2265" grpId="0" autoUpdateAnimBg="0"/>
      <p:bldP spid="2266" grpId="0" autoUpdateAnimBg="0"/>
      <p:bldP spid="2267" grpId="0" autoUpdateAnimBg="0"/>
      <p:bldP spid="2268" grpId="0" autoUpdateAnimBg="0"/>
      <p:bldP spid="2271" grpId="0" autoUpdateAnimBg="0"/>
      <p:bldP spid="2273" grpId="0" autoUpdateAnimBg="0"/>
      <p:bldP spid="112" grpId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08" name="Freeform 88"/>
          <p:cNvSpPr>
            <a:spLocks/>
          </p:cNvSpPr>
          <p:nvPr/>
        </p:nvSpPr>
        <p:spPr bwMode="auto">
          <a:xfrm>
            <a:off x="1752600" y="1187450"/>
            <a:ext cx="1620838" cy="4724400"/>
          </a:xfrm>
          <a:custGeom>
            <a:avLst/>
            <a:gdLst/>
            <a:ahLst/>
            <a:cxnLst>
              <a:cxn ang="0">
                <a:pos x="1880" y="0"/>
              </a:cxn>
              <a:cxn ang="0">
                <a:pos x="776" y="336"/>
              </a:cxn>
              <a:cxn ang="0">
                <a:pos x="104" y="624"/>
              </a:cxn>
              <a:cxn ang="0">
                <a:pos x="152" y="960"/>
              </a:cxn>
              <a:cxn ang="0">
                <a:pos x="776" y="1392"/>
              </a:cxn>
              <a:cxn ang="0">
                <a:pos x="1448" y="1824"/>
              </a:cxn>
              <a:cxn ang="0">
                <a:pos x="1448" y="2208"/>
              </a:cxn>
              <a:cxn ang="0">
                <a:pos x="776" y="2592"/>
              </a:cxn>
              <a:cxn ang="0">
                <a:pos x="104" y="2976"/>
              </a:cxn>
            </a:cxnLst>
            <a:rect l="0" t="0" r="r" b="b"/>
            <a:pathLst>
              <a:path w="1880" h="2976">
                <a:moveTo>
                  <a:pt x="1880" y="0"/>
                </a:moveTo>
                <a:cubicBezTo>
                  <a:pt x="1476" y="116"/>
                  <a:pt x="1072" y="232"/>
                  <a:pt x="776" y="336"/>
                </a:cubicBezTo>
                <a:cubicBezTo>
                  <a:pt x="480" y="440"/>
                  <a:pt x="208" y="520"/>
                  <a:pt x="104" y="624"/>
                </a:cubicBezTo>
                <a:cubicBezTo>
                  <a:pt x="0" y="728"/>
                  <a:pt x="40" y="832"/>
                  <a:pt x="152" y="960"/>
                </a:cubicBezTo>
                <a:cubicBezTo>
                  <a:pt x="264" y="1088"/>
                  <a:pt x="560" y="1248"/>
                  <a:pt x="776" y="1392"/>
                </a:cubicBezTo>
                <a:cubicBezTo>
                  <a:pt x="992" y="1536"/>
                  <a:pt x="1336" y="1688"/>
                  <a:pt x="1448" y="1824"/>
                </a:cubicBezTo>
                <a:cubicBezTo>
                  <a:pt x="1560" y="1960"/>
                  <a:pt x="1560" y="2080"/>
                  <a:pt x="1448" y="2208"/>
                </a:cubicBezTo>
                <a:cubicBezTo>
                  <a:pt x="1336" y="2336"/>
                  <a:pt x="1000" y="2464"/>
                  <a:pt x="776" y="2592"/>
                </a:cubicBezTo>
                <a:cubicBezTo>
                  <a:pt x="552" y="2720"/>
                  <a:pt x="328" y="2848"/>
                  <a:pt x="104" y="2976"/>
                </a:cubicBezTo>
              </a:path>
            </a:pathLst>
          </a:custGeom>
          <a:noFill/>
          <a:ln w="28575" cap="flat" cmpd="sng">
            <a:solidFill>
              <a:srgbClr val="0066FF"/>
            </a:solidFill>
            <a:prstDash val="solid"/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endParaRPr lang="id-ID"/>
          </a:p>
        </p:txBody>
      </p:sp>
      <p:sp>
        <p:nvSpPr>
          <p:cNvPr id="5209" name="Freeform 89"/>
          <p:cNvSpPr>
            <a:spLocks/>
          </p:cNvSpPr>
          <p:nvPr/>
        </p:nvSpPr>
        <p:spPr bwMode="auto">
          <a:xfrm>
            <a:off x="2286000" y="1187450"/>
            <a:ext cx="2881313" cy="4724400"/>
          </a:xfrm>
          <a:custGeom>
            <a:avLst/>
            <a:gdLst/>
            <a:ahLst/>
            <a:cxnLst>
              <a:cxn ang="0">
                <a:pos x="312" y="2976"/>
              </a:cxn>
              <a:cxn ang="0">
                <a:pos x="1560" y="2688"/>
              </a:cxn>
              <a:cxn ang="0">
                <a:pos x="2232" y="2592"/>
              </a:cxn>
              <a:cxn ang="0">
                <a:pos x="2760" y="2400"/>
              </a:cxn>
              <a:cxn ang="0">
                <a:pos x="1992" y="2064"/>
              </a:cxn>
              <a:cxn ang="0">
                <a:pos x="888" y="1392"/>
              </a:cxn>
              <a:cxn ang="0">
                <a:pos x="168" y="960"/>
              </a:cxn>
              <a:cxn ang="0">
                <a:pos x="72" y="720"/>
              </a:cxn>
              <a:cxn ang="0">
                <a:pos x="600" y="432"/>
              </a:cxn>
              <a:cxn ang="0">
                <a:pos x="1848" y="96"/>
              </a:cxn>
              <a:cxn ang="0">
                <a:pos x="2280" y="0"/>
              </a:cxn>
            </a:cxnLst>
            <a:rect l="0" t="0" r="r" b="b"/>
            <a:pathLst>
              <a:path w="2800" h="2976">
                <a:moveTo>
                  <a:pt x="312" y="2976"/>
                </a:moveTo>
                <a:cubicBezTo>
                  <a:pt x="776" y="2864"/>
                  <a:pt x="1240" y="2752"/>
                  <a:pt x="1560" y="2688"/>
                </a:cubicBezTo>
                <a:cubicBezTo>
                  <a:pt x="1880" y="2624"/>
                  <a:pt x="2032" y="2640"/>
                  <a:pt x="2232" y="2592"/>
                </a:cubicBezTo>
                <a:cubicBezTo>
                  <a:pt x="2432" y="2544"/>
                  <a:pt x="2800" y="2488"/>
                  <a:pt x="2760" y="2400"/>
                </a:cubicBezTo>
                <a:cubicBezTo>
                  <a:pt x="2720" y="2312"/>
                  <a:pt x="2304" y="2232"/>
                  <a:pt x="1992" y="2064"/>
                </a:cubicBezTo>
                <a:cubicBezTo>
                  <a:pt x="1680" y="1896"/>
                  <a:pt x="1192" y="1576"/>
                  <a:pt x="888" y="1392"/>
                </a:cubicBezTo>
                <a:cubicBezTo>
                  <a:pt x="584" y="1208"/>
                  <a:pt x="304" y="1072"/>
                  <a:pt x="168" y="960"/>
                </a:cubicBezTo>
                <a:cubicBezTo>
                  <a:pt x="32" y="848"/>
                  <a:pt x="0" y="808"/>
                  <a:pt x="72" y="720"/>
                </a:cubicBezTo>
                <a:cubicBezTo>
                  <a:pt x="144" y="632"/>
                  <a:pt x="304" y="536"/>
                  <a:pt x="600" y="432"/>
                </a:cubicBezTo>
                <a:cubicBezTo>
                  <a:pt x="896" y="328"/>
                  <a:pt x="1568" y="168"/>
                  <a:pt x="1848" y="96"/>
                </a:cubicBezTo>
                <a:cubicBezTo>
                  <a:pt x="2128" y="24"/>
                  <a:pt x="2204" y="12"/>
                  <a:pt x="2280" y="0"/>
                </a:cubicBezTo>
              </a:path>
            </a:pathLst>
          </a:custGeom>
          <a:noFill/>
          <a:ln w="28575" cap="flat" cmpd="sng">
            <a:solidFill>
              <a:srgbClr val="0066FF"/>
            </a:solidFill>
            <a:prstDash val="solid"/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endParaRPr lang="id-ID"/>
          </a:p>
        </p:txBody>
      </p:sp>
      <p:grpSp>
        <p:nvGrpSpPr>
          <p:cNvPr id="2" name="Group 144"/>
          <p:cNvGrpSpPr>
            <a:grpSpLocks/>
          </p:cNvGrpSpPr>
          <p:nvPr/>
        </p:nvGrpSpPr>
        <p:grpSpPr bwMode="auto">
          <a:xfrm>
            <a:off x="273050" y="501650"/>
            <a:ext cx="6134100" cy="6127750"/>
            <a:chOff x="172" y="316"/>
            <a:chExt cx="3864" cy="3860"/>
          </a:xfrm>
        </p:grpSpPr>
        <p:sp>
          <p:nvSpPr>
            <p:cNvPr id="5123" name="Rectangle 3"/>
            <p:cNvSpPr>
              <a:spLocks noChangeArrowheads="1"/>
            </p:cNvSpPr>
            <p:nvPr/>
          </p:nvSpPr>
          <p:spPr bwMode="auto">
            <a:xfrm>
              <a:off x="1179" y="3436"/>
              <a:ext cx="416" cy="4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buFontTx/>
                <a:buNone/>
              </a:pPr>
              <a:endParaRPr lang="id-ID" sz="2800"/>
            </a:p>
          </p:txBody>
        </p:sp>
        <p:sp>
          <p:nvSpPr>
            <p:cNvPr id="5124" name="Rectangle 4"/>
            <p:cNvSpPr>
              <a:spLocks noChangeArrowheads="1"/>
            </p:cNvSpPr>
            <p:nvPr/>
          </p:nvSpPr>
          <p:spPr bwMode="auto">
            <a:xfrm>
              <a:off x="1179" y="3004"/>
              <a:ext cx="416" cy="4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buFontTx/>
                <a:buNone/>
              </a:pPr>
              <a:endParaRPr lang="id-ID" sz="2800"/>
            </a:p>
          </p:txBody>
        </p:sp>
        <p:sp>
          <p:nvSpPr>
            <p:cNvPr id="5125" name="Rectangle 5"/>
            <p:cNvSpPr>
              <a:spLocks noChangeArrowheads="1"/>
            </p:cNvSpPr>
            <p:nvPr/>
          </p:nvSpPr>
          <p:spPr bwMode="auto">
            <a:xfrm>
              <a:off x="1179" y="2572"/>
              <a:ext cx="416" cy="4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buFontTx/>
                <a:buNone/>
              </a:pPr>
              <a:endParaRPr lang="id-ID" sz="2800"/>
            </a:p>
          </p:txBody>
        </p:sp>
        <p:sp>
          <p:nvSpPr>
            <p:cNvPr id="5126" name="Rectangle 6"/>
            <p:cNvSpPr>
              <a:spLocks noChangeArrowheads="1"/>
            </p:cNvSpPr>
            <p:nvPr/>
          </p:nvSpPr>
          <p:spPr bwMode="auto">
            <a:xfrm>
              <a:off x="1179" y="2140"/>
              <a:ext cx="416" cy="4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buFontTx/>
                <a:buNone/>
              </a:pPr>
              <a:endParaRPr lang="id-ID" sz="2800"/>
            </a:p>
          </p:txBody>
        </p:sp>
        <p:sp>
          <p:nvSpPr>
            <p:cNvPr id="5127" name="Rectangle 7"/>
            <p:cNvSpPr>
              <a:spLocks noChangeArrowheads="1"/>
            </p:cNvSpPr>
            <p:nvPr/>
          </p:nvSpPr>
          <p:spPr bwMode="auto">
            <a:xfrm>
              <a:off x="1179" y="1708"/>
              <a:ext cx="416" cy="4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buFontTx/>
                <a:buNone/>
              </a:pPr>
              <a:endParaRPr lang="id-ID" sz="2800"/>
            </a:p>
          </p:txBody>
        </p:sp>
        <p:sp>
          <p:nvSpPr>
            <p:cNvPr id="5128" name="Rectangle 8"/>
            <p:cNvSpPr>
              <a:spLocks noChangeArrowheads="1"/>
            </p:cNvSpPr>
            <p:nvPr/>
          </p:nvSpPr>
          <p:spPr bwMode="auto">
            <a:xfrm>
              <a:off x="1179" y="1276"/>
              <a:ext cx="416" cy="4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buFontTx/>
                <a:buNone/>
              </a:pPr>
              <a:endParaRPr lang="id-ID" sz="2800"/>
            </a:p>
          </p:txBody>
        </p:sp>
        <p:sp>
          <p:nvSpPr>
            <p:cNvPr id="5129" name="Rectangle 9"/>
            <p:cNvSpPr>
              <a:spLocks noChangeArrowheads="1"/>
            </p:cNvSpPr>
            <p:nvPr/>
          </p:nvSpPr>
          <p:spPr bwMode="auto">
            <a:xfrm>
              <a:off x="1179" y="844"/>
              <a:ext cx="416" cy="4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buFontTx/>
                <a:buNone/>
              </a:pPr>
              <a:endParaRPr lang="id-ID" sz="2800"/>
            </a:p>
          </p:txBody>
        </p:sp>
        <p:sp>
          <p:nvSpPr>
            <p:cNvPr id="5130" name="Rectangle 10"/>
            <p:cNvSpPr>
              <a:spLocks noChangeArrowheads="1"/>
            </p:cNvSpPr>
            <p:nvPr/>
          </p:nvSpPr>
          <p:spPr bwMode="auto">
            <a:xfrm>
              <a:off x="1179" y="412"/>
              <a:ext cx="416" cy="4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buFontTx/>
                <a:buNone/>
              </a:pPr>
              <a:endParaRPr lang="id-ID" sz="2800"/>
            </a:p>
          </p:txBody>
        </p:sp>
        <p:sp>
          <p:nvSpPr>
            <p:cNvPr id="5131" name="Rectangle 11"/>
            <p:cNvSpPr>
              <a:spLocks noChangeArrowheads="1"/>
            </p:cNvSpPr>
            <p:nvPr/>
          </p:nvSpPr>
          <p:spPr bwMode="auto">
            <a:xfrm>
              <a:off x="762" y="3436"/>
              <a:ext cx="417" cy="4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buFontTx/>
                <a:buNone/>
              </a:pPr>
              <a:endParaRPr lang="id-ID" sz="2800"/>
            </a:p>
          </p:txBody>
        </p:sp>
        <p:sp>
          <p:nvSpPr>
            <p:cNvPr id="5132" name="Rectangle 12"/>
            <p:cNvSpPr>
              <a:spLocks noChangeArrowheads="1"/>
            </p:cNvSpPr>
            <p:nvPr/>
          </p:nvSpPr>
          <p:spPr bwMode="auto">
            <a:xfrm>
              <a:off x="762" y="3004"/>
              <a:ext cx="417" cy="4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buFontTx/>
                <a:buNone/>
              </a:pPr>
              <a:endParaRPr lang="id-ID" sz="2800"/>
            </a:p>
          </p:txBody>
        </p:sp>
        <p:sp>
          <p:nvSpPr>
            <p:cNvPr id="5133" name="Rectangle 13"/>
            <p:cNvSpPr>
              <a:spLocks noChangeArrowheads="1"/>
            </p:cNvSpPr>
            <p:nvPr/>
          </p:nvSpPr>
          <p:spPr bwMode="auto">
            <a:xfrm>
              <a:off x="762" y="2572"/>
              <a:ext cx="417" cy="4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buFontTx/>
                <a:buNone/>
              </a:pPr>
              <a:endParaRPr lang="id-ID" sz="2800"/>
            </a:p>
          </p:txBody>
        </p:sp>
        <p:sp>
          <p:nvSpPr>
            <p:cNvPr id="5134" name="Rectangle 14"/>
            <p:cNvSpPr>
              <a:spLocks noChangeArrowheads="1"/>
            </p:cNvSpPr>
            <p:nvPr/>
          </p:nvSpPr>
          <p:spPr bwMode="auto">
            <a:xfrm>
              <a:off x="762" y="2140"/>
              <a:ext cx="417" cy="4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buFontTx/>
                <a:buNone/>
              </a:pPr>
              <a:endParaRPr lang="id-ID" sz="2800"/>
            </a:p>
          </p:txBody>
        </p:sp>
        <p:sp>
          <p:nvSpPr>
            <p:cNvPr id="5135" name="Rectangle 15"/>
            <p:cNvSpPr>
              <a:spLocks noChangeArrowheads="1"/>
            </p:cNvSpPr>
            <p:nvPr/>
          </p:nvSpPr>
          <p:spPr bwMode="auto">
            <a:xfrm>
              <a:off x="762" y="1708"/>
              <a:ext cx="417" cy="4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buFontTx/>
                <a:buNone/>
              </a:pPr>
              <a:endParaRPr lang="id-ID" sz="2800"/>
            </a:p>
          </p:txBody>
        </p:sp>
        <p:sp>
          <p:nvSpPr>
            <p:cNvPr id="5136" name="Rectangle 16"/>
            <p:cNvSpPr>
              <a:spLocks noChangeArrowheads="1"/>
            </p:cNvSpPr>
            <p:nvPr/>
          </p:nvSpPr>
          <p:spPr bwMode="auto">
            <a:xfrm>
              <a:off x="762" y="1276"/>
              <a:ext cx="417" cy="4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buFontTx/>
                <a:buNone/>
              </a:pPr>
              <a:endParaRPr lang="id-ID" sz="2800"/>
            </a:p>
          </p:txBody>
        </p:sp>
        <p:sp>
          <p:nvSpPr>
            <p:cNvPr id="5137" name="Rectangle 17"/>
            <p:cNvSpPr>
              <a:spLocks noChangeArrowheads="1"/>
            </p:cNvSpPr>
            <p:nvPr/>
          </p:nvSpPr>
          <p:spPr bwMode="auto">
            <a:xfrm>
              <a:off x="762" y="844"/>
              <a:ext cx="417" cy="4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buFontTx/>
                <a:buNone/>
              </a:pPr>
              <a:endParaRPr lang="id-ID" sz="2800"/>
            </a:p>
          </p:txBody>
        </p:sp>
        <p:sp>
          <p:nvSpPr>
            <p:cNvPr id="5138" name="Rectangle 18"/>
            <p:cNvSpPr>
              <a:spLocks noChangeArrowheads="1"/>
            </p:cNvSpPr>
            <p:nvPr/>
          </p:nvSpPr>
          <p:spPr bwMode="auto">
            <a:xfrm>
              <a:off x="762" y="412"/>
              <a:ext cx="417" cy="4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buFontTx/>
                <a:buNone/>
              </a:pPr>
              <a:endParaRPr lang="id-ID" sz="2800"/>
            </a:p>
          </p:txBody>
        </p:sp>
        <p:sp>
          <p:nvSpPr>
            <p:cNvPr id="5139" name="Rectangle 19"/>
            <p:cNvSpPr>
              <a:spLocks noChangeArrowheads="1"/>
            </p:cNvSpPr>
            <p:nvPr/>
          </p:nvSpPr>
          <p:spPr bwMode="auto">
            <a:xfrm>
              <a:off x="3261" y="844"/>
              <a:ext cx="387" cy="4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buFontTx/>
                <a:buNone/>
              </a:pPr>
              <a:endParaRPr lang="id-ID" sz="2800"/>
            </a:p>
          </p:txBody>
        </p:sp>
        <p:sp>
          <p:nvSpPr>
            <p:cNvPr id="5140" name="Rectangle 20"/>
            <p:cNvSpPr>
              <a:spLocks noChangeArrowheads="1"/>
            </p:cNvSpPr>
            <p:nvPr/>
          </p:nvSpPr>
          <p:spPr bwMode="auto">
            <a:xfrm>
              <a:off x="2845" y="844"/>
              <a:ext cx="416" cy="4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buFontTx/>
                <a:buNone/>
              </a:pPr>
              <a:endParaRPr lang="id-ID" sz="2800"/>
            </a:p>
          </p:txBody>
        </p:sp>
        <p:sp>
          <p:nvSpPr>
            <p:cNvPr id="5141" name="Rectangle 21"/>
            <p:cNvSpPr>
              <a:spLocks noChangeArrowheads="1"/>
            </p:cNvSpPr>
            <p:nvPr/>
          </p:nvSpPr>
          <p:spPr bwMode="auto">
            <a:xfrm>
              <a:off x="2448" y="844"/>
              <a:ext cx="397" cy="4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buFontTx/>
                <a:buNone/>
              </a:pPr>
              <a:endParaRPr lang="id-ID" sz="2800"/>
            </a:p>
          </p:txBody>
        </p:sp>
        <p:sp>
          <p:nvSpPr>
            <p:cNvPr id="5142" name="Rectangle 22"/>
            <p:cNvSpPr>
              <a:spLocks noChangeArrowheads="1"/>
            </p:cNvSpPr>
            <p:nvPr/>
          </p:nvSpPr>
          <p:spPr bwMode="auto">
            <a:xfrm>
              <a:off x="2012" y="844"/>
              <a:ext cx="436" cy="4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buFontTx/>
                <a:buNone/>
              </a:pPr>
              <a:endParaRPr lang="id-ID" sz="2800"/>
            </a:p>
          </p:txBody>
        </p:sp>
        <p:sp>
          <p:nvSpPr>
            <p:cNvPr id="5143" name="Rectangle 23"/>
            <p:cNvSpPr>
              <a:spLocks noChangeArrowheads="1"/>
            </p:cNvSpPr>
            <p:nvPr/>
          </p:nvSpPr>
          <p:spPr bwMode="auto">
            <a:xfrm>
              <a:off x="1595" y="844"/>
              <a:ext cx="417" cy="4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buFontTx/>
                <a:buNone/>
              </a:pPr>
              <a:endParaRPr lang="id-ID" sz="2800"/>
            </a:p>
          </p:txBody>
        </p:sp>
        <p:sp>
          <p:nvSpPr>
            <p:cNvPr id="5144" name="Rectangle 24"/>
            <p:cNvSpPr>
              <a:spLocks noChangeArrowheads="1"/>
            </p:cNvSpPr>
            <p:nvPr/>
          </p:nvSpPr>
          <p:spPr bwMode="auto">
            <a:xfrm>
              <a:off x="3261" y="412"/>
              <a:ext cx="387" cy="4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buFontTx/>
                <a:buNone/>
              </a:pPr>
              <a:endParaRPr lang="id-ID" sz="2800"/>
            </a:p>
          </p:txBody>
        </p:sp>
        <p:sp>
          <p:nvSpPr>
            <p:cNvPr id="5145" name="Rectangle 25"/>
            <p:cNvSpPr>
              <a:spLocks noChangeArrowheads="1"/>
            </p:cNvSpPr>
            <p:nvPr/>
          </p:nvSpPr>
          <p:spPr bwMode="auto">
            <a:xfrm>
              <a:off x="2845" y="412"/>
              <a:ext cx="416" cy="4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buFontTx/>
                <a:buNone/>
              </a:pPr>
              <a:endParaRPr lang="id-ID" sz="2800"/>
            </a:p>
          </p:txBody>
        </p:sp>
        <p:sp>
          <p:nvSpPr>
            <p:cNvPr id="5146" name="Rectangle 26"/>
            <p:cNvSpPr>
              <a:spLocks noChangeArrowheads="1"/>
            </p:cNvSpPr>
            <p:nvPr/>
          </p:nvSpPr>
          <p:spPr bwMode="auto">
            <a:xfrm>
              <a:off x="2448" y="412"/>
              <a:ext cx="397" cy="4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buFontTx/>
                <a:buNone/>
              </a:pPr>
              <a:endParaRPr lang="id-ID" sz="2800"/>
            </a:p>
          </p:txBody>
        </p:sp>
        <p:sp>
          <p:nvSpPr>
            <p:cNvPr id="5147" name="Rectangle 27"/>
            <p:cNvSpPr>
              <a:spLocks noChangeArrowheads="1"/>
            </p:cNvSpPr>
            <p:nvPr/>
          </p:nvSpPr>
          <p:spPr bwMode="auto">
            <a:xfrm>
              <a:off x="2012" y="412"/>
              <a:ext cx="436" cy="4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buFontTx/>
                <a:buNone/>
              </a:pPr>
              <a:endParaRPr lang="id-ID" sz="2800"/>
            </a:p>
          </p:txBody>
        </p:sp>
        <p:sp>
          <p:nvSpPr>
            <p:cNvPr id="5148" name="Rectangle 28"/>
            <p:cNvSpPr>
              <a:spLocks noChangeArrowheads="1"/>
            </p:cNvSpPr>
            <p:nvPr/>
          </p:nvSpPr>
          <p:spPr bwMode="auto">
            <a:xfrm>
              <a:off x="1595" y="412"/>
              <a:ext cx="417" cy="4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buFontTx/>
                <a:buNone/>
              </a:pPr>
              <a:endParaRPr lang="id-ID" sz="2800"/>
            </a:p>
          </p:txBody>
        </p:sp>
        <p:sp>
          <p:nvSpPr>
            <p:cNvPr id="5149" name="Rectangle 29"/>
            <p:cNvSpPr>
              <a:spLocks noChangeArrowheads="1"/>
            </p:cNvSpPr>
            <p:nvPr/>
          </p:nvSpPr>
          <p:spPr bwMode="auto">
            <a:xfrm>
              <a:off x="3261" y="1708"/>
              <a:ext cx="387" cy="4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buFontTx/>
                <a:buNone/>
              </a:pPr>
              <a:endParaRPr lang="id-ID" sz="2800"/>
            </a:p>
          </p:txBody>
        </p:sp>
        <p:sp>
          <p:nvSpPr>
            <p:cNvPr id="5150" name="Rectangle 30"/>
            <p:cNvSpPr>
              <a:spLocks noChangeArrowheads="1"/>
            </p:cNvSpPr>
            <p:nvPr/>
          </p:nvSpPr>
          <p:spPr bwMode="auto">
            <a:xfrm>
              <a:off x="2845" y="1708"/>
              <a:ext cx="416" cy="4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buFontTx/>
                <a:buNone/>
              </a:pPr>
              <a:endParaRPr lang="id-ID" sz="2800"/>
            </a:p>
          </p:txBody>
        </p:sp>
        <p:sp>
          <p:nvSpPr>
            <p:cNvPr id="5151" name="Rectangle 31"/>
            <p:cNvSpPr>
              <a:spLocks noChangeArrowheads="1"/>
            </p:cNvSpPr>
            <p:nvPr/>
          </p:nvSpPr>
          <p:spPr bwMode="auto">
            <a:xfrm>
              <a:off x="2448" y="1708"/>
              <a:ext cx="397" cy="4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buFontTx/>
                <a:buNone/>
              </a:pPr>
              <a:endParaRPr lang="id-ID" sz="2800"/>
            </a:p>
          </p:txBody>
        </p:sp>
        <p:sp>
          <p:nvSpPr>
            <p:cNvPr id="5152" name="Rectangle 32"/>
            <p:cNvSpPr>
              <a:spLocks noChangeArrowheads="1"/>
            </p:cNvSpPr>
            <p:nvPr/>
          </p:nvSpPr>
          <p:spPr bwMode="auto">
            <a:xfrm>
              <a:off x="2012" y="1708"/>
              <a:ext cx="436" cy="4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buFontTx/>
                <a:buNone/>
              </a:pPr>
              <a:endParaRPr lang="id-ID" sz="2800"/>
            </a:p>
          </p:txBody>
        </p:sp>
        <p:sp>
          <p:nvSpPr>
            <p:cNvPr id="5153" name="Rectangle 33"/>
            <p:cNvSpPr>
              <a:spLocks noChangeArrowheads="1"/>
            </p:cNvSpPr>
            <p:nvPr/>
          </p:nvSpPr>
          <p:spPr bwMode="auto">
            <a:xfrm>
              <a:off x="1595" y="1708"/>
              <a:ext cx="417" cy="4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buFontTx/>
                <a:buNone/>
              </a:pPr>
              <a:endParaRPr lang="id-ID" sz="2800"/>
            </a:p>
          </p:txBody>
        </p:sp>
        <p:sp>
          <p:nvSpPr>
            <p:cNvPr id="5154" name="Rectangle 34"/>
            <p:cNvSpPr>
              <a:spLocks noChangeArrowheads="1"/>
            </p:cNvSpPr>
            <p:nvPr/>
          </p:nvSpPr>
          <p:spPr bwMode="auto">
            <a:xfrm>
              <a:off x="3261" y="1276"/>
              <a:ext cx="387" cy="4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buFontTx/>
                <a:buNone/>
              </a:pPr>
              <a:endParaRPr lang="id-ID" sz="2800"/>
            </a:p>
          </p:txBody>
        </p:sp>
        <p:sp>
          <p:nvSpPr>
            <p:cNvPr id="5155" name="Rectangle 35"/>
            <p:cNvSpPr>
              <a:spLocks noChangeArrowheads="1"/>
            </p:cNvSpPr>
            <p:nvPr/>
          </p:nvSpPr>
          <p:spPr bwMode="auto">
            <a:xfrm>
              <a:off x="2845" y="1276"/>
              <a:ext cx="416" cy="4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buFontTx/>
                <a:buNone/>
              </a:pPr>
              <a:endParaRPr lang="id-ID" sz="2800"/>
            </a:p>
          </p:txBody>
        </p:sp>
        <p:sp>
          <p:nvSpPr>
            <p:cNvPr id="5156" name="Rectangle 36"/>
            <p:cNvSpPr>
              <a:spLocks noChangeArrowheads="1"/>
            </p:cNvSpPr>
            <p:nvPr/>
          </p:nvSpPr>
          <p:spPr bwMode="auto">
            <a:xfrm>
              <a:off x="2448" y="1276"/>
              <a:ext cx="397" cy="4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buFontTx/>
                <a:buNone/>
              </a:pPr>
              <a:endParaRPr lang="id-ID" sz="2800"/>
            </a:p>
          </p:txBody>
        </p:sp>
        <p:sp>
          <p:nvSpPr>
            <p:cNvPr id="5157" name="Rectangle 37"/>
            <p:cNvSpPr>
              <a:spLocks noChangeArrowheads="1"/>
            </p:cNvSpPr>
            <p:nvPr/>
          </p:nvSpPr>
          <p:spPr bwMode="auto">
            <a:xfrm>
              <a:off x="2012" y="1276"/>
              <a:ext cx="436" cy="4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buFontTx/>
                <a:buNone/>
              </a:pPr>
              <a:endParaRPr lang="id-ID" sz="2800"/>
            </a:p>
          </p:txBody>
        </p:sp>
        <p:sp>
          <p:nvSpPr>
            <p:cNvPr id="5158" name="Rectangle 38"/>
            <p:cNvSpPr>
              <a:spLocks noChangeArrowheads="1"/>
            </p:cNvSpPr>
            <p:nvPr/>
          </p:nvSpPr>
          <p:spPr bwMode="auto">
            <a:xfrm>
              <a:off x="1595" y="1276"/>
              <a:ext cx="417" cy="4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buFontTx/>
                <a:buNone/>
              </a:pPr>
              <a:endParaRPr lang="id-ID" sz="2800"/>
            </a:p>
          </p:txBody>
        </p:sp>
        <p:sp>
          <p:nvSpPr>
            <p:cNvPr id="5159" name="Rectangle 39"/>
            <p:cNvSpPr>
              <a:spLocks noChangeArrowheads="1"/>
            </p:cNvSpPr>
            <p:nvPr/>
          </p:nvSpPr>
          <p:spPr bwMode="auto">
            <a:xfrm>
              <a:off x="3261" y="3436"/>
              <a:ext cx="387" cy="4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buFontTx/>
                <a:buNone/>
              </a:pPr>
              <a:endParaRPr lang="id-ID" sz="2800"/>
            </a:p>
          </p:txBody>
        </p:sp>
        <p:sp>
          <p:nvSpPr>
            <p:cNvPr id="5160" name="Rectangle 40"/>
            <p:cNvSpPr>
              <a:spLocks noChangeArrowheads="1"/>
            </p:cNvSpPr>
            <p:nvPr/>
          </p:nvSpPr>
          <p:spPr bwMode="auto">
            <a:xfrm>
              <a:off x="2845" y="3436"/>
              <a:ext cx="416" cy="4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buFontTx/>
                <a:buNone/>
              </a:pPr>
              <a:endParaRPr lang="id-ID" sz="2800"/>
            </a:p>
          </p:txBody>
        </p:sp>
        <p:sp>
          <p:nvSpPr>
            <p:cNvPr id="5161" name="Rectangle 41"/>
            <p:cNvSpPr>
              <a:spLocks noChangeArrowheads="1"/>
            </p:cNvSpPr>
            <p:nvPr/>
          </p:nvSpPr>
          <p:spPr bwMode="auto">
            <a:xfrm>
              <a:off x="2448" y="3436"/>
              <a:ext cx="397" cy="4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buFontTx/>
                <a:buNone/>
              </a:pPr>
              <a:endParaRPr lang="id-ID" sz="2800"/>
            </a:p>
          </p:txBody>
        </p:sp>
        <p:sp>
          <p:nvSpPr>
            <p:cNvPr id="5162" name="Rectangle 42"/>
            <p:cNvSpPr>
              <a:spLocks noChangeArrowheads="1"/>
            </p:cNvSpPr>
            <p:nvPr/>
          </p:nvSpPr>
          <p:spPr bwMode="auto">
            <a:xfrm>
              <a:off x="2012" y="3436"/>
              <a:ext cx="436" cy="4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buFontTx/>
                <a:buNone/>
              </a:pPr>
              <a:endParaRPr lang="id-ID" sz="2800"/>
            </a:p>
          </p:txBody>
        </p:sp>
        <p:sp>
          <p:nvSpPr>
            <p:cNvPr id="5163" name="Rectangle 43"/>
            <p:cNvSpPr>
              <a:spLocks noChangeArrowheads="1"/>
            </p:cNvSpPr>
            <p:nvPr/>
          </p:nvSpPr>
          <p:spPr bwMode="auto">
            <a:xfrm>
              <a:off x="1595" y="3436"/>
              <a:ext cx="417" cy="4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buFontTx/>
                <a:buNone/>
              </a:pPr>
              <a:endParaRPr lang="id-ID" sz="2800"/>
            </a:p>
          </p:txBody>
        </p:sp>
        <p:sp>
          <p:nvSpPr>
            <p:cNvPr id="5164" name="Rectangle 44"/>
            <p:cNvSpPr>
              <a:spLocks noChangeArrowheads="1"/>
            </p:cNvSpPr>
            <p:nvPr/>
          </p:nvSpPr>
          <p:spPr bwMode="auto">
            <a:xfrm>
              <a:off x="3261" y="3004"/>
              <a:ext cx="387" cy="4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buFontTx/>
                <a:buNone/>
              </a:pPr>
              <a:endParaRPr lang="id-ID" sz="2800"/>
            </a:p>
          </p:txBody>
        </p:sp>
        <p:sp>
          <p:nvSpPr>
            <p:cNvPr id="5165" name="Rectangle 45"/>
            <p:cNvSpPr>
              <a:spLocks noChangeArrowheads="1"/>
            </p:cNvSpPr>
            <p:nvPr/>
          </p:nvSpPr>
          <p:spPr bwMode="auto">
            <a:xfrm>
              <a:off x="2845" y="3004"/>
              <a:ext cx="416" cy="4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buFontTx/>
                <a:buNone/>
              </a:pPr>
              <a:endParaRPr lang="id-ID" sz="2800"/>
            </a:p>
          </p:txBody>
        </p:sp>
        <p:sp>
          <p:nvSpPr>
            <p:cNvPr id="5166" name="Rectangle 46"/>
            <p:cNvSpPr>
              <a:spLocks noChangeArrowheads="1"/>
            </p:cNvSpPr>
            <p:nvPr/>
          </p:nvSpPr>
          <p:spPr bwMode="auto">
            <a:xfrm>
              <a:off x="2448" y="3004"/>
              <a:ext cx="397" cy="4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buFontTx/>
                <a:buNone/>
              </a:pPr>
              <a:endParaRPr lang="id-ID" sz="2800"/>
            </a:p>
          </p:txBody>
        </p:sp>
        <p:sp>
          <p:nvSpPr>
            <p:cNvPr id="5167" name="Rectangle 47"/>
            <p:cNvSpPr>
              <a:spLocks noChangeArrowheads="1"/>
            </p:cNvSpPr>
            <p:nvPr/>
          </p:nvSpPr>
          <p:spPr bwMode="auto">
            <a:xfrm>
              <a:off x="2012" y="3004"/>
              <a:ext cx="436" cy="4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buFontTx/>
                <a:buNone/>
              </a:pPr>
              <a:endParaRPr lang="id-ID" sz="2800"/>
            </a:p>
          </p:txBody>
        </p:sp>
        <p:sp>
          <p:nvSpPr>
            <p:cNvPr id="5168" name="Rectangle 48"/>
            <p:cNvSpPr>
              <a:spLocks noChangeArrowheads="1"/>
            </p:cNvSpPr>
            <p:nvPr/>
          </p:nvSpPr>
          <p:spPr bwMode="auto">
            <a:xfrm>
              <a:off x="1595" y="3004"/>
              <a:ext cx="417" cy="4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buFontTx/>
                <a:buNone/>
              </a:pPr>
              <a:endParaRPr lang="id-ID" sz="2800"/>
            </a:p>
          </p:txBody>
        </p:sp>
        <p:sp>
          <p:nvSpPr>
            <p:cNvPr id="5169" name="Rectangle 49"/>
            <p:cNvSpPr>
              <a:spLocks noChangeArrowheads="1"/>
            </p:cNvSpPr>
            <p:nvPr/>
          </p:nvSpPr>
          <p:spPr bwMode="auto">
            <a:xfrm>
              <a:off x="3261" y="2572"/>
              <a:ext cx="387" cy="4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buFontTx/>
                <a:buNone/>
              </a:pPr>
              <a:endParaRPr lang="id-ID" sz="2800"/>
            </a:p>
          </p:txBody>
        </p:sp>
        <p:sp>
          <p:nvSpPr>
            <p:cNvPr id="5170" name="Rectangle 50"/>
            <p:cNvSpPr>
              <a:spLocks noChangeArrowheads="1"/>
            </p:cNvSpPr>
            <p:nvPr/>
          </p:nvSpPr>
          <p:spPr bwMode="auto">
            <a:xfrm>
              <a:off x="2845" y="2572"/>
              <a:ext cx="416" cy="4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buFontTx/>
                <a:buNone/>
              </a:pPr>
              <a:endParaRPr lang="id-ID" sz="2800"/>
            </a:p>
          </p:txBody>
        </p:sp>
        <p:sp>
          <p:nvSpPr>
            <p:cNvPr id="5171" name="Rectangle 51"/>
            <p:cNvSpPr>
              <a:spLocks noChangeArrowheads="1"/>
            </p:cNvSpPr>
            <p:nvPr/>
          </p:nvSpPr>
          <p:spPr bwMode="auto">
            <a:xfrm>
              <a:off x="2448" y="2572"/>
              <a:ext cx="397" cy="4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buFontTx/>
                <a:buNone/>
              </a:pPr>
              <a:endParaRPr lang="id-ID" sz="2800"/>
            </a:p>
          </p:txBody>
        </p:sp>
        <p:sp>
          <p:nvSpPr>
            <p:cNvPr id="5172" name="Rectangle 52"/>
            <p:cNvSpPr>
              <a:spLocks noChangeArrowheads="1"/>
            </p:cNvSpPr>
            <p:nvPr/>
          </p:nvSpPr>
          <p:spPr bwMode="auto">
            <a:xfrm>
              <a:off x="2012" y="2572"/>
              <a:ext cx="436" cy="4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buFontTx/>
                <a:buNone/>
              </a:pPr>
              <a:endParaRPr lang="id-ID" sz="2800"/>
            </a:p>
          </p:txBody>
        </p:sp>
        <p:sp>
          <p:nvSpPr>
            <p:cNvPr id="5173" name="Rectangle 53"/>
            <p:cNvSpPr>
              <a:spLocks noChangeArrowheads="1"/>
            </p:cNvSpPr>
            <p:nvPr/>
          </p:nvSpPr>
          <p:spPr bwMode="auto">
            <a:xfrm>
              <a:off x="1595" y="2572"/>
              <a:ext cx="417" cy="4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buFontTx/>
                <a:buNone/>
              </a:pPr>
              <a:endParaRPr lang="id-ID" sz="2800"/>
            </a:p>
          </p:txBody>
        </p:sp>
        <p:sp>
          <p:nvSpPr>
            <p:cNvPr id="5174" name="Rectangle 54"/>
            <p:cNvSpPr>
              <a:spLocks noChangeArrowheads="1"/>
            </p:cNvSpPr>
            <p:nvPr/>
          </p:nvSpPr>
          <p:spPr bwMode="auto">
            <a:xfrm>
              <a:off x="3261" y="2140"/>
              <a:ext cx="387" cy="4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buFontTx/>
                <a:buNone/>
              </a:pPr>
              <a:endParaRPr lang="id-ID" sz="2800"/>
            </a:p>
          </p:txBody>
        </p:sp>
        <p:sp>
          <p:nvSpPr>
            <p:cNvPr id="5175" name="Rectangle 55"/>
            <p:cNvSpPr>
              <a:spLocks noChangeArrowheads="1"/>
            </p:cNvSpPr>
            <p:nvPr/>
          </p:nvSpPr>
          <p:spPr bwMode="auto">
            <a:xfrm>
              <a:off x="2845" y="2140"/>
              <a:ext cx="416" cy="4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buFontTx/>
                <a:buNone/>
              </a:pPr>
              <a:endParaRPr lang="id-ID" sz="2800"/>
            </a:p>
          </p:txBody>
        </p:sp>
        <p:sp>
          <p:nvSpPr>
            <p:cNvPr id="5176" name="Rectangle 56"/>
            <p:cNvSpPr>
              <a:spLocks noChangeArrowheads="1"/>
            </p:cNvSpPr>
            <p:nvPr/>
          </p:nvSpPr>
          <p:spPr bwMode="auto">
            <a:xfrm>
              <a:off x="2448" y="2140"/>
              <a:ext cx="397" cy="4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buFontTx/>
                <a:buNone/>
              </a:pPr>
              <a:endParaRPr lang="id-ID" sz="2800"/>
            </a:p>
          </p:txBody>
        </p:sp>
        <p:sp>
          <p:nvSpPr>
            <p:cNvPr id="5177" name="Rectangle 57"/>
            <p:cNvSpPr>
              <a:spLocks noChangeArrowheads="1"/>
            </p:cNvSpPr>
            <p:nvPr/>
          </p:nvSpPr>
          <p:spPr bwMode="auto">
            <a:xfrm>
              <a:off x="2012" y="2140"/>
              <a:ext cx="436" cy="4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buFontTx/>
                <a:buNone/>
              </a:pPr>
              <a:endParaRPr lang="id-ID" sz="2800"/>
            </a:p>
          </p:txBody>
        </p:sp>
        <p:sp>
          <p:nvSpPr>
            <p:cNvPr id="5178" name="Rectangle 58"/>
            <p:cNvSpPr>
              <a:spLocks noChangeArrowheads="1"/>
            </p:cNvSpPr>
            <p:nvPr/>
          </p:nvSpPr>
          <p:spPr bwMode="auto">
            <a:xfrm>
              <a:off x="1595" y="2140"/>
              <a:ext cx="417" cy="4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buFontTx/>
                <a:buNone/>
              </a:pPr>
              <a:endParaRPr lang="id-ID" sz="2800"/>
            </a:p>
          </p:txBody>
        </p:sp>
        <p:sp>
          <p:nvSpPr>
            <p:cNvPr id="5179" name="Line 59"/>
            <p:cNvSpPr>
              <a:spLocks noChangeShapeType="1"/>
            </p:cNvSpPr>
            <p:nvPr/>
          </p:nvSpPr>
          <p:spPr bwMode="auto">
            <a:xfrm>
              <a:off x="762" y="412"/>
              <a:ext cx="2886" cy="0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id-ID"/>
            </a:p>
          </p:txBody>
        </p:sp>
        <p:sp>
          <p:nvSpPr>
            <p:cNvPr id="5180" name="Line 60"/>
            <p:cNvSpPr>
              <a:spLocks noChangeShapeType="1"/>
            </p:cNvSpPr>
            <p:nvPr/>
          </p:nvSpPr>
          <p:spPr bwMode="auto">
            <a:xfrm>
              <a:off x="762" y="2572"/>
              <a:ext cx="2886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id-ID"/>
            </a:p>
          </p:txBody>
        </p:sp>
        <p:sp>
          <p:nvSpPr>
            <p:cNvPr id="5181" name="Line 61"/>
            <p:cNvSpPr>
              <a:spLocks noChangeShapeType="1"/>
            </p:cNvSpPr>
            <p:nvPr/>
          </p:nvSpPr>
          <p:spPr bwMode="auto">
            <a:xfrm>
              <a:off x="762" y="3004"/>
              <a:ext cx="2886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id-ID"/>
            </a:p>
          </p:txBody>
        </p:sp>
        <p:sp>
          <p:nvSpPr>
            <p:cNvPr id="5182" name="Line 62"/>
            <p:cNvSpPr>
              <a:spLocks noChangeShapeType="1"/>
            </p:cNvSpPr>
            <p:nvPr/>
          </p:nvSpPr>
          <p:spPr bwMode="auto">
            <a:xfrm>
              <a:off x="762" y="3436"/>
              <a:ext cx="2886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id-ID"/>
            </a:p>
          </p:txBody>
        </p:sp>
        <p:sp>
          <p:nvSpPr>
            <p:cNvPr id="5183" name="Line 63"/>
            <p:cNvSpPr>
              <a:spLocks noChangeShapeType="1"/>
            </p:cNvSpPr>
            <p:nvPr/>
          </p:nvSpPr>
          <p:spPr bwMode="auto">
            <a:xfrm>
              <a:off x="762" y="3888"/>
              <a:ext cx="2886" cy="0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id-ID"/>
            </a:p>
          </p:txBody>
        </p:sp>
        <p:sp>
          <p:nvSpPr>
            <p:cNvPr id="5184" name="Line 64"/>
            <p:cNvSpPr>
              <a:spLocks noChangeShapeType="1"/>
            </p:cNvSpPr>
            <p:nvPr/>
          </p:nvSpPr>
          <p:spPr bwMode="auto">
            <a:xfrm>
              <a:off x="762" y="412"/>
              <a:ext cx="0" cy="3476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id-ID"/>
            </a:p>
          </p:txBody>
        </p:sp>
        <p:sp>
          <p:nvSpPr>
            <p:cNvPr id="5185" name="Line 65"/>
            <p:cNvSpPr>
              <a:spLocks noChangeShapeType="1"/>
            </p:cNvSpPr>
            <p:nvPr/>
          </p:nvSpPr>
          <p:spPr bwMode="auto">
            <a:xfrm>
              <a:off x="2012" y="412"/>
              <a:ext cx="0" cy="347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id-ID"/>
            </a:p>
          </p:txBody>
        </p:sp>
        <p:sp>
          <p:nvSpPr>
            <p:cNvPr id="5186" name="Line 66"/>
            <p:cNvSpPr>
              <a:spLocks noChangeShapeType="1"/>
            </p:cNvSpPr>
            <p:nvPr/>
          </p:nvSpPr>
          <p:spPr bwMode="auto">
            <a:xfrm>
              <a:off x="2448" y="412"/>
              <a:ext cx="0" cy="347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id-ID"/>
            </a:p>
          </p:txBody>
        </p:sp>
        <p:sp>
          <p:nvSpPr>
            <p:cNvPr id="5187" name="Line 67"/>
            <p:cNvSpPr>
              <a:spLocks noChangeShapeType="1"/>
            </p:cNvSpPr>
            <p:nvPr/>
          </p:nvSpPr>
          <p:spPr bwMode="auto">
            <a:xfrm>
              <a:off x="2845" y="412"/>
              <a:ext cx="0" cy="347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id-ID"/>
            </a:p>
          </p:txBody>
        </p:sp>
        <p:sp>
          <p:nvSpPr>
            <p:cNvPr id="5188" name="Line 68"/>
            <p:cNvSpPr>
              <a:spLocks noChangeShapeType="1"/>
            </p:cNvSpPr>
            <p:nvPr/>
          </p:nvSpPr>
          <p:spPr bwMode="auto">
            <a:xfrm>
              <a:off x="3261" y="412"/>
              <a:ext cx="0" cy="347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id-ID"/>
            </a:p>
          </p:txBody>
        </p:sp>
        <p:sp>
          <p:nvSpPr>
            <p:cNvPr id="5189" name="Line 69"/>
            <p:cNvSpPr>
              <a:spLocks noChangeShapeType="1"/>
            </p:cNvSpPr>
            <p:nvPr/>
          </p:nvSpPr>
          <p:spPr bwMode="auto">
            <a:xfrm>
              <a:off x="3648" y="412"/>
              <a:ext cx="0" cy="3476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id-ID"/>
            </a:p>
          </p:txBody>
        </p:sp>
        <p:sp>
          <p:nvSpPr>
            <p:cNvPr id="5190" name="Line 70"/>
            <p:cNvSpPr>
              <a:spLocks noChangeShapeType="1"/>
            </p:cNvSpPr>
            <p:nvPr/>
          </p:nvSpPr>
          <p:spPr bwMode="auto">
            <a:xfrm>
              <a:off x="762" y="1708"/>
              <a:ext cx="2886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id-ID"/>
            </a:p>
          </p:txBody>
        </p:sp>
        <p:sp>
          <p:nvSpPr>
            <p:cNvPr id="5191" name="Line 71"/>
            <p:cNvSpPr>
              <a:spLocks noChangeShapeType="1"/>
            </p:cNvSpPr>
            <p:nvPr/>
          </p:nvSpPr>
          <p:spPr bwMode="auto">
            <a:xfrm>
              <a:off x="762" y="2140"/>
              <a:ext cx="2886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id-ID"/>
            </a:p>
          </p:txBody>
        </p:sp>
        <p:sp>
          <p:nvSpPr>
            <p:cNvPr id="5192" name="Line 72"/>
            <p:cNvSpPr>
              <a:spLocks noChangeShapeType="1"/>
            </p:cNvSpPr>
            <p:nvPr/>
          </p:nvSpPr>
          <p:spPr bwMode="auto">
            <a:xfrm>
              <a:off x="762" y="844"/>
              <a:ext cx="2886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id-ID"/>
            </a:p>
          </p:txBody>
        </p:sp>
        <p:sp>
          <p:nvSpPr>
            <p:cNvPr id="5193" name="Line 73"/>
            <p:cNvSpPr>
              <a:spLocks noChangeShapeType="1"/>
            </p:cNvSpPr>
            <p:nvPr/>
          </p:nvSpPr>
          <p:spPr bwMode="auto">
            <a:xfrm>
              <a:off x="762" y="1276"/>
              <a:ext cx="2886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id-ID"/>
            </a:p>
          </p:txBody>
        </p:sp>
        <p:sp>
          <p:nvSpPr>
            <p:cNvPr id="5194" name="Line 74"/>
            <p:cNvSpPr>
              <a:spLocks noChangeShapeType="1"/>
            </p:cNvSpPr>
            <p:nvPr/>
          </p:nvSpPr>
          <p:spPr bwMode="auto">
            <a:xfrm>
              <a:off x="1179" y="412"/>
              <a:ext cx="0" cy="347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id-ID"/>
            </a:p>
          </p:txBody>
        </p:sp>
        <p:sp>
          <p:nvSpPr>
            <p:cNvPr id="5195" name="Line 75"/>
            <p:cNvSpPr>
              <a:spLocks noChangeShapeType="1"/>
            </p:cNvSpPr>
            <p:nvPr/>
          </p:nvSpPr>
          <p:spPr bwMode="auto">
            <a:xfrm>
              <a:off x="1595" y="412"/>
              <a:ext cx="0" cy="347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id-ID"/>
            </a:p>
          </p:txBody>
        </p:sp>
        <p:sp>
          <p:nvSpPr>
            <p:cNvPr id="5197" name="Text Box 77"/>
            <p:cNvSpPr txBox="1">
              <a:spLocks noChangeArrowheads="1"/>
            </p:cNvSpPr>
            <p:nvPr/>
          </p:nvSpPr>
          <p:spPr bwMode="auto">
            <a:xfrm>
              <a:off x="412" y="1180"/>
              <a:ext cx="302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r">
                <a:spcBef>
                  <a:spcPct val="0"/>
                </a:spcBef>
                <a:buFontTx/>
                <a:buNone/>
              </a:pPr>
              <a:r>
                <a:rPr lang="en-US" sz="1400" b="1">
                  <a:latin typeface="Arial" charset="0"/>
                </a:rPr>
                <a:t>600</a:t>
              </a:r>
              <a:endParaRPr lang="en-GB" sz="1400" b="1">
                <a:latin typeface="Arial" charset="0"/>
              </a:endParaRPr>
            </a:p>
          </p:txBody>
        </p:sp>
        <p:sp>
          <p:nvSpPr>
            <p:cNvPr id="5198" name="Text Box 78"/>
            <p:cNvSpPr txBox="1">
              <a:spLocks noChangeArrowheads="1"/>
            </p:cNvSpPr>
            <p:nvPr/>
          </p:nvSpPr>
          <p:spPr bwMode="auto">
            <a:xfrm>
              <a:off x="426" y="2044"/>
              <a:ext cx="302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r">
                <a:spcBef>
                  <a:spcPct val="0"/>
                </a:spcBef>
                <a:buFontTx/>
                <a:buNone/>
              </a:pPr>
              <a:r>
                <a:rPr lang="en-US" sz="1400" b="1">
                  <a:latin typeface="Arial" charset="0"/>
                </a:rPr>
                <a:t>400</a:t>
              </a:r>
              <a:endParaRPr lang="en-GB" sz="1400" b="1">
                <a:latin typeface="Arial" charset="0"/>
              </a:endParaRPr>
            </a:p>
          </p:txBody>
        </p:sp>
        <p:sp>
          <p:nvSpPr>
            <p:cNvPr id="5199" name="Text Box 79"/>
            <p:cNvSpPr txBox="1">
              <a:spLocks noChangeArrowheads="1"/>
            </p:cNvSpPr>
            <p:nvPr/>
          </p:nvSpPr>
          <p:spPr bwMode="auto">
            <a:xfrm>
              <a:off x="426" y="2908"/>
              <a:ext cx="302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r">
                <a:spcBef>
                  <a:spcPct val="0"/>
                </a:spcBef>
                <a:buFontTx/>
                <a:buNone/>
              </a:pPr>
              <a:r>
                <a:rPr lang="en-US" sz="1400" b="1">
                  <a:latin typeface="Arial" charset="0"/>
                </a:rPr>
                <a:t>200</a:t>
              </a:r>
              <a:endParaRPr lang="en-GB" sz="1400" b="1">
                <a:latin typeface="Arial" charset="0"/>
              </a:endParaRPr>
            </a:p>
          </p:txBody>
        </p:sp>
        <p:sp>
          <p:nvSpPr>
            <p:cNvPr id="5200" name="Text Box 80"/>
            <p:cNvSpPr txBox="1">
              <a:spLocks noChangeArrowheads="1"/>
            </p:cNvSpPr>
            <p:nvPr/>
          </p:nvSpPr>
          <p:spPr bwMode="auto">
            <a:xfrm>
              <a:off x="584" y="3724"/>
              <a:ext cx="178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r">
                <a:spcBef>
                  <a:spcPct val="0"/>
                </a:spcBef>
                <a:buFontTx/>
                <a:buNone/>
              </a:pPr>
              <a:r>
                <a:rPr lang="en-US" sz="1400" b="1">
                  <a:latin typeface="Arial" charset="0"/>
                </a:rPr>
                <a:t>0</a:t>
              </a:r>
              <a:endParaRPr lang="en-GB" sz="1400" b="1">
                <a:latin typeface="Arial" charset="0"/>
              </a:endParaRPr>
            </a:p>
          </p:txBody>
        </p:sp>
        <p:sp>
          <p:nvSpPr>
            <p:cNvPr id="5201" name="Text Box 81"/>
            <p:cNvSpPr txBox="1">
              <a:spLocks noChangeArrowheads="1"/>
            </p:cNvSpPr>
            <p:nvPr/>
          </p:nvSpPr>
          <p:spPr bwMode="auto">
            <a:xfrm>
              <a:off x="440" y="1612"/>
              <a:ext cx="302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r">
                <a:spcBef>
                  <a:spcPct val="0"/>
                </a:spcBef>
                <a:buFontTx/>
                <a:buNone/>
              </a:pPr>
              <a:r>
                <a:rPr lang="en-US" sz="1400" b="1">
                  <a:latin typeface="Arial" charset="0"/>
                </a:rPr>
                <a:t>500</a:t>
              </a:r>
              <a:endParaRPr lang="en-GB" sz="1400" b="1">
                <a:latin typeface="Arial" charset="0"/>
              </a:endParaRPr>
            </a:p>
          </p:txBody>
        </p:sp>
        <p:sp>
          <p:nvSpPr>
            <p:cNvPr id="5202" name="Text Box 82"/>
            <p:cNvSpPr txBox="1">
              <a:spLocks noChangeArrowheads="1"/>
            </p:cNvSpPr>
            <p:nvPr/>
          </p:nvSpPr>
          <p:spPr bwMode="auto">
            <a:xfrm>
              <a:off x="440" y="2476"/>
              <a:ext cx="302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r">
                <a:spcBef>
                  <a:spcPct val="0"/>
                </a:spcBef>
                <a:buFontTx/>
                <a:buNone/>
              </a:pPr>
              <a:r>
                <a:rPr lang="en-US" sz="1400" b="1">
                  <a:latin typeface="Arial" charset="0"/>
                </a:rPr>
                <a:t>300</a:t>
              </a:r>
              <a:endParaRPr lang="en-GB" sz="1400" b="1">
                <a:latin typeface="Arial" charset="0"/>
              </a:endParaRPr>
            </a:p>
          </p:txBody>
        </p:sp>
        <p:sp>
          <p:nvSpPr>
            <p:cNvPr id="5203" name="Text Box 83"/>
            <p:cNvSpPr txBox="1">
              <a:spLocks noChangeArrowheads="1"/>
            </p:cNvSpPr>
            <p:nvPr/>
          </p:nvSpPr>
          <p:spPr bwMode="auto">
            <a:xfrm>
              <a:off x="440" y="3292"/>
              <a:ext cx="302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r">
                <a:spcBef>
                  <a:spcPct val="0"/>
                </a:spcBef>
                <a:buFontTx/>
                <a:buNone/>
              </a:pPr>
              <a:r>
                <a:rPr lang="en-US" sz="1400" b="1">
                  <a:latin typeface="Arial" charset="0"/>
                </a:rPr>
                <a:t>100</a:t>
              </a:r>
              <a:endParaRPr lang="en-GB" sz="1400" b="1">
                <a:latin typeface="Arial" charset="0"/>
              </a:endParaRPr>
            </a:p>
          </p:txBody>
        </p:sp>
        <p:sp>
          <p:nvSpPr>
            <p:cNvPr id="5204" name="Text Box 84"/>
            <p:cNvSpPr txBox="1">
              <a:spLocks noChangeArrowheads="1"/>
            </p:cNvSpPr>
            <p:nvPr/>
          </p:nvSpPr>
          <p:spPr bwMode="auto">
            <a:xfrm>
              <a:off x="384" y="316"/>
              <a:ext cx="302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r">
                <a:spcBef>
                  <a:spcPct val="0"/>
                </a:spcBef>
                <a:buFontTx/>
                <a:buNone/>
              </a:pPr>
              <a:r>
                <a:rPr lang="en-US" sz="1400" b="1">
                  <a:latin typeface="Arial" charset="0"/>
                </a:rPr>
                <a:t>800</a:t>
              </a:r>
              <a:endParaRPr lang="en-GB" sz="1400" b="1">
                <a:latin typeface="Arial" charset="0"/>
              </a:endParaRPr>
            </a:p>
          </p:txBody>
        </p:sp>
        <p:sp>
          <p:nvSpPr>
            <p:cNvPr id="5205" name="Text Box 85"/>
            <p:cNvSpPr txBox="1">
              <a:spLocks noChangeArrowheads="1"/>
            </p:cNvSpPr>
            <p:nvPr/>
          </p:nvSpPr>
          <p:spPr bwMode="auto">
            <a:xfrm>
              <a:off x="412" y="748"/>
              <a:ext cx="302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r">
                <a:spcBef>
                  <a:spcPct val="0"/>
                </a:spcBef>
                <a:buFontTx/>
                <a:buNone/>
              </a:pPr>
              <a:r>
                <a:rPr lang="en-US" sz="1400" b="1">
                  <a:latin typeface="Arial" charset="0"/>
                </a:rPr>
                <a:t>700</a:t>
              </a:r>
              <a:endParaRPr lang="en-GB" sz="1400" b="1">
                <a:latin typeface="Arial" charset="0"/>
              </a:endParaRPr>
            </a:p>
          </p:txBody>
        </p:sp>
        <p:sp>
          <p:nvSpPr>
            <p:cNvPr id="5230" name="Text Box 110"/>
            <p:cNvSpPr txBox="1">
              <a:spLocks noChangeArrowheads="1"/>
            </p:cNvSpPr>
            <p:nvPr/>
          </p:nvSpPr>
          <p:spPr bwMode="auto">
            <a:xfrm rot="16200000">
              <a:off x="-274" y="878"/>
              <a:ext cx="1104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1600">
                  <a:solidFill>
                    <a:schemeClr val="tx2"/>
                  </a:solidFill>
                  <a:latin typeface="Comic Sans MS" pitchFamily="66" charset="0"/>
                </a:rPr>
                <a:t>Temperatur (*C)</a:t>
              </a:r>
              <a:endParaRPr lang="en-GB" sz="1600">
                <a:solidFill>
                  <a:schemeClr val="tx2"/>
                </a:solidFill>
                <a:latin typeface="Comic Sans MS" pitchFamily="66" charset="0"/>
              </a:endParaRPr>
            </a:p>
          </p:txBody>
        </p:sp>
        <p:sp>
          <p:nvSpPr>
            <p:cNvPr id="5231" name="Text Box 111"/>
            <p:cNvSpPr txBox="1">
              <a:spLocks noChangeArrowheads="1"/>
            </p:cNvSpPr>
            <p:nvPr/>
          </p:nvSpPr>
          <p:spPr bwMode="auto">
            <a:xfrm>
              <a:off x="3312" y="3964"/>
              <a:ext cx="724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1600">
                  <a:solidFill>
                    <a:schemeClr val="tx2"/>
                  </a:solidFill>
                  <a:latin typeface="Comic Sans MS" pitchFamily="66" charset="0"/>
                </a:rPr>
                <a:t>Waktu  </a:t>
              </a:r>
              <a:r>
                <a:rPr lang="en-US" sz="1600">
                  <a:solidFill>
                    <a:schemeClr val="tx2"/>
                  </a:solidFill>
                  <a:latin typeface="Comic Sans MS" pitchFamily="66" charset="0"/>
                  <a:sym typeface="Wingdings" pitchFamily="2" charset="2"/>
                </a:rPr>
                <a:t></a:t>
              </a:r>
              <a:endParaRPr lang="en-GB" sz="1600">
                <a:solidFill>
                  <a:schemeClr val="tx2"/>
                </a:solidFill>
                <a:latin typeface="Comic Sans MS" pitchFamily="66" charset="0"/>
              </a:endParaRPr>
            </a:p>
          </p:txBody>
        </p:sp>
      </p:grpSp>
      <p:sp>
        <p:nvSpPr>
          <p:cNvPr id="5234" name="Freeform 114"/>
          <p:cNvSpPr>
            <a:spLocks/>
          </p:cNvSpPr>
          <p:nvPr/>
        </p:nvSpPr>
        <p:spPr bwMode="auto">
          <a:xfrm>
            <a:off x="1295400" y="685800"/>
            <a:ext cx="236538" cy="53340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92" y="1728"/>
              </a:cxn>
              <a:cxn ang="0">
                <a:pos x="240" y="3504"/>
              </a:cxn>
            </a:cxnLst>
            <a:rect l="0" t="0" r="r" b="b"/>
            <a:pathLst>
              <a:path w="240" h="3504">
                <a:moveTo>
                  <a:pt x="0" y="0"/>
                </a:moveTo>
                <a:cubicBezTo>
                  <a:pt x="76" y="572"/>
                  <a:pt x="152" y="1144"/>
                  <a:pt x="192" y="1728"/>
                </a:cubicBezTo>
                <a:cubicBezTo>
                  <a:pt x="232" y="2312"/>
                  <a:pt x="232" y="3208"/>
                  <a:pt x="240" y="3504"/>
                </a:cubicBezTo>
              </a:path>
            </a:pathLst>
          </a:custGeom>
          <a:noFill/>
          <a:ln w="28575" cap="flat" cmpd="sng">
            <a:solidFill>
              <a:srgbClr val="FF3300"/>
            </a:solidFill>
            <a:prstDash val="solid"/>
            <a:round/>
            <a:headEnd type="none" w="med" len="med"/>
            <a:tailEnd type="arrow" w="med" len="med"/>
          </a:ln>
          <a:effectLst/>
        </p:spPr>
        <p:txBody>
          <a:bodyPr>
            <a:spAutoFit/>
          </a:bodyPr>
          <a:lstStyle/>
          <a:p>
            <a:endParaRPr lang="id-ID"/>
          </a:p>
        </p:txBody>
      </p:sp>
      <p:sp>
        <p:nvSpPr>
          <p:cNvPr id="5237" name="Rectangle 117"/>
          <p:cNvSpPr>
            <a:spLocks noGrp="1" noChangeArrowheads="1"/>
          </p:cNvSpPr>
          <p:nvPr>
            <p:ph type="title" idx="4294967295"/>
          </p:nvPr>
        </p:nvSpPr>
        <p:spPr>
          <a:xfrm>
            <a:off x="685800" y="0"/>
            <a:ext cx="7772400" cy="609600"/>
          </a:xfrm>
        </p:spPr>
        <p:txBody>
          <a:bodyPr/>
          <a:lstStyle/>
          <a:p>
            <a:r>
              <a:rPr lang="en-US" sz="2400"/>
              <a:t>TTT Diagram Kontinyu</a:t>
            </a:r>
            <a:endParaRPr lang="en-GB" sz="2400"/>
          </a:p>
        </p:txBody>
      </p:sp>
      <p:sp>
        <p:nvSpPr>
          <p:cNvPr id="5241" name="Freeform 121"/>
          <p:cNvSpPr>
            <a:spLocks/>
          </p:cNvSpPr>
          <p:nvPr/>
        </p:nvSpPr>
        <p:spPr bwMode="auto">
          <a:xfrm>
            <a:off x="1371600" y="685800"/>
            <a:ext cx="990600" cy="53340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40" y="1152"/>
              </a:cxn>
              <a:cxn ang="0">
                <a:pos x="480" y="2640"/>
              </a:cxn>
              <a:cxn ang="0">
                <a:pos x="576" y="3360"/>
              </a:cxn>
            </a:cxnLst>
            <a:rect l="0" t="0" r="r" b="b"/>
            <a:pathLst>
              <a:path w="576" h="3360">
                <a:moveTo>
                  <a:pt x="0" y="0"/>
                </a:moveTo>
                <a:cubicBezTo>
                  <a:pt x="80" y="356"/>
                  <a:pt x="160" y="712"/>
                  <a:pt x="240" y="1152"/>
                </a:cubicBezTo>
                <a:cubicBezTo>
                  <a:pt x="320" y="1592"/>
                  <a:pt x="424" y="2272"/>
                  <a:pt x="480" y="2640"/>
                </a:cubicBezTo>
                <a:cubicBezTo>
                  <a:pt x="536" y="3008"/>
                  <a:pt x="556" y="3184"/>
                  <a:pt x="576" y="3360"/>
                </a:cubicBezTo>
              </a:path>
            </a:pathLst>
          </a:custGeom>
          <a:noFill/>
          <a:ln w="28575" cap="flat" cmpd="sng">
            <a:solidFill>
              <a:srgbClr val="FF9900"/>
            </a:solidFill>
            <a:prstDash val="solid"/>
            <a:round/>
            <a:headEnd type="none" w="med" len="med"/>
            <a:tailEnd type="arrow" w="med" len="med"/>
          </a:ln>
          <a:effectLst/>
        </p:spPr>
        <p:txBody>
          <a:bodyPr>
            <a:spAutoFit/>
          </a:bodyPr>
          <a:lstStyle/>
          <a:p>
            <a:endParaRPr lang="id-ID"/>
          </a:p>
        </p:txBody>
      </p:sp>
      <p:sp>
        <p:nvSpPr>
          <p:cNvPr id="5242" name="Freeform 122"/>
          <p:cNvSpPr>
            <a:spLocks/>
          </p:cNvSpPr>
          <p:nvPr/>
        </p:nvSpPr>
        <p:spPr bwMode="auto">
          <a:xfrm>
            <a:off x="1447800" y="685800"/>
            <a:ext cx="1600200" cy="53340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40" y="1152"/>
              </a:cxn>
              <a:cxn ang="0">
                <a:pos x="480" y="2640"/>
              </a:cxn>
              <a:cxn ang="0">
                <a:pos x="576" y="3360"/>
              </a:cxn>
            </a:cxnLst>
            <a:rect l="0" t="0" r="r" b="b"/>
            <a:pathLst>
              <a:path w="576" h="3360">
                <a:moveTo>
                  <a:pt x="0" y="0"/>
                </a:moveTo>
                <a:cubicBezTo>
                  <a:pt x="80" y="356"/>
                  <a:pt x="160" y="712"/>
                  <a:pt x="240" y="1152"/>
                </a:cubicBezTo>
                <a:cubicBezTo>
                  <a:pt x="320" y="1592"/>
                  <a:pt x="424" y="2272"/>
                  <a:pt x="480" y="2640"/>
                </a:cubicBezTo>
                <a:cubicBezTo>
                  <a:pt x="536" y="3008"/>
                  <a:pt x="556" y="3184"/>
                  <a:pt x="576" y="3360"/>
                </a:cubicBezTo>
              </a:path>
            </a:pathLst>
          </a:custGeom>
          <a:noFill/>
          <a:ln w="28575" cap="flat" cmpd="sng">
            <a:solidFill>
              <a:srgbClr val="CC9900"/>
            </a:solidFill>
            <a:prstDash val="solid"/>
            <a:round/>
            <a:headEnd type="none" w="med" len="med"/>
            <a:tailEnd type="arrow" w="med" len="med"/>
          </a:ln>
          <a:effectLst/>
        </p:spPr>
        <p:txBody>
          <a:bodyPr>
            <a:spAutoFit/>
          </a:bodyPr>
          <a:lstStyle/>
          <a:p>
            <a:endParaRPr lang="id-ID"/>
          </a:p>
        </p:txBody>
      </p:sp>
      <p:sp>
        <p:nvSpPr>
          <p:cNvPr id="5243" name="Freeform 123"/>
          <p:cNvSpPr>
            <a:spLocks/>
          </p:cNvSpPr>
          <p:nvPr/>
        </p:nvSpPr>
        <p:spPr bwMode="auto">
          <a:xfrm>
            <a:off x="1524000" y="685800"/>
            <a:ext cx="2133600" cy="53340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40" y="1152"/>
              </a:cxn>
              <a:cxn ang="0">
                <a:pos x="480" y="2640"/>
              </a:cxn>
              <a:cxn ang="0">
                <a:pos x="576" y="3360"/>
              </a:cxn>
            </a:cxnLst>
            <a:rect l="0" t="0" r="r" b="b"/>
            <a:pathLst>
              <a:path w="576" h="3360">
                <a:moveTo>
                  <a:pt x="0" y="0"/>
                </a:moveTo>
                <a:cubicBezTo>
                  <a:pt x="80" y="356"/>
                  <a:pt x="160" y="712"/>
                  <a:pt x="240" y="1152"/>
                </a:cubicBezTo>
                <a:cubicBezTo>
                  <a:pt x="320" y="1592"/>
                  <a:pt x="424" y="2272"/>
                  <a:pt x="480" y="2640"/>
                </a:cubicBezTo>
                <a:cubicBezTo>
                  <a:pt x="536" y="3008"/>
                  <a:pt x="556" y="3184"/>
                  <a:pt x="576" y="3360"/>
                </a:cubicBezTo>
              </a:path>
            </a:pathLst>
          </a:custGeom>
          <a:noFill/>
          <a:ln w="28575" cap="flat" cmpd="sng">
            <a:solidFill>
              <a:srgbClr val="669900"/>
            </a:solidFill>
            <a:prstDash val="solid"/>
            <a:round/>
            <a:headEnd type="none" w="med" len="med"/>
            <a:tailEnd type="arrow" w="med" len="med"/>
          </a:ln>
          <a:effectLst/>
        </p:spPr>
        <p:txBody>
          <a:bodyPr>
            <a:spAutoFit/>
          </a:bodyPr>
          <a:lstStyle/>
          <a:p>
            <a:endParaRPr lang="id-ID"/>
          </a:p>
        </p:txBody>
      </p:sp>
      <p:sp>
        <p:nvSpPr>
          <p:cNvPr id="5249" name="Freeform 129"/>
          <p:cNvSpPr>
            <a:spLocks/>
          </p:cNvSpPr>
          <p:nvPr/>
        </p:nvSpPr>
        <p:spPr bwMode="auto">
          <a:xfrm>
            <a:off x="1676400" y="685800"/>
            <a:ext cx="3429000" cy="53340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960" y="624"/>
              </a:cxn>
              <a:cxn ang="0">
                <a:pos x="1824" y="2208"/>
              </a:cxn>
              <a:cxn ang="0">
                <a:pos x="2160" y="3360"/>
              </a:cxn>
            </a:cxnLst>
            <a:rect l="0" t="0" r="r" b="b"/>
            <a:pathLst>
              <a:path w="2160" h="3360">
                <a:moveTo>
                  <a:pt x="0" y="0"/>
                </a:moveTo>
                <a:cubicBezTo>
                  <a:pt x="328" y="128"/>
                  <a:pt x="656" y="256"/>
                  <a:pt x="960" y="624"/>
                </a:cubicBezTo>
                <a:cubicBezTo>
                  <a:pt x="1264" y="992"/>
                  <a:pt x="1624" y="1752"/>
                  <a:pt x="1824" y="2208"/>
                </a:cubicBezTo>
                <a:cubicBezTo>
                  <a:pt x="2024" y="2664"/>
                  <a:pt x="2092" y="3012"/>
                  <a:pt x="2160" y="3360"/>
                </a:cubicBezTo>
              </a:path>
            </a:pathLst>
          </a:custGeom>
          <a:noFill/>
          <a:ln w="28575" cap="flat" cmpd="sng">
            <a:solidFill>
              <a:srgbClr val="006600"/>
            </a:solidFill>
            <a:prstDash val="solid"/>
            <a:round/>
            <a:headEnd type="none" w="med" len="med"/>
            <a:tailEnd type="arrow" w="med" len="med"/>
          </a:ln>
          <a:effectLst/>
        </p:spPr>
        <p:txBody>
          <a:bodyPr wrap="none">
            <a:spAutoFit/>
          </a:bodyPr>
          <a:lstStyle/>
          <a:p>
            <a:endParaRPr lang="id-ID"/>
          </a:p>
        </p:txBody>
      </p:sp>
      <p:sp>
        <p:nvSpPr>
          <p:cNvPr id="5250" name="Text Box 130"/>
          <p:cNvSpPr txBox="1">
            <a:spLocks noChangeArrowheads="1"/>
          </p:cNvSpPr>
          <p:nvPr/>
        </p:nvSpPr>
        <p:spPr bwMode="auto">
          <a:xfrm>
            <a:off x="1371600" y="6137275"/>
            <a:ext cx="28733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1800">
                <a:solidFill>
                  <a:srgbClr val="FF3300"/>
                </a:solidFill>
                <a:latin typeface="Comic Sans MS" pitchFamily="66" charset="0"/>
              </a:rPr>
              <a:t>1</a:t>
            </a:r>
            <a:endParaRPr lang="en-GB" sz="1800">
              <a:solidFill>
                <a:srgbClr val="FF3300"/>
              </a:solidFill>
              <a:latin typeface="Comic Sans MS" pitchFamily="66" charset="0"/>
            </a:endParaRPr>
          </a:p>
        </p:txBody>
      </p:sp>
      <p:sp>
        <p:nvSpPr>
          <p:cNvPr id="5251" name="Text Box 131"/>
          <p:cNvSpPr txBox="1">
            <a:spLocks noChangeArrowheads="1"/>
          </p:cNvSpPr>
          <p:nvPr/>
        </p:nvSpPr>
        <p:spPr bwMode="auto">
          <a:xfrm>
            <a:off x="6096000" y="914400"/>
            <a:ext cx="152241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1800" u="sng">
                <a:solidFill>
                  <a:srgbClr val="0033CC"/>
                </a:solidFill>
                <a:latin typeface="Comic Sans MS" pitchFamily="66" charset="0"/>
              </a:rPr>
              <a:t>Keterangan :</a:t>
            </a:r>
            <a:endParaRPr lang="en-GB" sz="1800">
              <a:solidFill>
                <a:srgbClr val="0033CC"/>
              </a:solidFill>
              <a:latin typeface="Comic Sans MS" pitchFamily="66" charset="0"/>
            </a:endParaRPr>
          </a:p>
        </p:txBody>
      </p:sp>
      <p:sp>
        <p:nvSpPr>
          <p:cNvPr id="5252" name="Rectangle 132"/>
          <p:cNvSpPr>
            <a:spLocks noChangeArrowheads="1"/>
          </p:cNvSpPr>
          <p:nvPr/>
        </p:nvSpPr>
        <p:spPr bwMode="auto">
          <a:xfrm>
            <a:off x="6019800" y="1524000"/>
            <a:ext cx="16033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1800">
                <a:solidFill>
                  <a:srgbClr val="FF3300"/>
                </a:solidFill>
                <a:latin typeface="Comic Sans MS" pitchFamily="66" charset="0"/>
              </a:rPr>
              <a:t>1 </a:t>
            </a:r>
            <a:r>
              <a:rPr lang="en-US" sz="1800">
                <a:solidFill>
                  <a:srgbClr val="0033CC"/>
                </a:solidFill>
                <a:latin typeface="Comic Sans MS" pitchFamily="66" charset="0"/>
              </a:rPr>
              <a:t>= Martensit</a:t>
            </a:r>
            <a:endParaRPr lang="en-GB" sz="1800">
              <a:solidFill>
                <a:srgbClr val="0033CC"/>
              </a:solidFill>
              <a:latin typeface="Comic Sans MS" pitchFamily="66" charset="0"/>
            </a:endParaRPr>
          </a:p>
        </p:txBody>
      </p:sp>
      <p:sp>
        <p:nvSpPr>
          <p:cNvPr id="5253" name="Rectangle 133"/>
          <p:cNvSpPr>
            <a:spLocks noChangeArrowheads="1"/>
          </p:cNvSpPr>
          <p:nvPr/>
        </p:nvSpPr>
        <p:spPr bwMode="auto">
          <a:xfrm>
            <a:off x="6019800" y="2025650"/>
            <a:ext cx="31242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0"/>
              </a:spcBef>
              <a:buFontTx/>
              <a:buNone/>
              <a:tabLst>
                <a:tab pos="381000" algn="l"/>
              </a:tabLst>
            </a:pPr>
            <a:r>
              <a:rPr lang="en-US" sz="1800">
                <a:solidFill>
                  <a:srgbClr val="FF9900"/>
                </a:solidFill>
                <a:latin typeface="Comic Sans MS" pitchFamily="66" charset="0"/>
              </a:rPr>
              <a:t>2</a:t>
            </a:r>
            <a:r>
              <a:rPr lang="en-US" sz="1800">
                <a:solidFill>
                  <a:srgbClr val="FF3300"/>
                </a:solidFill>
                <a:latin typeface="Comic Sans MS" pitchFamily="66" charset="0"/>
              </a:rPr>
              <a:t> </a:t>
            </a:r>
            <a:r>
              <a:rPr lang="en-US" sz="1800">
                <a:solidFill>
                  <a:srgbClr val="0033CC"/>
                </a:solidFill>
                <a:latin typeface="Comic Sans MS" pitchFamily="66" charset="0"/>
              </a:rPr>
              <a:t>= Kecepatan pengerasan 	kritis</a:t>
            </a:r>
            <a:endParaRPr lang="en-GB" sz="1800">
              <a:solidFill>
                <a:srgbClr val="0033CC"/>
              </a:solidFill>
              <a:latin typeface="Comic Sans MS" pitchFamily="66" charset="0"/>
            </a:endParaRPr>
          </a:p>
        </p:txBody>
      </p:sp>
      <p:sp>
        <p:nvSpPr>
          <p:cNvPr id="5254" name="Text Box 134"/>
          <p:cNvSpPr txBox="1">
            <a:spLocks noChangeArrowheads="1"/>
          </p:cNvSpPr>
          <p:nvPr/>
        </p:nvSpPr>
        <p:spPr bwMode="auto">
          <a:xfrm>
            <a:off x="2227263" y="6172200"/>
            <a:ext cx="3238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1800">
                <a:solidFill>
                  <a:srgbClr val="FF9900"/>
                </a:solidFill>
                <a:latin typeface="Comic Sans MS" pitchFamily="66" charset="0"/>
              </a:rPr>
              <a:t>2</a:t>
            </a:r>
            <a:endParaRPr lang="en-GB" sz="1800">
              <a:solidFill>
                <a:srgbClr val="FF9900"/>
              </a:solidFill>
              <a:latin typeface="Comic Sans MS" pitchFamily="66" charset="0"/>
            </a:endParaRPr>
          </a:p>
        </p:txBody>
      </p:sp>
      <p:sp>
        <p:nvSpPr>
          <p:cNvPr id="5255" name="Text Box 135"/>
          <p:cNvSpPr txBox="1">
            <a:spLocks noChangeArrowheads="1"/>
          </p:cNvSpPr>
          <p:nvPr/>
        </p:nvSpPr>
        <p:spPr bwMode="auto">
          <a:xfrm>
            <a:off x="2895600" y="6172200"/>
            <a:ext cx="3238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1800">
                <a:solidFill>
                  <a:srgbClr val="CC9900"/>
                </a:solidFill>
                <a:latin typeface="Comic Sans MS" pitchFamily="66" charset="0"/>
              </a:rPr>
              <a:t>3</a:t>
            </a:r>
            <a:endParaRPr lang="en-GB" sz="1800">
              <a:solidFill>
                <a:srgbClr val="CC9900"/>
              </a:solidFill>
              <a:latin typeface="Comic Sans MS" pitchFamily="66" charset="0"/>
            </a:endParaRPr>
          </a:p>
        </p:txBody>
      </p:sp>
      <p:sp>
        <p:nvSpPr>
          <p:cNvPr id="5256" name="Text Box 136"/>
          <p:cNvSpPr txBox="1">
            <a:spLocks noChangeArrowheads="1"/>
          </p:cNvSpPr>
          <p:nvPr/>
        </p:nvSpPr>
        <p:spPr bwMode="auto">
          <a:xfrm>
            <a:off x="3486150" y="6172200"/>
            <a:ext cx="3238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1800">
                <a:solidFill>
                  <a:srgbClr val="669900"/>
                </a:solidFill>
                <a:latin typeface="Comic Sans MS" pitchFamily="66" charset="0"/>
              </a:rPr>
              <a:t>4</a:t>
            </a:r>
            <a:endParaRPr lang="en-GB" sz="1800">
              <a:solidFill>
                <a:srgbClr val="669900"/>
              </a:solidFill>
              <a:latin typeface="Comic Sans MS" pitchFamily="66" charset="0"/>
            </a:endParaRPr>
          </a:p>
        </p:txBody>
      </p:sp>
      <p:sp>
        <p:nvSpPr>
          <p:cNvPr id="5257" name="Text Box 137"/>
          <p:cNvSpPr txBox="1">
            <a:spLocks noChangeArrowheads="1"/>
          </p:cNvSpPr>
          <p:nvPr/>
        </p:nvSpPr>
        <p:spPr bwMode="auto">
          <a:xfrm>
            <a:off x="4933950" y="6172200"/>
            <a:ext cx="3238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1800">
                <a:solidFill>
                  <a:srgbClr val="006600"/>
                </a:solidFill>
                <a:latin typeface="Comic Sans MS" pitchFamily="66" charset="0"/>
              </a:rPr>
              <a:t>5</a:t>
            </a:r>
            <a:endParaRPr lang="en-GB" sz="1800">
              <a:solidFill>
                <a:srgbClr val="006600"/>
              </a:solidFill>
              <a:latin typeface="Comic Sans MS" pitchFamily="66" charset="0"/>
            </a:endParaRPr>
          </a:p>
        </p:txBody>
      </p:sp>
      <p:sp>
        <p:nvSpPr>
          <p:cNvPr id="5258" name="Rectangle 138"/>
          <p:cNvSpPr>
            <a:spLocks noChangeArrowheads="1"/>
          </p:cNvSpPr>
          <p:nvPr/>
        </p:nvSpPr>
        <p:spPr bwMode="auto">
          <a:xfrm>
            <a:off x="6019800" y="2787650"/>
            <a:ext cx="3124200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0"/>
              </a:spcBef>
              <a:buFontTx/>
              <a:buNone/>
              <a:tabLst>
                <a:tab pos="381000" algn="l"/>
              </a:tabLst>
            </a:pPr>
            <a:r>
              <a:rPr lang="en-US" sz="1800">
                <a:solidFill>
                  <a:srgbClr val="CC9900"/>
                </a:solidFill>
                <a:latin typeface="Comic Sans MS" pitchFamily="66" charset="0"/>
              </a:rPr>
              <a:t>3</a:t>
            </a:r>
            <a:r>
              <a:rPr lang="en-US" sz="1800">
                <a:solidFill>
                  <a:srgbClr val="0033CC"/>
                </a:solidFill>
                <a:latin typeface="Comic Sans MS" pitchFamily="66" charset="0"/>
              </a:rPr>
              <a:t> = Trostit, Bainit, 	Martensit </a:t>
            </a:r>
          </a:p>
          <a:p>
            <a:pPr>
              <a:spcBef>
                <a:spcPct val="0"/>
              </a:spcBef>
              <a:buFontTx/>
              <a:buNone/>
              <a:tabLst>
                <a:tab pos="381000" algn="l"/>
              </a:tabLst>
            </a:pPr>
            <a:r>
              <a:rPr lang="en-US" sz="1800">
                <a:solidFill>
                  <a:srgbClr val="0033CC"/>
                </a:solidFill>
                <a:latin typeface="Comic Sans MS" pitchFamily="66" charset="0"/>
              </a:rPr>
              <a:t>	</a:t>
            </a:r>
            <a:r>
              <a:rPr lang="en-US" sz="1700">
                <a:solidFill>
                  <a:srgbClr val="0033CC"/>
                </a:solidFill>
                <a:latin typeface="Comic Sans MS" pitchFamily="66" charset="0"/>
              </a:rPr>
              <a:t>(tergantung temperatur)</a:t>
            </a:r>
            <a:endParaRPr lang="en-GB" sz="1700">
              <a:solidFill>
                <a:srgbClr val="0033CC"/>
              </a:solidFill>
              <a:latin typeface="Comic Sans MS" pitchFamily="66" charset="0"/>
            </a:endParaRPr>
          </a:p>
        </p:txBody>
      </p:sp>
      <p:sp>
        <p:nvSpPr>
          <p:cNvPr id="5259" name="Rectangle 139"/>
          <p:cNvSpPr>
            <a:spLocks noChangeArrowheads="1"/>
          </p:cNvSpPr>
          <p:nvPr/>
        </p:nvSpPr>
        <p:spPr bwMode="auto">
          <a:xfrm>
            <a:off x="6019800" y="3824288"/>
            <a:ext cx="19907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1800">
                <a:solidFill>
                  <a:srgbClr val="669900"/>
                </a:solidFill>
                <a:latin typeface="Comic Sans MS" pitchFamily="66" charset="0"/>
              </a:rPr>
              <a:t>4</a:t>
            </a:r>
            <a:r>
              <a:rPr lang="en-US" sz="1800">
                <a:solidFill>
                  <a:srgbClr val="99CC00"/>
                </a:solidFill>
                <a:latin typeface="Comic Sans MS" pitchFamily="66" charset="0"/>
              </a:rPr>
              <a:t> </a:t>
            </a:r>
            <a:r>
              <a:rPr lang="en-US" sz="1800">
                <a:solidFill>
                  <a:srgbClr val="0033CC"/>
                </a:solidFill>
                <a:latin typeface="Comic Sans MS" pitchFamily="66" charset="0"/>
              </a:rPr>
              <a:t>= Perlit, Sorbit</a:t>
            </a:r>
            <a:endParaRPr lang="en-GB" sz="1800">
              <a:solidFill>
                <a:srgbClr val="0033CC"/>
              </a:solidFill>
              <a:latin typeface="Comic Sans MS" pitchFamily="66" charset="0"/>
            </a:endParaRPr>
          </a:p>
        </p:txBody>
      </p:sp>
      <p:sp>
        <p:nvSpPr>
          <p:cNvPr id="5261" name="Rectangle 141"/>
          <p:cNvSpPr>
            <a:spLocks noChangeArrowheads="1"/>
          </p:cNvSpPr>
          <p:nvPr/>
        </p:nvSpPr>
        <p:spPr bwMode="auto">
          <a:xfrm>
            <a:off x="6019800" y="4357688"/>
            <a:ext cx="116363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1800">
                <a:solidFill>
                  <a:srgbClr val="006600"/>
                </a:solidFill>
                <a:latin typeface="Comic Sans MS" pitchFamily="66" charset="0"/>
              </a:rPr>
              <a:t>5</a:t>
            </a:r>
            <a:r>
              <a:rPr lang="en-US" sz="1800">
                <a:solidFill>
                  <a:srgbClr val="008000"/>
                </a:solidFill>
                <a:latin typeface="Comic Sans MS" pitchFamily="66" charset="0"/>
              </a:rPr>
              <a:t> </a:t>
            </a:r>
            <a:r>
              <a:rPr lang="en-US" sz="1800">
                <a:solidFill>
                  <a:srgbClr val="0033CC"/>
                </a:solidFill>
                <a:latin typeface="Comic Sans MS" pitchFamily="66" charset="0"/>
              </a:rPr>
              <a:t>= Perlit</a:t>
            </a:r>
            <a:endParaRPr lang="en-GB" sz="1800">
              <a:solidFill>
                <a:srgbClr val="0033CC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75"/>
                                        <p:tgtEl>
                                          <p:spTgt spid="5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5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5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5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5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75"/>
                                        <p:tgtEl>
                                          <p:spTgt spid="5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75"/>
                                        <p:tgtEl>
                                          <p:spTgt spid="5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5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2" dur="500"/>
                                        <p:tgtEl>
                                          <p:spTgt spid="5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7" dur="75"/>
                                        <p:tgtEl>
                                          <p:spTgt spid="5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5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7" dur="500"/>
                                        <p:tgtEl>
                                          <p:spTgt spid="5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2" dur="75"/>
                                        <p:tgtEl>
                                          <p:spTgt spid="5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5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82" dur="500"/>
                                        <p:tgtEl>
                                          <p:spTgt spid="5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87" dur="75"/>
                                        <p:tgtEl>
                                          <p:spTgt spid="5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2" dur="500"/>
                                        <p:tgtEl>
                                          <p:spTgt spid="5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97" dur="500"/>
                                        <p:tgtEl>
                                          <p:spTgt spid="5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2" dur="75"/>
                                        <p:tgtEl>
                                          <p:spTgt spid="5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08" grpId="0" animBg="1"/>
      <p:bldP spid="5209" grpId="0" animBg="1"/>
      <p:bldP spid="5234" grpId="0" animBg="1"/>
      <p:bldP spid="5237" grpId="0" autoUpdateAnimBg="0"/>
      <p:bldP spid="5241" grpId="0" animBg="1"/>
      <p:bldP spid="5242" grpId="0" animBg="1"/>
      <p:bldP spid="5243" grpId="0" animBg="1"/>
      <p:bldP spid="5249" grpId="0" animBg="1"/>
      <p:bldP spid="5250" grpId="0" autoUpdateAnimBg="0"/>
      <p:bldP spid="5251" grpId="0" autoUpdateAnimBg="0"/>
      <p:bldP spid="5252" grpId="0" autoUpdateAnimBg="0"/>
      <p:bldP spid="5253" grpId="0" autoUpdateAnimBg="0"/>
      <p:bldP spid="5254" grpId="0" autoUpdateAnimBg="0"/>
      <p:bldP spid="5255" grpId="0" autoUpdateAnimBg="0"/>
      <p:bldP spid="5256" grpId="0" autoUpdateAnimBg="0"/>
      <p:bldP spid="5257" grpId="0" autoUpdateAnimBg="0"/>
      <p:bldP spid="5258" grpId="0" autoUpdateAnimBg="0"/>
      <p:bldP spid="5259" grpId="0" autoUpdateAnimBg="0"/>
      <p:bldP spid="5261" grpId="0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83" name="Rectangle 91"/>
          <p:cNvSpPr>
            <a:spLocks noGrp="1" noChangeArrowheads="1"/>
          </p:cNvSpPr>
          <p:nvPr>
            <p:ph type="title" idx="4294967295"/>
          </p:nvPr>
        </p:nvSpPr>
        <p:spPr>
          <a:xfrm>
            <a:off x="685800" y="228600"/>
            <a:ext cx="7772400" cy="533400"/>
          </a:xfrm>
        </p:spPr>
        <p:txBody>
          <a:bodyPr/>
          <a:lstStyle/>
          <a:p>
            <a:r>
              <a:rPr lang="en-US" sz="2400"/>
              <a:t>Contoh TTT Diagram (1)</a:t>
            </a:r>
            <a:endParaRPr lang="en-GB" sz="2400"/>
          </a:p>
        </p:txBody>
      </p:sp>
      <p:grpSp>
        <p:nvGrpSpPr>
          <p:cNvPr id="2" name="Group 287"/>
          <p:cNvGrpSpPr>
            <a:grpSpLocks/>
          </p:cNvGrpSpPr>
          <p:nvPr/>
        </p:nvGrpSpPr>
        <p:grpSpPr bwMode="auto">
          <a:xfrm>
            <a:off x="495300" y="1143000"/>
            <a:ext cx="7886700" cy="5534025"/>
            <a:chOff x="312" y="720"/>
            <a:chExt cx="4968" cy="3486"/>
          </a:xfrm>
        </p:grpSpPr>
        <p:sp>
          <p:nvSpPr>
            <p:cNvPr id="8279" name="Rectangle 87"/>
            <p:cNvSpPr>
              <a:spLocks noChangeArrowheads="1"/>
            </p:cNvSpPr>
            <p:nvPr/>
          </p:nvSpPr>
          <p:spPr bwMode="auto">
            <a:xfrm>
              <a:off x="4032" y="1110"/>
              <a:ext cx="768" cy="3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buFontTx/>
                <a:buNone/>
              </a:pPr>
              <a:endParaRPr lang="id-ID" sz="2800"/>
            </a:p>
          </p:txBody>
        </p:sp>
        <p:sp>
          <p:nvSpPr>
            <p:cNvPr id="8277" name="Rectangle 85"/>
            <p:cNvSpPr>
              <a:spLocks noChangeArrowheads="1"/>
            </p:cNvSpPr>
            <p:nvPr/>
          </p:nvSpPr>
          <p:spPr bwMode="auto">
            <a:xfrm>
              <a:off x="3264" y="1110"/>
              <a:ext cx="768" cy="3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buFontTx/>
                <a:buNone/>
              </a:pPr>
              <a:endParaRPr lang="id-ID" sz="2800"/>
            </a:p>
          </p:txBody>
        </p:sp>
        <p:sp>
          <p:nvSpPr>
            <p:cNvPr id="8275" name="Rectangle 83"/>
            <p:cNvSpPr>
              <a:spLocks noChangeArrowheads="1"/>
            </p:cNvSpPr>
            <p:nvPr/>
          </p:nvSpPr>
          <p:spPr bwMode="auto">
            <a:xfrm>
              <a:off x="2496" y="1110"/>
              <a:ext cx="768" cy="3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buFontTx/>
                <a:buNone/>
              </a:pPr>
              <a:endParaRPr lang="id-ID" sz="2800"/>
            </a:p>
          </p:txBody>
        </p:sp>
        <p:sp>
          <p:nvSpPr>
            <p:cNvPr id="8273" name="Rectangle 81"/>
            <p:cNvSpPr>
              <a:spLocks noChangeArrowheads="1"/>
            </p:cNvSpPr>
            <p:nvPr/>
          </p:nvSpPr>
          <p:spPr bwMode="auto">
            <a:xfrm>
              <a:off x="1728" y="1110"/>
              <a:ext cx="768" cy="3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buFontTx/>
                <a:buNone/>
              </a:pPr>
              <a:endParaRPr lang="id-ID" sz="2800"/>
            </a:p>
          </p:txBody>
        </p:sp>
        <p:sp>
          <p:nvSpPr>
            <p:cNvPr id="8271" name="Rectangle 79"/>
            <p:cNvSpPr>
              <a:spLocks noChangeArrowheads="1"/>
            </p:cNvSpPr>
            <p:nvPr/>
          </p:nvSpPr>
          <p:spPr bwMode="auto">
            <a:xfrm>
              <a:off x="960" y="1110"/>
              <a:ext cx="768" cy="3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buFontTx/>
                <a:buNone/>
              </a:pPr>
              <a:endParaRPr lang="id-ID" sz="2800"/>
            </a:p>
          </p:txBody>
        </p:sp>
        <p:sp>
          <p:nvSpPr>
            <p:cNvPr id="8269" name="Rectangle 77"/>
            <p:cNvSpPr>
              <a:spLocks noChangeArrowheads="1"/>
            </p:cNvSpPr>
            <p:nvPr/>
          </p:nvSpPr>
          <p:spPr bwMode="auto">
            <a:xfrm>
              <a:off x="4032" y="784"/>
              <a:ext cx="768" cy="3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buFontTx/>
                <a:buNone/>
              </a:pPr>
              <a:endParaRPr lang="id-ID" sz="2800"/>
            </a:p>
          </p:txBody>
        </p:sp>
        <p:sp>
          <p:nvSpPr>
            <p:cNvPr id="8267" name="Rectangle 75"/>
            <p:cNvSpPr>
              <a:spLocks noChangeArrowheads="1"/>
            </p:cNvSpPr>
            <p:nvPr/>
          </p:nvSpPr>
          <p:spPr bwMode="auto">
            <a:xfrm>
              <a:off x="3264" y="784"/>
              <a:ext cx="768" cy="3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buFontTx/>
                <a:buNone/>
              </a:pPr>
              <a:endParaRPr lang="id-ID" sz="2800"/>
            </a:p>
          </p:txBody>
        </p:sp>
        <p:sp>
          <p:nvSpPr>
            <p:cNvPr id="8265" name="Rectangle 73"/>
            <p:cNvSpPr>
              <a:spLocks noChangeArrowheads="1"/>
            </p:cNvSpPr>
            <p:nvPr/>
          </p:nvSpPr>
          <p:spPr bwMode="auto">
            <a:xfrm>
              <a:off x="2496" y="784"/>
              <a:ext cx="768" cy="3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buFontTx/>
                <a:buNone/>
              </a:pPr>
              <a:endParaRPr lang="id-ID" sz="2800"/>
            </a:p>
          </p:txBody>
        </p:sp>
        <p:sp>
          <p:nvSpPr>
            <p:cNvPr id="8263" name="Rectangle 71"/>
            <p:cNvSpPr>
              <a:spLocks noChangeArrowheads="1"/>
            </p:cNvSpPr>
            <p:nvPr/>
          </p:nvSpPr>
          <p:spPr bwMode="auto">
            <a:xfrm>
              <a:off x="1728" y="784"/>
              <a:ext cx="768" cy="3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buFontTx/>
                <a:buNone/>
              </a:pPr>
              <a:endParaRPr lang="id-ID" sz="2800"/>
            </a:p>
          </p:txBody>
        </p:sp>
        <p:sp>
          <p:nvSpPr>
            <p:cNvPr id="8261" name="Rectangle 69"/>
            <p:cNvSpPr>
              <a:spLocks noChangeArrowheads="1"/>
            </p:cNvSpPr>
            <p:nvPr/>
          </p:nvSpPr>
          <p:spPr bwMode="auto">
            <a:xfrm>
              <a:off x="960" y="784"/>
              <a:ext cx="768" cy="3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buFontTx/>
                <a:buNone/>
              </a:pPr>
              <a:endParaRPr lang="id-ID" sz="2800"/>
            </a:p>
          </p:txBody>
        </p:sp>
        <p:sp>
          <p:nvSpPr>
            <p:cNvPr id="8248" name="Rectangle 56"/>
            <p:cNvSpPr>
              <a:spLocks noChangeArrowheads="1"/>
            </p:cNvSpPr>
            <p:nvPr/>
          </p:nvSpPr>
          <p:spPr bwMode="auto">
            <a:xfrm>
              <a:off x="4032" y="1850"/>
              <a:ext cx="768" cy="3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buFontTx/>
                <a:buNone/>
              </a:pPr>
              <a:endParaRPr lang="id-ID" sz="2800"/>
            </a:p>
          </p:txBody>
        </p:sp>
        <p:sp>
          <p:nvSpPr>
            <p:cNvPr id="8246" name="Rectangle 54"/>
            <p:cNvSpPr>
              <a:spLocks noChangeArrowheads="1"/>
            </p:cNvSpPr>
            <p:nvPr/>
          </p:nvSpPr>
          <p:spPr bwMode="auto">
            <a:xfrm>
              <a:off x="3264" y="1850"/>
              <a:ext cx="768" cy="3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buFontTx/>
                <a:buNone/>
              </a:pPr>
              <a:endParaRPr lang="id-ID" sz="2800"/>
            </a:p>
          </p:txBody>
        </p:sp>
        <p:sp>
          <p:nvSpPr>
            <p:cNvPr id="8244" name="Rectangle 52"/>
            <p:cNvSpPr>
              <a:spLocks noChangeArrowheads="1"/>
            </p:cNvSpPr>
            <p:nvPr/>
          </p:nvSpPr>
          <p:spPr bwMode="auto">
            <a:xfrm>
              <a:off x="2496" y="1850"/>
              <a:ext cx="768" cy="3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buFontTx/>
                <a:buNone/>
              </a:pPr>
              <a:endParaRPr lang="id-ID" sz="2800"/>
            </a:p>
          </p:txBody>
        </p:sp>
        <p:sp>
          <p:nvSpPr>
            <p:cNvPr id="8242" name="Rectangle 50"/>
            <p:cNvSpPr>
              <a:spLocks noChangeArrowheads="1"/>
            </p:cNvSpPr>
            <p:nvPr/>
          </p:nvSpPr>
          <p:spPr bwMode="auto">
            <a:xfrm>
              <a:off x="1728" y="1850"/>
              <a:ext cx="768" cy="3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buFontTx/>
                <a:buNone/>
              </a:pPr>
              <a:endParaRPr lang="id-ID" sz="2800"/>
            </a:p>
          </p:txBody>
        </p:sp>
        <p:sp>
          <p:nvSpPr>
            <p:cNvPr id="8240" name="Rectangle 48"/>
            <p:cNvSpPr>
              <a:spLocks noChangeArrowheads="1"/>
            </p:cNvSpPr>
            <p:nvPr/>
          </p:nvSpPr>
          <p:spPr bwMode="auto">
            <a:xfrm>
              <a:off x="960" y="1850"/>
              <a:ext cx="768" cy="3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buFontTx/>
                <a:buNone/>
              </a:pPr>
              <a:endParaRPr lang="id-ID" sz="2800"/>
            </a:p>
          </p:txBody>
        </p:sp>
        <p:sp>
          <p:nvSpPr>
            <p:cNvPr id="8238" name="Rectangle 46"/>
            <p:cNvSpPr>
              <a:spLocks noChangeArrowheads="1"/>
            </p:cNvSpPr>
            <p:nvPr/>
          </p:nvSpPr>
          <p:spPr bwMode="auto">
            <a:xfrm>
              <a:off x="4032" y="1480"/>
              <a:ext cx="768" cy="3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buFontTx/>
                <a:buNone/>
              </a:pPr>
              <a:endParaRPr lang="id-ID" sz="2800"/>
            </a:p>
          </p:txBody>
        </p:sp>
        <p:sp>
          <p:nvSpPr>
            <p:cNvPr id="8236" name="Rectangle 44"/>
            <p:cNvSpPr>
              <a:spLocks noChangeArrowheads="1"/>
            </p:cNvSpPr>
            <p:nvPr/>
          </p:nvSpPr>
          <p:spPr bwMode="auto">
            <a:xfrm>
              <a:off x="3264" y="1480"/>
              <a:ext cx="768" cy="3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buFontTx/>
                <a:buNone/>
              </a:pPr>
              <a:endParaRPr lang="id-ID" sz="2800"/>
            </a:p>
          </p:txBody>
        </p:sp>
        <p:sp>
          <p:nvSpPr>
            <p:cNvPr id="8234" name="Rectangle 42"/>
            <p:cNvSpPr>
              <a:spLocks noChangeArrowheads="1"/>
            </p:cNvSpPr>
            <p:nvPr/>
          </p:nvSpPr>
          <p:spPr bwMode="auto">
            <a:xfrm>
              <a:off x="2496" y="1480"/>
              <a:ext cx="768" cy="3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buFontTx/>
                <a:buNone/>
              </a:pPr>
              <a:endParaRPr lang="id-ID" sz="2800"/>
            </a:p>
          </p:txBody>
        </p:sp>
        <p:sp>
          <p:nvSpPr>
            <p:cNvPr id="8232" name="Rectangle 40"/>
            <p:cNvSpPr>
              <a:spLocks noChangeArrowheads="1"/>
            </p:cNvSpPr>
            <p:nvPr/>
          </p:nvSpPr>
          <p:spPr bwMode="auto">
            <a:xfrm>
              <a:off x="1728" y="1480"/>
              <a:ext cx="768" cy="3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buFontTx/>
                <a:buNone/>
              </a:pPr>
              <a:endParaRPr lang="id-ID" sz="2800"/>
            </a:p>
          </p:txBody>
        </p:sp>
        <p:sp>
          <p:nvSpPr>
            <p:cNvPr id="8230" name="Rectangle 38"/>
            <p:cNvSpPr>
              <a:spLocks noChangeArrowheads="1"/>
            </p:cNvSpPr>
            <p:nvPr/>
          </p:nvSpPr>
          <p:spPr bwMode="auto">
            <a:xfrm>
              <a:off x="960" y="1480"/>
              <a:ext cx="768" cy="3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buFontTx/>
                <a:buNone/>
              </a:pPr>
              <a:endParaRPr lang="id-ID" sz="2800"/>
            </a:p>
          </p:txBody>
        </p:sp>
        <p:sp>
          <p:nvSpPr>
            <p:cNvPr id="8214" name="Rectangle 22"/>
            <p:cNvSpPr>
              <a:spLocks noChangeArrowheads="1"/>
            </p:cNvSpPr>
            <p:nvPr/>
          </p:nvSpPr>
          <p:spPr bwMode="auto">
            <a:xfrm>
              <a:off x="4032" y="3312"/>
              <a:ext cx="768" cy="3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buFontTx/>
                <a:buNone/>
              </a:pPr>
              <a:endParaRPr lang="id-ID" sz="2800"/>
            </a:p>
          </p:txBody>
        </p:sp>
        <p:sp>
          <p:nvSpPr>
            <p:cNvPr id="8213" name="Rectangle 21"/>
            <p:cNvSpPr>
              <a:spLocks noChangeArrowheads="1"/>
            </p:cNvSpPr>
            <p:nvPr/>
          </p:nvSpPr>
          <p:spPr bwMode="auto">
            <a:xfrm>
              <a:off x="3264" y="3312"/>
              <a:ext cx="768" cy="3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buFontTx/>
                <a:buNone/>
              </a:pPr>
              <a:endParaRPr lang="id-ID" sz="2800"/>
            </a:p>
          </p:txBody>
        </p:sp>
        <p:sp>
          <p:nvSpPr>
            <p:cNvPr id="8212" name="Rectangle 20"/>
            <p:cNvSpPr>
              <a:spLocks noChangeArrowheads="1"/>
            </p:cNvSpPr>
            <p:nvPr/>
          </p:nvSpPr>
          <p:spPr bwMode="auto">
            <a:xfrm>
              <a:off x="2496" y="3312"/>
              <a:ext cx="768" cy="3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buFontTx/>
                <a:buNone/>
              </a:pPr>
              <a:endParaRPr lang="id-ID" sz="2800"/>
            </a:p>
          </p:txBody>
        </p:sp>
        <p:sp>
          <p:nvSpPr>
            <p:cNvPr id="8211" name="Rectangle 19"/>
            <p:cNvSpPr>
              <a:spLocks noChangeArrowheads="1"/>
            </p:cNvSpPr>
            <p:nvPr/>
          </p:nvSpPr>
          <p:spPr bwMode="auto">
            <a:xfrm>
              <a:off x="1728" y="3312"/>
              <a:ext cx="768" cy="3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buFontTx/>
                <a:buNone/>
              </a:pPr>
              <a:endParaRPr lang="id-ID" sz="2800"/>
            </a:p>
          </p:txBody>
        </p:sp>
        <p:sp>
          <p:nvSpPr>
            <p:cNvPr id="8210" name="Rectangle 18"/>
            <p:cNvSpPr>
              <a:spLocks noChangeArrowheads="1"/>
            </p:cNvSpPr>
            <p:nvPr/>
          </p:nvSpPr>
          <p:spPr bwMode="auto">
            <a:xfrm>
              <a:off x="960" y="3312"/>
              <a:ext cx="768" cy="3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buFontTx/>
                <a:buNone/>
              </a:pPr>
              <a:endParaRPr lang="id-ID" sz="2800"/>
            </a:p>
          </p:txBody>
        </p:sp>
        <p:sp>
          <p:nvSpPr>
            <p:cNvPr id="8209" name="Rectangle 17"/>
            <p:cNvSpPr>
              <a:spLocks noChangeArrowheads="1"/>
            </p:cNvSpPr>
            <p:nvPr/>
          </p:nvSpPr>
          <p:spPr bwMode="auto">
            <a:xfrm>
              <a:off x="4032" y="2960"/>
              <a:ext cx="768" cy="3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buFontTx/>
                <a:buNone/>
              </a:pPr>
              <a:endParaRPr lang="id-ID" sz="2800"/>
            </a:p>
          </p:txBody>
        </p:sp>
        <p:sp>
          <p:nvSpPr>
            <p:cNvPr id="8208" name="Rectangle 16"/>
            <p:cNvSpPr>
              <a:spLocks noChangeArrowheads="1"/>
            </p:cNvSpPr>
            <p:nvPr/>
          </p:nvSpPr>
          <p:spPr bwMode="auto">
            <a:xfrm>
              <a:off x="3264" y="2960"/>
              <a:ext cx="768" cy="3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buFontTx/>
                <a:buNone/>
              </a:pPr>
              <a:endParaRPr lang="id-ID" sz="2800"/>
            </a:p>
          </p:txBody>
        </p:sp>
        <p:sp>
          <p:nvSpPr>
            <p:cNvPr id="8207" name="Rectangle 15"/>
            <p:cNvSpPr>
              <a:spLocks noChangeArrowheads="1"/>
            </p:cNvSpPr>
            <p:nvPr/>
          </p:nvSpPr>
          <p:spPr bwMode="auto">
            <a:xfrm>
              <a:off x="2496" y="2960"/>
              <a:ext cx="768" cy="3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buFontTx/>
                <a:buNone/>
              </a:pPr>
              <a:endParaRPr lang="id-ID" sz="2800"/>
            </a:p>
          </p:txBody>
        </p:sp>
        <p:sp>
          <p:nvSpPr>
            <p:cNvPr id="8206" name="Rectangle 14"/>
            <p:cNvSpPr>
              <a:spLocks noChangeArrowheads="1"/>
            </p:cNvSpPr>
            <p:nvPr/>
          </p:nvSpPr>
          <p:spPr bwMode="auto">
            <a:xfrm>
              <a:off x="1728" y="2960"/>
              <a:ext cx="768" cy="3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buFontTx/>
                <a:buNone/>
              </a:pPr>
              <a:endParaRPr lang="id-ID" sz="2800"/>
            </a:p>
          </p:txBody>
        </p:sp>
        <p:sp>
          <p:nvSpPr>
            <p:cNvPr id="8205" name="Rectangle 13"/>
            <p:cNvSpPr>
              <a:spLocks noChangeArrowheads="1"/>
            </p:cNvSpPr>
            <p:nvPr/>
          </p:nvSpPr>
          <p:spPr bwMode="auto">
            <a:xfrm>
              <a:off x="960" y="2960"/>
              <a:ext cx="768" cy="3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buFontTx/>
                <a:buNone/>
              </a:pPr>
              <a:endParaRPr lang="id-ID" sz="2800"/>
            </a:p>
          </p:txBody>
        </p:sp>
        <p:sp>
          <p:nvSpPr>
            <p:cNvPr id="8204" name="Rectangle 12"/>
            <p:cNvSpPr>
              <a:spLocks noChangeArrowheads="1"/>
            </p:cNvSpPr>
            <p:nvPr/>
          </p:nvSpPr>
          <p:spPr bwMode="auto">
            <a:xfrm>
              <a:off x="4032" y="2590"/>
              <a:ext cx="768" cy="3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buFontTx/>
                <a:buNone/>
              </a:pPr>
              <a:endParaRPr lang="id-ID" sz="2800"/>
            </a:p>
          </p:txBody>
        </p:sp>
        <p:sp>
          <p:nvSpPr>
            <p:cNvPr id="8203" name="Rectangle 11"/>
            <p:cNvSpPr>
              <a:spLocks noChangeArrowheads="1"/>
            </p:cNvSpPr>
            <p:nvPr/>
          </p:nvSpPr>
          <p:spPr bwMode="auto">
            <a:xfrm>
              <a:off x="3264" y="2590"/>
              <a:ext cx="768" cy="3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buFontTx/>
                <a:buNone/>
              </a:pPr>
              <a:endParaRPr lang="id-ID" sz="2800"/>
            </a:p>
          </p:txBody>
        </p:sp>
        <p:sp>
          <p:nvSpPr>
            <p:cNvPr id="8202" name="Rectangle 10"/>
            <p:cNvSpPr>
              <a:spLocks noChangeArrowheads="1"/>
            </p:cNvSpPr>
            <p:nvPr/>
          </p:nvSpPr>
          <p:spPr bwMode="auto">
            <a:xfrm>
              <a:off x="2496" y="2590"/>
              <a:ext cx="768" cy="3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buFontTx/>
                <a:buNone/>
              </a:pPr>
              <a:endParaRPr lang="id-ID" sz="2800"/>
            </a:p>
          </p:txBody>
        </p:sp>
        <p:sp>
          <p:nvSpPr>
            <p:cNvPr id="8201" name="Rectangle 9"/>
            <p:cNvSpPr>
              <a:spLocks noChangeArrowheads="1"/>
            </p:cNvSpPr>
            <p:nvPr/>
          </p:nvSpPr>
          <p:spPr bwMode="auto">
            <a:xfrm>
              <a:off x="1728" y="2590"/>
              <a:ext cx="768" cy="3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buFontTx/>
                <a:buNone/>
              </a:pPr>
              <a:endParaRPr lang="id-ID" sz="2800"/>
            </a:p>
          </p:txBody>
        </p:sp>
        <p:sp>
          <p:nvSpPr>
            <p:cNvPr id="8200" name="Rectangle 8"/>
            <p:cNvSpPr>
              <a:spLocks noChangeArrowheads="1"/>
            </p:cNvSpPr>
            <p:nvPr/>
          </p:nvSpPr>
          <p:spPr bwMode="auto">
            <a:xfrm>
              <a:off x="960" y="2590"/>
              <a:ext cx="768" cy="3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buFontTx/>
                <a:buNone/>
              </a:pPr>
              <a:endParaRPr lang="id-ID" sz="2800"/>
            </a:p>
          </p:txBody>
        </p:sp>
        <p:sp>
          <p:nvSpPr>
            <p:cNvPr id="8199" name="Rectangle 7"/>
            <p:cNvSpPr>
              <a:spLocks noChangeArrowheads="1"/>
            </p:cNvSpPr>
            <p:nvPr/>
          </p:nvSpPr>
          <p:spPr bwMode="auto">
            <a:xfrm>
              <a:off x="4032" y="2220"/>
              <a:ext cx="768" cy="3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buFontTx/>
                <a:buNone/>
              </a:pPr>
              <a:endParaRPr lang="id-ID" sz="2800"/>
            </a:p>
          </p:txBody>
        </p:sp>
        <p:sp>
          <p:nvSpPr>
            <p:cNvPr id="8198" name="Rectangle 6"/>
            <p:cNvSpPr>
              <a:spLocks noChangeArrowheads="1"/>
            </p:cNvSpPr>
            <p:nvPr/>
          </p:nvSpPr>
          <p:spPr bwMode="auto">
            <a:xfrm>
              <a:off x="3264" y="2220"/>
              <a:ext cx="768" cy="3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buFontTx/>
                <a:buNone/>
              </a:pPr>
              <a:endParaRPr lang="id-ID" sz="2800"/>
            </a:p>
          </p:txBody>
        </p:sp>
        <p:sp>
          <p:nvSpPr>
            <p:cNvPr id="8197" name="Rectangle 5"/>
            <p:cNvSpPr>
              <a:spLocks noChangeArrowheads="1"/>
            </p:cNvSpPr>
            <p:nvPr/>
          </p:nvSpPr>
          <p:spPr bwMode="auto">
            <a:xfrm>
              <a:off x="2496" y="2220"/>
              <a:ext cx="768" cy="3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buFontTx/>
                <a:buNone/>
              </a:pPr>
              <a:endParaRPr lang="id-ID" sz="2800"/>
            </a:p>
          </p:txBody>
        </p:sp>
        <p:sp>
          <p:nvSpPr>
            <p:cNvPr id="8196" name="Rectangle 4"/>
            <p:cNvSpPr>
              <a:spLocks noChangeArrowheads="1"/>
            </p:cNvSpPr>
            <p:nvPr/>
          </p:nvSpPr>
          <p:spPr bwMode="auto">
            <a:xfrm>
              <a:off x="1728" y="2220"/>
              <a:ext cx="768" cy="3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buFontTx/>
                <a:buNone/>
              </a:pPr>
              <a:endParaRPr lang="id-ID" sz="2800"/>
            </a:p>
          </p:txBody>
        </p:sp>
        <p:sp>
          <p:nvSpPr>
            <p:cNvPr id="8195" name="Rectangle 3"/>
            <p:cNvSpPr>
              <a:spLocks noChangeArrowheads="1"/>
            </p:cNvSpPr>
            <p:nvPr/>
          </p:nvSpPr>
          <p:spPr bwMode="auto">
            <a:xfrm>
              <a:off x="960" y="2220"/>
              <a:ext cx="768" cy="3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buFontTx/>
                <a:buNone/>
              </a:pPr>
              <a:endParaRPr lang="id-ID" sz="2800"/>
            </a:p>
          </p:txBody>
        </p:sp>
        <p:sp>
          <p:nvSpPr>
            <p:cNvPr id="8215" name="Line 23"/>
            <p:cNvSpPr>
              <a:spLocks noChangeShapeType="1"/>
            </p:cNvSpPr>
            <p:nvPr/>
          </p:nvSpPr>
          <p:spPr bwMode="auto">
            <a:xfrm>
              <a:off x="960" y="784"/>
              <a:ext cx="3840" cy="0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endParaRPr lang="id-ID"/>
            </a:p>
          </p:txBody>
        </p:sp>
        <p:sp>
          <p:nvSpPr>
            <p:cNvPr id="8216" name="Line 24"/>
            <p:cNvSpPr>
              <a:spLocks noChangeShapeType="1"/>
            </p:cNvSpPr>
            <p:nvPr/>
          </p:nvSpPr>
          <p:spPr bwMode="auto">
            <a:xfrm>
              <a:off x="960" y="2590"/>
              <a:ext cx="3840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endParaRPr lang="id-ID"/>
            </a:p>
          </p:txBody>
        </p:sp>
        <p:sp>
          <p:nvSpPr>
            <p:cNvPr id="8217" name="Line 25"/>
            <p:cNvSpPr>
              <a:spLocks noChangeShapeType="1"/>
            </p:cNvSpPr>
            <p:nvPr/>
          </p:nvSpPr>
          <p:spPr bwMode="auto">
            <a:xfrm>
              <a:off x="960" y="2960"/>
              <a:ext cx="3840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endParaRPr lang="id-ID"/>
            </a:p>
          </p:txBody>
        </p:sp>
        <p:sp>
          <p:nvSpPr>
            <p:cNvPr id="8218" name="Line 26"/>
            <p:cNvSpPr>
              <a:spLocks noChangeShapeType="1"/>
            </p:cNvSpPr>
            <p:nvPr/>
          </p:nvSpPr>
          <p:spPr bwMode="auto">
            <a:xfrm>
              <a:off x="960" y="3312"/>
              <a:ext cx="3840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endParaRPr lang="id-ID"/>
            </a:p>
          </p:txBody>
        </p:sp>
        <p:sp>
          <p:nvSpPr>
            <p:cNvPr id="8219" name="Line 27"/>
            <p:cNvSpPr>
              <a:spLocks noChangeShapeType="1"/>
            </p:cNvSpPr>
            <p:nvPr/>
          </p:nvSpPr>
          <p:spPr bwMode="auto">
            <a:xfrm>
              <a:off x="960" y="3682"/>
              <a:ext cx="3840" cy="0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endParaRPr lang="id-ID"/>
            </a:p>
          </p:txBody>
        </p:sp>
        <p:sp>
          <p:nvSpPr>
            <p:cNvPr id="8221" name="Line 29"/>
            <p:cNvSpPr>
              <a:spLocks noChangeShapeType="1"/>
            </p:cNvSpPr>
            <p:nvPr/>
          </p:nvSpPr>
          <p:spPr bwMode="auto">
            <a:xfrm>
              <a:off x="1728" y="784"/>
              <a:ext cx="0" cy="289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endParaRPr lang="id-ID"/>
            </a:p>
          </p:txBody>
        </p:sp>
        <p:sp>
          <p:nvSpPr>
            <p:cNvPr id="8222" name="Line 30"/>
            <p:cNvSpPr>
              <a:spLocks noChangeShapeType="1"/>
            </p:cNvSpPr>
            <p:nvPr/>
          </p:nvSpPr>
          <p:spPr bwMode="auto">
            <a:xfrm>
              <a:off x="2496" y="784"/>
              <a:ext cx="0" cy="289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endParaRPr lang="id-ID"/>
            </a:p>
          </p:txBody>
        </p:sp>
        <p:sp>
          <p:nvSpPr>
            <p:cNvPr id="8223" name="Line 31"/>
            <p:cNvSpPr>
              <a:spLocks noChangeShapeType="1"/>
            </p:cNvSpPr>
            <p:nvPr/>
          </p:nvSpPr>
          <p:spPr bwMode="auto">
            <a:xfrm>
              <a:off x="3264" y="784"/>
              <a:ext cx="0" cy="289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endParaRPr lang="id-ID"/>
            </a:p>
          </p:txBody>
        </p:sp>
        <p:sp>
          <p:nvSpPr>
            <p:cNvPr id="8224" name="Line 32"/>
            <p:cNvSpPr>
              <a:spLocks noChangeShapeType="1"/>
            </p:cNvSpPr>
            <p:nvPr/>
          </p:nvSpPr>
          <p:spPr bwMode="auto">
            <a:xfrm>
              <a:off x="4032" y="784"/>
              <a:ext cx="0" cy="289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endParaRPr lang="id-ID"/>
            </a:p>
          </p:txBody>
        </p:sp>
        <p:sp>
          <p:nvSpPr>
            <p:cNvPr id="8225" name="Line 33"/>
            <p:cNvSpPr>
              <a:spLocks noChangeShapeType="1"/>
            </p:cNvSpPr>
            <p:nvPr/>
          </p:nvSpPr>
          <p:spPr bwMode="auto">
            <a:xfrm>
              <a:off x="4800" y="784"/>
              <a:ext cx="0" cy="2898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endParaRPr lang="id-ID"/>
            </a:p>
          </p:txBody>
        </p:sp>
        <p:sp>
          <p:nvSpPr>
            <p:cNvPr id="8231" name="Line 39"/>
            <p:cNvSpPr>
              <a:spLocks noChangeShapeType="1"/>
            </p:cNvSpPr>
            <p:nvPr/>
          </p:nvSpPr>
          <p:spPr bwMode="auto">
            <a:xfrm>
              <a:off x="960" y="1850"/>
              <a:ext cx="3840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endParaRPr lang="id-ID"/>
            </a:p>
          </p:txBody>
        </p:sp>
        <p:sp>
          <p:nvSpPr>
            <p:cNvPr id="8241" name="Line 49"/>
            <p:cNvSpPr>
              <a:spLocks noChangeShapeType="1"/>
            </p:cNvSpPr>
            <p:nvPr/>
          </p:nvSpPr>
          <p:spPr bwMode="auto">
            <a:xfrm>
              <a:off x="960" y="2220"/>
              <a:ext cx="3840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endParaRPr lang="id-ID"/>
            </a:p>
          </p:txBody>
        </p:sp>
        <p:sp>
          <p:nvSpPr>
            <p:cNvPr id="8262" name="Line 70"/>
            <p:cNvSpPr>
              <a:spLocks noChangeShapeType="1"/>
            </p:cNvSpPr>
            <p:nvPr/>
          </p:nvSpPr>
          <p:spPr bwMode="auto">
            <a:xfrm>
              <a:off x="960" y="1110"/>
              <a:ext cx="3840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endParaRPr lang="id-ID"/>
            </a:p>
          </p:txBody>
        </p:sp>
        <p:sp>
          <p:nvSpPr>
            <p:cNvPr id="8272" name="Line 80"/>
            <p:cNvSpPr>
              <a:spLocks noChangeShapeType="1"/>
            </p:cNvSpPr>
            <p:nvPr/>
          </p:nvSpPr>
          <p:spPr bwMode="auto">
            <a:xfrm>
              <a:off x="960" y="1480"/>
              <a:ext cx="3840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endParaRPr lang="id-ID"/>
            </a:p>
          </p:txBody>
        </p:sp>
        <p:sp>
          <p:nvSpPr>
            <p:cNvPr id="8220" name="Line 28"/>
            <p:cNvSpPr>
              <a:spLocks noChangeShapeType="1"/>
            </p:cNvSpPr>
            <p:nvPr/>
          </p:nvSpPr>
          <p:spPr bwMode="auto">
            <a:xfrm>
              <a:off x="960" y="784"/>
              <a:ext cx="0" cy="2898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endParaRPr lang="id-ID"/>
            </a:p>
          </p:txBody>
        </p:sp>
        <p:sp>
          <p:nvSpPr>
            <p:cNvPr id="8441" name="Text Box 249"/>
            <p:cNvSpPr txBox="1">
              <a:spLocks noChangeArrowheads="1"/>
            </p:cNvSpPr>
            <p:nvPr/>
          </p:nvSpPr>
          <p:spPr bwMode="auto">
            <a:xfrm>
              <a:off x="610" y="1392"/>
              <a:ext cx="302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r">
                <a:spcBef>
                  <a:spcPct val="0"/>
                </a:spcBef>
                <a:buFontTx/>
                <a:buNone/>
              </a:pPr>
              <a:r>
                <a:rPr lang="en-US" sz="1400" b="1">
                  <a:latin typeface="Arial" charset="0"/>
                </a:rPr>
                <a:t>600</a:t>
              </a:r>
              <a:endParaRPr lang="en-GB" sz="1400" b="1">
                <a:latin typeface="Arial" charset="0"/>
              </a:endParaRPr>
            </a:p>
          </p:txBody>
        </p:sp>
        <p:sp>
          <p:nvSpPr>
            <p:cNvPr id="8442" name="Text Box 250"/>
            <p:cNvSpPr txBox="1">
              <a:spLocks noChangeArrowheads="1"/>
            </p:cNvSpPr>
            <p:nvPr/>
          </p:nvSpPr>
          <p:spPr bwMode="auto">
            <a:xfrm>
              <a:off x="610" y="2112"/>
              <a:ext cx="302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r">
                <a:spcBef>
                  <a:spcPct val="0"/>
                </a:spcBef>
                <a:buFontTx/>
                <a:buNone/>
              </a:pPr>
              <a:r>
                <a:rPr lang="en-US" sz="1400" b="1">
                  <a:latin typeface="Arial" charset="0"/>
                </a:rPr>
                <a:t>400</a:t>
              </a:r>
              <a:endParaRPr lang="en-GB" sz="1400" b="1">
                <a:latin typeface="Arial" charset="0"/>
              </a:endParaRPr>
            </a:p>
          </p:txBody>
        </p:sp>
        <p:sp>
          <p:nvSpPr>
            <p:cNvPr id="8443" name="Text Box 251"/>
            <p:cNvSpPr txBox="1">
              <a:spLocks noChangeArrowheads="1"/>
            </p:cNvSpPr>
            <p:nvPr/>
          </p:nvSpPr>
          <p:spPr bwMode="auto">
            <a:xfrm>
              <a:off x="610" y="2880"/>
              <a:ext cx="302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r">
                <a:spcBef>
                  <a:spcPct val="0"/>
                </a:spcBef>
                <a:buFontTx/>
                <a:buNone/>
              </a:pPr>
              <a:r>
                <a:rPr lang="en-US" sz="1400" b="1">
                  <a:latin typeface="Arial" charset="0"/>
                </a:rPr>
                <a:t>200</a:t>
              </a:r>
              <a:endParaRPr lang="en-GB" sz="1400" b="1">
                <a:latin typeface="Arial" charset="0"/>
              </a:endParaRPr>
            </a:p>
          </p:txBody>
        </p:sp>
        <p:sp>
          <p:nvSpPr>
            <p:cNvPr id="8444" name="Text Box 252"/>
            <p:cNvSpPr txBox="1">
              <a:spLocks noChangeArrowheads="1"/>
            </p:cNvSpPr>
            <p:nvPr/>
          </p:nvSpPr>
          <p:spPr bwMode="auto">
            <a:xfrm>
              <a:off x="734" y="3600"/>
              <a:ext cx="178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r">
                <a:spcBef>
                  <a:spcPct val="0"/>
                </a:spcBef>
                <a:buFontTx/>
                <a:buNone/>
              </a:pPr>
              <a:r>
                <a:rPr lang="en-US" sz="1400" b="1">
                  <a:latin typeface="Arial" charset="0"/>
                </a:rPr>
                <a:t>0</a:t>
              </a:r>
              <a:endParaRPr lang="en-GB" sz="1400" b="1">
                <a:latin typeface="Arial" charset="0"/>
              </a:endParaRPr>
            </a:p>
          </p:txBody>
        </p:sp>
        <p:sp>
          <p:nvSpPr>
            <p:cNvPr id="8448" name="Text Box 256"/>
            <p:cNvSpPr txBox="1">
              <a:spLocks noChangeArrowheads="1"/>
            </p:cNvSpPr>
            <p:nvPr/>
          </p:nvSpPr>
          <p:spPr bwMode="auto">
            <a:xfrm>
              <a:off x="610" y="720"/>
              <a:ext cx="302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r">
                <a:spcBef>
                  <a:spcPct val="0"/>
                </a:spcBef>
                <a:buFontTx/>
                <a:buNone/>
              </a:pPr>
              <a:r>
                <a:rPr lang="en-US" sz="1400" b="1">
                  <a:latin typeface="Arial" charset="0"/>
                </a:rPr>
                <a:t>800</a:t>
              </a:r>
              <a:endParaRPr lang="en-GB" sz="1400" b="1">
                <a:latin typeface="Arial" charset="0"/>
              </a:endParaRPr>
            </a:p>
          </p:txBody>
        </p:sp>
        <p:sp>
          <p:nvSpPr>
            <p:cNvPr id="8450" name="Text Box 258"/>
            <p:cNvSpPr txBox="1">
              <a:spLocks noChangeArrowheads="1"/>
            </p:cNvSpPr>
            <p:nvPr/>
          </p:nvSpPr>
          <p:spPr bwMode="auto">
            <a:xfrm rot="16200000">
              <a:off x="-134" y="1242"/>
              <a:ext cx="1104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1600">
                  <a:solidFill>
                    <a:schemeClr val="tx2"/>
                  </a:solidFill>
                  <a:latin typeface="Comic Sans MS" pitchFamily="66" charset="0"/>
                </a:rPr>
                <a:t>Temperatur (*C)</a:t>
              </a:r>
              <a:endParaRPr lang="en-GB" sz="1600">
                <a:solidFill>
                  <a:schemeClr val="tx2"/>
                </a:solidFill>
                <a:latin typeface="Comic Sans MS" pitchFamily="66" charset="0"/>
              </a:endParaRPr>
            </a:p>
          </p:txBody>
        </p:sp>
        <p:sp>
          <p:nvSpPr>
            <p:cNvPr id="8451" name="Text Box 259"/>
            <p:cNvSpPr txBox="1">
              <a:spLocks noChangeArrowheads="1"/>
            </p:cNvSpPr>
            <p:nvPr/>
          </p:nvSpPr>
          <p:spPr bwMode="auto">
            <a:xfrm>
              <a:off x="4556" y="3840"/>
              <a:ext cx="724" cy="3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1600">
                  <a:solidFill>
                    <a:schemeClr val="tx2"/>
                  </a:solidFill>
                  <a:latin typeface="Comic Sans MS" pitchFamily="66" charset="0"/>
                </a:rPr>
                <a:t>Waktu  </a:t>
              </a:r>
              <a:r>
                <a:rPr lang="en-US" sz="1600">
                  <a:solidFill>
                    <a:schemeClr val="tx2"/>
                  </a:solidFill>
                  <a:latin typeface="Comic Sans MS" pitchFamily="66" charset="0"/>
                  <a:sym typeface="Wingdings" pitchFamily="2" charset="2"/>
                </a:rPr>
                <a:t>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en-US" sz="1600">
                  <a:solidFill>
                    <a:schemeClr val="tx2"/>
                  </a:solidFill>
                  <a:latin typeface="Comic Sans MS" pitchFamily="66" charset="0"/>
                  <a:sym typeface="Wingdings" pitchFamily="2" charset="2"/>
                </a:rPr>
                <a:t>(detik)</a:t>
              </a:r>
              <a:endParaRPr lang="en-GB" sz="1600">
                <a:solidFill>
                  <a:schemeClr val="tx2"/>
                </a:solidFill>
                <a:latin typeface="Comic Sans MS" pitchFamily="66" charset="0"/>
              </a:endParaRPr>
            </a:p>
          </p:txBody>
        </p:sp>
        <p:sp>
          <p:nvSpPr>
            <p:cNvPr id="8452" name="Text Box 260"/>
            <p:cNvSpPr txBox="1">
              <a:spLocks noChangeArrowheads="1"/>
            </p:cNvSpPr>
            <p:nvPr/>
          </p:nvSpPr>
          <p:spPr bwMode="auto">
            <a:xfrm>
              <a:off x="1646" y="3744"/>
              <a:ext cx="178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r">
                <a:spcBef>
                  <a:spcPct val="0"/>
                </a:spcBef>
                <a:buFontTx/>
                <a:buNone/>
              </a:pPr>
              <a:r>
                <a:rPr lang="en-US" sz="1400" b="1">
                  <a:latin typeface="Arial" charset="0"/>
                </a:rPr>
                <a:t>1</a:t>
              </a:r>
              <a:endParaRPr lang="en-GB" sz="1400" b="1">
                <a:latin typeface="Arial" charset="0"/>
              </a:endParaRPr>
            </a:p>
          </p:txBody>
        </p:sp>
        <p:sp>
          <p:nvSpPr>
            <p:cNvPr id="8453" name="Text Box 261"/>
            <p:cNvSpPr txBox="1">
              <a:spLocks noChangeArrowheads="1"/>
            </p:cNvSpPr>
            <p:nvPr/>
          </p:nvSpPr>
          <p:spPr bwMode="auto">
            <a:xfrm>
              <a:off x="2352" y="3744"/>
              <a:ext cx="240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r">
                <a:spcBef>
                  <a:spcPct val="0"/>
                </a:spcBef>
                <a:buFontTx/>
                <a:buNone/>
              </a:pPr>
              <a:r>
                <a:rPr lang="en-US" sz="1400" b="1">
                  <a:latin typeface="Arial" charset="0"/>
                </a:rPr>
                <a:t>10</a:t>
              </a:r>
              <a:endParaRPr lang="en-GB" sz="1400" b="1">
                <a:latin typeface="Arial" charset="0"/>
              </a:endParaRPr>
            </a:p>
          </p:txBody>
        </p:sp>
        <p:sp>
          <p:nvSpPr>
            <p:cNvPr id="8454" name="Text Box 262"/>
            <p:cNvSpPr txBox="1">
              <a:spLocks noChangeArrowheads="1"/>
            </p:cNvSpPr>
            <p:nvPr/>
          </p:nvSpPr>
          <p:spPr bwMode="auto">
            <a:xfrm>
              <a:off x="3106" y="3744"/>
              <a:ext cx="302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r">
                <a:spcBef>
                  <a:spcPct val="0"/>
                </a:spcBef>
                <a:buFontTx/>
                <a:buNone/>
              </a:pPr>
              <a:r>
                <a:rPr lang="en-US" sz="1400" b="1">
                  <a:latin typeface="Arial" charset="0"/>
                </a:rPr>
                <a:t>100</a:t>
              </a:r>
              <a:endParaRPr lang="en-GB" sz="1400" b="1">
                <a:latin typeface="Arial" charset="0"/>
              </a:endParaRPr>
            </a:p>
          </p:txBody>
        </p:sp>
        <p:sp>
          <p:nvSpPr>
            <p:cNvPr id="8455" name="Text Box 263"/>
            <p:cNvSpPr txBox="1">
              <a:spLocks noChangeArrowheads="1"/>
            </p:cNvSpPr>
            <p:nvPr/>
          </p:nvSpPr>
          <p:spPr bwMode="auto">
            <a:xfrm>
              <a:off x="3860" y="3744"/>
              <a:ext cx="364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r">
                <a:spcBef>
                  <a:spcPct val="0"/>
                </a:spcBef>
                <a:buFontTx/>
                <a:buNone/>
              </a:pPr>
              <a:r>
                <a:rPr lang="en-US" sz="1400" b="1">
                  <a:latin typeface="Arial" charset="0"/>
                </a:rPr>
                <a:t>1000</a:t>
              </a:r>
              <a:endParaRPr lang="en-GB" sz="1400" b="1">
                <a:latin typeface="Arial" charset="0"/>
              </a:endParaRPr>
            </a:p>
          </p:txBody>
        </p:sp>
      </p:grpSp>
      <p:sp>
        <p:nvSpPr>
          <p:cNvPr id="8461" name="Freeform 269"/>
          <p:cNvSpPr>
            <a:spLocks/>
          </p:cNvSpPr>
          <p:nvPr/>
        </p:nvSpPr>
        <p:spPr bwMode="auto">
          <a:xfrm>
            <a:off x="2743200" y="1752600"/>
            <a:ext cx="2895600" cy="2819400"/>
          </a:xfrm>
          <a:custGeom>
            <a:avLst/>
            <a:gdLst/>
            <a:ahLst/>
            <a:cxnLst>
              <a:cxn ang="0">
                <a:pos x="1864" y="0"/>
              </a:cxn>
              <a:cxn ang="0">
                <a:pos x="808" y="144"/>
              </a:cxn>
              <a:cxn ang="0">
                <a:pos x="184" y="336"/>
              </a:cxn>
              <a:cxn ang="0">
                <a:pos x="40" y="576"/>
              </a:cxn>
              <a:cxn ang="0">
                <a:pos x="424" y="912"/>
              </a:cxn>
              <a:cxn ang="0">
                <a:pos x="808" y="1104"/>
              </a:cxn>
              <a:cxn ang="0">
                <a:pos x="1528" y="1488"/>
              </a:cxn>
              <a:cxn ang="0">
                <a:pos x="1672" y="1632"/>
              </a:cxn>
              <a:cxn ang="0">
                <a:pos x="1576" y="1728"/>
              </a:cxn>
            </a:cxnLst>
            <a:rect l="0" t="0" r="r" b="b"/>
            <a:pathLst>
              <a:path w="1864" h="1728">
                <a:moveTo>
                  <a:pt x="1864" y="0"/>
                </a:moveTo>
                <a:cubicBezTo>
                  <a:pt x="1476" y="44"/>
                  <a:pt x="1088" y="88"/>
                  <a:pt x="808" y="144"/>
                </a:cubicBezTo>
                <a:cubicBezTo>
                  <a:pt x="528" y="200"/>
                  <a:pt x="312" y="264"/>
                  <a:pt x="184" y="336"/>
                </a:cubicBezTo>
                <a:cubicBezTo>
                  <a:pt x="56" y="408"/>
                  <a:pt x="0" y="480"/>
                  <a:pt x="40" y="576"/>
                </a:cubicBezTo>
                <a:cubicBezTo>
                  <a:pt x="80" y="672"/>
                  <a:pt x="296" y="824"/>
                  <a:pt x="424" y="912"/>
                </a:cubicBezTo>
                <a:cubicBezTo>
                  <a:pt x="552" y="1000"/>
                  <a:pt x="624" y="1008"/>
                  <a:pt x="808" y="1104"/>
                </a:cubicBezTo>
                <a:cubicBezTo>
                  <a:pt x="992" y="1200"/>
                  <a:pt x="1384" y="1400"/>
                  <a:pt x="1528" y="1488"/>
                </a:cubicBezTo>
                <a:cubicBezTo>
                  <a:pt x="1672" y="1576"/>
                  <a:pt x="1664" y="1592"/>
                  <a:pt x="1672" y="1632"/>
                </a:cubicBezTo>
                <a:cubicBezTo>
                  <a:pt x="1680" y="1672"/>
                  <a:pt x="1628" y="1700"/>
                  <a:pt x="1576" y="1728"/>
                </a:cubicBezTo>
              </a:path>
            </a:pathLst>
          </a:custGeom>
          <a:noFill/>
          <a:ln w="28575" cap="flat" cmpd="sng">
            <a:solidFill>
              <a:srgbClr val="6666FF"/>
            </a:solidFill>
            <a:prstDash val="solid"/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endParaRPr lang="id-ID"/>
          </a:p>
        </p:txBody>
      </p:sp>
      <p:cxnSp>
        <p:nvCxnSpPr>
          <p:cNvPr id="8462" name="AutoShape 270"/>
          <p:cNvCxnSpPr>
            <a:cxnSpLocks noChangeShapeType="1"/>
          </p:cNvCxnSpPr>
          <p:nvPr/>
        </p:nvCxnSpPr>
        <p:spPr bwMode="auto">
          <a:xfrm>
            <a:off x="1524000" y="4572000"/>
            <a:ext cx="6096000" cy="0"/>
          </a:xfrm>
          <a:prstGeom prst="straightConnector1">
            <a:avLst/>
          </a:prstGeom>
          <a:noFill/>
          <a:ln w="28575">
            <a:solidFill>
              <a:srgbClr val="FF9900"/>
            </a:solidFill>
            <a:round/>
            <a:headEnd/>
            <a:tailEnd/>
          </a:ln>
          <a:effectLst/>
        </p:spPr>
      </p:cxnSp>
      <p:sp>
        <p:nvSpPr>
          <p:cNvPr id="8463" name="Text Box 271"/>
          <p:cNvSpPr txBox="1">
            <a:spLocks noChangeArrowheads="1"/>
          </p:cNvSpPr>
          <p:nvPr/>
        </p:nvSpPr>
        <p:spPr bwMode="auto">
          <a:xfrm>
            <a:off x="1935163" y="2514600"/>
            <a:ext cx="35083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>
              <a:spcBef>
                <a:spcPct val="0"/>
              </a:spcBef>
              <a:buFontTx/>
              <a:buNone/>
            </a:pPr>
            <a:r>
              <a:rPr lang="en-US" sz="1800">
                <a:solidFill>
                  <a:srgbClr val="0066FF"/>
                </a:solidFill>
                <a:latin typeface="Comic Sans MS" pitchFamily="66" charset="0"/>
              </a:rPr>
              <a:t>A</a:t>
            </a:r>
            <a:endParaRPr lang="en-GB" sz="1800">
              <a:solidFill>
                <a:srgbClr val="0066FF"/>
              </a:solidFill>
              <a:latin typeface="Comic Sans MS" pitchFamily="66" charset="0"/>
            </a:endParaRPr>
          </a:p>
        </p:txBody>
      </p:sp>
      <p:sp>
        <p:nvSpPr>
          <p:cNvPr id="8464" name="Text Box 272"/>
          <p:cNvSpPr txBox="1">
            <a:spLocks noChangeArrowheads="1"/>
          </p:cNvSpPr>
          <p:nvPr/>
        </p:nvSpPr>
        <p:spPr bwMode="auto">
          <a:xfrm>
            <a:off x="1976438" y="4876800"/>
            <a:ext cx="38576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>
              <a:spcBef>
                <a:spcPct val="0"/>
              </a:spcBef>
              <a:buFontTx/>
              <a:buNone/>
            </a:pPr>
            <a:r>
              <a:rPr lang="en-US" sz="1800">
                <a:solidFill>
                  <a:srgbClr val="FF9900"/>
                </a:solidFill>
                <a:latin typeface="Comic Sans MS" pitchFamily="66" charset="0"/>
              </a:rPr>
              <a:t>M</a:t>
            </a:r>
            <a:endParaRPr lang="en-GB" sz="1800">
              <a:solidFill>
                <a:srgbClr val="FF9900"/>
              </a:solidFill>
              <a:latin typeface="Comic Sans MS" pitchFamily="66" charset="0"/>
            </a:endParaRPr>
          </a:p>
        </p:txBody>
      </p:sp>
      <p:sp>
        <p:nvSpPr>
          <p:cNvPr id="8465" name="Text Box 273"/>
          <p:cNvSpPr txBox="1">
            <a:spLocks noChangeArrowheads="1"/>
          </p:cNvSpPr>
          <p:nvPr/>
        </p:nvSpPr>
        <p:spPr bwMode="auto">
          <a:xfrm>
            <a:off x="4649788" y="2514600"/>
            <a:ext cx="30321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>
              <a:spcBef>
                <a:spcPct val="0"/>
              </a:spcBef>
              <a:buFontTx/>
              <a:buNone/>
            </a:pPr>
            <a:r>
              <a:rPr lang="en-US" sz="1800">
                <a:solidFill>
                  <a:srgbClr val="009999"/>
                </a:solidFill>
                <a:latin typeface="Comic Sans MS" pitchFamily="66" charset="0"/>
              </a:rPr>
              <a:t>P</a:t>
            </a:r>
            <a:endParaRPr lang="en-GB" sz="1800">
              <a:solidFill>
                <a:srgbClr val="009999"/>
              </a:solidFill>
              <a:latin typeface="Comic Sans MS" pitchFamily="66" charset="0"/>
            </a:endParaRPr>
          </a:p>
        </p:txBody>
      </p:sp>
      <p:sp>
        <p:nvSpPr>
          <p:cNvPr id="8467" name="Freeform 275"/>
          <p:cNvSpPr>
            <a:spLocks/>
          </p:cNvSpPr>
          <p:nvPr/>
        </p:nvSpPr>
        <p:spPr bwMode="auto">
          <a:xfrm>
            <a:off x="3632200" y="1600200"/>
            <a:ext cx="3606800" cy="2971800"/>
          </a:xfrm>
          <a:custGeom>
            <a:avLst/>
            <a:gdLst/>
            <a:ahLst/>
            <a:cxnLst>
              <a:cxn ang="0">
                <a:pos x="2368" y="1920"/>
              </a:cxn>
              <a:cxn ang="0">
                <a:pos x="1696" y="1632"/>
              </a:cxn>
              <a:cxn ang="0">
                <a:pos x="880" y="1248"/>
              </a:cxn>
              <a:cxn ang="0">
                <a:pos x="208" y="912"/>
              </a:cxn>
              <a:cxn ang="0">
                <a:pos x="16" y="672"/>
              </a:cxn>
              <a:cxn ang="0">
                <a:pos x="160" y="528"/>
              </a:cxn>
              <a:cxn ang="0">
                <a:pos x="976" y="384"/>
              </a:cxn>
              <a:cxn ang="0">
                <a:pos x="1744" y="240"/>
              </a:cxn>
              <a:cxn ang="0">
                <a:pos x="2320" y="0"/>
              </a:cxn>
            </a:cxnLst>
            <a:rect l="0" t="0" r="r" b="b"/>
            <a:pathLst>
              <a:path w="2368" h="1920">
                <a:moveTo>
                  <a:pt x="2368" y="1920"/>
                </a:moveTo>
                <a:cubicBezTo>
                  <a:pt x="2156" y="1832"/>
                  <a:pt x="1944" y="1744"/>
                  <a:pt x="1696" y="1632"/>
                </a:cubicBezTo>
                <a:cubicBezTo>
                  <a:pt x="1448" y="1520"/>
                  <a:pt x="1128" y="1368"/>
                  <a:pt x="880" y="1248"/>
                </a:cubicBezTo>
                <a:cubicBezTo>
                  <a:pt x="632" y="1128"/>
                  <a:pt x="352" y="1008"/>
                  <a:pt x="208" y="912"/>
                </a:cubicBezTo>
                <a:cubicBezTo>
                  <a:pt x="64" y="816"/>
                  <a:pt x="24" y="736"/>
                  <a:pt x="16" y="672"/>
                </a:cubicBezTo>
                <a:cubicBezTo>
                  <a:pt x="8" y="608"/>
                  <a:pt x="0" y="576"/>
                  <a:pt x="160" y="528"/>
                </a:cubicBezTo>
                <a:cubicBezTo>
                  <a:pt x="320" y="480"/>
                  <a:pt x="712" y="432"/>
                  <a:pt x="976" y="384"/>
                </a:cubicBezTo>
                <a:cubicBezTo>
                  <a:pt x="1240" y="336"/>
                  <a:pt x="1520" y="304"/>
                  <a:pt x="1744" y="240"/>
                </a:cubicBezTo>
                <a:cubicBezTo>
                  <a:pt x="1968" y="176"/>
                  <a:pt x="2144" y="88"/>
                  <a:pt x="2320" y="0"/>
                </a:cubicBezTo>
              </a:path>
            </a:pathLst>
          </a:custGeom>
          <a:noFill/>
          <a:ln w="28575" cap="flat" cmpd="sng">
            <a:solidFill>
              <a:srgbClr val="009999"/>
            </a:solidFill>
            <a:prstDash val="solid"/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endParaRPr lang="id-ID"/>
          </a:p>
        </p:txBody>
      </p:sp>
      <p:sp>
        <p:nvSpPr>
          <p:cNvPr id="8468" name="Freeform 276"/>
          <p:cNvSpPr>
            <a:spLocks/>
          </p:cNvSpPr>
          <p:nvPr/>
        </p:nvSpPr>
        <p:spPr bwMode="auto">
          <a:xfrm>
            <a:off x="1676400" y="1295400"/>
            <a:ext cx="2133600" cy="38100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40" y="1152"/>
              </a:cxn>
              <a:cxn ang="0">
                <a:pos x="480" y="2640"/>
              </a:cxn>
              <a:cxn ang="0">
                <a:pos x="576" y="3360"/>
              </a:cxn>
            </a:cxnLst>
            <a:rect l="0" t="0" r="r" b="b"/>
            <a:pathLst>
              <a:path w="576" h="3360">
                <a:moveTo>
                  <a:pt x="0" y="0"/>
                </a:moveTo>
                <a:cubicBezTo>
                  <a:pt x="80" y="356"/>
                  <a:pt x="160" y="712"/>
                  <a:pt x="240" y="1152"/>
                </a:cubicBezTo>
                <a:cubicBezTo>
                  <a:pt x="320" y="1592"/>
                  <a:pt x="424" y="2272"/>
                  <a:pt x="480" y="2640"/>
                </a:cubicBezTo>
                <a:cubicBezTo>
                  <a:pt x="536" y="3008"/>
                  <a:pt x="556" y="3184"/>
                  <a:pt x="576" y="3360"/>
                </a:cubicBezTo>
              </a:path>
            </a:pathLst>
          </a:custGeom>
          <a:noFill/>
          <a:ln w="28575" cap="flat" cmpd="sng">
            <a:solidFill>
              <a:srgbClr val="FF3300"/>
            </a:solidFill>
            <a:prstDash val="solid"/>
            <a:round/>
            <a:headEnd type="none" w="med" len="med"/>
            <a:tailEnd type="arrow" w="med" len="med"/>
          </a:ln>
          <a:effectLst/>
        </p:spPr>
        <p:txBody>
          <a:bodyPr>
            <a:spAutoFit/>
          </a:bodyPr>
          <a:lstStyle/>
          <a:p>
            <a:endParaRPr lang="id-ID"/>
          </a:p>
        </p:txBody>
      </p:sp>
      <p:sp>
        <p:nvSpPr>
          <p:cNvPr id="8469" name="Freeform 277"/>
          <p:cNvSpPr>
            <a:spLocks/>
          </p:cNvSpPr>
          <p:nvPr/>
        </p:nvSpPr>
        <p:spPr bwMode="auto">
          <a:xfrm>
            <a:off x="1752600" y="1295400"/>
            <a:ext cx="3352800" cy="39624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40" y="1152"/>
              </a:cxn>
              <a:cxn ang="0">
                <a:pos x="480" y="2640"/>
              </a:cxn>
              <a:cxn ang="0">
                <a:pos x="576" y="3360"/>
              </a:cxn>
            </a:cxnLst>
            <a:rect l="0" t="0" r="r" b="b"/>
            <a:pathLst>
              <a:path w="576" h="3360">
                <a:moveTo>
                  <a:pt x="0" y="0"/>
                </a:moveTo>
                <a:cubicBezTo>
                  <a:pt x="80" y="356"/>
                  <a:pt x="160" y="712"/>
                  <a:pt x="240" y="1152"/>
                </a:cubicBezTo>
                <a:cubicBezTo>
                  <a:pt x="320" y="1592"/>
                  <a:pt x="424" y="2272"/>
                  <a:pt x="480" y="2640"/>
                </a:cubicBezTo>
                <a:cubicBezTo>
                  <a:pt x="536" y="3008"/>
                  <a:pt x="556" y="3184"/>
                  <a:pt x="576" y="3360"/>
                </a:cubicBezTo>
              </a:path>
            </a:pathLst>
          </a:custGeom>
          <a:noFill/>
          <a:ln w="28575" cap="flat" cmpd="sng">
            <a:solidFill>
              <a:srgbClr val="FF66FF"/>
            </a:solidFill>
            <a:prstDash val="solid"/>
            <a:round/>
            <a:headEnd type="none" w="med" len="med"/>
            <a:tailEnd type="arrow" w="med" len="med"/>
          </a:ln>
          <a:effectLst/>
        </p:spPr>
        <p:txBody>
          <a:bodyPr>
            <a:spAutoFit/>
          </a:bodyPr>
          <a:lstStyle/>
          <a:p>
            <a:endParaRPr lang="id-ID"/>
          </a:p>
        </p:txBody>
      </p:sp>
      <p:sp>
        <p:nvSpPr>
          <p:cNvPr id="8470" name="Freeform 278"/>
          <p:cNvSpPr>
            <a:spLocks/>
          </p:cNvSpPr>
          <p:nvPr/>
        </p:nvSpPr>
        <p:spPr bwMode="auto">
          <a:xfrm>
            <a:off x="1752600" y="1295400"/>
            <a:ext cx="4648200" cy="39624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40" y="1152"/>
              </a:cxn>
              <a:cxn ang="0">
                <a:pos x="480" y="2640"/>
              </a:cxn>
              <a:cxn ang="0">
                <a:pos x="576" y="3360"/>
              </a:cxn>
            </a:cxnLst>
            <a:rect l="0" t="0" r="r" b="b"/>
            <a:pathLst>
              <a:path w="576" h="3360">
                <a:moveTo>
                  <a:pt x="0" y="0"/>
                </a:moveTo>
                <a:cubicBezTo>
                  <a:pt x="80" y="356"/>
                  <a:pt x="160" y="712"/>
                  <a:pt x="240" y="1152"/>
                </a:cubicBezTo>
                <a:cubicBezTo>
                  <a:pt x="320" y="1592"/>
                  <a:pt x="424" y="2272"/>
                  <a:pt x="480" y="2640"/>
                </a:cubicBezTo>
                <a:cubicBezTo>
                  <a:pt x="536" y="3008"/>
                  <a:pt x="556" y="3184"/>
                  <a:pt x="576" y="3360"/>
                </a:cubicBezTo>
              </a:path>
            </a:pathLst>
          </a:custGeom>
          <a:noFill/>
          <a:ln w="28575" cap="flat" cmpd="sng">
            <a:solidFill>
              <a:srgbClr val="33CC33"/>
            </a:solidFill>
            <a:prstDash val="solid"/>
            <a:round/>
            <a:headEnd type="none" w="med" len="med"/>
            <a:tailEnd type="arrow" w="med" len="med"/>
          </a:ln>
          <a:effectLst/>
        </p:spPr>
        <p:txBody>
          <a:bodyPr>
            <a:spAutoFit/>
          </a:bodyPr>
          <a:lstStyle/>
          <a:p>
            <a:endParaRPr lang="id-ID"/>
          </a:p>
        </p:txBody>
      </p:sp>
      <p:sp>
        <p:nvSpPr>
          <p:cNvPr id="8471" name="Text Box 279"/>
          <p:cNvSpPr txBox="1">
            <a:spLocks noChangeArrowheads="1"/>
          </p:cNvSpPr>
          <p:nvPr/>
        </p:nvSpPr>
        <p:spPr bwMode="auto">
          <a:xfrm rot="3900000">
            <a:off x="3225006" y="4040982"/>
            <a:ext cx="744537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1600" b="1">
                <a:solidFill>
                  <a:srgbClr val="FF3300"/>
                </a:solidFill>
                <a:latin typeface="Comic Sans MS" pitchFamily="66" charset="0"/>
              </a:rPr>
              <a:t>water</a:t>
            </a:r>
            <a:endParaRPr lang="en-GB" sz="1600" b="1">
              <a:solidFill>
                <a:srgbClr val="FF3300"/>
              </a:solidFill>
              <a:latin typeface="Comic Sans MS" pitchFamily="66" charset="0"/>
            </a:endParaRPr>
          </a:p>
        </p:txBody>
      </p:sp>
      <p:sp>
        <p:nvSpPr>
          <p:cNvPr id="8472" name="Text Box 280"/>
          <p:cNvSpPr txBox="1">
            <a:spLocks noChangeArrowheads="1"/>
          </p:cNvSpPr>
          <p:nvPr/>
        </p:nvSpPr>
        <p:spPr bwMode="auto">
          <a:xfrm rot="3300000">
            <a:off x="4538662" y="4202113"/>
            <a:ext cx="4032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1600" b="1">
                <a:solidFill>
                  <a:srgbClr val="FF66FF"/>
                </a:solidFill>
                <a:latin typeface="Comic Sans MS" pitchFamily="66" charset="0"/>
              </a:rPr>
              <a:t>oil</a:t>
            </a:r>
            <a:endParaRPr lang="en-GB" sz="1600" b="1">
              <a:solidFill>
                <a:srgbClr val="FF66FF"/>
              </a:solidFill>
              <a:latin typeface="Comic Sans MS" pitchFamily="66" charset="0"/>
            </a:endParaRPr>
          </a:p>
        </p:txBody>
      </p:sp>
      <p:sp>
        <p:nvSpPr>
          <p:cNvPr id="8473" name="Text Box 281"/>
          <p:cNvSpPr txBox="1">
            <a:spLocks noChangeArrowheads="1"/>
          </p:cNvSpPr>
          <p:nvPr/>
        </p:nvSpPr>
        <p:spPr bwMode="auto">
          <a:xfrm rot="2700000">
            <a:off x="5625306" y="4185444"/>
            <a:ext cx="452438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1600" b="1">
                <a:solidFill>
                  <a:srgbClr val="33CC33"/>
                </a:solidFill>
                <a:latin typeface="Comic Sans MS" pitchFamily="66" charset="0"/>
              </a:rPr>
              <a:t>air</a:t>
            </a:r>
            <a:endParaRPr lang="en-GB" sz="1600" b="1">
              <a:solidFill>
                <a:srgbClr val="33CC33"/>
              </a:solidFill>
              <a:latin typeface="Comic Sans MS" pitchFamily="66" charset="0"/>
            </a:endParaRPr>
          </a:p>
        </p:txBody>
      </p:sp>
      <p:sp>
        <p:nvSpPr>
          <p:cNvPr id="8474" name="Text Box 282"/>
          <p:cNvSpPr txBox="1">
            <a:spLocks noChangeArrowheads="1"/>
          </p:cNvSpPr>
          <p:nvPr/>
        </p:nvSpPr>
        <p:spPr bwMode="auto">
          <a:xfrm>
            <a:off x="3452813" y="5310188"/>
            <a:ext cx="86677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1600" b="1">
                <a:solidFill>
                  <a:srgbClr val="FF3300"/>
                </a:solidFill>
                <a:latin typeface="Comic Sans MS" pitchFamily="66" charset="0"/>
              </a:rPr>
              <a:t>95% M</a:t>
            </a:r>
            <a:endParaRPr lang="en-GB" sz="1600" b="1">
              <a:solidFill>
                <a:srgbClr val="FF3300"/>
              </a:solidFill>
              <a:latin typeface="Comic Sans MS" pitchFamily="66" charset="0"/>
            </a:endParaRPr>
          </a:p>
        </p:txBody>
      </p:sp>
      <p:sp>
        <p:nvSpPr>
          <p:cNvPr id="8475" name="Text Box 283"/>
          <p:cNvSpPr txBox="1">
            <a:spLocks noChangeArrowheads="1"/>
          </p:cNvSpPr>
          <p:nvPr/>
        </p:nvSpPr>
        <p:spPr bwMode="auto">
          <a:xfrm>
            <a:off x="4724400" y="5302250"/>
            <a:ext cx="866775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1600" b="1">
                <a:solidFill>
                  <a:srgbClr val="FF66FF"/>
                </a:solidFill>
                <a:latin typeface="Comic Sans MS" pitchFamily="66" charset="0"/>
              </a:rPr>
              <a:t>50% M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sz="1600" b="1">
                <a:solidFill>
                  <a:srgbClr val="FF66FF"/>
                </a:solidFill>
                <a:latin typeface="Comic Sans MS" pitchFamily="66" charset="0"/>
              </a:rPr>
              <a:t>50% P</a:t>
            </a:r>
            <a:endParaRPr lang="en-GB" sz="1600" b="1">
              <a:solidFill>
                <a:srgbClr val="FF66FF"/>
              </a:solidFill>
              <a:latin typeface="Comic Sans MS" pitchFamily="66" charset="0"/>
            </a:endParaRPr>
          </a:p>
        </p:txBody>
      </p:sp>
      <p:sp>
        <p:nvSpPr>
          <p:cNvPr id="8477" name="Text Box 285"/>
          <p:cNvSpPr txBox="1">
            <a:spLocks noChangeArrowheads="1"/>
          </p:cNvSpPr>
          <p:nvPr/>
        </p:nvSpPr>
        <p:spPr bwMode="auto">
          <a:xfrm>
            <a:off x="6396038" y="5302250"/>
            <a:ext cx="919162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1600" b="1">
                <a:solidFill>
                  <a:srgbClr val="33CC33"/>
                </a:solidFill>
                <a:latin typeface="Comic Sans MS" pitchFamily="66" charset="0"/>
              </a:rPr>
              <a:t>100% P</a:t>
            </a:r>
            <a:endParaRPr lang="en-GB" sz="1600" b="1">
              <a:solidFill>
                <a:srgbClr val="33CC33"/>
              </a:solidFill>
              <a:latin typeface="Comic Sans MS" pitchFamily="66" charset="0"/>
            </a:endParaRPr>
          </a:p>
        </p:txBody>
      </p:sp>
      <p:sp>
        <p:nvSpPr>
          <p:cNvPr id="8478" name="Text Box 286"/>
          <p:cNvSpPr txBox="1">
            <a:spLocks noChangeArrowheads="1"/>
          </p:cNvSpPr>
          <p:nvPr/>
        </p:nvSpPr>
        <p:spPr bwMode="auto">
          <a:xfrm>
            <a:off x="2971800" y="685800"/>
            <a:ext cx="309721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1400" b="1">
                <a:solidFill>
                  <a:srgbClr val="0033CC"/>
                </a:solidFill>
                <a:latin typeface="Comic Sans MS" pitchFamily="66" charset="0"/>
              </a:rPr>
              <a:t>Baja Karbon 0,7% (bukan paduan)</a:t>
            </a:r>
            <a:endParaRPr lang="en-GB" sz="1400" b="1">
              <a:solidFill>
                <a:srgbClr val="0033CC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75"/>
                                        <p:tgtEl>
                                          <p:spTgt spid="8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75"/>
                                        <p:tgtEl>
                                          <p:spTgt spid="84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8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8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8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8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84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84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84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84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8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84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84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84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84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3" dur="500"/>
                                        <p:tgtEl>
                                          <p:spTgt spid="8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84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84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84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84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83" grpId="0" autoUpdateAnimBg="0"/>
      <p:bldP spid="8461" grpId="0" animBg="1"/>
      <p:bldP spid="8463" grpId="0" autoUpdateAnimBg="0"/>
      <p:bldP spid="8464" grpId="0" autoUpdateAnimBg="0"/>
      <p:bldP spid="8465" grpId="0" autoUpdateAnimBg="0"/>
      <p:bldP spid="8467" grpId="0" animBg="1"/>
      <p:bldP spid="8468" grpId="0" animBg="1"/>
      <p:bldP spid="8469" grpId="0" animBg="1"/>
      <p:bldP spid="8470" grpId="0" animBg="1"/>
      <p:bldP spid="8471" grpId="0" autoUpdateAnimBg="0"/>
      <p:bldP spid="8472" grpId="0" autoUpdateAnimBg="0"/>
      <p:bldP spid="8473" grpId="0" autoUpdateAnimBg="0"/>
      <p:bldP spid="8474" grpId="0" autoUpdateAnimBg="0"/>
      <p:bldP spid="8475" grpId="0" autoUpdateAnimBg="0"/>
      <p:bldP spid="8477" grpId="0" autoUpdateAnimBg="0"/>
      <p:bldP spid="8478" grpId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74" name="Rectangle 58"/>
          <p:cNvSpPr>
            <a:spLocks noGrp="1" noChangeArrowheads="1"/>
          </p:cNvSpPr>
          <p:nvPr>
            <p:ph type="title" idx="4294967295"/>
          </p:nvPr>
        </p:nvSpPr>
        <p:spPr>
          <a:xfrm>
            <a:off x="685800" y="228600"/>
            <a:ext cx="7772400" cy="533400"/>
          </a:xfrm>
        </p:spPr>
        <p:txBody>
          <a:bodyPr/>
          <a:lstStyle/>
          <a:p>
            <a:r>
              <a:rPr lang="en-US" sz="2400"/>
              <a:t>Contoh TTT Diagram (2)</a:t>
            </a:r>
            <a:endParaRPr lang="en-GB" sz="2400"/>
          </a:p>
        </p:txBody>
      </p:sp>
      <p:grpSp>
        <p:nvGrpSpPr>
          <p:cNvPr id="2" name="Group 95"/>
          <p:cNvGrpSpPr>
            <a:grpSpLocks/>
          </p:cNvGrpSpPr>
          <p:nvPr/>
        </p:nvGrpSpPr>
        <p:grpSpPr bwMode="auto">
          <a:xfrm>
            <a:off x="495300" y="1143000"/>
            <a:ext cx="7886700" cy="5534025"/>
            <a:chOff x="312" y="720"/>
            <a:chExt cx="4968" cy="3486"/>
          </a:xfrm>
        </p:grpSpPr>
        <p:sp>
          <p:nvSpPr>
            <p:cNvPr id="9219" name="Rectangle 3"/>
            <p:cNvSpPr>
              <a:spLocks noChangeArrowheads="1"/>
            </p:cNvSpPr>
            <p:nvPr/>
          </p:nvSpPr>
          <p:spPr bwMode="auto">
            <a:xfrm>
              <a:off x="4032" y="1110"/>
              <a:ext cx="768" cy="3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buFontTx/>
                <a:buNone/>
              </a:pPr>
              <a:endParaRPr lang="id-ID" sz="2800"/>
            </a:p>
          </p:txBody>
        </p:sp>
        <p:sp>
          <p:nvSpPr>
            <p:cNvPr id="9220" name="Rectangle 4"/>
            <p:cNvSpPr>
              <a:spLocks noChangeArrowheads="1"/>
            </p:cNvSpPr>
            <p:nvPr/>
          </p:nvSpPr>
          <p:spPr bwMode="auto">
            <a:xfrm>
              <a:off x="3264" y="1110"/>
              <a:ext cx="768" cy="3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buFontTx/>
                <a:buNone/>
              </a:pPr>
              <a:endParaRPr lang="id-ID" sz="2800"/>
            </a:p>
          </p:txBody>
        </p:sp>
        <p:sp>
          <p:nvSpPr>
            <p:cNvPr id="9221" name="Rectangle 5"/>
            <p:cNvSpPr>
              <a:spLocks noChangeArrowheads="1"/>
            </p:cNvSpPr>
            <p:nvPr/>
          </p:nvSpPr>
          <p:spPr bwMode="auto">
            <a:xfrm>
              <a:off x="2496" y="1110"/>
              <a:ext cx="768" cy="3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buFontTx/>
                <a:buNone/>
              </a:pPr>
              <a:endParaRPr lang="id-ID" sz="2800"/>
            </a:p>
          </p:txBody>
        </p:sp>
        <p:sp>
          <p:nvSpPr>
            <p:cNvPr id="9222" name="Rectangle 6"/>
            <p:cNvSpPr>
              <a:spLocks noChangeArrowheads="1"/>
            </p:cNvSpPr>
            <p:nvPr/>
          </p:nvSpPr>
          <p:spPr bwMode="auto">
            <a:xfrm>
              <a:off x="1728" y="1110"/>
              <a:ext cx="768" cy="3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buFontTx/>
                <a:buNone/>
              </a:pPr>
              <a:endParaRPr lang="id-ID" sz="2800"/>
            </a:p>
          </p:txBody>
        </p:sp>
        <p:sp>
          <p:nvSpPr>
            <p:cNvPr id="9223" name="Rectangle 7"/>
            <p:cNvSpPr>
              <a:spLocks noChangeArrowheads="1"/>
            </p:cNvSpPr>
            <p:nvPr/>
          </p:nvSpPr>
          <p:spPr bwMode="auto">
            <a:xfrm>
              <a:off x="960" y="1110"/>
              <a:ext cx="768" cy="3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buFontTx/>
                <a:buNone/>
              </a:pPr>
              <a:endParaRPr lang="id-ID" sz="2800"/>
            </a:p>
          </p:txBody>
        </p:sp>
        <p:sp>
          <p:nvSpPr>
            <p:cNvPr id="9224" name="Rectangle 8"/>
            <p:cNvSpPr>
              <a:spLocks noChangeArrowheads="1"/>
            </p:cNvSpPr>
            <p:nvPr/>
          </p:nvSpPr>
          <p:spPr bwMode="auto">
            <a:xfrm>
              <a:off x="4032" y="784"/>
              <a:ext cx="768" cy="3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buFontTx/>
                <a:buNone/>
              </a:pPr>
              <a:endParaRPr lang="id-ID" sz="2800"/>
            </a:p>
          </p:txBody>
        </p:sp>
        <p:sp>
          <p:nvSpPr>
            <p:cNvPr id="9225" name="Rectangle 9"/>
            <p:cNvSpPr>
              <a:spLocks noChangeArrowheads="1"/>
            </p:cNvSpPr>
            <p:nvPr/>
          </p:nvSpPr>
          <p:spPr bwMode="auto">
            <a:xfrm>
              <a:off x="3264" y="784"/>
              <a:ext cx="768" cy="3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buFontTx/>
                <a:buNone/>
              </a:pPr>
              <a:endParaRPr lang="id-ID" sz="2800"/>
            </a:p>
          </p:txBody>
        </p:sp>
        <p:sp>
          <p:nvSpPr>
            <p:cNvPr id="9226" name="Rectangle 10"/>
            <p:cNvSpPr>
              <a:spLocks noChangeArrowheads="1"/>
            </p:cNvSpPr>
            <p:nvPr/>
          </p:nvSpPr>
          <p:spPr bwMode="auto">
            <a:xfrm>
              <a:off x="2496" y="784"/>
              <a:ext cx="768" cy="3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buFontTx/>
                <a:buNone/>
              </a:pPr>
              <a:endParaRPr lang="id-ID" sz="2800"/>
            </a:p>
          </p:txBody>
        </p:sp>
        <p:sp>
          <p:nvSpPr>
            <p:cNvPr id="9227" name="Rectangle 11"/>
            <p:cNvSpPr>
              <a:spLocks noChangeArrowheads="1"/>
            </p:cNvSpPr>
            <p:nvPr/>
          </p:nvSpPr>
          <p:spPr bwMode="auto">
            <a:xfrm>
              <a:off x="1728" y="784"/>
              <a:ext cx="768" cy="3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buFontTx/>
                <a:buNone/>
              </a:pPr>
              <a:endParaRPr lang="id-ID" sz="2800"/>
            </a:p>
          </p:txBody>
        </p:sp>
        <p:sp>
          <p:nvSpPr>
            <p:cNvPr id="9228" name="Rectangle 12"/>
            <p:cNvSpPr>
              <a:spLocks noChangeArrowheads="1"/>
            </p:cNvSpPr>
            <p:nvPr/>
          </p:nvSpPr>
          <p:spPr bwMode="auto">
            <a:xfrm>
              <a:off x="960" y="784"/>
              <a:ext cx="768" cy="3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buFontTx/>
                <a:buNone/>
              </a:pPr>
              <a:endParaRPr lang="id-ID" sz="2800"/>
            </a:p>
          </p:txBody>
        </p:sp>
        <p:sp>
          <p:nvSpPr>
            <p:cNvPr id="9229" name="Rectangle 13"/>
            <p:cNvSpPr>
              <a:spLocks noChangeArrowheads="1"/>
            </p:cNvSpPr>
            <p:nvPr/>
          </p:nvSpPr>
          <p:spPr bwMode="auto">
            <a:xfrm>
              <a:off x="4032" y="1850"/>
              <a:ext cx="768" cy="3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buFontTx/>
                <a:buNone/>
              </a:pPr>
              <a:endParaRPr lang="id-ID" sz="2800"/>
            </a:p>
          </p:txBody>
        </p:sp>
        <p:sp>
          <p:nvSpPr>
            <p:cNvPr id="9230" name="Rectangle 14"/>
            <p:cNvSpPr>
              <a:spLocks noChangeArrowheads="1"/>
            </p:cNvSpPr>
            <p:nvPr/>
          </p:nvSpPr>
          <p:spPr bwMode="auto">
            <a:xfrm>
              <a:off x="3264" y="1850"/>
              <a:ext cx="768" cy="3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buFontTx/>
                <a:buNone/>
              </a:pPr>
              <a:endParaRPr lang="id-ID" sz="2800"/>
            </a:p>
          </p:txBody>
        </p:sp>
        <p:sp>
          <p:nvSpPr>
            <p:cNvPr id="9231" name="Rectangle 15"/>
            <p:cNvSpPr>
              <a:spLocks noChangeArrowheads="1"/>
            </p:cNvSpPr>
            <p:nvPr/>
          </p:nvSpPr>
          <p:spPr bwMode="auto">
            <a:xfrm>
              <a:off x="2496" y="1850"/>
              <a:ext cx="768" cy="3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buFontTx/>
                <a:buNone/>
              </a:pPr>
              <a:endParaRPr lang="id-ID" sz="2800"/>
            </a:p>
          </p:txBody>
        </p:sp>
        <p:sp>
          <p:nvSpPr>
            <p:cNvPr id="9232" name="Rectangle 16"/>
            <p:cNvSpPr>
              <a:spLocks noChangeArrowheads="1"/>
            </p:cNvSpPr>
            <p:nvPr/>
          </p:nvSpPr>
          <p:spPr bwMode="auto">
            <a:xfrm>
              <a:off x="1728" y="1850"/>
              <a:ext cx="768" cy="3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buFontTx/>
                <a:buNone/>
              </a:pPr>
              <a:endParaRPr lang="id-ID" sz="2800"/>
            </a:p>
          </p:txBody>
        </p:sp>
        <p:sp>
          <p:nvSpPr>
            <p:cNvPr id="9233" name="Rectangle 17"/>
            <p:cNvSpPr>
              <a:spLocks noChangeArrowheads="1"/>
            </p:cNvSpPr>
            <p:nvPr/>
          </p:nvSpPr>
          <p:spPr bwMode="auto">
            <a:xfrm>
              <a:off x="960" y="1850"/>
              <a:ext cx="768" cy="3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buFontTx/>
                <a:buNone/>
              </a:pPr>
              <a:endParaRPr lang="id-ID" sz="2800"/>
            </a:p>
          </p:txBody>
        </p:sp>
        <p:sp>
          <p:nvSpPr>
            <p:cNvPr id="9234" name="Rectangle 18"/>
            <p:cNvSpPr>
              <a:spLocks noChangeArrowheads="1"/>
            </p:cNvSpPr>
            <p:nvPr/>
          </p:nvSpPr>
          <p:spPr bwMode="auto">
            <a:xfrm>
              <a:off x="4032" y="1480"/>
              <a:ext cx="768" cy="3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buFontTx/>
                <a:buNone/>
              </a:pPr>
              <a:endParaRPr lang="id-ID" sz="2800"/>
            </a:p>
          </p:txBody>
        </p:sp>
        <p:sp>
          <p:nvSpPr>
            <p:cNvPr id="9235" name="Rectangle 19"/>
            <p:cNvSpPr>
              <a:spLocks noChangeArrowheads="1"/>
            </p:cNvSpPr>
            <p:nvPr/>
          </p:nvSpPr>
          <p:spPr bwMode="auto">
            <a:xfrm>
              <a:off x="3264" y="1480"/>
              <a:ext cx="768" cy="3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buFontTx/>
                <a:buNone/>
              </a:pPr>
              <a:endParaRPr lang="id-ID" sz="2800"/>
            </a:p>
          </p:txBody>
        </p:sp>
        <p:sp>
          <p:nvSpPr>
            <p:cNvPr id="9236" name="Rectangle 20"/>
            <p:cNvSpPr>
              <a:spLocks noChangeArrowheads="1"/>
            </p:cNvSpPr>
            <p:nvPr/>
          </p:nvSpPr>
          <p:spPr bwMode="auto">
            <a:xfrm>
              <a:off x="2496" y="1480"/>
              <a:ext cx="768" cy="3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buFontTx/>
                <a:buNone/>
              </a:pPr>
              <a:endParaRPr lang="id-ID" sz="2800"/>
            </a:p>
          </p:txBody>
        </p:sp>
        <p:sp>
          <p:nvSpPr>
            <p:cNvPr id="9237" name="Rectangle 21"/>
            <p:cNvSpPr>
              <a:spLocks noChangeArrowheads="1"/>
            </p:cNvSpPr>
            <p:nvPr/>
          </p:nvSpPr>
          <p:spPr bwMode="auto">
            <a:xfrm>
              <a:off x="1728" y="1480"/>
              <a:ext cx="768" cy="3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buFontTx/>
                <a:buNone/>
              </a:pPr>
              <a:endParaRPr lang="id-ID" sz="2800"/>
            </a:p>
          </p:txBody>
        </p:sp>
        <p:sp>
          <p:nvSpPr>
            <p:cNvPr id="9238" name="Rectangle 22"/>
            <p:cNvSpPr>
              <a:spLocks noChangeArrowheads="1"/>
            </p:cNvSpPr>
            <p:nvPr/>
          </p:nvSpPr>
          <p:spPr bwMode="auto">
            <a:xfrm>
              <a:off x="960" y="1480"/>
              <a:ext cx="768" cy="3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buFontTx/>
                <a:buNone/>
              </a:pPr>
              <a:endParaRPr lang="id-ID" sz="2800"/>
            </a:p>
          </p:txBody>
        </p:sp>
        <p:sp>
          <p:nvSpPr>
            <p:cNvPr id="9239" name="Rectangle 23"/>
            <p:cNvSpPr>
              <a:spLocks noChangeArrowheads="1"/>
            </p:cNvSpPr>
            <p:nvPr/>
          </p:nvSpPr>
          <p:spPr bwMode="auto">
            <a:xfrm>
              <a:off x="4032" y="3312"/>
              <a:ext cx="768" cy="3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buFontTx/>
                <a:buNone/>
              </a:pPr>
              <a:endParaRPr lang="id-ID" sz="2800"/>
            </a:p>
          </p:txBody>
        </p:sp>
        <p:sp>
          <p:nvSpPr>
            <p:cNvPr id="9240" name="Rectangle 24"/>
            <p:cNvSpPr>
              <a:spLocks noChangeArrowheads="1"/>
            </p:cNvSpPr>
            <p:nvPr/>
          </p:nvSpPr>
          <p:spPr bwMode="auto">
            <a:xfrm>
              <a:off x="3264" y="3312"/>
              <a:ext cx="768" cy="3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buFontTx/>
                <a:buNone/>
              </a:pPr>
              <a:endParaRPr lang="id-ID" sz="2800"/>
            </a:p>
          </p:txBody>
        </p:sp>
        <p:sp>
          <p:nvSpPr>
            <p:cNvPr id="9241" name="Rectangle 25"/>
            <p:cNvSpPr>
              <a:spLocks noChangeArrowheads="1"/>
            </p:cNvSpPr>
            <p:nvPr/>
          </p:nvSpPr>
          <p:spPr bwMode="auto">
            <a:xfrm>
              <a:off x="2496" y="3312"/>
              <a:ext cx="768" cy="3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buFontTx/>
                <a:buNone/>
              </a:pPr>
              <a:endParaRPr lang="id-ID" sz="2800"/>
            </a:p>
          </p:txBody>
        </p:sp>
        <p:sp>
          <p:nvSpPr>
            <p:cNvPr id="9242" name="Rectangle 26"/>
            <p:cNvSpPr>
              <a:spLocks noChangeArrowheads="1"/>
            </p:cNvSpPr>
            <p:nvPr/>
          </p:nvSpPr>
          <p:spPr bwMode="auto">
            <a:xfrm>
              <a:off x="1728" y="3312"/>
              <a:ext cx="768" cy="3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buFontTx/>
                <a:buNone/>
              </a:pPr>
              <a:endParaRPr lang="id-ID" sz="2800"/>
            </a:p>
          </p:txBody>
        </p:sp>
        <p:sp>
          <p:nvSpPr>
            <p:cNvPr id="9243" name="Rectangle 27"/>
            <p:cNvSpPr>
              <a:spLocks noChangeArrowheads="1"/>
            </p:cNvSpPr>
            <p:nvPr/>
          </p:nvSpPr>
          <p:spPr bwMode="auto">
            <a:xfrm>
              <a:off x="960" y="3312"/>
              <a:ext cx="768" cy="3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buFontTx/>
                <a:buNone/>
              </a:pPr>
              <a:endParaRPr lang="id-ID" sz="2800"/>
            </a:p>
          </p:txBody>
        </p:sp>
        <p:sp>
          <p:nvSpPr>
            <p:cNvPr id="9244" name="Rectangle 28"/>
            <p:cNvSpPr>
              <a:spLocks noChangeArrowheads="1"/>
            </p:cNvSpPr>
            <p:nvPr/>
          </p:nvSpPr>
          <p:spPr bwMode="auto">
            <a:xfrm>
              <a:off x="4032" y="2960"/>
              <a:ext cx="768" cy="3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buFontTx/>
                <a:buNone/>
              </a:pPr>
              <a:endParaRPr lang="id-ID" sz="2800"/>
            </a:p>
          </p:txBody>
        </p:sp>
        <p:sp>
          <p:nvSpPr>
            <p:cNvPr id="9245" name="Rectangle 29"/>
            <p:cNvSpPr>
              <a:spLocks noChangeArrowheads="1"/>
            </p:cNvSpPr>
            <p:nvPr/>
          </p:nvSpPr>
          <p:spPr bwMode="auto">
            <a:xfrm>
              <a:off x="3264" y="2960"/>
              <a:ext cx="768" cy="3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buFontTx/>
                <a:buNone/>
              </a:pPr>
              <a:endParaRPr lang="id-ID" sz="2800"/>
            </a:p>
          </p:txBody>
        </p:sp>
        <p:sp>
          <p:nvSpPr>
            <p:cNvPr id="9246" name="Rectangle 30"/>
            <p:cNvSpPr>
              <a:spLocks noChangeArrowheads="1"/>
            </p:cNvSpPr>
            <p:nvPr/>
          </p:nvSpPr>
          <p:spPr bwMode="auto">
            <a:xfrm>
              <a:off x="2496" y="2960"/>
              <a:ext cx="768" cy="3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buFontTx/>
                <a:buNone/>
              </a:pPr>
              <a:endParaRPr lang="id-ID" sz="2800"/>
            </a:p>
          </p:txBody>
        </p:sp>
        <p:sp>
          <p:nvSpPr>
            <p:cNvPr id="9247" name="Rectangle 31"/>
            <p:cNvSpPr>
              <a:spLocks noChangeArrowheads="1"/>
            </p:cNvSpPr>
            <p:nvPr/>
          </p:nvSpPr>
          <p:spPr bwMode="auto">
            <a:xfrm>
              <a:off x="1728" y="2960"/>
              <a:ext cx="768" cy="3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buFontTx/>
                <a:buNone/>
              </a:pPr>
              <a:endParaRPr lang="id-ID" sz="2800"/>
            </a:p>
          </p:txBody>
        </p:sp>
        <p:sp>
          <p:nvSpPr>
            <p:cNvPr id="9248" name="Rectangle 32"/>
            <p:cNvSpPr>
              <a:spLocks noChangeArrowheads="1"/>
            </p:cNvSpPr>
            <p:nvPr/>
          </p:nvSpPr>
          <p:spPr bwMode="auto">
            <a:xfrm>
              <a:off x="960" y="2960"/>
              <a:ext cx="768" cy="3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buFontTx/>
                <a:buNone/>
              </a:pPr>
              <a:endParaRPr lang="id-ID" sz="2800"/>
            </a:p>
          </p:txBody>
        </p:sp>
        <p:sp>
          <p:nvSpPr>
            <p:cNvPr id="9249" name="Rectangle 33"/>
            <p:cNvSpPr>
              <a:spLocks noChangeArrowheads="1"/>
            </p:cNvSpPr>
            <p:nvPr/>
          </p:nvSpPr>
          <p:spPr bwMode="auto">
            <a:xfrm>
              <a:off x="4032" y="2590"/>
              <a:ext cx="768" cy="3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buFontTx/>
                <a:buNone/>
              </a:pPr>
              <a:endParaRPr lang="id-ID" sz="2800"/>
            </a:p>
          </p:txBody>
        </p:sp>
        <p:sp>
          <p:nvSpPr>
            <p:cNvPr id="9250" name="Rectangle 34"/>
            <p:cNvSpPr>
              <a:spLocks noChangeArrowheads="1"/>
            </p:cNvSpPr>
            <p:nvPr/>
          </p:nvSpPr>
          <p:spPr bwMode="auto">
            <a:xfrm>
              <a:off x="3264" y="2590"/>
              <a:ext cx="768" cy="3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buFontTx/>
                <a:buNone/>
              </a:pPr>
              <a:endParaRPr lang="id-ID" sz="2800"/>
            </a:p>
          </p:txBody>
        </p:sp>
        <p:sp>
          <p:nvSpPr>
            <p:cNvPr id="9251" name="Rectangle 35"/>
            <p:cNvSpPr>
              <a:spLocks noChangeArrowheads="1"/>
            </p:cNvSpPr>
            <p:nvPr/>
          </p:nvSpPr>
          <p:spPr bwMode="auto">
            <a:xfrm>
              <a:off x="2496" y="2590"/>
              <a:ext cx="768" cy="3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buFontTx/>
                <a:buNone/>
              </a:pPr>
              <a:endParaRPr lang="id-ID" sz="2800"/>
            </a:p>
          </p:txBody>
        </p:sp>
        <p:sp>
          <p:nvSpPr>
            <p:cNvPr id="9252" name="Rectangle 36"/>
            <p:cNvSpPr>
              <a:spLocks noChangeArrowheads="1"/>
            </p:cNvSpPr>
            <p:nvPr/>
          </p:nvSpPr>
          <p:spPr bwMode="auto">
            <a:xfrm>
              <a:off x="1728" y="2590"/>
              <a:ext cx="768" cy="3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buFontTx/>
                <a:buNone/>
              </a:pPr>
              <a:endParaRPr lang="id-ID" sz="2800"/>
            </a:p>
          </p:txBody>
        </p:sp>
        <p:sp>
          <p:nvSpPr>
            <p:cNvPr id="9253" name="Rectangle 37"/>
            <p:cNvSpPr>
              <a:spLocks noChangeArrowheads="1"/>
            </p:cNvSpPr>
            <p:nvPr/>
          </p:nvSpPr>
          <p:spPr bwMode="auto">
            <a:xfrm>
              <a:off x="960" y="2590"/>
              <a:ext cx="768" cy="3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buFontTx/>
                <a:buNone/>
              </a:pPr>
              <a:endParaRPr lang="id-ID" sz="2800"/>
            </a:p>
          </p:txBody>
        </p:sp>
        <p:sp>
          <p:nvSpPr>
            <p:cNvPr id="9254" name="Rectangle 38"/>
            <p:cNvSpPr>
              <a:spLocks noChangeArrowheads="1"/>
            </p:cNvSpPr>
            <p:nvPr/>
          </p:nvSpPr>
          <p:spPr bwMode="auto">
            <a:xfrm>
              <a:off x="4032" y="2220"/>
              <a:ext cx="768" cy="3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buFontTx/>
                <a:buNone/>
              </a:pPr>
              <a:endParaRPr lang="id-ID" sz="2800"/>
            </a:p>
          </p:txBody>
        </p:sp>
        <p:sp>
          <p:nvSpPr>
            <p:cNvPr id="9255" name="Rectangle 39"/>
            <p:cNvSpPr>
              <a:spLocks noChangeArrowheads="1"/>
            </p:cNvSpPr>
            <p:nvPr/>
          </p:nvSpPr>
          <p:spPr bwMode="auto">
            <a:xfrm>
              <a:off x="3264" y="2220"/>
              <a:ext cx="768" cy="3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buFontTx/>
                <a:buNone/>
              </a:pPr>
              <a:endParaRPr lang="id-ID" sz="2800"/>
            </a:p>
          </p:txBody>
        </p:sp>
        <p:sp>
          <p:nvSpPr>
            <p:cNvPr id="9256" name="Rectangle 40"/>
            <p:cNvSpPr>
              <a:spLocks noChangeArrowheads="1"/>
            </p:cNvSpPr>
            <p:nvPr/>
          </p:nvSpPr>
          <p:spPr bwMode="auto">
            <a:xfrm>
              <a:off x="2496" y="2220"/>
              <a:ext cx="768" cy="3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buFontTx/>
                <a:buNone/>
              </a:pPr>
              <a:endParaRPr lang="id-ID" sz="2800"/>
            </a:p>
          </p:txBody>
        </p:sp>
        <p:sp>
          <p:nvSpPr>
            <p:cNvPr id="9257" name="Rectangle 41"/>
            <p:cNvSpPr>
              <a:spLocks noChangeArrowheads="1"/>
            </p:cNvSpPr>
            <p:nvPr/>
          </p:nvSpPr>
          <p:spPr bwMode="auto">
            <a:xfrm>
              <a:off x="1728" y="2220"/>
              <a:ext cx="768" cy="3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buFontTx/>
                <a:buNone/>
              </a:pPr>
              <a:endParaRPr lang="id-ID" sz="2800"/>
            </a:p>
          </p:txBody>
        </p:sp>
        <p:sp>
          <p:nvSpPr>
            <p:cNvPr id="9258" name="Rectangle 42"/>
            <p:cNvSpPr>
              <a:spLocks noChangeArrowheads="1"/>
            </p:cNvSpPr>
            <p:nvPr/>
          </p:nvSpPr>
          <p:spPr bwMode="auto">
            <a:xfrm>
              <a:off x="960" y="2220"/>
              <a:ext cx="768" cy="3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buFontTx/>
                <a:buNone/>
              </a:pPr>
              <a:endParaRPr lang="id-ID" sz="2800"/>
            </a:p>
          </p:txBody>
        </p:sp>
        <p:sp>
          <p:nvSpPr>
            <p:cNvPr id="9259" name="Line 43"/>
            <p:cNvSpPr>
              <a:spLocks noChangeShapeType="1"/>
            </p:cNvSpPr>
            <p:nvPr/>
          </p:nvSpPr>
          <p:spPr bwMode="auto">
            <a:xfrm>
              <a:off x="960" y="784"/>
              <a:ext cx="3840" cy="0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endParaRPr lang="id-ID"/>
            </a:p>
          </p:txBody>
        </p:sp>
        <p:sp>
          <p:nvSpPr>
            <p:cNvPr id="9260" name="Line 44"/>
            <p:cNvSpPr>
              <a:spLocks noChangeShapeType="1"/>
            </p:cNvSpPr>
            <p:nvPr/>
          </p:nvSpPr>
          <p:spPr bwMode="auto">
            <a:xfrm>
              <a:off x="960" y="2590"/>
              <a:ext cx="3840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endParaRPr lang="id-ID"/>
            </a:p>
          </p:txBody>
        </p:sp>
        <p:sp>
          <p:nvSpPr>
            <p:cNvPr id="9261" name="Line 45"/>
            <p:cNvSpPr>
              <a:spLocks noChangeShapeType="1"/>
            </p:cNvSpPr>
            <p:nvPr/>
          </p:nvSpPr>
          <p:spPr bwMode="auto">
            <a:xfrm>
              <a:off x="960" y="2960"/>
              <a:ext cx="3840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endParaRPr lang="id-ID"/>
            </a:p>
          </p:txBody>
        </p:sp>
        <p:sp>
          <p:nvSpPr>
            <p:cNvPr id="9262" name="Line 46"/>
            <p:cNvSpPr>
              <a:spLocks noChangeShapeType="1"/>
            </p:cNvSpPr>
            <p:nvPr/>
          </p:nvSpPr>
          <p:spPr bwMode="auto">
            <a:xfrm>
              <a:off x="960" y="3312"/>
              <a:ext cx="3840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endParaRPr lang="id-ID"/>
            </a:p>
          </p:txBody>
        </p:sp>
        <p:sp>
          <p:nvSpPr>
            <p:cNvPr id="9263" name="Line 47"/>
            <p:cNvSpPr>
              <a:spLocks noChangeShapeType="1"/>
            </p:cNvSpPr>
            <p:nvPr/>
          </p:nvSpPr>
          <p:spPr bwMode="auto">
            <a:xfrm>
              <a:off x="960" y="3682"/>
              <a:ext cx="3840" cy="0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endParaRPr lang="id-ID"/>
            </a:p>
          </p:txBody>
        </p:sp>
        <p:sp>
          <p:nvSpPr>
            <p:cNvPr id="9264" name="Line 48"/>
            <p:cNvSpPr>
              <a:spLocks noChangeShapeType="1"/>
            </p:cNvSpPr>
            <p:nvPr/>
          </p:nvSpPr>
          <p:spPr bwMode="auto">
            <a:xfrm>
              <a:off x="1728" y="784"/>
              <a:ext cx="0" cy="289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endParaRPr lang="id-ID"/>
            </a:p>
          </p:txBody>
        </p:sp>
        <p:sp>
          <p:nvSpPr>
            <p:cNvPr id="9265" name="Line 49"/>
            <p:cNvSpPr>
              <a:spLocks noChangeShapeType="1"/>
            </p:cNvSpPr>
            <p:nvPr/>
          </p:nvSpPr>
          <p:spPr bwMode="auto">
            <a:xfrm>
              <a:off x="2496" y="784"/>
              <a:ext cx="0" cy="289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endParaRPr lang="id-ID"/>
            </a:p>
          </p:txBody>
        </p:sp>
        <p:sp>
          <p:nvSpPr>
            <p:cNvPr id="9266" name="Line 50"/>
            <p:cNvSpPr>
              <a:spLocks noChangeShapeType="1"/>
            </p:cNvSpPr>
            <p:nvPr/>
          </p:nvSpPr>
          <p:spPr bwMode="auto">
            <a:xfrm>
              <a:off x="3264" y="784"/>
              <a:ext cx="0" cy="289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endParaRPr lang="id-ID"/>
            </a:p>
          </p:txBody>
        </p:sp>
        <p:sp>
          <p:nvSpPr>
            <p:cNvPr id="9267" name="Line 51"/>
            <p:cNvSpPr>
              <a:spLocks noChangeShapeType="1"/>
            </p:cNvSpPr>
            <p:nvPr/>
          </p:nvSpPr>
          <p:spPr bwMode="auto">
            <a:xfrm>
              <a:off x="4032" y="784"/>
              <a:ext cx="0" cy="289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endParaRPr lang="id-ID"/>
            </a:p>
          </p:txBody>
        </p:sp>
        <p:sp>
          <p:nvSpPr>
            <p:cNvPr id="9268" name="Line 52"/>
            <p:cNvSpPr>
              <a:spLocks noChangeShapeType="1"/>
            </p:cNvSpPr>
            <p:nvPr/>
          </p:nvSpPr>
          <p:spPr bwMode="auto">
            <a:xfrm>
              <a:off x="4800" y="784"/>
              <a:ext cx="0" cy="2898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endParaRPr lang="id-ID"/>
            </a:p>
          </p:txBody>
        </p:sp>
        <p:sp>
          <p:nvSpPr>
            <p:cNvPr id="9269" name="Line 53"/>
            <p:cNvSpPr>
              <a:spLocks noChangeShapeType="1"/>
            </p:cNvSpPr>
            <p:nvPr/>
          </p:nvSpPr>
          <p:spPr bwMode="auto">
            <a:xfrm>
              <a:off x="960" y="1850"/>
              <a:ext cx="3840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endParaRPr lang="id-ID"/>
            </a:p>
          </p:txBody>
        </p:sp>
        <p:sp>
          <p:nvSpPr>
            <p:cNvPr id="9270" name="Line 54"/>
            <p:cNvSpPr>
              <a:spLocks noChangeShapeType="1"/>
            </p:cNvSpPr>
            <p:nvPr/>
          </p:nvSpPr>
          <p:spPr bwMode="auto">
            <a:xfrm>
              <a:off x="960" y="2220"/>
              <a:ext cx="3840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endParaRPr lang="id-ID"/>
            </a:p>
          </p:txBody>
        </p:sp>
        <p:sp>
          <p:nvSpPr>
            <p:cNvPr id="9271" name="Line 55"/>
            <p:cNvSpPr>
              <a:spLocks noChangeShapeType="1"/>
            </p:cNvSpPr>
            <p:nvPr/>
          </p:nvSpPr>
          <p:spPr bwMode="auto">
            <a:xfrm>
              <a:off x="960" y="1110"/>
              <a:ext cx="3840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endParaRPr lang="id-ID"/>
            </a:p>
          </p:txBody>
        </p:sp>
        <p:sp>
          <p:nvSpPr>
            <p:cNvPr id="9272" name="Line 56"/>
            <p:cNvSpPr>
              <a:spLocks noChangeShapeType="1"/>
            </p:cNvSpPr>
            <p:nvPr/>
          </p:nvSpPr>
          <p:spPr bwMode="auto">
            <a:xfrm>
              <a:off x="960" y="1480"/>
              <a:ext cx="3840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endParaRPr lang="id-ID"/>
            </a:p>
          </p:txBody>
        </p:sp>
        <p:sp>
          <p:nvSpPr>
            <p:cNvPr id="9273" name="Line 57"/>
            <p:cNvSpPr>
              <a:spLocks noChangeShapeType="1"/>
            </p:cNvSpPr>
            <p:nvPr/>
          </p:nvSpPr>
          <p:spPr bwMode="auto">
            <a:xfrm>
              <a:off x="960" y="784"/>
              <a:ext cx="0" cy="2898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endParaRPr lang="id-ID"/>
            </a:p>
          </p:txBody>
        </p:sp>
        <p:sp>
          <p:nvSpPr>
            <p:cNvPr id="9275" name="Text Box 59"/>
            <p:cNvSpPr txBox="1">
              <a:spLocks noChangeArrowheads="1"/>
            </p:cNvSpPr>
            <p:nvPr/>
          </p:nvSpPr>
          <p:spPr bwMode="auto">
            <a:xfrm>
              <a:off x="610" y="1392"/>
              <a:ext cx="302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r">
                <a:spcBef>
                  <a:spcPct val="0"/>
                </a:spcBef>
                <a:buFontTx/>
                <a:buNone/>
              </a:pPr>
              <a:r>
                <a:rPr lang="en-US" sz="1400" b="1">
                  <a:latin typeface="Arial" charset="0"/>
                </a:rPr>
                <a:t>600</a:t>
              </a:r>
              <a:endParaRPr lang="en-GB" sz="1400" b="1">
                <a:latin typeface="Arial" charset="0"/>
              </a:endParaRPr>
            </a:p>
          </p:txBody>
        </p:sp>
        <p:sp>
          <p:nvSpPr>
            <p:cNvPr id="9276" name="Text Box 60"/>
            <p:cNvSpPr txBox="1">
              <a:spLocks noChangeArrowheads="1"/>
            </p:cNvSpPr>
            <p:nvPr/>
          </p:nvSpPr>
          <p:spPr bwMode="auto">
            <a:xfrm>
              <a:off x="610" y="2112"/>
              <a:ext cx="302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r">
                <a:spcBef>
                  <a:spcPct val="0"/>
                </a:spcBef>
                <a:buFontTx/>
                <a:buNone/>
              </a:pPr>
              <a:r>
                <a:rPr lang="en-US" sz="1400" b="1">
                  <a:latin typeface="Arial" charset="0"/>
                </a:rPr>
                <a:t>400</a:t>
              </a:r>
              <a:endParaRPr lang="en-GB" sz="1400" b="1">
                <a:latin typeface="Arial" charset="0"/>
              </a:endParaRPr>
            </a:p>
          </p:txBody>
        </p:sp>
        <p:sp>
          <p:nvSpPr>
            <p:cNvPr id="9277" name="Text Box 61"/>
            <p:cNvSpPr txBox="1">
              <a:spLocks noChangeArrowheads="1"/>
            </p:cNvSpPr>
            <p:nvPr/>
          </p:nvSpPr>
          <p:spPr bwMode="auto">
            <a:xfrm>
              <a:off x="610" y="2880"/>
              <a:ext cx="302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r">
                <a:spcBef>
                  <a:spcPct val="0"/>
                </a:spcBef>
                <a:buFontTx/>
                <a:buNone/>
              </a:pPr>
              <a:r>
                <a:rPr lang="en-US" sz="1400" b="1">
                  <a:latin typeface="Arial" charset="0"/>
                </a:rPr>
                <a:t>200</a:t>
              </a:r>
              <a:endParaRPr lang="en-GB" sz="1400" b="1">
                <a:latin typeface="Arial" charset="0"/>
              </a:endParaRPr>
            </a:p>
          </p:txBody>
        </p:sp>
        <p:sp>
          <p:nvSpPr>
            <p:cNvPr id="9278" name="Text Box 62"/>
            <p:cNvSpPr txBox="1">
              <a:spLocks noChangeArrowheads="1"/>
            </p:cNvSpPr>
            <p:nvPr/>
          </p:nvSpPr>
          <p:spPr bwMode="auto">
            <a:xfrm>
              <a:off x="734" y="3600"/>
              <a:ext cx="178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r">
                <a:spcBef>
                  <a:spcPct val="0"/>
                </a:spcBef>
                <a:buFontTx/>
                <a:buNone/>
              </a:pPr>
              <a:r>
                <a:rPr lang="en-US" sz="1400" b="1">
                  <a:latin typeface="Arial" charset="0"/>
                </a:rPr>
                <a:t>0</a:t>
              </a:r>
              <a:endParaRPr lang="en-GB" sz="1400" b="1">
                <a:latin typeface="Arial" charset="0"/>
              </a:endParaRPr>
            </a:p>
          </p:txBody>
        </p:sp>
        <p:sp>
          <p:nvSpPr>
            <p:cNvPr id="9279" name="Text Box 63"/>
            <p:cNvSpPr txBox="1">
              <a:spLocks noChangeArrowheads="1"/>
            </p:cNvSpPr>
            <p:nvPr/>
          </p:nvSpPr>
          <p:spPr bwMode="auto">
            <a:xfrm>
              <a:off x="610" y="720"/>
              <a:ext cx="302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r">
                <a:spcBef>
                  <a:spcPct val="0"/>
                </a:spcBef>
                <a:buFontTx/>
                <a:buNone/>
              </a:pPr>
              <a:r>
                <a:rPr lang="en-US" sz="1400" b="1">
                  <a:latin typeface="Arial" charset="0"/>
                </a:rPr>
                <a:t>800</a:t>
              </a:r>
              <a:endParaRPr lang="en-GB" sz="1400" b="1">
                <a:latin typeface="Arial" charset="0"/>
              </a:endParaRPr>
            </a:p>
          </p:txBody>
        </p:sp>
        <p:sp>
          <p:nvSpPr>
            <p:cNvPr id="9280" name="Text Box 64"/>
            <p:cNvSpPr txBox="1">
              <a:spLocks noChangeArrowheads="1"/>
            </p:cNvSpPr>
            <p:nvPr/>
          </p:nvSpPr>
          <p:spPr bwMode="auto">
            <a:xfrm rot="16200000">
              <a:off x="-134" y="1242"/>
              <a:ext cx="1104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1600">
                  <a:solidFill>
                    <a:schemeClr val="tx2"/>
                  </a:solidFill>
                  <a:latin typeface="Comic Sans MS" pitchFamily="66" charset="0"/>
                </a:rPr>
                <a:t>Temperatur (*C)</a:t>
              </a:r>
              <a:endParaRPr lang="en-GB" sz="1600">
                <a:solidFill>
                  <a:schemeClr val="tx2"/>
                </a:solidFill>
                <a:latin typeface="Comic Sans MS" pitchFamily="66" charset="0"/>
              </a:endParaRPr>
            </a:p>
          </p:txBody>
        </p:sp>
        <p:sp>
          <p:nvSpPr>
            <p:cNvPr id="9281" name="Text Box 65"/>
            <p:cNvSpPr txBox="1">
              <a:spLocks noChangeArrowheads="1"/>
            </p:cNvSpPr>
            <p:nvPr/>
          </p:nvSpPr>
          <p:spPr bwMode="auto">
            <a:xfrm>
              <a:off x="4556" y="3840"/>
              <a:ext cx="724" cy="3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1600">
                  <a:solidFill>
                    <a:schemeClr val="tx2"/>
                  </a:solidFill>
                  <a:latin typeface="Comic Sans MS" pitchFamily="66" charset="0"/>
                </a:rPr>
                <a:t>Waktu  </a:t>
              </a:r>
              <a:r>
                <a:rPr lang="en-US" sz="1600">
                  <a:solidFill>
                    <a:schemeClr val="tx2"/>
                  </a:solidFill>
                  <a:latin typeface="Comic Sans MS" pitchFamily="66" charset="0"/>
                  <a:sym typeface="Wingdings" pitchFamily="2" charset="2"/>
                </a:rPr>
                <a:t>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en-US" sz="1600">
                  <a:solidFill>
                    <a:schemeClr val="tx2"/>
                  </a:solidFill>
                  <a:latin typeface="Comic Sans MS" pitchFamily="66" charset="0"/>
                  <a:sym typeface="Wingdings" pitchFamily="2" charset="2"/>
                </a:rPr>
                <a:t>(detik)</a:t>
              </a:r>
              <a:endParaRPr lang="en-GB" sz="1600">
                <a:solidFill>
                  <a:schemeClr val="tx2"/>
                </a:solidFill>
                <a:latin typeface="Comic Sans MS" pitchFamily="66" charset="0"/>
              </a:endParaRPr>
            </a:p>
          </p:txBody>
        </p:sp>
        <p:sp>
          <p:nvSpPr>
            <p:cNvPr id="9282" name="Text Box 66"/>
            <p:cNvSpPr txBox="1">
              <a:spLocks noChangeArrowheads="1"/>
            </p:cNvSpPr>
            <p:nvPr/>
          </p:nvSpPr>
          <p:spPr bwMode="auto">
            <a:xfrm>
              <a:off x="1646" y="3744"/>
              <a:ext cx="178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r">
                <a:spcBef>
                  <a:spcPct val="0"/>
                </a:spcBef>
                <a:buFontTx/>
                <a:buNone/>
              </a:pPr>
              <a:r>
                <a:rPr lang="en-US" sz="1400" b="1">
                  <a:latin typeface="Arial" charset="0"/>
                </a:rPr>
                <a:t>1</a:t>
              </a:r>
              <a:endParaRPr lang="en-GB" sz="1400" b="1">
                <a:latin typeface="Arial" charset="0"/>
              </a:endParaRPr>
            </a:p>
          </p:txBody>
        </p:sp>
        <p:sp>
          <p:nvSpPr>
            <p:cNvPr id="9283" name="Text Box 67"/>
            <p:cNvSpPr txBox="1">
              <a:spLocks noChangeArrowheads="1"/>
            </p:cNvSpPr>
            <p:nvPr/>
          </p:nvSpPr>
          <p:spPr bwMode="auto">
            <a:xfrm>
              <a:off x="2352" y="3744"/>
              <a:ext cx="240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r">
                <a:spcBef>
                  <a:spcPct val="0"/>
                </a:spcBef>
                <a:buFontTx/>
                <a:buNone/>
              </a:pPr>
              <a:r>
                <a:rPr lang="en-US" sz="1400" b="1">
                  <a:latin typeface="Arial" charset="0"/>
                </a:rPr>
                <a:t>10</a:t>
              </a:r>
              <a:endParaRPr lang="en-GB" sz="1400" b="1">
                <a:latin typeface="Arial" charset="0"/>
              </a:endParaRPr>
            </a:p>
          </p:txBody>
        </p:sp>
        <p:sp>
          <p:nvSpPr>
            <p:cNvPr id="9284" name="Text Box 68"/>
            <p:cNvSpPr txBox="1">
              <a:spLocks noChangeArrowheads="1"/>
            </p:cNvSpPr>
            <p:nvPr/>
          </p:nvSpPr>
          <p:spPr bwMode="auto">
            <a:xfrm>
              <a:off x="3106" y="3744"/>
              <a:ext cx="302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r">
                <a:spcBef>
                  <a:spcPct val="0"/>
                </a:spcBef>
                <a:buFontTx/>
                <a:buNone/>
              </a:pPr>
              <a:r>
                <a:rPr lang="en-US" sz="1400" b="1">
                  <a:latin typeface="Arial" charset="0"/>
                </a:rPr>
                <a:t>100</a:t>
              </a:r>
              <a:endParaRPr lang="en-GB" sz="1400" b="1">
                <a:latin typeface="Arial" charset="0"/>
              </a:endParaRPr>
            </a:p>
          </p:txBody>
        </p:sp>
        <p:sp>
          <p:nvSpPr>
            <p:cNvPr id="9285" name="Text Box 69"/>
            <p:cNvSpPr txBox="1">
              <a:spLocks noChangeArrowheads="1"/>
            </p:cNvSpPr>
            <p:nvPr/>
          </p:nvSpPr>
          <p:spPr bwMode="auto">
            <a:xfrm>
              <a:off x="3860" y="3744"/>
              <a:ext cx="364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r">
                <a:spcBef>
                  <a:spcPct val="0"/>
                </a:spcBef>
                <a:buFontTx/>
                <a:buNone/>
              </a:pPr>
              <a:r>
                <a:rPr lang="en-US" sz="1400" b="1">
                  <a:latin typeface="Arial" charset="0"/>
                </a:rPr>
                <a:t>1000</a:t>
              </a:r>
              <a:endParaRPr lang="en-GB" sz="1400" b="1">
                <a:latin typeface="Arial" charset="0"/>
              </a:endParaRPr>
            </a:p>
          </p:txBody>
        </p:sp>
      </p:grpSp>
      <p:cxnSp>
        <p:nvCxnSpPr>
          <p:cNvPr id="9288" name="AutoShape 72"/>
          <p:cNvCxnSpPr>
            <a:cxnSpLocks noChangeShapeType="1"/>
          </p:cNvCxnSpPr>
          <p:nvPr/>
        </p:nvCxnSpPr>
        <p:spPr bwMode="auto">
          <a:xfrm>
            <a:off x="1524000" y="4572000"/>
            <a:ext cx="6096000" cy="0"/>
          </a:xfrm>
          <a:prstGeom prst="straightConnector1">
            <a:avLst/>
          </a:prstGeom>
          <a:noFill/>
          <a:ln w="28575">
            <a:solidFill>
              <a:srgbClr val="FF9900"/>
            </a:solidFill>
            <a:round/>
            <a:headEnd/>
            <a:tailEnd/>
          </a:ln>
          <a:effectLst/>
        </p:spPr>
      </p:cxnSp>
      <p:sp>
        <p:nvSpPr>
          <p:cNvPr id="9289" name="Text Box 73"/>
          <p:cNvSpPr txBox="1">
            <a:spLocks noChangeArrowheads="1"/>
          </p:cNvSpPr>
          <p:nvPr/>
        </p:nvSpPr>
        <p:spPr bwMode="auto">
          <a:xfrm>
            <a:off x="1935163" y="3001963"/>
            <a:ext cx="35083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>
              <a:spcBef>
                <a:spcPct val="0"/>
              </a:spcBef>
              <a:buFontTx/>
              <a:buNone/>
            </a:pPr>
            <a:r>
              <a:rPr lang="en-US" sz="1800">
                <a:solidFill>
                  <a:srgbClr val="0066FF"/>
                </a:solidFill>
                <a:latin typeface="Comic Sans MS" pitchFamily="66" charset="0"/>
              </a:rPr>
              <a:t>A</a:t>
            </a:r>
            <a:endParaRPr lang="en-GB" sz="1800">
              <a:solidFill>
                <a:srgbClr val="0066FF"/>
              </a:solidFill>
              <a:latin typeface="Comic Sans MS" pitchFamily="66" charset="0"/>
            </a:endParaRPr>
          </a:p>
        </p:txBody>
      </p:sp>
      <p:sp>
        <p:nvSpPr>
          <p:cNvPr id="9290" name="Text Box 74"/>
          <p:cNvSpPr txBox="1">
            <a:spLocks noChangeArrowheads="1"/>
          </p:cNvSpPr>
          <p:nvPr/>
        </p:nvSpPr>
        <p:spPr bwMode="auto">
          <a:xfrm>
            <a:off x="1976438" y="4876800"/>
            <a:ext cx="38576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>
              <a:spcBef>
                <a:spcPct val="0"/>
              </a:spcBef>
              <a:buFontTx/>
              <a:buNone/>
            </a:pPr>
            <a:r>
              <a:rPr lang="en-US" sz="1800">
                <a:solidFill>
                  <a:srgbClr val="FF9900"/>
                </a:solidFill>
                <a:latin typeface="Comic Sans MS" pitchFamily="66" charset="0"/>
              </a:rPr>
              <a:t>M</a:t>
            </a:r>
            <a:endParaRPr lang="en-GB" sz="1800">
              <a:solidFill>
                <a:srgbClr val="FF9900"/>
              </a:solidFill>
              <a:latin typeface="Comic Sans MS" pitchFamily="66" charset="0"/>
            </a:endParaRPr>
          </a:p>
        </p:txBody>
      </p:sp>
      <p:sp>
        <p:nvSpPr>
          <p:cNvPr id="9291" name="Text Box 75"/>
          <p:cNvSpPr txBox="1">
            <a:spLocks noChangeArrowheads="1"/>
          </p:cNvSpPr>
          <p:nvPr/>
        </p:nvSpPr>
        <p:spPr bwMode="auto">
          <a:xfrm>
            <a:off x="6096000" y="2057400"/>
            <a:ext cx="30321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>
              <a:spcBef>
                <a:spcPct val="0"/>
              </a:spcBef>
              <a:buFontTx/>
              <a:buNone/>
            </a:pPr>
            <a:r>
              <a:rPr lang="en-US" sz="1800">
                <a:solidFill>
                  <a:srgbClr val="009999"/>
                </a:solidFill>
                <a:latin typeface="Comic Sans MS" pitchFamily="66" charset="0"/>
              </a:rPr>
              <a:t>P</a:t>
            </a:r>
            <a:endParaRPr lang="en-GB" sz="1800">
              <a:solidFill>
                <a:srgbClr val="009999"/>
              </a:solidFill>
              <a:latin typeface="Comic Sans MS" pitchFamily="66" charset="0"/>
            </a:endParaRPr>
          </a:p>
        </p:txBody>
      </p:sp>
      <p:sp>
        <p:nvSpPr>
          <p:cNvPr id="9293" name="Freeform 77"/>
          <p:cNvSpPr>
            <a:spLocks/>
          </p:cNvSpPr>
          <p:nvPr/>
        </p:nvSpPr>
        <p:spPr bwMode="auto">
          <a:xfrm>
            <a:off x="1676400" y="1295400"/>
            <a:ext cx="2133600" cy="38100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40" y="1152"/>
              </a:cxn>
              <a:cxn ang="0">
                <a:pos x="480" y="2640"/>
              </a:cxn>
              <a:cxn ang="0">
                <a:pos x="576" y="3360"/>
              </a:cxn>
            </a:cxnLst>
            <a:rect l="0" t="0" r="r" b="b"/>
            <a:pathLst>
              <a:path w="576" h="3360">
                <a:moveTo>
                  <a:pt x="0" y="0"/>
                </a:moveTo>
                <a:cubicBezTo>
                  <a:pt x="80" y="356"/>
                  <a:pt x="160" y="712"/>
                  <a:pt x="240" y="1152"/>
                </a:cubicBezTo>
                <a:cubicBezTo>
                  <a:pt x="320" y="1592"/>
                  <a:pt x="424" y="2272"/>
                  <a:pt x="480" y="2640"/>
                </a:cubicBezTo>
                <a:cubicBezTo>
                  <a:pt x="536" y="3008"/>
                  <a:pt x="556" y="3184"/>
                  <a:pt x="576" y="3360"/>
                </a:cubicBezTo>
              </a:path>
            </a:pathLst>
          </a:custGeom>
          <a:noFill/>
          <a:ln w="28575" cap="flat" cmpd="sng">
            <a:solidFill>
              <a:srgbClr val="FF3300"/>
            </a:solidFill>
            <a:prstDash val="solid"/>
            <a:round/>
            <a:headEnd type="none" w="med" len="med"/>
            <a:tailEnd type="arrow" w="med" len="med"/>
          </a:ln>
          <a:effectLst/>
        </p:spPr>
        <p:txBody>
          <a:bodyPr>
            <a:spAutoFit/>
          </a:bodyPr>
          <a:lstStyle/>
          <a:p>
            <a:endParaRPr lang="id-ID"/>
          </a:p>
        </p:txBody>
      </p:sp>
      <p:sp>
        <p:nvSpPr>
          <p:cNvPr id="9294" name="Freeform 78"/>
          <p:cNvSpPr>
            <a:spLocks/>
          </p:cNvSpPr>
          <p:nvPr/>
        </p:nvSpPr>
        <p:spPr bwMode="auto">
          <a:xfrm>
            <a:off x="1752600" y="1295400"/>
            <a:ext cx="3352800" cy="39624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40" y="1152"/>
              </a:cxn>
              <a:cxn ang="0">
                <a:pos x="480" y="2640"/>
              </a:cxn>
              <a:cxn ang="0">
                <a:pos x="576" y="3360"/>
              </a:cxn>
            </a:cxnLst>
            <a:rect l="0" t="0" r="r" b="b"/>
            <a:pathLst>
              <a:path w="576" h="3360">
                <a:moveTo>
                  <a:pt x="0" y="0"/>
                </a:moveTo>
                <a:cubicBezTo>
                  <a:pt x="80" y="356"/>
                  <a:pt x="160" y="712"/>
                  <a:pt x="240" y="1152"/>
                </a:cubicBezTo>
                <a:cubicBezTo>
                  <a:pt x="320" y="1592"/>
                  <a:pt x="424" y="2272"/>
                  <a:pt x="480" y="2640"/>
                </a:cubicBezTo>
                <a:cubicBezTo>
                  <a:pt x="536" y="3008"/>
                  <a:pt x="556" y="3184"/>
                  <a:pt x="576" y="3360"/>
                </a:cubicBezTo>
              </a:path>
            </a:pathLst>
          </a:custGeom>
          <a:noFill/>
          <a:ln w="28575" cap="flat" cmpd="sng">
            <a:solidFill>
              <a:srgbClr val="FF66FF"/>
            </a:solidFill>
            <a:prstDash val="solid"/>
            <a:round/>
            <a:headEnd type="none" w="med" len="med"/>
            <a:tailEnd type="arrow" w="med" len="med"/>
          </a:ln>
          <a:effectLst/>
        </p:spPr>
        <p:txBody>
          <a:bodyPr>
            <a:spAutoFit/>
          </a:bodyPr>
          <a:lstStyle/>
          <a:p>
            <a:endParaRPr lang="id-ID"/>
          </a:p>
        </p:txBody>
      </p:sp>
      <p:sp>
        <p:nvSpPr>
          <p:cNvPr id="9295" name="Freeform 79"/>
          <p:cNvSpPr>
            <a:spLocks/>
          </p:cNvSpPr>
          <p:nvPr/>
        </p:nvSpPr>
        <p:spPr bwMode="auto">
          <a:xfrm>
            <a:off x="1752600" y="1295400"/>
            <a:ext cx="4648200" cy="39624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40" y="1152"/>
              </a:cxn>
              <a:cxn ang="0">
                <a:pos x="480" y="2640"/>
              </a:cxn>
              <a:cxn ang="0">
                <a:pos x="576" y="3360"/>
              </a:cxn>
            </a:cxnLst>
            <a:rect l="0" t="0" r="r" b="b"/>
            <a:pathLst>
              <a:path w="576" h="3360">
                <a:moveTo>
                  <a:pt x="0" y="0"/>
                </a:moveTo>
                <a:cubicBezTo>
                  <a:pt x="80" y="356"/>
                  <a:pt x="160" y="712"/>
                  <a:pt x="240" y="1152"/>
                </a:cubicBezTo>
                <a:cubicBezTo>
                  <a:pt x="320" y="1592"/>
                  <a:pt x="424" y="2272"/>
                  <a:pt x="480" y="2640"/>
                </a:cubicBezTo>
                <a:cubicBezTo>
                  <a:pt x="536" y="3008"/>
                  <a:pt x="556" y="3184"/>
                  <a:pt x="576" y="3360"/>
                </a:cubicBezTo>
              </a:path>
            </a:pathLst>
          </a:custGeom>
          <a:noFill/>
          <a:ln w="28575" cap="flat" cmpd="sng">
            <a:solidFill>
              <a:srgbClr val="33CC33"/>
            </a:solidFill>
            <a:prstDash val="solid"/>
            <a:round/>
            <a:headEnd type="none" w="med" len="med"/>
            <a:tailEnd type="arrow" w="med" len="med"/>
          </a:ln>
          <a:effectLst/>
        </p:spPr>
        <p:txBody>
          <a:bodyPr>
            <a:spAutoFit/>
          </a:bodyPr>
          <a:lstStyle/>
          <a:p>
            <a:endParaRPr lang="id-ID"/>
          </a:p>
        </p:txBody>
      </p:sp>
      <p:sp>
        <p:nvSpPr>
          <p:cNvPr id="9296" name="Text Box 80"/>
          <p:cNvSpPr txBox="1">
            <a:spLocks noChangeArrowheads="1"/>
          </p:cNvSpPr>
          <p:nvPr/>
        </p:nvSpPr>
        <p:spPr bwMode="auto">
          <a:xfrm rot="3900000">
            <a:off x="3225006" y="4040982"/>
            <a:ext cx="744537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1600" b="1">
                <a:solidFill>
                  <a:srgbClr val="FF3300"/>
                </a:solidFill>
                <a:latin typeface="Comic Sans MS" pitchFamily="66" charset="0"/>
              </a:rPr>
              <a:t>water</a:t>
            </a:r>
            <a:endParaRPr lang="en-GB" sz="1600" b="1">
              <a:solidFill>
                <a:srgbClr val="FF3300"/>
              </a:solidFill>
              <a:latin typeface="Comic Sans MS" pitchFamily="66" charset="0"/>
            </a:endParaRPr>
          </a:p>
        </p:txBody>
      </p:sp>
      <p:sp>
        <p:nvSpPr>
          <p:cNvPr id="9297" name="Text Box 81"/>
          <p:cNvSpPr txBox="1">
            <a:spLocks noChangeArrowheads="1"/>
          </p:cNvSpPr>
          <p:nvPr/>
        </p:nvSpPr>
        <p:spPr bwMode="auto">
          <a:xfrm rot="3300000">
            <a:off x="4538662" y="4202113"/>
            <a:ext cx="4032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1600" b="1">
                <a:solidFill>
                  <a:srgbClr val="FF66FF"/>
                </a:solidFill>
                <a:latin typeface="Comic Sans MS" pitchFamily="66" charset="0"/>
              </a:rPr>
              <a:t>oil</a:t>
            </a:r>
            <a:endParaRPr lang="en-GB" sz="1600" b="1">
              <a:solidFill>
                <a:srgbClr val="FF66FF"/>
              </a:solidFill>
              <a:latin typeface="Comic Sans MS" pitchFamily="66" charset="0"/>
            </a:endParaRPr>
          </a:p>
        </p:txBody>
      </p:sp>
      <p:sp>
        <p:nvSpPr>
          <p:cNvPr id="9298" name="Text Box 82"/>
          <p:cNvSpPr txBox="1">
            <a:spLocks noChangeArrowheads="1"/>
          </p:cNvSpPr>
          <p:nvPr/>
        </p:nvSpPr>
        <p:spPr bwMode="auto">
          <a:xfrm rot="2700000">
            <a:off x="5625306" y="4185444"/>
            <a:ext cx="452438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1600" b="1">
                <a:solidFill>
                  <a:srgbClr val="33CC33"/>
                </a:solidFill>
                <a:latin typeface="Comic Sans MS" pitchFamily="66" charset="0"/>
              </a:rPr>
              <a:t>air</a:t>
            </a:r>
            <a:endParaRPr lang="en-GB" sz="1600" b="1">
              <a:solidFill>
                <a:srgbClr val="33CC33"/>
              </a:solidFill>
              <a:latin typeface="Comic Sans MS" pitchFamily="66" charset="0"/>
            </a:endParaRPr>
          </a:p>
        </p:txBody>
      </p:sp>
      <p:sp>
        <p:nvSpPr>
          <p:cNvPr id="9299" name="Text Box 83"/>
          <p:cNvSpPr txBox="1">
            <a:spLocks noChangeArrowheads="1"/>
          </p:cNvSpPr>
          <p:nvPr/>
        </p:nvSpPr>
        <p:spPr bwMode="auto">
          <a:xfrm>
            <a:off x="3452813" y="5257800"/>
            <a:ext cx="86677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1600" b="1">
                <a:solidFill>
                  <a:srgbClr val="FF3300"/>
                </a:solidFill>
                <a:latin typeface="Comic Sans MS" pitchFamily="66" charset="0"/>
              </a:rPr>
              <a:t>95% M</a:t>
            </a:r>
            <a:endParaRPr lang="en-GB" sz="1600" b="1">
              <a:solidFill>
                <a:srgbClr val="FF3300"/>
              </a:solidFill>
              <a:latin typeface="Comic Sans MS" pitchFamily="66" charset="0"/>
            </a:endParaRPr>
          </a:p>
        </p:txBody>
      </p:sp>
      <p:sp>
        <p:nvSpPr>
          <p:cNvPr id="9300" name="Text Box 84"/>
          <p:cNvSpPr txBox="1">
            <a:spLocks noChangeArrowheads="1"/>
          </p:cNvSpPr>
          <p:nvPr/>
        </p:nvSpPr>
        <p:spPr bwMode="auto">
          <a:xfrm>
            <a:off x="4724400" y="5257800"/>
            <a:ext cx="86677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1600" b="1">
                <a:solidFill>
                  <a:srgbClr val="FF66FF"/>
                </a:solidFill>
                <a:latin typeface="Comic Sans MS" pitchFamily="66" charset="0"/>
              </a:rPr>
              <a:t>95% M</a:t>
            </a:r>
          </a:p>
        </p:txBody>
      </p:sp>
      <p:sp>
        <p:nvSpPr>
          <p:cNvPr id="9301" name="Text Box 85"/>
          <p:cNvSpPr txBox="1">
            <a:spLocks noChangeArrowheads="1"/>
          </p:cNvSpPr>
          <p:nvPr/>
        </p:nvSpPr>
        <p:spPr bwMode="auto">
          <a:xfrm>
            <a:off x="6396038" y="5257800"/>
            <a:ext cx="866775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1600" b="1">
                <a:solidFill>
                  <a:srgbClr val="33CC33"/>
                </a:solidFill>
                <a:latin typeface="Comic Sans MS" pitchFamily="66" charset="0"/>
              </a:rPr>
              <a:t>60% M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sz="1600" b="1">
                <a:solidFill>
                  <a:srgbClr val="33CC33"/>
                </a:solidFill>
                <a:latin typeface="Comic Sans MS" pitchFamily="66" charset="0"/>
              </a:rPr>
              <a:t>40% B</a:t>
            </a:r>
            <a:endParaRPr lang="en-GB" sz="1600" b="1">
              <a:solidFill>
                <a:srgbClr val="33CC33"/>
              </a:solidFill>
              <a:latin typeface="Comic Sans MS" pitchFamily="66" charset="0"/>
            </a:endParaRPr>
          </a:p>
        </p:txBody>
      </p:sp>
      <p:sp>
        <p:nvSpPr>
          <p:cNvPr id="9302" name="Text Box 86"/>
          <p:cNvSpPr txBox="1">
            <a:spLocks noChangeArrowheads="1"/>
          </p:cNvSpPr>
          <p:nvPr/>
        </p:nvSpPr>
        <p:spPr bwMode="auto">
          <a:xfrm>
            <a:off x="3260725" y="685800"/>
            <a:ext cx="245427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1400" b="1">
                <a:solidFill>
                  <a:srgbClr val="0033CC"/>
                </a:solidFill>
                <a:latin typeface="Comic Sans MS" pitchFamily="66" charset="0"/>
              </a:rPr>
              <a:t>Baja Paduan ASSAB DF-2</a:t>
            </a:r>
            <a:endParaRPr lang="en-GB" sz="1400" b="1">
              <a:solidFill>
                <a:srgbClr val="0033CC"/>
              </a:solidFill>
              <a:latin typeface="Comic Sans MS" pitchFamily="66" charset="0"/>
            </a:endParaRPr>
          </a:p>
        </p:txBody>
      </p:sp>
      <p:sp>
        <p:nvSpPr>
          <p:cNvPr id="9304" name="Freeform 88"/>
          <p:cNvSpPr>
            <a:spLocks/>
          </p:cNvSpPr>
          <p:nvPr/>
        </p:nvSpPr>
        <p:spPr bwMode="auto">
          <a:xfrm>
            <a:off x="3441700" y="1600200"/>
            <a:ext cx="2959100" cy="2895600"/>
          </a:xfrm>
          <a:custGeom>
            <a:avLst/>
            <a:gdLst/>
            <a:ahLst/>
            <a:cxnLst>
              <a:cxn ang="0">
                <a:pos x="1336" y="0"/>
              </a:cxn>
              <a:cxn ang="0">
                <a:pos x="328" y="288"/>
              </a:cxn>
              <a:cxn ang="0">
                <a:pos x="40" y="624"/>
              </a:cxn>
              <a:cxn ang="0">
                <a:pos x="88" y="960"/>
              </a:cxn>
              <a:cxn ang="0">
                <a:pos x="376" y="1248"/>
              </a:cxn>
              <a:cxn ang="0">
                <a:pos x="1096" y="1584"/>
              </a:cxn>
              <a:cxn ang="0">
                <a:pos x="1864" y="1824"/>
              </a:cxn>
            </a:cxnLst>
            <a:rect l="0" t="0" r="r" b="b"/>
            <a:pathLst>
              <a:path w="1864" h="1824">
                <a:moveTo>
                  <a:pt x="1336" y="0"/>
                </a:moveTo>
                <a:cubicBezTo>
                  <a:pt x="940" y="92"/>
                  <a:pt x="544" y="184"/>
                  <a:pt x="328" y="288"/>
                </a:cubicBezTo>
                <a:cubicBezTo>
                  <a:pt x="112" y="392"/>
                  <a:pt x="80" y="512"/>
                  <a:pt x="40" y="624"/>
                </a:cubicBezTo>
                <a:cubicBezTo>
                  <a:pt x="0" y="736"/>
                  <a:pt x="32" y="856"/>
                  <a:pt x="88" y="960"/>
                </a:cubicBezTo>
                <a:cubicBezTo>
                  <a:pt x="144" y="1064"/>
                  <a:pt x="208" y="1144"/>
                  <a:pt x="376" y="1248"/>
                </a:cubicBezTo>
                <a:cubicBezTo>
                  <a:pt x="544" y="1352"/>
                  <a:pt x="848" y="1488"/>
                  <a:pt x="1096" y="1584"/>
                </a:cubicBezTo>
                <a:cubicBezTo>
                  <a:pt x="1344" y="1680"/>
                  <a:pt x="1604" y="1752"/>
                  <a:pt x="1864" y="1824"/>
                </a:cubicBezTo>
              </a:path>
            </a:pathLst>
          </a:custGeom>
          <a:noFill/>
          <a:ln w="28575" cap="flat" cmpd="sng">
            <a:solidFill>
              <a:srgbClr val="0066FF"/>
            </a:solidFill>
            <a:prstDash val="solid"/>
            <a:round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id-ID"/>
          </a:p>
        </p:txBody>
      </p:sp>
      <p:sp>
        <p:nvSpPr>
          <p:cNvPr id="9305" name="Freeform 89"/>
          <p:cNvSpPr>
            <a:spLocks/>
          </p:cNvSpPr>
          <p:nvPr/>
        </p:nvSpPr>
        <p:spPr bwMode="auto">
          <a:xfrm>
            <a:off x="5588000" y="1828800"/>
            <a:ext cx="812800" cy="762000"/>
          </a:xfrm>
          <a:custGeom>
            <a:avLst/>
            <a:gdLst/>
            <a:ahLst/>
            <a:cxnLst>
              <a:cxn ang="0">
                <a:pos x="608" y="0"/>
              </a:cxn>
              <a:cxn ang="0">
                <a:pos x="80" y="336"/>
              </a:cxn>
              <a:cxn ang="0">
                <a:pos x="128" y="528"/>
              </a:cxn>
            </a:cxnLst>
            <a:rect l="0" t="0" r="r" b="b"/>
            <a:pathLst>
              <a:path w="608" h="528">
                <a:moveTo>
                  <a:pt x="608" y="0"/>
                </a:moveTo>
                <a:cubicBezTo>
                  <a:pt x="384" y="124"/>
                  <a:pt x="160" y="248"/>
                  <a:pt x="80" y="336"/>
                </a:cubicBezTo>
                <a:cubicBezTo>
                  <a:pt x="0" y="424"/>
                  <a:pt x="120" y="496"/>
                  <a:pt x="128" y="528"/>
                </a:cubicBezTo>
              </a:path>
            </a:pathLst>
          </a:custGeom>
          <a:noFill/>
          <a:ln w="28575" cap="flat" cmpd="sng">
            <a:solidFill>
              <a:srgbClr val="009999"/>
            </a:solidFill>
            <a:prstDash val="solid"/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endParaRPr lang="id-ID"/>
          </a:p>
        </p:txBody>
      </p:sp>
      <p:sp>
        <p:nvSpPr>
          <p:cNvPr id="9309" name="Freeform 93"/>
          <p:cNvSpPr>
            <a:spLocks/>
          </p:cNvSpPr>
          <p:nvPr/>
        </p:nvSpPr>
        <p:spPr bwMode="auto">
          <a:xfrm>
            <a:off x="5613400" y="2743200"/>
            <a:ext cx="2006600" cy="1524000"/>
          </a:xfrm>
          <a:custGeom>
            <a:avLst/>
            <a:gdLst/>
            <a:ahLst/>
            <a:cxnLst>
              <a:cxn ang="0">
                <a:pos x="1264" y="1104"/>
              </a:cxn>
              <a:cxn ang="0">
                <a:pos x="496" y="672"/>
              </a:cxn>
              <a:cxn ang="0">
                <a:pos x="64" y="240"/>
              </a:cxn>
              <a:cxn ang="0">
                <a:pos x="112" y="0"/>
              </a:cxn>
            </a:cxnLst>
            <a:rect l="0" t="0" r="r" b="b"/>
            <a:pathLst>
              <a:path w="1264" h="1104">
                <a:moveTo>
                  <a:pt x="1264" y="1104"/>
                </a:moveTo>
                <a:cubicBezTo>
                  <a:pt x="980" y="960"/>
                  <a:pt x="696" y="816"/>
                  <a:pt x="496" y="672"/>
                </a:cubicBezTo>
                <a:cubicBezTo>
                  <a:pt x="296" y="528"/>
                  <a:pt x="128" y="352"/>
                  <a:pt x="64" y="240"/>
                </a:cubicBezTo>
                <a:cubicBezTo>
                  <a:pt x="0" y="128"/>
                  <a:pt x="96" y="40"/>
                  <a:pt x="112" y="0"/>
                </a:cubicBezTo>
              </a:path>
            </a:pathLst>
          </a:custGeom>
          <a:noFill/>
          <a:ln w="28575" cap="flat" cmpd="sng">
            <a:solidFill>
              <a:srgbClr val="808000"/>
            </a:solidFill>
            <a:prstDash val="solid"/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endParaRPr lang="id-ID"/>
          </a:p>
        </p:txBody>
      </p:sp>
      <p:sp>
        <p:nvSpPr>
          <p:cNvPr id="9310" name="Text Box 94"/>
          <p:cNvSpPr txBox="1">
            <a:spLocks noChangeArrowheads="1"/>
          </p:cNvSpPr>
          <p:nvPr/>
        </p:nvSpPr>
        <p:spPr bwMode="auto">
          <a:xfrm>
            <a:off x="6070600" y="2986088"/>
            <a:ext cx="328613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>
              <a:spcBef>
                <a:spcPct val="0"/>
              </a:spcBef>
              <a:buFontTx/>
              <a:buNone/>
            </a:pPr>
            <a:r>
              <a:rPr lang="en-US" sz="1800">
                <a:solidFill>
                  <a:srgbClr val="808000"/>
                </a:solidFill>
                <a:latin typeface="Comic Sans MS" pitchFamily="66" charset="0"/>
              </a:rPr>
              <a:t>B</a:t>
            </a:r>
            <a:endParaRPr lang="en-GB" sz="1800">
              <a:solidFill>
                <a:srgbClr val="8080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75"/>
                                        <p:tgtEl>
                                          <p:spTgt spid="9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75"/>
                                        <p:tgtEl>
                                          <p:spTgt spid="9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9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2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2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93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9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93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3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3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92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9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9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92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92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9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92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92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92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92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9" dur="500"/>
                                        <p:tgtEl>
                                          <p:spTgt spid="9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93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93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92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92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6" dur="500"/>
                                        <p:tgtEl>
                                          <p:spTgt spid="9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93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93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74" grpId="0" autoUpdateAnimBg="0"/>
      <p:bldP spid="9289" grpId="0" autoUpdateAnimBg="0"/>
      <p:bldP spid="9290" grpId="0" autoUpdateAnimBg="0"/>
      <p:bldP spid="9291" grpId="0" autoUpdateAnimBg="0"/>
      <p:bldP spid="9293" grpId="0" animBg="1"/>
      <p:bldP spid="9294" grpId="0" animBg="1"/>
      <p:bldP spid="9295" grpId="0" animBg="1"/>
      <p:bldP spid="9296" grpId="0" autoUpdateAnimBg="0"/>
      <p:bldP spid="9297" grpId="0" autoUpdateAnimBg="0"/>
      <p:bldP spid="9298" grpId="0" autoUpdateAnimBg="0"/>
      <p:bldP spid="9299" grpId="0" autoUpdateAnimBg="0"/>
      <p:bldP spid="9300" grpId="0" autoUpdateAnimBg="0"/>
      <p:bldP spid="9301" grpId="0" autoUpdateAnimBg="0"/>
      <p:bldP spid="9302" grpId="0" autoUpdateAnimBg="0"/>
      <p:bldP spid="9304" grpId="0" animBg="1"/>
      <p:bldP spid="9305" grpId="0" animBg="1"/>
      <p:bldP spid="9309" grpId="0" animBg="1"/>
      <p:bldP spid="9310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98" name="Rectangle 58"/>
          <p:cNvSpPr>
            <a:spLocks noGrp="1" noChangeArrowheads="1"/>
          </p:cNvSpPr>
          <p:nvPr>
            <p:ph type="title" idx="4294967295"/>
          </p:nvPr>
        </p:nvSpPr>
        <p:spPr>
          <a:xfrm>
            <a:off x="685800" y="228600"/>
            <a:ext cx="7772400" cy="533400"/>
          </a:xfrm>
        </p:spPr>
        <p:txBody>
          <a:bodyPr/>
          <a:lstStyle/>
          <a:p>
            <a:r>
              <a:rPr lang="en-US" sz="2400"/>
              <a:t>Contoh TTT Diagram (3)</a:t>
            </a:r>
            <a:endParaRPr lang="en-GB" sz="2400"/>
          </a:p>
        </p:txBody>
      </p:sp>
      <p:grpSp>
        <p:nvGrpSpPr>
          <p:cNvPr id="2" name="Group 157"/>
          <p:cNvGrpSpPr>
            <a:grpSpLocks/>
          </p:cNvGrpSpPr>
          <p:nvPr/>
        </p:nvGrpSpPr>
        <p:grpSpPr bwMode="auto">
          <a:xfrm>
            <a:off x="495300" y="1143000"/>
            <a:ext cx="7886700" cy="5534025"/>
            <a:chOff x="312" y="720"/>
            <a:chExt cx="4968" cy="3486"/>
          </a:xfrm>
        </p:grpSpPr>
        <p:sp>
          <p:nvSpPr>
            <p:cNvPr id="10243" name="Rectangle 3"/>
            <p:cNvSpPr>
              <a:spLocks noChangeArrowheads="1"/>
            </p:cNvSpPr>
            <p:nvPr/>
          </p:nvSpPr>
          <p:spPr bwMode="auto">
            <a:xfrm>
              <a:off x="4032" y="1110"/>
              <a:ext cx="768" cy="3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buFontTx/>
                <a:buNone/>
              </a:pPr>
              <a:endParaRPr lang="id-ID" sz="2800"/>
            </a:p>
          </p:txBody>
        </p:sp>
        <p:sp>
          <p:nvSpPr>
            <p:cNvPr id="10244" name="Rectangle 4"/>
            <p:cNvSpPr>
              <a:spLocks noChangeArrowheads="1"/>
            </p:cNvSpPr>
            <p:nvPr/>
          </p:nvSpPr>
          <p:spPr bwMode="auto">
            <a:xfrm>
              <a:off x="3264" y="1110"/>
              <a:ext cx="768" cy="3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buFontTx/>
                <a:buNone/>
              </a:pPr>
              <a:endParaRPr lang="id-ID" sz="2800"/>
            </a:p>
          </p:txBody>
        </p:sp>
        <p:sp>
          <p:nvSpPr>
            <p:cNvPr id="10245" name="Rectangle 5"/>
            <p:cNvSpPr>
              <a:spLocks noChangeArrowheads="1"/>
            </p:cNvSpPr>
            <p:nvPr/>
          </p:nvSpPr>
          <p:spPr bwMode="auto">
            <a:xfrm>
              <a:off x="2496" y="1110"/>
              <a:ext cx="768" cy="3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buFontTx/>
                <a:buNone/>
              </a:pPr>
              <a:endParaRPr lang="id-ID" sz="2800"/>
            </a:p>
          </p:txBody>
        </p:sp>
        <p:sp>
          <p:nvSpPr>
            <p:cNvPr id="10246" name="Rectangle 6"/>
            <p:cNvSpPr>
              <a:spLocks noChangeArrowheads="1"/>
            </p:cNvSpPr>
            <p:nvPr/>
          </p:nvSpPr>
          <p:spPr bwMode="auto">
            <a:xfrm>
              <a:off x="1728" y="1110"/>
              <a:ext cx="768" cy="3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buFontTx/>
                <a:buNone/>
              </a:pPr>
              <a:endParaRPr lang="id-ID" sz="2800"/>
            </a:p>
          </p:txBody>
        </p:sp>
        <p:sp>
          <p:nvSpPr>
            <p:cNvPr id="10247" name="Rectangle 7"/>
            <p:cNvSpPr>
              <a:spLocks noChangeArrowheads="1"/>
            </p:cNvSpPr>
            <p:nvPr/>
          </p:nvSpPr>
          <p:spPr bwMode="auto">
            <a:xfrm>
              <a:off x="960" y="1110"/>
              <a:ext cx="768" cy="3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buFontTx/>
                <a:buNone/>
              </a:pPr>
              <a:endParaRPr lang="id-ID" sz="2800"/>
            </a:p>
          </p:txBody>
        </p:sp>
        <p:sp>
          <p:nvSpPr>
            <p:cNvPr id="10248" name="Rectangle 8"/>
            <p:cNvSpPr>
              <a:spLocks noChangeArrowheads="1"/>
            </p:cNvSpPr>
            <p:nvPr/>
          </p:nvSpPr>
          <p:spPr bwMode="auto">
            <a:xfrm>
              <a:off x="4032" y="784"/>
              <a:ext cx="768" cy="3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buFontTx/>
                <a:buNone/>
              </a:pPr>
              <a:endParaRPr lang="id-ID" sz="2800"/>
            </a:p>
          </p:txBody>
        </p:sp>
        <p:sp>
          <p:nvSpPr>
            <p:cNvPr id="10249" name="Rectangle 9"/>
            <p:cNvSpPr>
              <a:spLocks noChangeArrowheads="1"/>
            </p:cNvSpPr>
            <p:nvPr/>
          </p:nvSpPr>
          <p:spPr bwMode="auto">
            <a:xfrm>
              <a:off x="3264" y="784"/>
              <a:ext cx="768" cy="3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buFontTx/>
                <a:buNone/>
              </a:pPr>
              <a:endParaRPr lang="id-ID" sz="2800"/>
            </a:p>
          </p:txBody>
        </p:sp>
        <p:sp>
          <p:nvSpPr>
            <p:cNvPr id="10250" name="Rectangle 10"/>
            <p:cNvSpPr>
              <a:spLocks noChangeArrowheads="1"/>
            </p:cNvSpPr>
            <p:nvPr/>
          </p:nvSpPr>
          <p:spPr bwMode="auto">
            <a:xfrm>
              <a:off x="2496" y="784"/>
              <a:ext cx="768" cy="3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buFontTx/>
                <a:buNone/>
              </a:pPr>
              <a:endParaRPr lang="id-ID" sz="2800"/>
            </a:p>
          </p:txBody>
        </p:sp>
        <p:sp>
          <p:nvSpPr>
            <p:cNvPr id="10251" name="Rectangle 11"/>
            <p:cNvSpPr>
              <a:spLocks noChangeArrowheads="1"/>
            </p:cNvSpPr>
            <p:nvPr/>
          </p:nvSpPr>
          <p:spPr bwMode="auto">
            <a:xfrm>
              <a:off x="1728" y="784"/>
              <a:ext cx="768" cy="3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buFontTx/>
                <a:buNone/>
              </a:pPr>
              <a:endParaRPr lang="id-ID" sz="2800"/>
            </a:p>
          </p:txBody>
        </p:sp>
        <p:sp>
          <p:nvSpPr>
            <p:cNvPr id="10252" name="Rectangle 12"/>
            <p:cNvSpPr>
              <a:spLocks noChangeArrowheads="1"/>
            </p:cNvSpPr>
            <p:nvPr/>
          </p:nvSpPr>
          <p:spPr bwMode="auto">
            <a:xfrm>
              <a:off x="960" y="784"/>
              <a:ext cx="768" cy="3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buFontTx/>
                <a:buNone/>
              </a:pPr>
              <a:endParaRPr lang="id-ID" sz="2800"/>
            </a:p>
          </p:txBody>
        </p:sp>
        <p:sp>
          <p:nvSpPr>
            <p:cNvPr id="10253" name="Rectangle 13"/>
            <p:cNvSpPr>
              <a:spLocks noChangeArrowheads="1"/>
            </p:cNvSpPr>
            <p:nvPr/>
          </p:nvSpPr>
          <p:spPr bwMode="auto">
            <a:xfrm>
              <a:off x="4032" y="1850"/>
              <a:ext cx="768" cy="3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buFontTx/>
                <a:buNone/>
              </a:pPr>
              <a:endParaRPr lang="id-ID" sz="2800"/>
            </a:p>
          </p:txBody>
        </p:sp>
        <p:sp>
          <p:nvSpPr>
            <p:cNvPr id="10254" name="Rectangle 14"/>
            <p:cNvSpPr>
              <a:spLocks noChangeArrowheads="1"/>
            </p:cNvSpPr>
            <p:nvPr/>
          </p:nvSpPr>
          <p:spPr bwMode="auto">
            <a:xfrm>
              <a:off x="3264" y="1850"/>
              <a:ext cx="768" cy="3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buFontTx/>
                <a:buNone/>
              </a:pPr>
              <a:endParaRPr lang="id-ID" sz="2800"/>
            </a:p>
          </p:txBody>
        </p:sp>
        <p:sp>
          <p:nvSpPr>
            <p:cNvPr id="10255" name="Rectangle 15"/>
            <p:cNvSpPr>
              <a:spLocks noChangeArrowheads="1"/>
            </p:cNvSpPr>
            <p:nvPr/>
          </p:nvSpPr>
          <p:spPr bwMode="auto">
            <a:xfrm>
              <a:off x="2496" y="1850"/>
              <a:ext cx="768" cy="3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buFontTx/>
                <a:buNone/>
              </a:pPr>
              <a:endParaRPr lang="id-ID" sz="2800"/>
            </a:p>
          </p:txBody>
        </p:sp>
        <p:sp>
          <p:nvSpPr>
            <p:cNvPr id="10256" name="Rectangle 16"/>
            <p:cNvSpPr>
              <a:spLocks noChangeArrowheads="1"/>
            </p:cNvSpPr>
            <p:nvPr/>
          </p:nvSpPr>
          <p:spPr bwMode="auto">
            <a:xfrm>
              <a:off x="1728" y="1850"/>
              <a:ext cx="768" cy="3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buFontTx/>
                <a:buNone/>
              </a:pPr>
              <a:endParaRPr lang="id-ID" sz="2800"/>
            </a:p>
          </p:txBody>
        </p:sp>
        <p:sp>
          <p:nvSpPr>
            <p:cNvPr id="10257" name="Rectangle 17"/>
            <p:cNvSpPr>
              <a:spLocks noChangeArrowheads="1"/>
            </p:cNvSpPr>
            <p:nvPr/>
          </p:nvSpPr>
          <p:spPr bwMode="auto">
            <a:xfrm>
              <a:off x="960" y="1850"/>
              <a:ext cx="768" cy="3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buFontTx/>
                <a:buNone/>
              </a:pPr>
              <a:endParaRPr lang="id-ID" sz="2800"/>
            </a:p>
          </p:txBody>
        </p:sp>
        <p:sp>
          <p:nvSpPr>
            <p:cNvPr id="10258" name="Rectangle 18"/>
            <p:cNvSpPr>
              <a:spLocks noChangeArrowheads="1"/>
            </p:cNvSpPr>
            <p:nvPr/>
          </p:nvSpPr>
          <p:spPr bwMode="auto">
            <a:xfrm>
              <a:off x="4032" y="1480"/>
              <a:ext cx="768" cy="3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buFontTx/>
                <a:buNone/>
              </a:pPr>
              <a:endParaRPr lang="id-ID" sz="2800"/>
            </a:p>
          </p:txBody>
        </p:sp>
        <p:sp>
          <p:nvSpPr>
            <p:cNvPr id="10259" name="Rectangle 19"/>
            <p:cNvSpPr>
              <a:spLocks noChangeArrowheads="1"/>
            </p:cNvSpPr>
            <p:nvPr/>
          </p:nvSpPr>
          <p:spPr bwMode="auto">
            <a:xfrm>
              <a:off x="3264" y="1480"/>
              <a:ext cx="768" cy="3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buFontTx/>
                <a:buNone/>
              </a:pPr>
              <a:endParaRPr lang="id-ID" sz="2800"/>
            </a:p>
          </p:txBody>
        </p:sp>
        <p:sp>
          <p:nvSpPr>
            <p:cNvPr id="10260" name="Rectangle 20"/>
            <p:cNvSpPr>
              <a:spLocks noChangeArrowheads="1"/>
            </p:cNvSpPr>
            <p:nvPr/>
          </p:nvSpPr>
          <p:spPr bwMode="auto">
            <a:xfrm>
              <a:off x="2496" y="1480"/>
              <a:ext cx="768" cy="3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buFontTx/>
                <a:buNone/>
              </a:pPr>
              <a:endParaRPr lang="id-ID" sz="2800"/>
            </a:p>
          </p:txBody>
        </p:sp>
        <p:sp>
          <p:nvSpPr>
            <p:cNvPr id="10261" name="Rectangle 21"/>
            <p:cNvSpPr>
              <a:spLocks noChangeArrowheads="1"/>
            </p:cNvSpPr>
            <p:nvPr/>
          </p:nvSpPr>
          <p:spPr bwMode="auto">
            <a:xfrm>
              <a:off x="1728" y="1480"/>
              <a:ext cx="768" cy="3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buFontTx/>
                <a:buNone/>
              </a:pPr>
              <a:endParaRPr lang="id-ID" sz="2800"/>
            </a:p>
          </p:txBody>
        </p:sp>
        <p:sp>
          <p:nvSpPr>
            <p:cNvPr id="10262" name="Rectangle 22"/>
            <p:cNvSpPr>
              <a:spLocks noChangeArrowheads="1"/>
            </p:cNvSpPr>
            <p:nvPr/>
          </p:nvSpPr>
          <p:spPr bwMode="auto">
            <a:xfrm>
              <a:off x="960" y="1480"/>
              <a:ext cx="768" cy="3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buFontTx/>
                <a:buNone/>
              </a:pPr>
              <a:endParaRPr lang="id-ID" sz="2800"/>
            </a:p>
          </p:txBody>
        </p:sp>
        <p:sp>
          <p:nvSpPr>
            <p:cNvPr id="10263" name="Rectangle 23"/>
            <p:cNvSpPr>
              <a:spLocks noChangeArrowheads="1"/>
            </p:cNvSpPr>
            <p:nvPr/>
          </p:nvSpPr>
          <p:spPr bwMode="auto">
            <a:xfrm>
              <a:off x="4032" y="3312"/>
              <a:ext cx="768" cy="3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buFontTx/>
                <a:buNone/>
              </a:pPr>
              <a:endParaRPr lang="id-ID" sz="2800"/>
            </a:p>
          </p:txBody>
        </p:sp>
        <p:sp>
          <p:nvSpPr>
            <p:cNvPr id="10264" name="Rectangle 24"/>
            <p:cNvSpPr>
              <a:spLocks noChangeArrowheads="1"/>
            </p:cNvSpPr>
            <p:nvPr/>
          </p:nvSpPr>
          <p:spPr bwMode="auto">
            <a:xfrm>
              <a:off x="3264" y="3312"/>
              <a:ext cx="768" cy="3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buFontTx/>
                <a:buNone/>
              </a:pPr>
              <a:endParaRPr lang="id-ID" sz="2800"/>
            </a:p>
          </p:txBody>
        </p:sp>
        <p:sp>
          <p:nvSpPr>
            <p:cNvPr id="10265" name="Rectangle 25"/>
            <p:cNvSpPr>
              <a:spLocks noChangeArrowheads="1"/>
            </p:cNvSpPr>
            <p:nvPr/>
          </p:nvSpPr>
          <p:spPr bwMode="auto">
            <a:xfrm>
              <a:off x="2496" y="3312"/>
              <a:ext cx="768" cy="3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buFontTx/>
                <a:buNone/>
              </a:pPr>
              <a:endParaRPr lang="id-ID" sz="2800"/>
            </a:p>
          </p:txBody>
        </p:sp>
        <p:sp>
          <p:nvSpPr>
            <p:cNvPr id="10266" name="Rectangle 26"/>
            <p:cNvSpPr>
              <a:spLocks noChangeArrowheads="1"/>
            </p:cNvSpPr>
            <p:nvPr/>
          </p:nvSpPr>
          <p:spPr bwMode="auto">
            <a:xfrm>
              <a:off x="1728" y="3312"/>
              <a:ext cx="768" cy="3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buFontTx/>
                <a:buNone/>
              </a:pPr>
              <a:endParaRPr lang="id-ID" sz="2800"/>
            </a:p>
          </p:txBody>
        </p:sp>
        <p:sp>
          <p:nvSpPr>
            <p:cNvPr id="10267" name="Rectangle 27"/>
            <p:cNvSpPr>
              <a:spLocks noChangeArrowheads="1"/>
            </p:cNvSpPr>
            <p:nvPr/>
          </p:nvSpPr>
          <p:spPr bwMode="auto">
            <a:xfrm>
              <a:off x="960" y="3312"/>
              <a:ext cx="768" cy="3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buFontTx/>
                <a:buNone/>
              </a:pPr>
              <a:endParaRPr lang="id-ID" sz="2800"/>
            </a:p>
          </p:txBody>
        </p:sp>
        <p:sp>
          <p:nvSpPr>
            <p:cNvPr id="10268" name="Rectangle 28"/>
            <p:cNvSpPr>
              <a:spLocks noChangeArrowheads="1"/>
            </p:cNvSpPr>
            <p:nvPr/>
          </p:nvSpPr>
          <p:spPr bwMode="auto">
            <a:xfrm>
              <a:off x="4032" y="2960"/>
              <a:ext cx="768" cy="3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buFontTx/>
                <a:buNone/>
              </a:pPr>
              <a:endParaRPr lang="id-ID" sz="2800"/>
            </a:p>
          </p:txBody>
        </p:sp>
        <p:sp>
          <p:nvSpPr>
            <p:cNvPr id="10269" name="Rectangle 29"/>
            <p:cNvSpPr>
              <a:spLocks noChangeArrowheads="1"/>
            </p:cNvSpPr>
            <p:nvPr/>
          </p:nvSpPr>
          <p:spPr bwMode="auto">
            <a:xfrm>
              <a:off x="3264" y="2960"/>
              <a:ext cx="768" cy="3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buFontTx/>
                <a:buNone/>
              </a:pPr>
              <a:endParaRPr lang="id-ID" sz="2800"/>
            </a:p>
          </p:txBody>
        </p:sp>
        <p:sp>
          <p:nvSpPr>
            <p:cNvPr id="10270" name="Rectangle 30"/>
            <p:cNvSpPr>
              <a:spLocks noChangeArrowheads="1"/>
            </p:cNvSpPr>
            <p:nvPr/>
          </p:nvSpPr>
          <p:spPr bwMode="auto">
            <a:xfrm>
              <a:off x="2496" y="2960"/>
              <a:ext cx="768" cy="3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buFontTx/>
                <a:buNone/>
              </a:pPr>
              <a:endParaRPr lang="id-ID" sz="2800"/>
            </a:p>
          </p:txBody>
        </p:sp>
        <p:sp>
          <p:nvSpPr>
            <p:cNvPr id="10271" name="Rectangle 31"/>
            <p:cNvSpPr>
              <a:spLocks noChangeArrowheads="1"/>
            </p:cNvSpPr>
            <p:nvPr/>
          </p:nvSpPr>
          <p:spPr bwMode="auto">
            <a:xfrm>
              <a:off x="1728" y="2960"/>
              <a:ext cx="768" cy="3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buFontTx/>
                <a:buNone/>
              </a:pPr>
              <a:endParaRPr lang="id-ID" sz="2800"/>
            </a:p>
          </p:txBody>
        </p:sp>
        <p:sp>
          <p:nvSpPr>
            <p:cNvPr id="10272" name="Rectangle 32"/>
            <p:cNvSpPr>
              <a:spLocks noChangeArrowheads="1"/>
            </p:cNvSpPr>
            <p:nvPr/>
          </p:nvSpPr>
          <p:spPr bwMode="auto">
            <a:xfrm>
              <a:off x="960" y="2960"/>
              <a:ext cx="768" cy="3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buFontTx/>
                <a:buNone/>
              </a:pPr>
              <a:endParaRPr lang="id-ID" sz="2800"/>
            </a:p>
          </p:txBody>
        </p:sp>
        <p:sp>
          <p:nvSpPr>
            <p:cNvPr id="10273" name="Rectangle 33"/>
            <p:cNvSpPr>
              <a:spLocks noChangeArrowheads="1"/>
            </p:cNvSpPr>
            <p:nvPr/>
          </p:nvSpPr>
          <p:spPr bwMode="auto">
            <a:xfrm>
              <a:off x="4032" y="2590"/>
              <a:ext cx="768" cy="3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buFontTx/>
                <a:buNone/>
              </a:pPr>
              <a:endParaRPr lang="id-ID" sz="2800"/>
            </a:p>
          </p:txBody>
        </p:sp>
        <p:sp>
          <p:nvSpPr>
            <p:cNvPr id="10274" name="Rectangle 34"/>
            <p:cNvSpPr>
              <a:spLocks noChangeArrowheads="1"/>
            </p:cNvSpPr>
            <p:nvPr/>
          </p:nvSpPr>
          <p:spPr bwMode="auto">
            <a:xfrm>
              <a:off x="3264" y="2590"/>
              <a:ext cx="768" cy="3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buFontTx/>
                <a:buNone/>
              </a:pPr>
              <a:endParaRPr lang="id-ID" sz="2800"/>
            </a:p>
          </p:txBody>
        </p:sp>
        <p:sp>
          <p:nvSpPr>
            <p:cNvPr id="10275" name="Rectangle 35"/>
            <p:cNvSpPr>
              <a:spLocks noChangeArrowheads="1"/>
            </p:cNvSpPr>
            <p:nvPr/>
          </p:nvSpPr>
          <p:spPr bwMode="auto">
            <a:xfrm>
              <a:off x="2496" y="2590"/>
              <a:ext cx="768" cy="3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buFontTx/>
                <a:buNone/>
              </a:pPr>
              <a:endParaRPr lang="id-ID" sz="2800"/>
            </a:p>
          </p:txBody>
        </p:sp>
        <p:sp>
          <p:nvSpPr>
            <p:cNvPr id="10276" name="Rectangle 36"/>
            <p:cNvSpPr>
              <a:spLocks noChangeArrowheads="1"/>
            </p:cNvSpPr>
            <p:nvPr/>
          </p:nvSpPr>
          <p:spPr bwMode="auto">
            <a:xfrm>
              <a:off x="1728" y="2590"/>
              <a:ext cx="768" cy="3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buFontTx/>
                <a:buNone/>
              </a:pPr>
              <a:endParaRPr lang="id-ID" sz="2800"/>
            </a:p>
          </p:txBody>
        </p:sp>
        <p:sp>
          <p:nvSpPr>
            <p:cNvPr id="10277" name="Rectangle 37"/>
            <p:cNvSpPr>
              <a:spLocks noChangeArrowheads="1"/>
            </p:cNvSpPr>
            <p:nvPr/>
          </p:nvSpPr>
          <p:spPr bwMode="auto">
            <a:xfrm>
              <a:off x="960" y="2590"/>
              <a:ext cx="768" cy="3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buFontTx/>
                <a:buNone/>
              </a:pPr>
              <a:endParaRPr lang="id-ID" sz="2800"/>
            </a:p>
          </p:txBody>
        </p:sp>
        <p:sp>
          <p:nvSpPr>
            <p:cNvPr id="10278" name="Rectangle 38"/>
            <p:cNvSpPr>
              <a:spLocks noChangeArrowheads="1"/>
            </p:cNvSpPr>
            <p:nvPr/>
          </p:nvSpPr>
          <p:spPr bwMode="auto">
            <a:xfrm>
              <a:off x="4032" y="2220"/>
              <a:ext cx="768" cy="3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buFontTx/>
                <a:buNone/>
              </a:pPr>
              <a:endParaRPr lang="id-ID" sz="2800"/>
            </a:p>
          </p:txBody>
        </p:sp>
        <p:sp>
          <p:nvSpPr>
            <p:cNvPr id="10279" name="Rectangle 39"/>
            <p:cNvSpPr>
              <a:spLocks noChangeArrowheads="1"/>
            </p:cNvSpPr>
            <p:nvPr/>
          </p:nvSpPr>
          <p:spPr bwMode="auto">
            <a:xfrm>
              <a:off x="3264" y="2220"/>
              <a:ext cx="768" cy="3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buFontTx/>
                <a:buNone/>
              </a:pPr>
              <a:endParaRPr lang="id-ID" sz="2800"/>
            </a:p>
          </p:txBody>
        </p:sp>
        <p:sp>
          <p:nvSpPr>
            <p:cNvPr id="10280" name="Rectangle 40"/>
            <p:cNvSpPr>
              <a:spLocks noChangeArrowheads="1"/>
            </p:cNvSpPr>
            <p:nvPr/>
          </p:nvSpPr>
          <p:spPr bwMode="auto">
            <a:xfrm>
              <a:off x="2496" y="2220"/>
              <a:ext cx="768" cy="3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buFontTx/>
                <a:buNone/>
              </a:pPr>
              <a:endParaRPr lang="id-ID" sz="2800"/>
            </a:p>
          </p:txBody>
        </p:sp>
        <p:sp>
          <p:nvSpPr>
            <p:cNvPr id="10281" name="Rectangle 41"/>
            <p:cNvSpPr>
              <a:spLocks noChangeArrowheads="1"/>
            </p:cNvSpPr>
            <p:nvPr/>
          </p:nvSpPr>
          <p:spPr bwMode="auto">
            <a:xfrm>
              <a:off x="1728" y="2220"/>
              <a:ext cx="768" cy="3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buFontTx/>
                <a:buNone/>
              </a:pPr>
              <a:endParaRPr lang="id-ID" sz="2800"/>
            </a:p>
          </p:txBody>
        </p:sp>
        <p:sp>
          <p:nvSpPr>
            <p:cNvPr id="10282" name="Rectangle 42"/>
            <p:cNvSpPr>
              <a:spLocks noChangeArrowheads="1"/>
            </p:cNvSpPr>
            <p:nvPr/>
          </p:nvSpPr>
          <p:spPr bwMode="auto">
            <a:xfrm>
              <a:off x="960" y="2220"/>
              <a:ext cx="768" cy="3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buFontTx/>
                <a:buNone/>
              </a:pPr>
              <a:endParaRPr lang="id-ID" sz="2800"/>
            </a:p>
          </p:txBody>
        </p:sp>
        <p:sp>
          <p:nvSpPr>
            <p:cNvPr id="10283" name="Line 43"/>
            <p:cNvSpPr>
              <a:spLocks noChangeShapeType="1"/>
            </p:cNvSpPr>
            <p:nvPr/>
          </p:nvSpPr>
          <p:spPr bwMode="auto">
            <a:xfrm>
              <a:off x="960" y="784"/>
              <a:ext cx="3840" cy="0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endParaRPr lang="id-ID"/>
            </a:p>
          </p:txBody>
        </p:sp>
        <p:sp>
          <p:nvSpPr>
            <p:cNvPr id="10284" name="Line 44"/>
            <p:cNvSpPr>
              <a:spLocks noChangeShapeType="1"/>
            </p:cNvSpPr>
            <p:nvPr/>
          </p:nvSpPr>
          <p:spPr bwMode="auto">
            <a:xfrm>
              <a:off x="960" y="2590"/>
              <a:ext cx="3840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endParaRPr lang="id-ID"/>
            </a:p>
          </p:txBody>
        </p:sp>
        <p:sp>
          <p:nvSpPr>
            <p:cNvPr id="10285" name="Line 45"/>
            <p:cNvSpPr>
              <a:spLocks noChangeShapeType="1"/>
            </p:cNvSpPr>
            <p:nvPr/>
          </p:nvSpPr>
          <p:spPr bwMode="auto">
            <a:xfrm>
              <a:off x="960" y="2960"/>
              <a:ext cx="3840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endParaRPr lang="id-ID"/>
            </a:p>
          </p:txBody>
        </p:sp>
        <p:sp>
          <p:nvSpPr>
            <p:cNvPr id="10286" name="Line 46"/>
            <p:cNvSpPr>
              <a:spLocks noChangeShapeType="1"/>
            </p:cNvSpPr>
            <p:nvPr/>
          </p:nvSpPr>
          <p:spPr bwMode="auto">
            <a:xfrm>
              <a:off x="960" y="3312"/>
              <a:ext cx="3840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endParaRPr lang="id-ID"/>
            </a:p>
          </p:txBody>
        </p:sp>
        <p:sp>
          <p:nvSpPr>
            <p:cNvPr id="10287" name="Line 47"/>
            <p:cNvSpPr>
              <a:spLocks noChangeShapeType="1"/>
            </p:cNvSpPr>
            <p:nvPr/>
          </p:nvSpPr>
          <p:spPr bwMode="auto">
            <a:xfrm>
              <a:off x="960" y="3682"/>
              <a:ext cx="3840" cy="0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endParaRPr lang="id-ID"/>
            </a:p>
          </p:txBody>
        </p:sp>
        <p:sp>
          <p:nvSpPr>
            <p:cNvPr id="10288" name="Line 48"/>
            <p:cNvSpPr>
              <a:spLocks noChangeShapeType="1"/>
            </p:cNvSpPr>
            <p:nvPr/>
          </p:nvSpPr>
          <p:spPr bwMode="auto">
            <a:xfrm>
              <a:off x="1728" y="784"/>
              <a:ext cx="0" cy="289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endParaRPr lang="id-ID"/>
            </a:p>
          </p:txBody>
        </p:sp>
        <p:sp>
          <p:nvSpPr>
            <p:cNvPr id="10289" name="Line 49"/>
            <p:cNvSpPr>
              <a:spLocks noChangeShapeType="1"/>
            </p:cNvSpPr>
            <p:nvPr/>
          </p:nvSpPr>
          <p:spPr bwMode="auto">
            <a:xfrm>
              <a:off x="2496" y="784"/>
              <a:ext cx="0" cy="289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endParaRPr lang="id-ID"/>
            </a:p>
          </p:txBody>
        </p:sp>
        <p:sp>
          <p:nvSpPr>
            <p:cNvPr id="10290" name="Line 50"/>
            <p:cNvSpPr>
              <a:spLocks noChangeShapeType="1"/>
            </p:cNvSpPr>
            <p:nvPr/>
          </p:nvSpPr>
          <p:spPr bwMode="auto">
            <a:xfrm>
              <a:off x="3264" y="784"/>
              <a:ext cx="0" cy="289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endParaRPr lang="id-ID"/>
            </a:p>
          </p:txBody>
        </p:sp>
        <p:sp>
          <p:nvSpPr>
            <p:cNvPr id="10291" name="Line 51"/>
            <p:cNvSpPr>
              <a:spLocks noChangeShapeType="1"/>
            </p:cNvSpPr>
            <p:nvPr/>
          </p:nvSpPr>
          <p:spPr bwMode="auto">
            <a:xfrm>
              <a:off x="4032" y="784"/>
              <a:ext cx="0" cy="289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endParaRPr lang="id-ID"/>
            </a:p>
          </p:txBody>
        </p:sp>
        <p:sp>
          <p:nvSpPr>
            <p:cNvPr id="10292" name="Line 52"/>
            <p:cNvSpPr>
              <a:spLocks noChangeShapeType="1"/>
            </p:cNvSpPr>
            <p:nvPr/>
          </p:nvSpPr>
          <p:spPr bwMode="auto">
            <a:xfrm>
              <a:off x="4800" y="784"/>
              <a:ext cx="0" cy="2898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endParaRPr lang="id-ID"/>
            </a:p>
          </p:txBody>
        </p:sp>
        <p:sp>
          <p:nvSpPr>
            <p:cNvPr id="10293" name="Line 53"/>
            <p:cNvSpPr>
              <a:spLocks noChangeShapeType="1"/>
            </p:cNvSpPr>
            <p:nvPr/>
          </p:nvSpPr>
          <p:spPr bwMode="auto">
            <a:xfrm>
              <a:off x="960" y="1850"/>
              <a:ext cx="3840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endParaRPr lang="id-ID"/>
            </a:p>
          </p:txBody>
        </p:sp>
        <p:sp>
          <p:nvSpPr>
            <p:cNvPr id="10294" name="Line 54"/>
            <p:cNvSpPr>
              <a:spLocks noChangeShapeType="1"/>
            </p:cNvSpPr>
            <p:nvPr/>
          </p:nvSpPr>
          <p:spPr bwMode="auto">
            <a:xfrm>
              <a:off x="960" y="2220"/>
              <a:ext cx="3840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endParaRPr lang="id-ID"/>
            </a:p>
          </p:txBody>
        </p:sp>
        <p:sp>
          <p:nvSpPr>
            <p:cNvPr id="10295" name="Line 55"/>
            <p:cNvSpPr>
              <a:spLocks noChangeShapeType="1"/>
            </p:cNvSpPr>
            <p:nvPr/>
          </p:nvSpPr>
          <p:spPr bwMode="auto">
            <a:xfrm>
              <a:off x="960" y="1110"/>
              <a:ext cx="3840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endParaRPr lang="id-ID"/>
            </a:p>
          </p:txBody>
        </p:sp>
        <p:sp>
          <p:nvSpPr>
            <p:cNvPr id="10296" name="Line 56"/>
            <p:cNvSpPr>
              <a:spLocks noChangeShapeType="1"/>
            </p:cNvSpPr>
            <p:nvPr/>
          </p:nvSpPr>
          <p:spPr bwMode="auto">
            <a:xfrm>
              <a:off x="960" y="1480"/>
              <a:ext cx="3840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endParaRPr lang="id-ID"/>
            </a:p>
          </p:txBody>
        </p:sp>
        <p:sp>
          <p:nvSpPr>
            <p:cNvPr id="10297" name="Line 57"/>
            <p:cNvSpPr>
              <a:spLocks noChangeShapeType="1"/>
            </p:cNvSpPr>
            <p:nvPr/>
          </p:nvSpPr>
          <p:spPr bwMode="auto">
            <a:xfrm>
              <a:off x="960" y="784"/>
              <a:ext cx="0" cy="2898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endParaRPr lang="id-ID"/>
            </a:p>
          </p:txBody>
        </p:sp>
        <p:sp>
          <p:nvSpPr>
            <p:cNvPr id="10299" name="Text Box 59"/>
            <p:cNvSpPr txBox="1">
              <a:spLocks noChangeArrowheads="1"/>
            </p:cNvSpPr>
            <p:nvPr/>
          </p:nvSpPr>
          <p:spPr bwMode="auto">
            <a:xfrm>
              <a:off x="610" y="1392"/>
              <a:ext cx="302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r">
                <a:spcBef>
                  <a:spcPct val="0"/>
                </a:spcBef>
                <a:buFontTx/>
                <a:buNone/>
              </a:pPr>
              <a:r>
                <a:rPr lang="en-US" sz="1400" b="1">
                  <a:latin typeface="Arial" charset="0"/>
                </a:rPr>
                <a:t>600</a:t>
              </a:r>
              <a:endParaRPr lang="en-GB" sz="1400" b="1">
                <a:latin typeface="Arial" charset="0"/>
              </a:endParaRPr>
            </a:p>
          </p:txBody>
        </p:sp>
        <p:sp>
          <p:nvSpPr>
            <p:cNvPr id="10300" name="Text Box 60"/>
            <p:cNvSpPr txBox="1">
              <a:spLocks noChangeArrowheads="1"/>
            </p:cNvSpPr>
            <p:nvPr/>
          </p:nvSpPr>
          <p:spPr bwMode="auto">
            <a:xfrm>
              <a:off x="610" y="2112"/>
              <a:ext cx="302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r">
                <a:spcBef>
                  <a:spcPct val="0"/>
                </a:spcBef>
                <a:buFontTx/>
                <a:buNone/>
              </a:pPr>
              <a:r>
                <a:rPr lang="en-US" sz="1400" b="1">
                  <a:latin typeface="Arial" charset="0"/>
                </a:rPr>
                <a:t>400</a:t>
              </a:r>
              <a:endParaRPr lang="en-GB" sz="1400" b="1">
                <a:latin typeface="Arial" charset="0"/>
              </a:endParaRPr>
            </a:p>
          </p:txBody>
        </p:sp>
        <p:sp>
          <p:nvSpPr>
            <p:cNvPr id="10301" name="Text Box 61"/>
            <p:cNvSpPr txBox="1">
              <a:spLocks noChangeArrowheads="1"/>
            </p:cNvSpPr>
            <p:nvPr/>
          </p:nvSpPr>
          <p:spPr bwMode="auto">
            <a:xfrm>
              <a:off x="610" y="2880"/>
              <a:ext cx="302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r">
                <a:spcBef>
                  <a:spcPct val="0"/>
                </a:spcBef>
                <a:buFontTx/>
                <a:buNone/>
              </a:pPr>
              <a:r>
                <a:rPr lang="en-US" sz="1400" b="1">
                  <a:latin typeface="Arial" charset="0"/>
                </a:rPr>
                <a:t>200</a:t>
              </a:r>
              <a:endParaRPr lang="en-GB" sz="1400" b="1">
                <a:latin typeface="Arial" charset="0"/>
              </a:endParaRPr>
            </a:p>
          </p:txBody>
        </p:sp>
        <p:sp>
          <p:nvSpPr>
            <p:cNvPr id="10302" name="Text Box 62"/>
            <p:cNvSpPr txBox="1">
              <a:spLocks noChangeArrowheads="1"/>
            </p:cNvSpPr>
            <p:nvPr/>
          </p:nvSpPr>
          <p:spPr bwMode="auto">
            <a:xfrm>
              <a:off x="734" y="3600"/>
              <a:ext cx="178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r">
                <a:spcBef>
                  <a:spcPct val="0"/>
                </a:spcBef>
                <a:buFontTx/>
                <a:buNone/>
              </a:pPr>
              <a:r>
                <a:rPr lang="en-US" sz="1400" b="1">
                  <a:latin typeface="Arial" charset="0"/>
                </a:rPr>
                <a:t>0</a:t>
              </a:r>
              <a:endParaRPr lang="en-GB" sz="1400" b="1">
                <a:latin typeface="Arial" charset="0"/>
              </a:endParaRPr>
            </a:p>
          </p:txBody>
        </p:sp>
        <p:sp>
          <p:nvSpPr>
            <p:cNvPr id="10303" name="Text Box 63"/>
            <p:cNvSpPr txBox="1">
              <a:spLocks noChangeArrowheads="1"/>
            </p:cNvSpPr>
            <p:nvPr/>
          </p:nvSpPr>
          <p:spPr bwMode="auto">
            <a:xfrm>
              <a:off x="610" y="720"/>
              <a:ext cx="302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r">
                <a:spcBef>
                  <a:spcPct val="0"/>
                </a:spcBef>
                <a:buFontTx/>
                <a:buNone/>
              </a:pPr>
              <a:r>
                <a:rPr lang="en-US" sz="1400" b="1">
                  <a:latin typeface="Arial" charset="0"/>
                </a:rPr>
                <a:t>800</a:t>
              </a:r>
              <a:endParaRPr lang="en-GB" sz="1400" b="1">
                <a:latin typeface="Arial" charset="0"/>
              </a:endParaRPr>
            </a:p>
          </p:txBody>
        </p:sp>
        <p:sp>
          <p:nvSpPr>
            <p:cNvPr id="10304" name="Text Box 64"/>
            <p:cNvSpPr txBox="1">
              <a:spLocks noChangeArrowheads="1"/>
            </p:cNvSpPr>
            <p:nvPr/>
          </p:nvSpPr>
          <p:spPr bwMode="auto">
            <a:xfrm rot="16200000">
              <a:off x="-134" y="1242"/>
              <a:ext cx="1104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1600">
                  <a:solidFill>
                    <a:schemeClr val="tx2"/>
                  </a:solidFill>
                  <a:latin typeface="Comic Sans MS" pitchFamily="66" charset="0"/>
                </a:rPr>
                <a:t>Temperatur (*C)</a:t>
              </a:r>
              <a:endParaRPr lang="en-GB" sz="1600">
                <a:solidFill>
                  <a:schemeClr val="tx2"/>
                </a:solidFill>
                <a:latin typeface="Comic Sans MS" pitchFamily="66" charset="0"/>
              </a:endParaRPr>
            </a:p>
          </p:txBody>
        </p:sp>
        <p:sp>
          <p:nvSpPr>
            <p:cNvPr id="10305" name="Text Box 65"/>
            <p:cNvSpPr txBox="1">
              <a:spLocks noChangeArrowheads="1"/>
            </p:cNvSpPr>
            <p:nvPr/>
          </p:nvSpPr>
          <p:spPr bwMode="auto">
            <a:xfrm>
              <a:off x="4556" y="3840"/>
              <a:ext cx="724" cy="3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1600">
                  <a:solidFill>
                    <a:schemeClr val="tx2"/>
                  </a:solidFill>
                  <a:latin typeface="Comic Sans MS" pitchFamily="66" charset="0"/>
                </a:rPr>
                <a:t>Waktu  </a:t>
              </a:r>
              <a:r>
                <a:rPr lang="en-US" sz="1600">
                  <a:solidFill>
                    <a:schemeClr val="tx2"/>
                  </a:solidFill>
                  <a:latin typeface="Comic Sans MS" pitchFamily="66" charset="0"/>
                  <a:sym typeface="Wingdings" pitchFamily="2" charset="2"/>
                </a:rPr>
                <a:t>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en-US" sz="1600">
                  <a:solidFill>
                    <a:schemeClr val="tx2"/>
                  </a:solidFill>
                  <a:latin typeface="Comic Sans MS" pitchFamily="66" charset="0"/>
                  <a:sym typeface="Wingdings" pitchFamily="2" charset="2"/>
                </a:rPr>
                <a:t>(detik)</a:t>
              </a:r>
              <a:endParaRPr lang="en-GB" sz="1600">
                <a:solidFill>
                  <a:schemeClr val="tx2"/>
                </a:solidFill>
                <a:latin typeface="Comic Sans MS" pitchFamily="66" charset="0"/>
              </a:endParaRPr>
            </a:p>
          </p:txBody>
        </p:sp>
        <p:sp>
          <p:nvSpPr>
            <p:cNvPr id="10306" name="Text Box 66"/>
            <p:cNvSpPr txBox="1">
              <a:spLocks noChangeArrowheads="1"/>
            </p:cNvSpPr>
            <p:nvPr/>
          </p:nvSpPr>
          <p:spPr bwMode="auto">
            <a:xfrm>
              <a:off x="1646" y="3744"/>
              <a:ext cx="178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r">
                <a:spcBef>
                  <a:spcPct val="0"/>
                </a:spcBef>
                <a:buFontTx/>
                <a:buNone/>
              </a:pPr>
              <a:r>
                <a:rPr lang="en-US" sz="1400" b="1">
                  <a:latin typeface="Arial" charset="0"/>
                </a:rPr>
                <a:t>1</a:t>
              </a:r>
              <a:endParaRPr lang="en-GB" sz="1400" b="1">
                <a:latin typeface="Arial" charset="0"/>
              </a:endParaRPr>
            </a:p>
          </p:txBody>
        </p:sp>
        <p:sp>
          <p:nvSpPr>
            <p:cNvPr id="10307" name="Text Box 67"/>
            <p:cNvSpPr txBox="1">
              <a:spLocks noChangeArrowheads="1"/>
            </p:cNvSpPr>
            <p:nvPr/>
          </p:nvSpPr>
          <p:spPr bwMode="auto">
            <a:xfrm>
              <a:off x="2352" y="3744"/>
              <a:ext cx="240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r">
                <a:spcBef>
                  <a:spcPct val="0"/>
                </a:spcBef>
                <a:buFontTx/>
                <a:buNone/>
              </a:pPr>
              <a:r>
                <a:rPr lang="en-US" sz="1400" b="1">
                  <a:latin typeface="Arial" charset="0"/>
                </a:rPr>
                <a:t>10</a:t>
              </a:r>
              <a:endParaRPr lang="en-GB" sz="1400" b="1">
                <a:latin typeface="Arial" charset="0"/>
              </a:endParaRPr>
            </a:p>
          </p:txBody>
        </p:sp>
        <p:sp>
          <p:nvSpPr>
            <p:cNvPr id="10308" name="Text Box 68"/>
            <p:cNvSpPr txBox="1">
              <a:spLocks noChangeArrowheads="1"/>
            </p:cNvSpPr>
            <p:nvPr/>
          </p:nvSpPr>
          <p:spPr bwMode="auto">
            <a:xfrm>
              <a:off x="3106" y="3744"/>
              <a:ext cx="302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r">
                <a:spcBef>
                  <a:spcPct val="0"/>
                </a:spcBef>
                <a:buFontTx/>
                <a:buNone/>
              </a:pPr>
              <a:r>
                <a:rPr lang="en-US" sz="1400" b="1">
                  <a:latin typeface="Arial" charset="0"/>
                </a:rPr>
                <a:t>100</a:t>
              </a:r>
              <a:endParaRPr lang="en-GB" sz="1400" b="1">
                <a:latin typeface="Arial" charset="0"/>
              </a:endParaRPr>
            </a:p>
          </p:txBody>
        </p:sp>
        <p:sp>
          <p:nvSpPr>
            <p:cNvPr id="10309" name="Text Box 69"/>
            <p:cNvSpPr txBox="1">
              <a:spLocks noChangeArrowheads="1"/>
            </p:cNvSpPr>
            <p:nvPr/>
          </p:nvSpPr>
          <p:spPr bwMode="auto">
            <a:xfrm>
              <a:off x="3860" y="3744"/>
              <a:ext cx="364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r">
                <a:spcBef>
                  <a:spcPct val="0"/>
                </a:spcBef>
                <a:buFontTx/>
                <a:buNone/>
              </a:pPr>
              <a:r>
                <a:rPr lang="en-US" sz="1400" b="1">
                  <a:latin typeface="Arial" charset="0"/>
                </a:rPr>
                <a:t>1000</a:t>
              </a:r>
              <a:endParaRPr lang="en-GB" sz="1400" b="1">
                <a:latin typeface="Arial" charset="0"/>
              </a:endParaRPr>
            </a:p>
          </p:txBody>
        </p:sp>
      </p:grpSp>
      <p:cxnSp>
        <p:nvCxnSpPr>
          <p:cNvPr id="10311" name="AutoShape 71"/>
          <p:cNvCxnSpPr>
            <a:cxnSpLocks noChangeShapeType="1"/>
          </p:cNvCxnSpPr>
          <p:nvPr/>
        </p:nvCxnSpPr>
        <p:spPr bwMode="auto">
          <a:xfrm>
            <a:off x="1524000" y="4572000"/>
            <a:ext cx="6096000" cy="0"/>
          </a:xfrm>
          <a:prstGeom prst="straightConnector1">
            <a:avLst/>
          </a:prstGeom>
          <a:noFill/>
          <a:ln w="28575">
            <a:solidFill>
              <a:srgbClr val="FF9900"/>
            </a:solidFill>
            <a:round/>
            <a:headEnd/>
            <a:tailEnd/>
          </a:ln>
          <a:effectLst/>
        </p:spPr>
      </p:cxnSp>
      <p:sp>
        <p:nvSpPr>
          <p:cNvPr id="10312" name="Text Box 72"/>
          <p:cNvSpPr txBox="1">
            <a:spLocks noChangeArrowheads="1"/>
          </p:cNvSpPr>
          <p:nvPr/>
        </p:nvSpPr>
        <p:spPr bwMode="auto">
          <a:xfrm>
            <a:off x="1935163" y="3001963"/>
            <a:ext cx="35083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>
              <a:spcBef>
                <a:spcPct val="0"/>
              </a:spcBef>
              <a:buFontTx/>
              <a:buNone/>
            </a:pPr>
            <a:r>
              <a:rPr lang="en-US" sz="1800">
                <a:solidFill>
                  <a:srgbClr val="0066FF"/>
                </a:solidFill>
                <a:latin typeface="Comic Sans MS" pitchFamily="66" charset="0"/>
              </a:rPr>
              <a:t>A</a:t>
            </a:r>
            <a:endParaRPr lang="en-GB" sz="1800">
              <a:solidFill>
                <a:srgbClr val="0066FF"/>
              </a:solidFill>
              <a:latin typeface="Comic Sans MS" pitchFamily="66" charset="0"/>
            </a:endParaRPr>
          </a:p>
        </p:txBody>
      </p:sp>
      <p:sp>
        <p:nvSpPr>
          <p:cNvPr id="10313" name="Text Box 73"/>
          <p:cNvSpPr txBox="1">
            <a:spLocks noChangeArrowheads="1"/>
          </p:cNvSpPr>
          <p:nvPr/>
        </p:nvSpPr>
        <p:spPr bwMode="auto">
          <a:xfrm>
            <a:off x="1976438" y="4876800"/>
            <a:ext cx="38576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>
              <a:spcBef>
                <a:spcPct val="0"/>
              </a:spcBef>
              <a:buFontTx/>
              <a:buNone/>
            </a:pPr>
            <a:r>
              <a:rPr lang="en-US" sz="1800">
                <a:solidFill>
                  <a:srgbClr val="FF9900"/>
                </a:solidFill>
                <a:latin typeface="Comic Sans MS" pitchFamily="66" charset="0"/>
              </a:rPr>
              <a:t>M</a:t>
            </a:r>
            <a:endParaRPr lang="en-GB" sz="1800">
              <a:solidFill>
                <a:srgbClr val="FF9900"/>
              </a:solidFill>
              <a:latin typeface="Comic Sans MS" pitchFamily="66" charset="0"/>
            </a:endParaRPr>
          </a:p>
        </p:txBody>
      </p:sp>
      <p:sp>
        <p:nvSpPr>
          <p:cNvPr id="10314" name="Text Box 74"/>
          <p:cNvSpPr txBox="1">
            <a:spLocks noChangeArrowheads="1"/>
          </p:cNvSpPr>
          <p:nvPr/>
        </p:nvSpPr>
        <p:spPr bwMode="auto">
          <a:xfrm>
            <a:off x="6096000" y="2057400"/>
            <a:ext cx="30321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>
              <a:spcBef>
                <a:spcPct val="0"/>
              </a:spcBef>
              <a:buFontTx/>
              <a:buNone/>
            </a:pPr>
            <a:r>
              <a:rPr lang="en-US" sz="1800">
                <a:solidFill>
                  <a:srgbClr val="009999"/>
                </a:solidFill>
                <a:latin typeface="Comic Sans MS" pitchFamily="66" charset="0"/>
              </a:rPr>
              <a:t>P</a:t>
            </a:r>
            <a:endParaRPr lang="en-GB" sz="1800">
              <a:solidFill>
                <a:srgbClr val="009999"/>
              </a:solidFill>
              <a:latin typeface="Comic Sans MS" pitchFamily="66" charset="0"/>
            </a:endParaRPr>
          </a:p>
        </p:txBody>
      </p:sp>
      <p:sp>
        <p:nvSpPr>
          <p:cNvPr id="10315" name="Freeform 75"/>
          <p:cNvSpPr>
            <a:spLocks/>
          </p:cNvSpPr>
          <p:nvPr/>
        </p:nvSpPr>
        <p:spPr bwMode="auto">
          <a:xfrm>
            <a:off x="1676400" y="1295400"/>
            <a:ext cx="1981200" cy="39624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40" y="1152"/>
              </a:cxn>
              <a:cxn ang="0">
                <a:pos x="480" y="2640"/>
              </a:cxn>
              <a:cxn ang="0">
                <a:pos x="576" y="3360"/>
              </a:cxn>
            </a:cxnLst>
            <a:rect l="0" t="0" r="r" b="b"/>
            <a:pathLst>
              <a:path w="576" h="3360">
                <a:moveTo>
                  <a:pt x="0" y="0"/>
                </a:moveTo>
                <a:cubicBezTo>
                  <a:pt x="80" y="356"/>
                  <a:pt x="160" y="712"/>
                  <a:pt x="240" y="1152"/>
                </a:cubicBezTo>
                <a:cubicBezTo>
                  <a:pt x="320" y="1592"/>
                  <a:pt x="424" y="2272"/>
                  <a:pt x="480" y="2640"/>
                </a:cubicBezTo>
                <a:cubicBezTo>
                  <a:pt x="536" y="3008"/>
                  <a:pt x="556" y="3184"/>
                  <a:pt x="576" y="3360"/>
                </a:cubicBezTo>
              </a:path>
            </a:pathLst>
          </a:custGeom>
          <a:noFill/>
          <a:ln w="28575" cap="flat" cmpd="sng">
            <a:solidFill>
              <a:srgbClr val="FF3300"/>
            </a:solidFill>
            <a:prstDash val="solid"/>
            <a:round/>
            <a:headEnd type="none" w="med" len="med"/>
            <a:tailEnd type="arrow" w="med" len="med"/>
          </a:ln>
          <a:effectLst/>
        </p:spPr>
        <p:txBody>
          <a:bodyPr>
            <a:spAutoFit/>
          </a:bodyPr>
          <a:lstStyle/>
          <a:p>
            <a:endParaRPr lang="id-ID"/>
          </a:p>
        </p:txBody>
      </p:sp>
      <p:sp>
        <p:nvSpPr>
          <p:cNvPr id="10316" name="Freeform 76"/>
          <p:cNvSpPr>
            <a:spLocks/>
          </p:cNvSpPr>
          <p:nvPr/>
        </p:nvSpPr>
        <p:spPr bwMode="auto">
          <a:xfrm>
            <a:off x="1752600" y="1295400"/>
            <a:ext cx="3124200" cy="39624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40" y="1152"/>
              </a:cxn>
              <a:cxn ang="0">
                <a:pos x="480" y="2640"/>
              </a:cxn>
              <a:cxn ang="0">
                <a:pos x="576" y="3360"/>
              </a:cxn>
            </a:cxnLst>
            <a:rect l="0" t="0" r="r" b="b"/>
            <a:pathLst>
              <a:path w="576" h="3360">
                <a:moveTo>
                  <a:pt x="0" y="0"/>
                </a:moveTo>
                <a:cubicBezTo>
                  <a:pt x="80" y="356"/>
                  <a:pt x="160" y="712"/>
                  <a:pt x="240" y="1152"/>
                </a:cubicBezTo>
                <a:cubicBezTo>
                  <a:pt x="320" y="1592"/>
                  <a:pt x="424" y="2272"/>
                  <a:pt x="480" y="2640"/>
                </a:cubicBezTo>
                <a:cubicBezTo>
                  <a:pt x="536" y="3008"/>
                  <a:pt x="556" y="3184"/>
                  <a:pt x="576" y="3360"/>
                </a:cubicBezTo>
              </a:path>
            </a:pathLst>
          </a:custGeom>
          <a:noFill/>
          <a:ln w="28575" cap="flat" cmpd="sng">
            <a:solidFill>
              <a:srgbClr val="FF66FF"/>
            </a:solidFill>
            <a:prstDash val="solid"/>
            <a:round/>
            <a:headEnd type="none" w="med" len="med"/>
            <a:tailEnd type="arrow" w="med" len="med"/>
          </a:ln>
          <a:effectLst/>
        </p:spPr>
        <p:txBody>
          <a:bodyPr>
            <a:spAutoFit/>
          </a:bodyPr>
          <a:lstStyle/>
          <a:p>
            <a:endParaRPr lang="id-ID"/>
          </a:p>
        </p:txBody>
      </p:sp>
      <p:sp>
        <p:nvSpPr>
          <p:cNvPr id="10318" name="Text Box 78"/>
          <p:cNvSpPr txBox="1">
            <a:spLocks noChangeArrowheads="1"/>
          </p:cNvSpPr>
          <p:nvPr/>
        </p:nvSpPr>
        <p:spPr bwMode="auto">
          <a:xfrm rot="3900000">
            <a:off x="3002756" y="3855244"/>
            <a:ext cx="579438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1600" b="1">
                <a:solidFill>
                  <a:srgbClr val="FF3300"/>
                </a:solidFill>
                <a:latin typeface="Comic Sans MS" pitchFamily="66" charset="0"/>
              </a:rPr>
              <a:t>X=0</a:t>
            </a:r>
            <a:endParaRPr lang="en-GB" sz="1600" b="1">
              <a:solidFill>
                <a:srgbClr val="FF3300"/>
              </a:solidFill>
              <a:latin typeface="Comic Sans MS" pitchFamily="66" charset="0"/>
            </a:endParaRPr>
          </a:p>
        </p:txBody>
      </p:sp>
      <p:sp>
        <p:nvSpPr>
          <p:cNvPr id="10319" name="Text Box 79"/>
          <p:cNvSpPr txBox="1">
            <a:spLocks noChangeArrowheads="1"/>
          </p:cNvSpPr>
          <p:nvPr/>
        </p:nvSpPr>
        <p:spPr bwMode="auto">
          <a:xfrm rot="3300000">
            <a:off x="3855243" y="3840957"/>
            <a:ext cx="70326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1600" b="1">
                <a:solidFill>
                  <a:srgbClr val="FF66FF"/>
                </a:solidFill>
                <a:latin typeface="Comic Sans MS" pitchFamily="66" charset="0"/>
              </a:rPr>
              <a:t>X=10</a:t>
            </a:r>
            <a:endParaRPr lang="en-GB" sz="1600" b="1">
              <a:solidFill>
                <a:srgbClr val="FF66FF"/>
              </a:solidFill>
              <a:latin typeface="Comic Sans MS" pitchFamily="66" charset="0"/>
            </a:endParaRPr>
          </a:p>
        </p:txBody>
      </p:sp>
      <p:sp>
        <p:nvSpPr>
          <p:cNvPr id="10320" name="Text Box 80"/>
          <p:cNvSpPr txBox="1">
            <a:spLocks noChangeArrowheads="1"/>
          </p:cNvSpPr>
          <p:nvPr/>
        </p:nvSpPr>
        <p:spPr bwMode="auto">
          <a:xfrm rot="2700000">
            <a:off x="5195094" y="3899694"/>
            <a:ext cx="703262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1600" b="1">
                <a:solidFill>
                  <a:srgbClr val="33CC33"/>
                </a:solidFill>
                <a:latin typeface="Comic Sans MS" pitchFamily="66" charset="0"/>
              </a:rPr>
              <a:t>X=20</a:t>
            </a:r>
            <a:endParaRPr lang="en-GB" sz="1600" b="1">
              <a:solidFill>
                <a:srgbClr val="33CC33"/>
              </a:solidFill>
              <a:latin typeface="Comic Sans MS" pitchFamily="66" charset="0"/>
            </a:endParaRPr>
          </a:p>
        </p:txBody>
      </p:sp>
      <p:sp>
        <p:nvSpPr>
          <p:cNvPr id="10321" name="Text Box 81"/>
          <p:cNvSpPr txBox="1">
            <a:spLocks noChangeArrowheads="1"/>
          </p:cNvSpPr>
          <p:nvPr/>
        </p:nvSpPr>
        <p:spPr bwMode="auto">
          <a:xfrm>
            <a:off x="3124200" y="5257800"/>
            <a:ext cx="86677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1600" b="1">
                <a:solidFill>
                  <a:srgbClr val="FF3300"/>
                </a:solidFill>
                <a:latin typeface="Comic Sans MS" pitchFamily="66" charset="0"/>
              </a:rPr>
              <a:t>95% M</a:t>
            </a:r>
            <a:endParaRPr lang="en-GB" sz="1600" b="1">
              <a:solidFill>
                <a:srgbClr val="FF3300"/>
              </a:solidFill>
              <a:latin typeface="Comic Sans MS" pitchFamily="66" charset="0"/>
            </a:endParaRPr>
          </a:p>
        </p:txBody>
      </p:sp>
      <p:sp>
        <p:nvSpPr>
          <p:cNvPr id="10322" name="Text Box 82"/>
          <p:cNvSpPr txBox="1">
            <a:spLocks noChangeArrowheads="1"/>
          </p:cNvSpPr>
          <p:nvPr/>
        </p:nvSpPr>
        <p:spPr bwMode="auto">
          <a:xfrm>
            <a:off x="4343400" y="5257800"/>
            <a:ext cx="86677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1600" b="1">
                <a:solidFill>
                  <a:srgbClr val="FF66FF"/>
                </a:solidFill>
                <a:latin typeface="Comic Sans MS" pitchFamily="66" charset="0"/>
              </a:rPr>
              <a:t>95% M</a:t>
            </a:r>
          </a:p>
        </p:txBody>
      </p:sp>
      <p:sp>
        <p:nvSpPr>
          <p:cNvPr id="10323" name="Text Box 83"/>
          <p:cNvSpPr txBox="1">
            <a:spLocks noChangeArrowheads="1"/>
          </p:cNvSpPr>
          <p:nvPr/>
        </p:nvSpPr>
        <p:spPr bwMode="auto">
          <a:xfrm>
            <a:off x="5534025" y="5257800"/>
            <a:ext cx="866775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1600" b="1">
                <a:solidFill>
                  <a:srgbClr val="33CC33"/>
                </a:solidFill>
                <a:latin typeface="Comic Sans MS" pitchFamily="66" charset="0"/>
              </a:rPr>
              <a:t>50% M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sz="1600" b="1">
                <a:solidFill>
                  <a:srgbClr val="33CC33"/>
                </a:solidFill>
                <a:latin typeface="Comic Sans MS" pitchFamily="66" charset="0"/>
              </a:rPr>
              <a:t>50% B</a:t>
            </a:r>
            <a:endParaRPr lang="en-GB" sz="1600" b="1">
              <a:solidFill>
                <a:srgbClr val="33CC33"/>
              </a:solidFill>
              <a:latin typeface="Comic Sans MS" pitchFamily="66" charset="0"/>
            </a:endParaRPr>
          </a:p>
        </p:txBody>
      </p:sp>
      <p:sp>
        <p:nvSpPr>
          <p:cNvPr id="10324" name="Text Box 84"/>
          <p:cNvSpPr txBox="1">
            <a:spLocks noChangeArrowheads="1"/>
          </p:cNvSpPr>
          <p:nvPr/>
        </p:nvSpPr>
        <p:spPr bwMode="auto">
          <a:xfrm>
            <a:off x="914400" y="685800"/>
            <a:ext cx="70707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1400" b="1">
                <a:solidFill>
                  <a:srgbClr val="0033CC"/>
                </a:solidFill>
                <a:latin typeface="Comic Sans MS" pitchFamily="66" charset="0"/>
              </a:rPr>
              <a:t>Pengaruh ketebalan benda pada Baja Paduan ASSAB DF-2, pada </a:t>
            </a:r>
            <a:r>
              <a:rPr lang="en-US" sz="1400" b="1" i="1">
                <a:solidFill>
                  <a:srgbClr val="0033CC"/>
                </a:solidFill>
                <a:latin typeface="Comic Sans MS" pitchFamily="66" charset="0"/>
              </a:rPr>
              <a:t>Oil Quenching</a:t>
            </a:r>
            <a:endParaRPr lang="en-GB" sz="1400" b="1" i="1">
              <a:solidFill>
                <a:srgbClr val="0033CC"/>
              </a:solidFill>
              <a:latin typeface="Comic Sans MS" pitchFamily="66" charset="0"/>
            </a:endParaRPr>
          </a:p>
        </p:txBody>
      </p:sp>
      <p:sp>
        <p:nvSpPr>
          <p:cNvPr id="10325" name="Freeform 85"/>
          <p:cNvSpPr>
            <a:spLocks/>
          </p:cNvSpPr>
          <p:nvPr/>
        </p:nvSpPr>
        <p:spPr bwMode="auto">
          <a:xfrm>
            <a:off x="3441700" y="1600200"/>
            <a:ext cx="2959100" cy="2895600"/>
          </a:xfrm>
          <a:custGeom>
            <a:avLst/>
            <a:gdLst/>
            <a:ahLst/>
            <a:cxnLst>
              <a:cxn ang="0">
                <a:pos x="1336" y="0"/>
              </a:cxn>
              <a:cxn ang="0">
                <a:pos x="328" y="288"/>
              </a:cxn>
              <a:cxn ang="0">
                <a:pos x="40" y="624"/>
              </a:cxn>
              <a:cxn ang="0">
                <a:pos x="88" y="960"/>
              </a:cxn>
              <a:cxn ang="0">
                <a:pos x="376" y="1248"/>
              </a:cxn>
              <a:cxn ang="0">
                <a:pos x="1096" y="1584"/>
              </a:cxn>
              <a:cxn ang="0">
                <a:pos x="1864" y="1824"/>
              </a:cxn>
            </a:cxnLst>
            <a:rect l="0" t="0" r="r" b="b"/>
            <a:pathLst>
              <a:path w="1864" h="1824">
                <a:moveTo>
                  <a:pt x="1336" y="0"/>
                </a:moveTo>
                <a:cubicBezTo>
                  <a:pt x="940" y="92"/>
                  <a:pt x="544" y="184"/>
                  <a:pt x="328" y="288"/>
                </a:cubicBezTo>
                <a:cubicBezTo>
                  <a:pt x="112" y="392"/>
                  <a:pt x="80" y="512"/>
                  <a:pt x="40" y="624"/>
                </a:cubicBezTo>
                <a:cubicBezTo>
                  <a:pt x="0" y="736"/>
                  <a:pt x="32" y="856"/>
                  <a:pt x="88" y="960"/>
                </a:cubicBezTo>
                <a:cubicBezTo>
                  <a:pt x="144" y="1064"/>
                  <a:pt x="208" y="1144"/>
                  <a:pt x="376" y="1248"/>
                </a:cubicBezTo>
                <a:cubicBezTo>
                  <a:pt x="544" y="1352"/>
                  <a:pt x="848" y="1488"/>
                  <a:pt x="1096" y="1584"/>
                </a:cubicBezTo>
                <a:cubicBezTo>
                  <a:pt x="1344" y="1680"/>
                  <a:pt x="1604" y="1752"/>
                  <a:pt x="1864" y="1824"/>
                </a:cubicBezTo>
              </a:path>
            </a:pathLst>
          </a:custGeom>
          <a:noFill/>
          <a:ln w="28575" cap="flat" cmpd="sng">
            <a:solidFill>
              <a:srgbClr val="0066FF"/>
            </a:solidFill>
            <a:prstDash val="solid"/>
            <a:round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id-ID"/>
          </a:p>
        </p:txBody>
      </p:sp>
      <p:sp>
        <p:nvSpPr>
          <p:cNvPr id="10326" name="Freeform 86"/>
          <p:cNvSpPr>
            <a:spLocks/>
          </p:cNvSpPr>
          <p:nvPr/>
        </p:nvSpPr>
        <p:spPr bwMode="auto">
          <a:xfrm>
            <a:off x="5588000" y="1828800"/>
            <a:ext cx="812800" cy="762000"/>
          </a:xfrm>
          <a:custGeom>
            <a:avLst/>
            <a:gdLst/>
            <a:ahLst/>
            <a:cxnLst>
              <a:cxn ang="0">
                <a:pos x="608" y="0"/>
              </a:cxn>
              <a:cxn ang="0">
                <a:pos x="80" y="336"/>
              </a:cxn>
              <a:cxn ang="0">
                <a:pos x="128" y="528"/>
              </a:cxn>
            </a:cxnLst>
            <a:rect l="0" t="0" r="r" b="b"/>
            <a:pathLst>
              <a:path w="608" h="528">
                <a:moveTo>
                  <a:pt x="608" y="0"/>
                </a:moveTo>
                <a:cubicBezTo>
                  <a:pt x="384" y="124"/>
                  <a:pt x="160" y="248"/>
                  <a:pt x="80" y="336"/>
                </a:cubicBezTo>
                <a:cubicBezTo>
                  <a:pt x="0" y="424"/>
                  <a:pt x="120" y="496"/>
                  <a:pt x="128" y="528"/>
                </a:cubicBezTo>
              </a:path>
            </a:pathLst>
          </a:custGeom>
          <a:noFill/>
          <a:ln w="28575" cap="flat" cmpd="sng">
            <a:solidFill>
              <a:srgbClr val="009999"/>
            </a:solidFill>
            <a:prstDash val="solid"/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endParaRPr lang="id-ID"/>
          </a:p>
        </p:txBody>
      </p:sp>
      <p:sp>
        <p:nvSpPr>
          <p:cNvPr id="10327" name="Freeform 87"/>
          <p:cNvSpPr>
            <a:spLocks/>
          </p:cNvSpPr>
          <p:nvPr/>
        </p:nvSpPr>
        <p:spPr bwMode="auto">
          <a:xfrm>
            <a:off x="5613400" y="2743200"/>
            <a:ext cx="2006600" cy="1524000"/>
          </a:xfrm>
          <a:custGeom>
            <a:avLst/>
            <a:gdLst/>
            <a:ahLst/>
            <a:cxnLst>
              <a:cxn ang="0">
                <a:pos x="1264" y="1104"/>
              </a:cxn>
              <a:cxn ang="0">
                <a:pos x="496" y="672"/>
              </a:cxn>
              <a:cxn ang="0">
                <a:pos x="64" y="240"/>
              </a:cxn>
              <a:cxn ang="0">
                <a:pos x="112" y="0"/>
              </a:cxn>
            </a:cxnLst>
            <a:rect l="0" t="0" r="r" b="b"/>
            <a:pathLst>
              <a:path w="1264" h="1104">
                <a:moveTo>
                  <a:pt x="1264" y="1104"/>
                </a:moveTo>
                <a:cubicBezTo>
                  <a:pt x="980" y="960"/>
                  <a:pt x="696" y="816"/>
                  <a:pt x="496" y="672"/>
                </a:cubicBezTo>
                <a:cubicBezTo>
                  <a:pt x="296" y="528"/>
                  <a:pt x="128" y="352"/>
                  <a:pt x="64" y="240"/>
                </a:cubicBezTo>
                <a:cubicBezTo>
                  <a:pt x="0" y="128"/>
                  <a:pt x="96" y="40"/>
                  <a:pt x="112" y="0"/>
                </a:cubicBezTo>
              </a:path>
            </a:pathLst>
          </a:custGeom>
          <a:noFill/>
          <a:ln w="28575" cap="flat" cmpd="sng">
            <a:solidFill>
              <a:srgbClr val="808000"/>
            </a:solidFill>
            <a:prstDash val="solid"/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endParaRPr lang="id-ID"/>
          </a:p>
        </p:txBody>
      </p:sp>
      <p:sp>
        <p:nvSpPr>
          <p:cNvPr id="10328" name="Text Box 88"/>
          <p:cNvSpPr txBox="1">
            <a:spLocks noChangeArrowheads="1"/>
          </p:cNvSpPr>
          <p:nvPr/>
        </p:nvSpPr>
        <p:spPr bwMode="auto">
          <a:xfrm>
            <a:off x="6070600" y="2986088"/>
            <a:ext cx="328613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>
              <a:spcBef>
                <a:spcPct val="0"/>
              </a:spcBef>
              <a:buFontTx/>
              <a:buNone/>
            </a:pPr>
            <a:r>
              <a:rPr lang="en-US" sz="1800">
                <a:solidFill>
                  <a:srgbClr val="808000"/>
                </a:solidFill>
                <a:latin typeface="Comic Sans MS" pitchFamily="66" charset="0"/>
              </a:rPr>
              <a:t>B</a:t>
            </a:r>
            <a:endParaRPr lang="en-GB" sz="1800">
              <a:solidFill>
                <a:srgbClr val="808000"/>
              </a:solidFill>
              <a:latin typeface="Comic Sans MS" pitchFamily="66" charset="0"/>
            </a:endParaRPr>
          </a:p>
        </p:txBody>
      </p:sp>
      <p:sp>
        <p:nvSpPr>
          <p:cNvPr id="10330" name="Text Box 90"/>
          <p:cNvSpPr txBox="1">
            <a:spLocks noChangeArrowheads="1"/>
          </p:cNvSpPr>
          <p:nvPr/>
        </p:nvSpPr>
        <p:spPr bwMode="auto">
          <a:xfrm rot="2700000">
            <a:off x="6401593" y="4190207"/>
            <a:ext cx="79216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1600" b="1">
                <a:solidFill>
                  <a:srgbClr val="33CCCC"/>
                </a:solidFill>
                <a:latin typeface="Comic Sans MS" pitchFamily="66" charset="0"/>
              </a:rPr>
              <a:t>X=40</a:t>
            </a:r>
            <a:endParaRPr lang="en-GB" sz="1600" b="1">
              <a:solidFill>
                <a:srgbClr val="33CCCC"/>
              </a:solidFill>
              <a:latin typeface="Comic Sans MS" pitchFamily="66" charset="0"/>
            </a:endParaRPr>
          </a:p>
        </p:txBody>
      </p:sp>
      <p:sp>
        <p:nvSpPr>
          <p:cNvPr id="10332" name="Freeform 92"/>
          <p:cNvSpPr>
            <a:spLocks/>
          </p:cNvSpPr>
          <p:nvPr/>
        </p:nvSpPr>
        <p:spPr bwMode="auto">
          <a:xfrm>
            <a:off x="1905000" y="1295400"/>
            <a:ext cx="5562600" cy="39624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816" y="192"/>
              </a:cxn>
              <a:cxn ang="0">
                <a:pos x="1872" y="864"/>
              </a:cxn>
              <a:cxn ang="0">
                <a:pos x="3168" y="2112"/>
              </a:cxn>
              <a:cxn ang="0">
                <a:pos x="3504" y="2496"/>
              </a:cxn>
            </a:cxnLst>
            <a:rect l="0" t="0" r="r" b="b"/>
            <a:pathLst>
              <a:path w="3504" h="2496">
                <a:moveTo>
                  <a:pt x="0" y="0"/>
                </a:moveTo>
                <a:cubicBezTo>
                  <a:pt x="252" y="24"/>
                  <a:pt x="504" y="48"/>
                  <a:pt x="816" y="192"/>
                </a:cubicBezTo>
                <a:cubicBezTo>
                  <a:pt x="1128" y="336"/>
                  <a:pt x="1480" y="544"/>
                  <a:pt x="1872" y="864"/>
                </a:cubicBezTo>
                <a:cubicBezTo>
                  <a:pt x="2264" y="1184"/>
                  <a:pt x="2896" y="1840"/>
                  <a:pt x="3168" y="2112"/>
                </a:cubicBezTo>
                <a:cubicBezTo>
                  <a:pt x="3440" y="2384"/>
                  <a:pt x="3472" y="2440"/>
                  <a:pt x="3504" y="2496"/>
                </a:cubicBezTo>
              </a:path>
            </a:pathLst>
          </a:custGeom>
          <a:noFill/>
          <a:ln w="28575" cap="flat" cmpd="sng">
            <a:solidFill>
              <a:srgbClr val="33CCCC"/>
            </a:solidFill>
            <a:prstDash val="solid"/>
            <a:round/>
            <a:headEnd type="none" w="med" len="med"/>
            <a:tailEnd type="arrow" w="med" len="med"/>
          </a:ln>
          <a:effectLst/>
        </p:spPr>
        <p:txBody>
          <a:bodyPr wrap="none">
            <a:spAutoFit/>
          </a:bodyPr>
          <a:lstStyle/>
          <a:p>
            <a:endParaRPr lang="id-ID"/>
          </a:p>
        </p:txBody>
      </p:sp>
      <p:sp>
        <p:nvSpPr>
          <p:cNvPr id="10333" name="Freeform 93"/>
          <p:cNvSpPr>
            <a:spLocks/>
          </p:cNvSpPr>
          <p:nvPr/>
        </p:nvSpPr>
        <p:spPr bwMode="auto">
          <a:xfrm>
            <a:off x="1828800" y="1295400"/>
            <a:ext cx="4572000" cy="39624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816" y="480"/>
              </a:cxn>
              <a:cxn ang="0">
                <a:pos x="1872" y="1392"/>
              </a:cxn>
              <a:cxn ang="0">
                <a:pos x="2880" y="2496"/>
              </a:cxn>
            </a:cxnLst>
            <a:rect l="0" t="0" r="r" b="b"/>
            <a:pathLst>
              <a:path w="2880" h="2496">
                <a:moveTo>
                  <a:pt x="0" y="0"/>
                </a:moveTo>
                <a:cubicBezTo>
                  <a:pt x="252" y="124"/>
                  <a:pt x="504" y="248"/>
                  <a:pt x="816" y="480"/>
                </a:cubicBezTo>
                <a:cubicBezTo>
                  <a:pt x="1128" y="712"/>
                  <a:pt x="1528" y="1056"/>
                  <a:pt x="1872" y="1392"/>
                </a:cubicBezTo>
                <a:cubicBezTo>
                  <a:pt x="2216" y="1728"/>
                  <a:pt x="2548" y="2112"/>
                  <a:pt x="2880" y="2496"/>
                </a:cubicBezTo>
              </a:path>
            </a:pathLst>
          </a:custGeom>
          <a:noFill/>
          <a:ln w="28575" cap="flat" cmpd="sng">
            <a:solidFill>
              <a:srgbClr val="33CC33"/>
            </a:solidFill>
            <a:prstDash val="solid"/>
            <a:round/>
            <a:headEnd type="none" w="med" len="med"/>
            <a:tailEnd type="arrow" w="med" len="med"/>
          </a:ln>
          <a:effectLst/>
        </p:spPr>
        <p:txBody>
          <a:bodyPr>
            <a:spAutoFit/>
          </a:bodyPr>
          <a:lstStyle/>
          <a:p>
            <a:endParaRPr lang="id-ID"/>
          </a:p>
        </p:txBody>
      </p:sp>
      <p:sp>
        <p:nvSpPr>
          <p:cNvPr id="10334" name="Text Box 94"/>
          <p:cNvSpPr txBox="1">
            <a:spLocks noChangeArrowheads="1"/>
          </p:cNvSpPr>
          <p:nvPr/>
        </p:nvSpPr>
        <p:spPr bwMode="auto">
          <a:xfrm>
            <a:off x="6753225" y="5257800"/>
            <a:ext cx="866775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1600" b="1">
                <a:solidFill>
                  <a:srgbClr val="33CCCC"/>
                </a:solidFill>
                <a:latin typeface="Comic Sans MS" pitchFamily="66" charset="0"/>
              </a:rPr>
              <a:t>10% M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sz="1600" b="1">
                <a:solidFill>
                  <a:srgbClr val="33CCCC"/>
                </a:solidFill>
                <a:latin typeface="Comic Sans MS" pitchFamily="66" charset="0"/>
              </a:rPr>
              <a:t>90% B</a:t>
            </a:r>
            <a:endParaRPr lang="en-GB" sz="1600" b="1">
              <a:solidFill>
                <a:srgbClr val="33CCCC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75"/>
                                        <p:tgtEl>
                                          <p:spTgt spid="10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0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3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3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0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0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3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03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03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03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03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1" dur="75"/>
                                        <p:tgtEl>
                                          <p:spTgt spid="10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03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03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10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03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03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03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03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9" dur="500"/>
                                        <p:tgtEl>
                                          <p:spTgt spid="10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03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03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03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03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6" dur="500"/>
                                        <p:tgtEl>
                                          <p:spTgt spid="103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03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03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103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103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3" dur="500"/>
                                        <p:tgtEl>
                                          <p:spTgt spid="103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103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103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98" grpId="0" autoUpdateAnimBg="0"/>
      <p:bldP spid="10312" grpId="0" autoUpdateAnimBg="0"/>
      <p:bldP spid="10313" grpId="0" autoUpdateAnimBg="0"/>
      <p:bldP spid="10314" grpId="0" autoUpdateAnimBg="0"/>
      <p:bldP spid="10315" grpId="0" animBg="1"/>
      <p:bldP spid="10316" grpId="0" animBg="1"/>
      <p:bldP spid="10318" grpId="0" autoUpdateAnimBg="0"/>
      <p:bldP spid="10319" grpId="0" autoUpdateAnimBg="0"/>
      <p:bldP spid="10320" grpId="0" autoUpdateAnimBg="0"/>
      <p:bldP spid="10321" grpId="0" autoUpdateAnimBg="0"/>
      <p:bldP spid="10322" grpId="0" autoUpdateAnimBg="0"/>
      <p:bldP spid="10323" grpId="0" autoUpdateAnimBg="0"/>
      <p:bldP spid="10324" grpId="0" autoUpdateAnimBg="0"/>
      <p:bldP spid="10325" grpId="0" animBg="1"/>
      <p:bldP spid="10326" grpId="0" animBg="1"/>
      <p:bldP spid="10327" grpId="0" animBg="1"/>
      <p:bldP spid="10328" grpId="0" autoUpdateAnimBg="0"/>
      <p:bldP spid="10330" grpId="0" autoUpdateAnimBg="0"/>
      <p:bldP spid="10332" grpId="0" animBg="1"/>
      <p:bldP spid="10333" grpId="0" animBg="1"/>
      <p:bldP spid="10334" grpId="0" autoUpdateAnimBg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264</Words>
  <Application>Microsoft Office PowerPoint</Application>
  <PresentationFormat>On-screen Show (4:3)</PresentationFormat>
  <Paragraphs>129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Diagram BESI-KARBON</vt:lpstr>
      <vt:lpstr>TTT Diagram Kontinyu</vt:lpstr>
      <vt:lpstr>Contoh TTT Diagram (1)</vt:lpstr>
      <vt:lpstr>Contoh TTT Diagram (2)</vt:lpstr>
      <vt:lpstr>Contoh TTT Diagram (3)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Diagram BESI-KARBON</dc:title>
  <dc:creator>Computer</dc:creator>
  <cp:lastModifiedBy>Computer</cp:lastModifiedBy>
  <cp:revision>6</cp:revision>
  <dcterms:created xsi:type="dcterms:W3CDTF">2011-03-15T04:44:01Z</dcterms:created>
  <dcterms:modified xsi:type="dcterms:W3CDTF">2012-01-25T04:02:24Z</dcterms:modified>
</cp:coreProperties>
</file>