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807" r:id="rId2"/>
  </p:sldMasterIdLst>
  <p:notesMasterIdLst>
    <p:notesMasterId r:id="rId72"/>
  </p:notesMasterIdLst>
  <p:sldIdLst>
    <p:sldId id="270" r:id="rId3"/>
    <p:sldId id="256" r:id="rId4"/>
    <p:sldId id="263" r:id="rId5"/>
    <p:sldId id="262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336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305" r:id="rId38"/>
    <p:sldId id="306" r:id="rId39"/>
    <p:sldId id="307" r:id="rId40"/>
    <p:sldId id="308" r:id="rId41"/>
    <p:sldId id="309" r:id="rId42"/>
    <p:sldId id="310" r:id="rId43"/>
    <p:sldId id="311" r:id="rId44"/>
    <p:sldId id="312" r:id="rId45"/>
    <p:sldId id="313" r:id="rId46"/>
    <p:sldId id="314" r:id="rId47"/>
    <p:sldId id="315" r:id="rId48"/>
    <p:sldId id="316" r:id="rId49"/>
    <p:sldId id="317" r:id="rId50"/>
    <p:sldId id="318" r:id="rId51"/>
    <p:sldId id="319" r:id="rId52"/>
    <p:sldId id="320" r:id="rId53"/>
    <p:sldId id="321" r:id="rId54"/>
    <p:sldId id="322" r:id="rId55"/>
    <p:sldId id="323" r:id="rId56"/>
    <p:sldId id="324" r:id="rId57"/>
    <p:sldId id="325" r:id="rId58"/>
    <p:sldId id="326" r:id="rId59"/>
    <p:sldId id="327" r:id="rId60"/>
    <p:sldId id="328" r:id="rId61"/>
    <p:sldId id="329" r:id="rId62"/>
    <p:sldId id="330" r:id="rId63"/>
    <p:sldId id="331" r:id="rId64"/>
    <p:sldId id="332" r:id="rId65"/>
    <p:sldId id="337" r:id="rId66"/>
    <p:sldId id="338" r:id="rId67"/>
    <p:sldId id="339" r:id="rId68"/>
    <p:sldId id="340" r:id="rId69"/>
    <p:sldId id="341" r:id="rId70"/>
    <p:sldId id="342" r:id="rId7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06E713-3CFF-439E-B38A-3975257D3D05}" type="datetimeFigureOut">
              <a:rPr lang="en-US" smtClean="0"/>
              <a:pPr/>
              <a:t>9/13/2011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7C0761-A90C-42E0-80E2-C0FD11110F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433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4" name="Picture 18" descr="water-drops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8163"/>
          </a:xfrm>
          <a:prstGeom prst="rect">
            <a:avLst/>
          </a:prstGeom>
          <a:noFill/>
        </p:spPr>
      </p:pic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605588"/>
            <a:ext cx="2133600" cy="279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05588"/>
            <a:ext cx="2895600" cy="279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605588"/>
            <a:ext cx="2133600" cy="279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7850A35-4C07-4E24-838F-1324EAECCE1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50825" y="3105150"/>
            <a:ext cx="8642350" cy="1152525"/>
          </a:xfrm>
          <a:noFill/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250825" y="620713"/>
            <a:ext cx="8642350" cy="2484437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4068763" cy="4860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1484313"/>
            <a:ext cx="4070350" cy="4860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7025" y="260350"/>
            <a:ext cx="2071688" cy="6084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60350"/>
            <a:ext cx="6067425" cy="6084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91513" cy="720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484313"/>
            <a:ext cx="8291513" cy="4860925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91513" cy="720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484313"/>
            <a:ext cx="4068763" cy="4860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1484313"/>
            <a:ext cx="4070350" cy="4860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" name="Picture 15" descr="water-drops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81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350"/>
            <a:ext cx="829151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4313"/>
            <a:ext cx="8291513" cy="4860925"/>
          </a:xfrm>
          <a:prstGeom prst="rect">
            <a:avLst/>
          </a:prstGeom>
          <a:solidFill>
            <a:srgbClr val="7FD7FC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  <p:sldLayoutId id="2147483820" r:id="rId13"/>
  </p:sldLayoutIdLst>
  <p:transition>
    <p:wipe dir="r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D:\1.%20Data%20Misgi\ATMI%20JOB\UJIAN%20PRAKTEK\Presentasi%20Ujian%202011\Section%20Bubut\Enya%20-%20One%20by%20One.mp3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GBPP%20TEORI%20TURNING%201.mmap" TargetMode="External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5.xml"/><Relationship Id="rId4" Type="http://schemas.openxmlformats.org/officeDocument/2006/relationships/hyperlink" Target="GBPP%20TEORI%20TURNING%202.mmap" TargetMode="Externa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1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000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95" y="1254072"/>
            <a:ext cx="3656785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917492" y="5334695"/>
            <a:ext cx="7884979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2011-1-019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A007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ANTHONIUS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DENDY BIMO JUDO SAPUTRO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88" y="1150441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074380" y="5266329"/>
            <a:ext cx="4983416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2011-1-022 </a:t>
            </a:r>
            <a:endParaRPr lang="it-IT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A008 </a:t>
            </a: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ANTONIUS </a:t>
            </a:r>
            <a:r>
              <a:rPr lang="it-IT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ADI PRASETYO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221" y="1164353"/>
            <a:ext cx="3655734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35702" y="5265758"/>
            <a:ext cx="8660769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2011-1-025 </a:t>
            </a:r>
            <a:endParaRPr lang="it-IT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A009 </a:t>
            </a: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ARYA </a:t>
            </a:r>
            <a:r>
              <a:rPr lang="it-IT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PRIYAHITA KACANEGARA, LAURENSIUS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88" y="1240453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437973" y="5341858"/>
            <a:ext cx="4256229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2011-1-028 </a:t>
            </a:r>
            <a:endParaRPr lang="en-US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A010 </a:t>
            </a:r>
          </a:p>
          <a:p>
            <a:pPr algn="ctr"/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BAGUS </a:t>
            </a:r>
            <a:r>
              <a:rPr lang="en-US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BUDI WIBOWO</a:t>
            </a: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40" y="1150441"/>
            <a:ext cx="3656896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913680" y="5328463"/>
            <a:ext cx="3304815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2011-1-031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A011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BENY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SETYAWAN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88" y="1212508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064505" y="5334695"/>
            <a:ext cx="5003165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2011-1-034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A012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CHANDRA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KUSUMA AZALI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88" y="1150441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581425" y="5334695"/>
            <a:ext cx="5969326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2011-1-037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A013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CYPRIANUS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ANDRE HERNANDA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87" y="1122732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67480" y="5425209"/>
            <a:ext cx="8797215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2011-1-040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A014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DHESIDHERIUS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ADHITYA HARNANTO BAYU AJI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46618" y="5307681"/>
            <a:ext cx="5038945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2011-1-043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A015 </a:t>
            </a:r>
          </a:p>
          <a:p>
            <a:pPr algn="ctr"/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EKKLESIA EKA BUDIANTO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54" y="1136586"/>
            <a:ext cx="3656866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923377" y="5307681"/>
            <a:ext cx="5285421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2011-1-046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A016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FEBRIAN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MIARPPA KALMAI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167838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71000"/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752600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dirty="0" err="1" smtClean="0">
                <a:ln w="28575" cmpd="dbl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Teknik</a:t>
            </a:r>
            <a:r>
              <a:rPr lang="en-US" sz="7200" b="1" dirty="0" smtClean="0">
                <a:ln w="28575" cmpd="dbl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en-US" sz="7200" b="1" dirty="0" err="1" smtClean="0">
                <a:ln w="28575" cmpd="dbl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Manufaktur</a:t>
            </a:r>
            <a:r>
              <a:rPr lang="en-US" sz="7200" b="1" dirty="0" smtClean="0">
                <a:ln w="28575" cmpd="dbl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1</a:t>
            </a:r>
            <a:endParaRPr lang="en-US" sz="7200" b="1" dirty="0">
              <a:ln w="28575" cmpd="dbl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47800" y="2743200"/>
            <a:ext cx="632916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spc="650" dirty="0" smtClean="0">
                <a:ln w="38100" cmpd="dbl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Lathe Work</a:t>
            </a:r>
            <a:endParaRPr lang="en-US" sz="8000" b="1" spc="650" dirty="0">
              <a:ln w="38100" cmpd="dbl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971800" y="4114800"/>
            <a:ext cx="312995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spc="650" dirty="0" smtClean="0">
                <a:ln w="19050" cmpd="dbl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2011-2012</a:t>
            </a:r>
            <a:endParaRPr lang="en-US" sz="4000" b="1" spc="650" dirty="0">
              <a:ln w="19050" cmpd="dbl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88" y="1136586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619174" y="5370026"/>
            <a:ext cx="7893828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2011-1-049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A017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FRANSISCUS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ASSISI HERVIN OKTAVIANTO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918" y="1136586"/>
            <a:ext cx="365634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412468" y="5334695"/>
            <a:ext cx="6307239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2011-1-052 </a:t>
            </a:r>
            <a:endParaRPr lang="it-IT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A018 </a:t>
            </a: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GAMALIEL </a:t>
            </a:r>
            <a:r>
              <a:rPr lang="it-IT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SENDY YANNO PUTRA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652" y="1150441"/>
            <a:ext cx="3682872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394482" y="5307681"/>
            <a:ext cx="6343211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2011-1-055 </a:t>
            </a:r>
            <a:endParaRPr lang="en-US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l-PL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A019 </a:t>
            </a:r>
            <a:endParaRPr lang="en-US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l-PL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GISKA </a:t>
            </a:r>
            <a:r>
              <a:rPr lang="pl-PL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RAMA PUTRA WICAKSANA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150441"/>
            <a:ext cx="3656818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574418" y="5334695"/>
            <a:ext cx="7983339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2011-1-058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A020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GREGORIUS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WINDIN HAPIANTONO SURYO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88" y="1150441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879322" y="5238228"/>
            <a:ext cx="5515421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2011-1-061 </a:t>
            </a:r>
            <a:endParaRPr lang="en-US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A021 </a:t>
            </a:r>
          </a:p>
          <a:p>
            <a:pPr algn="ctr"/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HAVIF </a:t>
            </a:r>
            <a:r>
              <a:rPr lang="en-US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ALVYAN IKHWANUDIN</a:t>
            </a: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774" y="1150441"/>
            <a:ext cx="3656627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927672" y="5334695"/>
            <a:ext cx="5276829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i-FI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2011-1-064 </a:t>
            </a:r>
            <a:endParaRPr lang="fi-FI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fi-FI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A022 </a:t>
            </a:r>
          </a:p>
          <a:p>
            <a:pPr algn="ctr"/>
            <a:r>
              <a:rPr lang="fi-FI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JOANES </a:t>
            </a:r>
            <a:r>
              <a:rPr lang="fi-FI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KHRISNA SAPUTRA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886" y="1108599"/>
            <a:ext cx="3656404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883623" y="5334695"/>
            <a:ext cx="5364930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2011-1-067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A023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JULIUS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TEGUH ARIWIBOWO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11" y="1115805"/>
            <a:ext cx="3656949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054278" y="5265758"/>
            <a:ext cx="5023619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2011-1-070 </a:t>
            </a:r>
            <a:endParaRPr lang="en-US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l-PL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A024 </a:t>
            </a:r>
            <a:endParaRPr lang="en-US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l-PL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KRESNA </a:t>
            </a:r>
            <a:r>
              <a:rPr lang="pl-PL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WIDYA PERMANA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905" y="1143514"/>
            <a:ext cx="3656365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643108" y="5334695"/>
            <a:ext cx="5845959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2011-1-073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A025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KURNIAWAN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AGENG PRATAMA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702" y="1150441"/>
            <a:ext cx="3656917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165061" y="5334694"/>
            <a:ext cx="680205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2011-1-076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A026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MARKUS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TIAN AGUNG SURYANDITO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75000"/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9600" y="228600"/>
            <a:ext cx="785488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905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A.Y. NOVI MISGI P.A</a:t>
            </a:r>
            <a:endParaRPr lang="en-US" sz="4800" b="1" dirty="0">
              <a:ln w="19050" cmpd="sng">
                <a:solidFill>
                  <a:schemeClr val="bg1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3" name="Enya - One by O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438400" y="6400800"/>
            <a:ext cx="304800" cy="3048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04800" y="1219200"/>
            <a:ext cx="8421986" cy="526297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Asal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: solo</a:t>
            </a:r>
          </a:p>
          <a:p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hoby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: </a:t>
            </a: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Memotret</a:t>
            </a:r>
            <a:endParaRPr lang="en-US" sz="2800" b="1" cap="all" dirty="0" smtClean="0">
              <a:ln w="9000" cmpd="sng">
                <a:solidFill>
                  <a:schemeClr val="bg1"/>
                </a:solidFill>
                <a:prstDash val="solid"/>
              </a:ln>
              <a:solidFill>
                <a:schemeClr val="tx2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  <a:p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Pendidikan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Sd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kanisius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semanggi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2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SMP n 6 Surakarta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Sma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St “</a:t>
            </a: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petrus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Kanisius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” </a:t>
            </a: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Mertoyudan</a:t>
            </a:r>
            <a:endParaRPr lang="en-US" sz="2800" b="1" cap="all" dirty="0" smtClean="0">
              <a:ln w="9000" cmpd="sng">
                <a:solidFill>
                  <a:schemeClr val="bg1"/>
                </a:solidFill>
                <a:prstDash val="solid"/>
              </a:ln>
              <a:solidFill>
                <a:schemeClr val="tx2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ATMI Surakarta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Sanata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Dharma </a:t>
            </a:r>
          </a:p>
          <a:p>
            <a:pPr marL="514350" indent="-514350"/>
            <a:endParaRPr lang="en-US" sz="2800" b="1" cap="all" dirty="0" smtClean="0">
              <a:ln w="9000" cmpd="sng">
                <a:solidFill>
                  <a:schemeClr val="bg1"/>
                </a:solidFill>
                <a:prstDash val="solid"/>
              </a:ln>
              <a:solidFill>
                <a:schemeClr val="tx2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  <a:p>
            <a:pPr marL="514350" indent="-514350"/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Bekerja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:</a:t>
            </a:r>
          </a:p>
          <a:p>
            <a:pPr marL="514350" indent="-514350">
              <a:buAutoNum type="arabicPeriod"/>
            </a:pP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Pt </a:t>
            </a: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teknindo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agung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sentosa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sby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(</a:t>
            </a: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Alm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)</a:t>
            </a:r>
          </a:p>
          <a:p>
            <a:pPr marL="514350" indent="-514350">
              <a:buAutoNum type="arabicPeriod"/>
            </a:pP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Politeknik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atmi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surakarta</a:t>
            </a:r>
            <a:r>
              <a:rPr lang="en-US" sz="28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</a:p>
        </p:txBody>
      </p:sp>
      <p:pic>
        <p:nvPicPr>
          <p:cNvPr id="6" name="Picture 5" descr="cakep3.JPG"/>
          <p:cNvPicPr>
            <a:picLocks noChangeAspect="1"/>
          </p:cNvPicPr>
          <p:nvPr/>
        </p:nvPicPr>
        <p:blipFill>
          <a:blip r:embed="rId5" cstate="screen">
            <a:lum bright="-4000" contrast="1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36484" y="1215571"/>
            <a:ext cx="1458340" cy="22453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5000" numSld="24" showWhenStopped="0">
                <p:cTn id="8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/>
      <p:bldP spid="16" grpId="0" build="p" bldLvl="5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88" y="1039662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008369" y="5265758"/>
            <a:ext cx="5115438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2011-1-079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A027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NUGROHO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HERU SUSANTO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24" y="1150441"/>
            <a:ext cx="3656925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516214" y="5334695"/>
            <a:ext cx="6099747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2011-1-082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A028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PRASCA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SUNDARI AJAR BARATA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88" y="1150441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585336" y="5334694"/>
            <a:ext cx="596150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2011-1-085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A029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RAYMONDUS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VERIS ATISAPALA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6505" y="1233290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506357" y="5334695"/>
            <a:ext cx="4119461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2011-1-088 </a:t>
            </a:r>
            <a:endParaRPr lang="it-IT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A030 </a:t>
            </a: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RISKY </a:t>
            </a:r>
            <a:r>
              <a:rPr lang="it-IT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ADI SETIAWAN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38" y="1137339"/>
            <a:ext cx="3656896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847411" y="5238744"/>
            <a:ext cx="3437351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2011-1-091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A031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SETYO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HARYONO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88" y="1150441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813781" y="5286899"/>
            <a:ext cx="3504613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2011-1-094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A032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SUGENG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WASISTO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635" y="1143571"/>
            <a:ext cx="3654905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848275" y="5244976"/>
            <a:ext cx="7435625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2011-1-097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A033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TIMOTIUS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DIMAS SATRIYO INDRIYONO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06" y="1164296"/>
            <a:ext cx="3656962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903115" y="5245547"/>
            <a:ext cx="5325945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2011-1-100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A034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TWINTHA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OMEGA SAPUTRA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124" y="1171280"/>
            <a:ext cx="3656914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835790" y="5265758"/>
            <a:ext cx="5405582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2011-1-103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A035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YOHANES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KHARIS TIELMAN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88" y="1150441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402964" y="5334695"/>
            <a:ext cx="4326248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2011-1-106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A036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ESCHA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PANGARSO ADI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332" y="1150441"/>
            <a:ext cx="3654245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139268" y="5334695"/>
            <a:ext cx="5441426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2011-1-001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A001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ADIANOTO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CATUR </a:t>
            </a:r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PRASTYO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88" y="1150441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764070" y="5307681"/>
            <a:ext cx="560403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2011-2-001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A037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ALBERTUS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MIKAEL SUGIONO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718" y="1136586"/>
            <a:ext cx="365674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403235" y="5265758"/>
            <a:ext cx="6325706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2011-2-004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A038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AMOR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CANDRASA NUR NAWAKSA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575" y="1115805"/>
            <a:ext cx="3655024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964285" y="5265758"/>
            <a:ext cx="520360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2011-2-007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A039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ANTONIUS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DANU PRAKOSO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142" y="1150441"/>
            <a:ext cx="3655891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245260" y="5334694"/>
            <a:ext cx="4641655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2011-2-010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A040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DANANG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PRASETYANTO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136586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456807" y="5328463"/>
            <a:ext cx="6218561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2011-2-013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A041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DEWANGGA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BAGUS FAJARIANTO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597" y="1150441"/>
            <a:ext cx="3658982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402964" y="5265758"/>
            <a:ext cx="4326248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2011-2-016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A042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ESCHA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PANGARSO ADI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231" y="1150441"/>
            <a:ext cx="3658258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716334" y="5307681"/>
            <a:ext cx="5580053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2011-2-020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A043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HERIBERTA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ANNA WENYANTI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88" y="1109629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668678" y="5259525"/>
            <a:ext cx="3794820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2011-2-022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A044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IVAN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DWI SAPUTRA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592" y="1185494"/>
            <a:ext cx="3656991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411923" y="5286899"/>
            <a:ext cx="6308329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2011-2-025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A045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KARTIKA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YUSUF HADI NUGROHO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670" y="1205580"/>
            <a:ext cx="3588834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286119" y="5334694"/>
            <a:ext cx="6559937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2011-2-028 </a:t>
            </a:r>
            <a:endParaRPr lang="it-IT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A046 </a:t>
            </a: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NOEL </a:t>
            </a:r>
            <a:r>
              <a:rPr lang="it-IT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SINGGIH RAHAYU PRADONO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98" y="1150441"/>
            <a:ext cx="365678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899229" y="4876800"/>
            <a:ext cx="5598777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2011-1-004 </a:t>
            </a:r>
            <a:endParaRPr lang="it-IT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A002 </a:t>
            </a: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ADITYA CAPRICORJATI</a:t>
            </a: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it-IT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MAHANARAYANA TRI PUTRA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834" y="1227058"/>
            <a:ext cx="3658508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903115" y="5307681"/>
            <a:ext cx="5325945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2011-2-031 </a:t>
            </a:r>
            <a:endParaRPr lang="en-US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A047 </a:t>
            </a:r>
          </a:p>
          <a:p>
            <a:pPr algn="ctr"/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RICHARD </a:t>
            </a:r>
            <a:r>
              <a:rPr lang="en-US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VICKY SHENDY W</a:t>
            </a: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619" y="1150441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842717" y="5265758"/>
            <a:ext cx="554940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2011-2-034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A048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VINSENSIUS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YOGA PRADIPTA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65139" y="5334695"/>
            <a:ext cx="2001895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2011-1-001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A049 </a:t>
            </a:r>
          </a:p>
          <a:p>
            <a:pPr algn="ctr"/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ANGGA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956" y="1178150"/>
            <a:ext cx="3658263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265376" y="5265758"/>
            <a:ext cx="6601423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2011-3-004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A050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BENEDICTUS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SEPTIAN DERLIANTO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15" y="1178903"/>
            <a:ext cx="3656945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963147" y="5280308"/>
            <a:ext cx="7205882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2011-3-007 </a:t>
            </a:r>
            <a:endParaRPr lang="it-IT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A051 </a:t>
            </a: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CORNELIA </a:t>
            </a:r>
            <a:r>
              <a:rPr lang="it-IT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PRAMATYA VINI CHANDRA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573" y="1150441"/>
            <a:ext cx="365903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788051" y="5259526"/>
            <a:ext cx="5556073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2011-3-010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A052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DAVID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SETIAWAN RUDYANTO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88" y="1150441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396278" y="5265758"/>
            <a:ext cx="6339620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2011-3-013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A053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FANSISKA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KARLENTINA HAPSARI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971" y="1088848"/>
            <a:ext cx="365823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117884" y="5217962"/>
            <a:ext cx="4896405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2011-3-016 </a:t>
            </a:r>
            <a:endParaRPr lang="en-US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A054 </a:t>
            </a:r>
          </a:p>
          <a:p>
            <a:pPr algn="ctr"/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IVAN </a:t>
            </a:r>
            <a:r>
              <a:rPr lang="en-US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CHRISTIAN SURYA P</a:t>
            </a: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880" y="1150441"/>
            <a:ext cx="3658416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912188" y="5105400"/>
            <a:ext cx="5307800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2011-3-019 </a:t>
            </a:r>
            <a:endParaRPr lang="en-US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l-PL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A055 </a:t>
            </a:r>
            <a:endParaRPr lang="en-US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l-PL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MATRA </a:t>
            </a:r>
            <a:r>
              <a:rPr lang="pl-PL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KILASANI ANIKAWA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591" y="1150441"/>
            <a:ext cx="3656994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3075969" y="5334695"/>
            <a:ext cx="2980238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2011-3-022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A056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NOVI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SANTOSA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63" y="1150441"/>
            <a:ext cx="365685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615280" y="5360790"/>
            <a:ext cx="5901616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sv-SE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2011-1-007 </a:t>
            </a:r>
            <a:endParaRPr lang="sv-SE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sv-SE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A003 </a:t>
            </a:r>
          </a:p>
          <a:p>
            <a:pPr algn="ctr"/>
            <a:r>
              <a:rPr lang="sv-SE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ALEXANDER </a:t>
            </a:r>
            <a:r>
              <a:rPr lang="sv-SE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KRISNA TANDAYU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011" y="1122732"/>
            <a:ext cx="3656151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531364" y="5390808"/>
            <a:ext cx="4069447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2011-3-025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A057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PRAYOGA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PANGESTU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113" y="1150441"/>
            <a:ext cx="3658238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531364" y="5328463"/>
            <a:ext cx="4069447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2011-3-025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A057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PRAYOGA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PANGESTU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599" y="1150441"/>
            <a:ext cx="3656978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648918" y="5008418"/>
            <a:ext cx="5628656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t-IT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2011-3-031 </a:t>
            </a:r>
            <a:endParaRPr lang="it-IT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A059 </a:t>
            </a:r>
          </a:p>
          <a:p>
            <a:pPr algn="ctr"/>
            <a:r>
              <a:rPr lang="it-IT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STEVAN </a:t>
            </a:r>
            <a:r>
              <a:rPr lang="it-IT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HENDRA VIRDYANTO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007" y="1150441"/>
            <a:ext cx="3658162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382285" y="5265758"/>
            <a:ext cx="4367606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2011-3-034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A060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SUHARTANTO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ISMOYO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50825" y="3105150"/>
            <a:ext cx="8642350" cy="238125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hlinkClick r:id="rId3" action="ppaction://hlinkfile"/>
              </a:rPr>
              <a:t>Semester I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  <a:hlinkClick r:id="rId4" action="ppaction://hlinkfile"/>
              </a:rPr>
              <a:t>Semester II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Action Is, Wide &amp; Diagonal JL" pitchFamily="2" charset="0"/>
              </a:rPr>
              <a:t> MATERI TEORI BUBUT</a:t>
            </a:r>
            <a:endParaRPr lang="en-US" dirty="0">
              <a:latin typeface="Action Is, Wide &amp; Diagonal JL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80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7709" y="4038600"/>
            <a:ext cx="8642350" cy="1152525"/>
          </a:xfrm>
        </p:spPr>
        <p:txBody>
          <a:bodyPr/>
          <a:lstStyle/>
          <a:p>
            <a:r>
              <a:rPr lang="en-US" sz="4800" i="1" dirty="0" err="1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Ujian</a:t>
            </a:r>
            <a:r>
              <a:rPr lang="en-US" sz="4800" i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sz="4800" i="1" dirty="0" err="1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Teori</a:t>
            </a:r>
            <a:r>
              <a:rPr lang="en-US" sz="4800" i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+ Test + </a:t>
            </a:r>
            <a:r>
              <a:rPr lang="en-US" sz="4800" i="1" dirty="0" err="1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Tugas</a:t>
            </a:r>
            <a:endParaRPr lang="en-US" sz="4800" i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Penilaian</a:t>
            </a:r>
            <a:r>
              <a:rPr lang="en-US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dirty="0" err="1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Teori</a:t>
            </a:r>
            <a:r>
              <a:rPr lang="en-US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dirty="0" err="1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Bubut</a:t>
            </a:r>
            <a:endParaRPr lang="en-US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180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Algerian" pitchFamily="82" charset="0"/>
              </a:rPr>
              <a:t>Tugas</a:t>
            </a:r>
            <a:endParaRPr lang="en-US" dirty="0"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039335"/>
            <a:ext cx="914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latin typeface="Action Is, Shaded JL" pitchFamily="2" charset="0"/>
              </a:rPr>
              <a:t>Kelompok</a:t>
            </a:r>
            <a:r>
              <a:rPr lang="en-US" sz="3600" b="1" dirty="0" smtClean="0">
                <a:latin typeface="Action Is, Shaded JL" pitchFamily="2" charset="0"/>
              </a:rPr>
              <a:t> </a:t>
            </a:r>
            <a:r>
              <a:rPr lang="en-US" sz="3600" b="1" dirty="0" err="1" smtClean="0">
                <a:latin typeface="Action Is, Shaded JL" pitchFamily="2" charset="0"/>
              </a:rPr>
              <a:t>Tugas</a:t>
            </a:r>
            <a:endParaRPr lang="en-US" sz="3600" b="1" dirty="0" smtClean="0">
              <a:latin typeface="Action Is, Shaded JL" pitchFamily="2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953930"/>
              </p:ext>
            </p:extLst>
          </p:nvPr>
        </p:nvGraphicFramePr>
        <p:xfrm>
          <a:off x="666752" y="1720923"/>
          <a:ext cx="7810496" cy="4495799"/>
        </p:xfrm>
        <a:graphic>
          <a:graphicData uri="http://schemas.openxmlformats.org/drawingml/2006/table">
            <a:tbl>
              <a:tblPr/>
              <a:tblGrid>
                <a:gridCol w="976312"/>
                <a:gridCol w="976312"/>
                <a:gridCol w="976312"/>
                <a:gridCol w="976312"/>
                <a:gridCol w="971548"/>
                <a:gridCol w="981076"/>
                <a:gridCol w="976312"/>
                <a:gridCol w="976312"/>
              </a:tblGrid>
              <a:tr h="4087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No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Mikael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No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Mikael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000" b="1" i="0" u="none" strike="noStrike" kern="1200" dirty="0"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  <a:ea typeface="+mn-ea"/>
                          <a:cs typeface="+mn-cs"/>
                        </a:rPr>
                        <a:t>004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>
                            <a:glow rad="635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>
                            <a:glow rad="635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chemeClr val="bg1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>
                            <a:glow rad="635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>
                            <a:glow rad="228600">
                              <a:schemeClr val="accent6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000" b="1" i="0" u="none" strike="noStrike" kern="1200" dirty="0"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  <a:ea typeface="+mn-ea"/>
                          <a:cs typeface="+mn-cs"/>
                        </a:rPr>
                        <a:t>020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>
                            <a:glow rad="1397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/>
                        </a:rPr>
                        <a:t>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371684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91513" cy="720725"/>
          </a:xfrm>
        </p:spPr>
        <p:txBody>
          <a:bodyPr/>
          <a:lstStyle/>
          <a:p>
            <a:r>
              <a:rPr lang="en-US" dirty="0" err="1" smtClean="0"/>
              <a:t>Tugas</a:t>
            </a:r>
            <a:r>
              <a:rPr lang="en-US" dirty="0" smtClean="0"/>
              <a:t>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Makalah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4000" dirty="0" err="1" smtClean="0">
                <a:latin typeface="Action Is, Shaded JL" pitchFamily="2" charset="0"/>
              </a:rPr>
              <a:t>Sejarah</a:t>
            </a:r>
            <a:r>
              <a:rPr lang="en-US" sz="4000" dirty="0" smtClean="0">
                <a:latin typeface="Action Is, Shaded JL" pitchFamily="2" charset="0"/>
              </a:rPr>
              <a:t> </a:t>
            </a:r>
            <a:r>
              <a:rPr lang="en-US" sz="4000" dirty="0" err="1" smtClean="0">
                <a:latin typeface="Action Is, Shaded JL" pitchFamily="2" charset="0"/>
              </a:rPr>
              <a:t>Mesin</a:t>
            </a:r>
            <a:r>
              <a:rPr lang="en-US" sz="4000" dirty="0" smtClean="0">
                <a:latin typeface="Action Is, Shaded JL" pitchFamily="2" charset="0"/>
              </a:rPr>
              <a:t> </a:t>
            </a:r>
            <a:r>
              <a:rPr lang="en-US" sz="4000" dirty="0" err="1" smtClean="0">
                <a:latin typeface="Action Is, Shaded JL" pitchFamily="2" charset="0"/>
              </a:rPr>
              <a:t>Bubut</a:t>
            </a:r>
            <a:endParaRPr lang="en-US" sz="4000" dirty="0">
              <a:latin typeface="Action Is, Shaded JL" pitchFamily="2" charset="0"/>
            </a:endParaRPr>
          </a:p>
          <a:p>
            <a:pPr marL="0" indent="0" algn="ctr">
              <a:buNone/>
            </a:pPr>
            <a:r>
              <a:rPr lang="en-US" sz="4000" dirty="0" smtClean="0">
                <a:latin typeface="Action Is, Shaded JL" pitchFamily="2" charset="0"/>
              </a:rPr>
              <a:t>Dan</a:t>
            </a:r>
            <a:endParaRPr lang="en-US" sz="4000" dirty="0">
              <a:latin typeface="Action Is, Shaded JL" pitchFamily="2" charset="0"/>
            </a:endParaRPr>
          </a:p>
          <a:p>
            <a:pPr marL="0" indent="0" algn="ctr">
              <a:buNone/>
            </a:pPr>
            <a:r>
              <a:rPr lang="en-US" sz="4000" dirty="0" err="1" smtClean="0">
                <a:latin typeface="Action Is, Shaded JL" pitchFamily="2" charset="0"/>
              </a:rPr>
              <a:t>Segala</a:t>
            </a:r>
            <a:r>
              <a:rPr lang="en-US" sz="4000" dirty="0" smtClean="0">
                <a:latin typeface="Action Is, Shaded JL" pitchFamily="2" charset="0"/>
              </a:rPr>
              <a:t> </a:t>
            </a:r>
            <a:r>
              <a:rPr lang="en-US" sz="4000" dirty="0" err="1" smtClean="0">
                <a:latin typeface="Action Is, Shaded JL" pitchFamily="2" charset="0"/>
              </a:rPr>
              <a:t>hal</a:t>
            </a:r>
            <a:r>
              <a:rPr lang="en-US" sz="4000" dirty="0" smtClean="0">
                <a:latin typeface="Action Is, Shaded JL" pitchFamily="2" charset="0"/>
              </a:rPr>
              <a:t> </a:t>
            </a:r>
            <a:r>
              <a:rPr lang="en-US" sz="4000" dirty="0" err="1" smtClean="0">
                <a:latin typeface="Action Is, Shaded JL" pitchFamily="2" charset="0"/>
              </a:rPr>
              <a:t>mengenai</a:t>
            </a:r>
            <a:r>
              <a:rPr lang="en-US" sz="4000" dirty="0" smtClean="0">
                <a:latin typeface="Action Is, Shaded JL" pitchFamily="2" charset="0"/>
              </a:rPr>
              <a:t> </a:t>
            </a:r>
            <a:r>
              <a:rPr lang="en-US" sz="4000" dirty="0" err="1" smtClean="0">
                <a:latin typeface="Action Is, Shaded JL" pitchFamily="2" charset="0"/>
              </a:rPr>
              <a:t>mesin</a:t>
            </a:r>
            <a:r>
              <a:rPr lang="en-US" sz="4000" dirty="0" smtClean="0">
                <a:latin typeface="Action Is, Shaded JL" pitchFamily="2" charset="0"/>
              </a:rPr>
              <a:t> </a:t>
            </a:r>
            <a:r>
              <a:rPr lang="en-US" sz="4000" dirty="0" err="1" smtClean="0">
                <a:latin typeface="Action Is, Shaded JL" pitchFamily="2" charset="0"/>
              </a:rPr>
              <a:t>bubut</a:t>
            </a:r>
            <a:endParaRPr lang="en-US" sz="4000" dirty="0">
              <a:latin typeface="Action Is, Shaded JL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93733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Format </a:t>
            </a:r>
            <a:r>
              <a:rPr lang="en-US" dirty="0" err="1" smtClean="0"/>
              <a:t>Tugas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91513" cy="3011487"/>
          </a:xfrm>
        </p:spPr>
        <p:txBody>
          <a:bodyPr/>
          <a:lstStyle/>
          <a:p>
            <a:r>
              <a:rPr lang="en-US" dirty="0" err="1" smtClean="0">
                <a:latin typeface="Academy Engraved LET" pitchFamily="2" charset="0"/>
              </a:rPr>
              <a:t>Ditulis</a:t>
            </a:r>
            <a:r>
              <a:rPr lang="en-US" dirty="0" smtClean="0">
                <a:latin typeface="Academy Engraved LET" pitchFamily="2" charset="0"/>
              </a:rPr>
              <a:t> </a:t>
            </a:r>
            <a:r>
              <a:rPr lang="en-US" dirty="0" err="1" smtClean="0">
                <a:latin typeface="Academy Engraved LET" pitchFamily="2" charset="0"/>
              </a:rPr>
              <a:t>tangan</a:t>
            </a:r>
            <a:endParaRPr lang="en-US" dirty="0" smtClean="0">
              <a:latin typeface="Academy Engraved LET" pitchFamily="2" charset="0"/>
            </a:endParaRPr>
          </a:p>
          <a:p>
            <a:r>
              <a:rPr lang="en-US" dirty="0" err="1" smtClean="0">
                <a:latin typeface="Academy Engraved LET" pitchFamily="2" charset="0"/>
              </a:rPr>
              <a:t>Disertai</a:t>
            </a:r>
            <a:r>
              <a:rPr lang="en-US" dirty="0" smtClean="0">
                <a:latin typeface="Academy Engraved LET" pitchFamily="2" charset="0"/>
              </a:rPr>
              <a:t> </a:t>
            </a:r>
            <a:r>
              <a:rPr lang="en-US" dirty="0" err="1" smtClean="0">
                <a:latin typeface="Academy Engraved LET" pitchFamily="2" charset="0"/>
              </a:rPr>
              <a:t>gambar</a:t>
            </a:r>
            <a:endParaRPr lang="en-US" dirty="0" smtClean="0">
              <a:latin typeface="Academy Engraved LET" pitchFamily="2" charset="0"/>
            </a:endParaRPr>
          </a:p>
          <a:p>
            <a:r>
              <a:rPr lang="en-US" dirty="0" err="1" smtClean="0">
                <a:latin typeface="Academy Engraved LET" pitchFamily="2" charset="0"/>
              </a:rPr>
              <a:t>Kertas</a:t>
            </a:r>
            <a:r>
              <a:rPr lang="en-US" dirty="0" smtClean="0">
                <a:latin typeface="Academy Engraved LET" pitchFamily="2" charset="0"/>
              </a:rPr>
              <a:t> A4</a:t>
            </a:r>
          </a:p>
          <a:p>
            <a:r>
              <a:rPr lang="en-US" dirty="0" smtClean="0">
                <a:latin typeface="Academy Engraved LET" pitchFamily="2" charset="0"/>
              </a:rPr>
              <a:t>Minimal 3 </a:t>
            </a:r>
            <a:r>
              <a:rPr lang="en-US" dirty="0" err="1" smtClean="0">
                <a:latin typeface="Academy Engraved LET" pitchFamily="2" charset="0"/>
              </a:rPr>
              <a:t>lembar</a:t>
            </a:r>
            <a:endParaRPr lang="en-US" dirty="0" smtClean="0">
              <a:latin typeface="Academy Engraved LET" pitchFamily="2" charset="0"/>
            </a:endParaRPr>
          </a:p>
          <a:p>
            <a:r>
              <a:rPr lang="en-US" dirty="0" err="1" smtClean="0">
                <a:latin typeface="Academy Engraved LET" pitchFamily="2" charset="0"/>
              </a:rPr>
              <a:t>Dikumpulkan</a:t>
            </a:r>
            <a:r>
              <a:rPr lang="en-US" dirty="0" smtClean="0">
                <a:latin typeface="Academy Engraved LET" pitchFamily="2" charset="0"/>
              </a:rPr>
              <a:t> </a:t>
            </a:r>
            <a:r>
              <a:rPr lang="en-US" dirty="0" err="1" smtClean="0">
                <a:latin typeface="Academy Engraved LET" pitchFamily="2" charset="0"/>
              </a:rPr>
              <a:t>Rabu</a:t>
            </a:r>
            <a:r>
              <a:rPr lang="en-US" dirty="0" smtClean="0">
                <a:latin typeface="Academy Engraved LET" pitchFamily="2" charset="0"/>
              </a:rPr>
              <a:t>, 14 September 2011</a:t>
            </a:r>
          </a:p>
          <a:p>
            <a:pPr marL="0" indent="0">
              <a:buNone/>
            </a:pPr>
            <a:endParaRPr lang="en-US" dirty="0" smtClean="0">
              <a:latin typeface="Academy Engraved LET" pitchFamily="2" charset="0"/>
            </a:endParaRPr>
          </a:p>
          <a:p>
            <a:pPr marL="0" indent="0">
              <a:buNone/>
            </a:pPr>
            <a:endParaRPr lang="en-US" dirty="0">
              <a:latin typeface="Academy Engraved LE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36938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91513" cy="720725"/>
          </a:xfrm>
        </p:spPr>
        <p:txBody>
          <a:bodyPr/>
          <a:lstStyle/>
          <a:p>
            <a:r>
              <a:rPr lang="en-US" b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Sekian</a:t>
            </a:r>
            <a:r>
              <a:rPr lang="en-US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b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Terimakasih</a:t>
            </a:r>
            <a:endParaRPr lang="en-US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27997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872" y="1150441"/>
            <a:ext cx="3656431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855427" y="5348785"/>
            <a:ext cx="3421321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2011-1-010 </a:t>
            </a:r>
            <a:endParaRPr lang="es-ES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s-ES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A004 </a:t>
            </a:r>
          </a:p>
          <a:p>
            <a:pPr algn="ctr"/>
            <a:r>
              <a:rPr lang="es-ES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ALVEN </a:t>
            </a:r>
            <a:r>
              <a:rPr lang="es-ES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HANNES Y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288" y="1207890"/>
            <a:ext cx="3657600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1852684" y="5309295"/>
            <a:ext cx="5426806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2011-1-013 </a:t>
            </a:r>
            <a:endParaRPr lang="en-US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A005 </a:t>
            </a:r>
          </a:p>
          <a:p>
            <a:pPr algn="ctr"/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ANDIKA </a:t>
            </a:r>
            <a:r>
              <a:rPr lang="en-US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ROCHMAT HIDAYAT</a:t>
            </a: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790" y="381000"/>
            <a:ext cx="546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err="1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Mahasiswa</a:t>
            </a:r>
            <a:r>
              <a:rPr lang="en-US" sz="4400" b="1" spc="50" dirty="0" smtClean="0">
                <a:ln w="3810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Tingkat 1</a:t>
            </a:r>
            <a:endParaRPr lang="en-US" sz="4400" b="1" spc="50" dirty="0">
              <a:ln w="38100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080" y="1213875"/>
            <a:ext cx="3656013" cy="548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2"/>
          <p:cNvSpPr/>
          <p:nvPr/>
        </p:nvSpPr>
        <p:spPr>
          <a:xfrm>
            <a:off x="2977383" y="5265758"/>
            <a:ext cx="3177408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2011-1-016 </a:t>
            </a:r>
            <a:endParaRPr lang="pt-BR" sz="2800" b="1" spc="50" dirty="0" smtClean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A006 </a:t>
            </a:r>
          </a:p>
          <a:p>
            <a:pPr algn="ctr"/>
            <a:r>
              <a:rPr lang="pt-BR" sz="2800" b="1" spc="50" dirty="0" smtClean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ANDRI </a:t>
            </a:r>
            <a:r>
              <a:rPr lang="pt-BR" sz="2800" b="1" spc="50" dirty="0">
                <a:ln w="11430"/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WIBOWO</a:t>
            </a:r>
            <a:endParaRPr lang="en-US" sz="2800" b="1" spc="50" dirty="0">
              <a:ln w="11430"/>
              <a:solidFill>
                <a:srgbClr val="00B0F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5549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oodvsevil">
  <a:themeElements>
    <a:clrScheme name="goodvsevi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goodvsevi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oodvsevi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oodvsevi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oodvsevi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oodvsevi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oodvsevi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oodvsevi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oodvsevi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oodvsevi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oodvsevi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oodvsevi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oodvsevi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oodvsevi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00210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8E8AB4"/>
        </a:dk1>
        <a:lt1>
          <a:srgbClr val="F8F8F8"/>
        </a:lt1>
        <a:dk2>
          <a:srgbClr val="5D5888"/>
        </a:dk2>
        <a:lt2>
          <a:srgbClr val="FFFFFF"/>
        </a:lt2>
        <a:accent1>
          <a:srgbClr val="191077"/>
        </a:accent1>
        <a:accent2>
          <a:srgbClr val="BC0606"/>
        </a:accent2>
        <a:accent3>
          <a:srgbClr val="B6B4C3"/>
        </a:accent3>
        <a:accent4>
          <a:srgbClr val="D4D4D4"/>
        </a:accent4>
        <a:accent5>
          <a:srgbClr val="ABAABD"/>
        </a:accent5>
        <a:accent6>
          <a:srgbClr val="AA0505"/>
        </a:accent6>
        <a:hlink>
          <a:srgbClr val="FF9933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8E8AB4"/>
        </a:dk1>
        <a:lt1>
          <a:srgbClr val="F8F8F8"/>
        </a:lt1>
        <a:dk2>
          <a:srgbClr val="5D5888"/>
        </a:dk2>
        <a:lt2>
          <a:srgbClr val="FFFFFF"/>
        </a:lt2>
        <a:accent1>
          <a:srgbClr val="FFFFFF"/>
        </a:accent1>
        <a:accent2>
          <a:srgbClr val="BC0606"/>
        </a:accent2>
        <a:accent3>
          <a:srgbClr val="B6B4C3"/>
        </a:accent3>
        <a:accent4>
          <a:srgbClr val="D4D4D4"/>
        </a:accent4>
        <a:accent5>
          <a:srgbClr val="FFFFFF"/>
        </a:accent5>
        <a:accent6>
          <a:srgbClr val="AA0505"/>
        </a:accent6>
        <a:hlink>
          <a:srgbClr val="FF9933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8E8AB4"/>
        </a:dk1>
        <a:lt1>
          <a:srgbClr val="F8F8F8"/>
        </a:lt1>
        <a:dk2>
          <a:srgbClr val="5D5888"/>
        </a:dk2>
        <a:lt2>
          <a:srgbClr val="FFFFFF"/>
        </a:lt2>
        <a:accent1>
          <a:srgbClr val="5D5888"/>
        </a:accent1>
        <a:accent2>
          <a:srgbClr val="BC0606"/>
        </a:accent2>
        <a:accent3>
          <a:srgbClr val="B6B4C3"/>
        </a:accent3>
        <a:accent4>
          <a:srgbClr val="D4D4D4"/>
        </a:accent4>
        <a:accent5>
          <a:srgbClr val="B6B4C3"/>
        </a:accent5>
        <a:accent6>
          <a:srgbClr val="AA0505"/>
        </a:accent6>
        <a:hlink>
          <a:srgbClr val="FF9933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8E8AB4"/>
        </a:dk1>
        <a:lt1>
          <a:srgbClr val="F8F8F8"/>
        </a:lt1>
        <a:dk2>
          <a:srgbClr val="5D5888"/>
        </a:dk2>
        <a:lt2>
          <a:srgbClr val="463F83"/>
        </a:lt2>
        <a:accent1>
          <a:srgbClr val="5D5888"/>
        </a:accent1>
        <a:accent2>
          <a:srgbClr val="BC0606"/>
        </a:accent2>
        <a:accent3>
          <a:srgbClr val="B6B4C3"/>
        </a:accent3>
        <a:accent4>
          <a:srgbClr val="D4D4D4"/>
        </a:accent4>
        <a:accent5>
          <a:srgbClr val="B6B4C3"/>
        </a:accent5>
        <a:accent6>
          <a:srgbClr val="AA0505"/>
        </a:accent6>
        <a:hlink>
          <a:srgbClr val="FF9933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robot-holocaust</Template>
  <TotalTime>2198</TotalTime>
  <Words>683</Words>
  <Application>Microsoft Office PowerPoint</Application>
  <PresentationFormat>On-screen Show (4:3)</PresentationFormat>
  <Paragraphs>366</Paragraphs>
  <Slides>69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69</vt:i4>
      </vt:variant>
    </vt:vector>
  </HeadingPairs>
  <TitlesOfParts>
    <vt:vector size="71" baseType="lpstr">
      <vt:lpstr>goodvsevil</vt:lpstr>
      <vt:lpstr>00210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MATERI TEORI BUBUT</vt:lpstr>
      <vt:lpstr>Penilaian Teori Bubut</vt:lpstr>
      <vt:lpstr>Tugas</vt:lpstr>
      <vt:lpstr>Tugas I</vt:lpstr>
      <vt:lpstr>Format Tugas</vt:lpstr>
      <vt:lpstr>Sekian Terimakasih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Misgi</dc:creator>
  <cp:lastModifiedBy>Misgi</cp:lastModifiedBy>
  <cp:revision>228</cp:revision>
  <dcterms:created xsi:type="dcterms:W3CDTF">2006-08-16T00:00:00Z</dcterms:created>
  <dcterms:modified xsi:type="dcterms:W3CDTF">2011-09-13T02:55:05Z</dcterms:modified>
</cp:coreProperties>
</file>