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48" r:id="rId2"/>
  </p:sldMasterIdLst>
  <p:notesMasterIdLst>
    <p:notesMasterId r:id="rId8"/>
  </p:notesMasterIdLst>
  <p:handoutMasterIdLst>
    <p:handoutMasterId r:id="rId9"/>
  </p:handoutMasterIdLst>
  <p:sldIdLst>
    <p:sldId id="256" r:id="rId3"/>
    <p:sldId id="258" r:id="rId4"/>
    <p:sldId id="259" r:id="rId5"/>
    <p:sldId id="260" r:id="rId6"/>
    <p:sldId id="261" r:id="rId7"/>
  </p:sldIdLst>
  <p:sldSz cx="9144000" cy="6858000" type="screen4x3"/>
  <p:notesSz cx="6858000" cy="9144000"/>
  <p:embeddedFontLst>
    <p:embeddedFont>
      <p:font typeface="Comic Sans MS" pitchFamily="66" charset="0"/>
      <p:regular r:id="rId10"/>
      <p:bold r:id="rId11"/>
    </p:embeddedFont>
    <p:embeddedFont>
      <p:font typeface="Segoe UI" pitchFamily="34" charset="0"/>
      <p:regular r:id="rId12"/>
      <p:bold r:id="rId13"/>
      <p:italic r:id="rId14"/>
      <p:boldItalic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Perpetua" pitchFamily="18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50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6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-2532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font" Target="fonts/font12.fntdata"/><Relationship Id="rId7" Type="http://schemas.openxmlformats.org/officeDocument/2006/relationships/slide" Target="slides/slide5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font" Target="fonts/font2.fntdata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hyperlink" Target="../../GBPP%20TEORI%20TURNING%201.mmap" TargetMode="External"/><Relationship Id="rId2" Type="http://schemas.openxmlformats.org/officeDocument/2006/relationships/hyperlink" Target="../../../Buku%20Teori/3.%20Mesin%20Bubut%20Modern/Bagian-bagian%20Utama%20mesin%20bubut.mmap" TargetMode="External"/><Relationship Id="rId1" Type="http://schemas.openxmlformats.org/officeDocument/2006/relationships/hyperlink" Target="../../Buku/All%20About%20Machine%20Tools.pdf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FEDEA2-57FD-4C28-845D-636388BF21E7}" type="doc">
      <dgm:prSet loTypeId="urn:microsoft.com/office/officeart/2008/layout/NameandTitleOrganizational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D201567-D6BE-4EDF-A75B-302C973BE1DB}">
      <dgm:prSet phldrT="[Text]" custT="1"/>
      <dgm:spPr>
        <a:solidFill>
          <a:srgbClr val="FFC000"/>
        </a:solidFill>
        <a:ln w="76200">
          <a:solidFill>
            <a:srgbClr val="FF0000"/>
          </a:solidFill>
        </a:ln>
      </dgm:spPr>
      <dgm:t>
        <a:bodyPr/>
        <a:lstStyle/>
        <a:p>
          <a:r>
            <a:rPr lang="en-US" sz="5400" b="1" dirty="0" err="1" smtClean="0">
              <a:solidFill>
                <a:srgbClr val="002060"/>
              </a:solidFill>
              <a:latin typeface="Comic Sans MS" pitchFamily="66" charset="0"/>
            </a:rPr>
            <a:t>Mesin</a:t>
          </a:r>
          <a:r>
            <a:rPr lang="en-US" sz="5400" b="1" dirty="0" smtClean="0">
              <a:solidFill>
                <a:srgbClr val="002060"/>
              </a:solidFill>
              <a:latin typeface="Comic Sans MS" pitchFamily="66" charset="0"/>
            </a:rPr>
            <a:t> </a:t>
          </a:r>
          <a:r>
            <a:rPr lang="en-US" sz="5400" b="1" dirty="0" err="1" smtClean="0">
              <a:solidFill>
                <a:srgbClr val="002060"/>
              </a:solidFill>
              <a:latin typeface="Comic Sans MS" pitchFamily="66" charset="0"/>
            </a:rPr>
            <a:t>Bubut</a:t>
          </a:r>
          <a:r>
            <a:rPr lang="en-US" sz="5400" b="1" dirty="0" smtClean="0">
              <a:solidFill>
                <a:srgbClr val="002060"/>
              </a:solidFill>
              <a:latin typeface="Comic Sans MS" pitchFamily="66" charset="0"/>
            </a:rPr>
            <a:t> Modern</a:t>
          </a:r>
          <a:endParaRPr lang="en-US" sz="5400" b="1" dirty="0">
            <a:solidFill>
              <a:srgbClr val="002060"/>
            </a:solidFill>
            <a:latin typeface="Comic Sans MS" pitchFamily="66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file"/>
          </dgm14:cNvPr>
        </a:ext>
      </dgm:extLst>
    </dgm:pt>
    <dgm:pt modelId="{AF22A359-43AF-4921-A2DF-52B3F0558D96}" type="parTrans" cxnId="{BF4144D2-625E-4117-8426-4E0EBA00B2E2}">
      <dgm:prSet/>
      <dgm:spPr/>
      <dgm:t>
        <a:bodyPr/>
        <a:lstStyle/>
        <a:p>
          <a:endParaRPr lang="en-US"/>
        </a:p>
      </dgm:t>
    </dgm:pt>
    <dgm:pt modelId="{F4E90FF3-CCC4-4700-8320-E41AE95645C8}" type="sibTrans" cxnId="{BF4144D2-625E-4117-8426-4E0EBA00B2E2}">
      <dgm:prSet/>
      <dgm:spPr/>
      <dgm:t>
        <a:bodyPr/>
        <a:lstStyle/>
        <a:p>
          <a:pPr algn="ctr"/>
          <a:r>
            <a:rPr lang="en-US" b="1" dirty="0" smtClean="0">
              <a:solidFill>
                <a:srgbClr val="002060"/>
              </a:solidFill>
              <a:latin typeface="Comic Sans MS" pitchFamily="66" charset="0"/>
            </a:rPr>
            <a:t>EMCO CMZ MASTER </a:t>
          </a:r>
          <a:endParaRPr lang="en-US" b="1" dirty="0">
            <a:solidFill>
              <a:srgbClr val="002060"/>
            </a:solidFill>
            <a:latin typeface="Comic Sans MS" pitchFamily="66" charset="0"/>
          </a:endParaRPr>
        </a:p>
      </dgm:t>
    </dgm:pt>
    <dgm:pt modelId="{4CF9214F-508C-41A4-8641-40B314B1D4A5}">
      <dgm:prSet phldrT="[Text]"/>
      <dgm:spPr>
        <a:solidFill>
          <a:srgbClr val="FFC000"/>
        </a:solidFill>
        <a:ln w="76200">
          <a:solidFill>
            <a:srgbClr val="FF0000"/>
          </a:solidFill>
        </a:ln>
      </dgm:spPr>
      <dgm:t>
        <a:bodyPr/>
        <a:lstStyle/>
        <a:p>
          <a:r>
            <a:rPr lang="en-US" b="1" dirty="0" err="1" smtClean="0">
              <a:solidFill>
                <a:srgbClr val="002060"/>
              </a:solidFill>
              <a:latin typeface="Comic Sans MS" pitchFamily="66" charset="0"/>
            </a:rPr>
            <a:t>Bagian</a:t>
          </a:r>
          <a:r>
            <a:rPr lang="en-US" b="1" dirty="0" smtClean="0">
              <a:solidFill>
                <a:srgbClr val="002060"/>
              </a:solidFill>
              <a:latin typeface="Comic Sans MS" pitchFamily="66" charset="0"/>
            </a:rPr>
            <a:t> </a:t>
          </a:r>
          <a:r>
            <a:rPr lang="en-US" b="1" dirty="0" err="1" smtClean="0">
              <a:solidFill>
                <a:srgbClr val="002060"/>
              </a:solidFill>
              <a:latin typeface="Comic Sans MS" pitchFamily="66" charset="0"/>
            </a:rPr>
            <a:t>Utama</a:t>
          </a:r>
          <a:r>
            <a:rPr lang="en-US" b="1" dirty="0" smtClean="0">
              <a:solidFill>
                <a:srgbClr val="002060"/>
              </a:solidFill>
              <a:latin typeface="Comic Sans MS" pitchFamily="66" charset="0"/>
            </a:rPr>
            <a:t> </a:t>
          </a:r>
          <a:r>
            <a:rPr lang="en-US" b="1" dirty="0" err="1" smtClean="0">
              <a:solidFill>
                <a:srgbClr val="002060"/>
              </a:solidFill>
              <a:latin typeface="Comic Sans MS" pitchFamily="66" charset="0"/>
            </a:rPr>
            <a:t>Mesin</a:t>
          </a:r>
          <a:r>
            <a:rPr lang="en-US" b="1" dirty="0" smtClean="0">
              <a:solidFill>
                <a:srgbClr val="002060"/>
              </a:solidFill>
              <a:latin typeface="Comic Sans MS" pitchFamily="66" charset="0"/>
            </a:rPr>
            <a:t> </a:t>
          </a:r>
          <a:r>
            <a:rPr lang="en-US" b="1" dirty="0" err="1" smtClean="0">
              <a:solidFill>
                <a:srgbClr val="002060"/>
              </a:solidFill>
              <a:latin typeface="Comic Sans MS" pitchFamily="66" charset="0"/>
            </a:rPr>
            <a:t>Bubut</a:t>
          </a:r>
          <a:endParaRPr lang="en-US" b="1" dirty="0">
            <a:solidFill>
              <a:srgbClr val="002060"/>
            </a:solidFill>
            <a:latin typeface="Comic Sans MS" pitchFamily="66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file"/>
          </dgm14:cNvPr>
        </a:ext>
      </dgm:extLst>
    </dgm:pt>
    <dgm:pt modelId="{F0E6C01F-3F58-4E15-8BF7-A6425BDA2CF0}" type="parTrans" cxnId="{00AEFE76-685F-48D8-988E-738E7268A44C}">
      <dgm:prSet/>
      <dgm:spPr/>
      <dgm:t>
        <a:bodyPr/>
        <a:lstStyle/>
        <a:p>
          <a:endParaRPr lang="en-US">
            <a:solidFill>
              <a:srgbClr val="002060"/>
            </a:solidFill>
            <a:latin typeface="Comic Sans MS" pitchFamily="66" charset="0"/>
          </a:endParaRPr>
        </a:p>
      </dgm:t>
    </dgm:pt>
    <dgm:pt modelId="{05C77365-9E3F-44DD-A635-58CF1202954E}" type="sibTrans" cxnId="{00AEFE76-685F-48D8-988E-738E7268A44C}">
      <dgm:prSet/>
      <dgm:spPr/>
      <dgm:t>
        <a:bodyPr/>
        <a:lstStyle/>
        <a:p>
          <a:pPr algn="ctr"/>
          <a:endParaRPr lang="en-US" dirty="0">
            <a:solidFill>
              <a:srgbClr val="002060"/>
            </a:solidFill>
            <a:latin typeface="Comic Sans MS" pitchFamily="66" charset="0"/>
          </a:endParaRPr>
        </a:p>
      </dgm:t>
    </dgm:pt>
    <dgm:pt modelId="{0939B818-912D-4169-9BC3-457C3E2E9544}">
      <dgm:prSet phldrT="[Text]"/>
      <dgm:spPr>
        <a:solidFill>
          <a:srgbClr val="FFC000"/>
        </a:solidFill>
        <a:ln w="76200">
          <a:solidFill>
            <a:srgbClr val="FF0000"/>
          </a:solidFill>
        </a:ln>
      </dgm:spPr>
      <dgm:t>
        <a:bodyPr/>
        <a:lstStyle/>
        <a:p>
          <a:r>
            <a:rPr lang="en-US" b="1" dirty="0" err="1" smtClean="0">
              <a:solidFill>
                <a:srgbClr val="002060"/>
              </a:solidFill>
              <a:latin typeface="Comic Sans MS" pitchFamily="66" charset="0"/>
            </a:rPr>
            <a:t>Perawatan</a:t>
          </a:r>
          <a:endParaRPr lang="en-US" b="1" dirty="0">
            <a:solidFill>
              <a:srgbClr val="002060"/>
            </a:solidFill>
            <a:latin typeface="Comic Sans MS" pitchFamily="66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file"/>
          </dgm14:cNvPr>
        </a:ext>
      </dgm:extLst>
    </dgm:pt>
    <dgm:pt modelId="{950905C1-6451-479E-BAF0-A6F6DBDAE19C}" type="parTrans" cxnId="{6E889FF3-5276-4B89-BAD7-DB48BCC99063}">
      <dgm:prSet/>
      <dgm:spPr/>
      <dgm:t>
        <a:bodyPr/>
        <a:lstStyle/>
        <a:p>
          <a:endParaRPr lang="en-US">
            <a:solidFill>
              <a:srgbClr val="002060"/>
            </a:solidFill>
            <a:latin typeface="Comic Sans MS" pitchFamily="66" charset="0"/>
          </a:endParaRPr>
        </a:p>
      </dgm:t>
    </dgm:pt>
    <dgm:pt modelId="{3F426583-A18A-423C-AF9E-7AD072D547B5}" type="sibTrans" cxnId="{6E889FF3-5276-4B89-BAD7-DB48BCC99063}">
      <dgm:prSet/>
      <dgm:spPr/>
      <dgm:t>
        <a:bodyPr/>
        <a:lstStyle/>
        <a:p>
          <a:endParaRPr lang="en-US">
            <a:solidFill>
              <a:srgbClr val="002060"/>
            </a:solidFill>
            <a:latin typeface="Comic Sans MS" pitchFamily="66" charset="0"/>
          </a:endParaRPr>
        </a:p>
      </dgm:t>
    </dgm:pt>
    <dgm:pt modelId="{315A6F70-59F4-40D1-825F-99063EB30F99}">
      <dgm:prSet phldrT="[Text]"/>
      <dgm:spPr>
        <a:solidFill>
          <a:srgbClr val="FFC000"/>
        </a:solidFill>
        <a:ln w="76200">
          <a:solidFill>
            <a:srgbClr val="FF0000"/>
          </a:solidFill>
        </a:ln>
      </dgm:spPr>
      <dgm:t>
        <a:bodyPr/>
        <a:lstStyle/>
        <a:p>
          <a:r>
            <a:rPr lang="en-US" b="1" dirty="0" err="1" smtClean="0">
              <a:solidFill>
                <a:srgbClr val="002060"/>
              </a:solidFill>
              <a:latin typeface="Comic Sans MS" pitchFamily="66" charset="0"/>
            </a:rPr>
            <a:t>Pengoperasian</a:t>
          </a:r>
          <a:endParaRPr lang="en-US" b="1" dirty="0">
            <a:solidFill>
              <a:srgbClr val="002060"/>
            </a:solidFill>
            <a:latin typeface="Comic Sans MS" pitchFamily="66" charset="0"/>
          </a:endParaRPr>
        </a:p>
      </dgm:t>
    </dgm:pt>
    <dgm:pt modelId="{73ACE419-7E06-403E-8CE2-FF2054FC3B1F}" type="parTrans" cxnId="{A64CB8F9-88B3-44AE-9CC3-1AF81DF33DEE}">
      <dgm:prSet/>
      <dgm:spPr/>
      <dgm:t>
        <a:bodyPr/>
        <a:lstStyle/>
        <a:p>
          <a:endParaRPr lang="en-US">
            <a:solidFill>
              <a:srgbClr val="002060"/>
            </a:solidFill>
            <a:latin typeface="Comic Sans MS" pitchFamily="66" charset="0"/>
          </a:endParaRPr>
        </a:p>
      </dgm:t>
    </dgm:pt>
    <dgm:pt modelId="{D069462F-25D2-4F41-AC5F-1C4074446CF8}" type="sibTrans" cxnId="{A64CB8F9-88B3-44AE-9CC3-1AF81DF33DEE}">
      <dgm:prSet/>
      <dgm:spPr/>
      <dgm:t>
        <a:bodyPr/>
        <a:lstStyle/>
        <a:p>
          <a:endParaRPr lang="en-US">
            <a:solidFill>
              <a:srgbClr val="002060"/>
            </a:solidFill>
            <a:latin typeface="Comic Sans MS" pitchFamily="66" charset="0"/>
          </a:endParaRPr>
        </a:p>
      </dgm:t>
    </dgm:pt>
    <dgm:pt modelId="{33F5CC72-D850-48CF-8B4F-8E4849D574CD}" type="pres">
      <dgm:prSet presAssocID="{37FEDEA2-57FD-4C28-845D-636388BF21E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7580C680-648A-4279-BFCF-1627B15A6227}" type="pres">
      <dgm:prSet presAssocID="{8D201567-D6BE-4EDF-A75B-302C973BE1DB}" presName="hierRoot1" presStyleCnt="0">
        <dgm:presLayoutVars>
          <dgm:hierBranch val="init"/>
        </dgm:presLayoutVars>
      </dgm:prSet>
      <dgm:spPr/>
    </dgm:pt>
    <dgm:pt modelId="{50BE5421-AC99-4D26-B4EA-937482E153CB}" type="pres">
      <dgm:prSet presAssocID="{8D201567-D6BE-4EDF-A75B-302C973BE1DB}" presName="rootComposite1" presStyleCnt="0"/>
      <dgm:spPr/>
    </dgm:pt>
    <dgm:pt modelId="{1C611CCD-0111-4200-8BC2-9F5E3972F8B9}" type="pres">
      <dgm:prSet presAssocID="{8D201567-D6BE-4EDF-A75B-302C973BE1DB}" presName="rootText1" presStyleLbl="node0" presStyleIdx="0" presStyleCnt="1" custScaleX="308715">
        <dgm:presLayoutVars>
          <dgm:chMax/>
          <dgm:chPref val="3"/>
        </dgm:presLayoutVars>
      </dgm:prSet>
      <dgm:spPr/>
    </dgm:pt>
    <dgm:pt modelId="{1BA7D51E-2139-493E-8670-EA3EE3B673AB}" type="pres">
      <dgm:prSet presAssocID="{8D201567-D6BE-4EDF-A75B-302C973BE1DB}" presName="titleText1" presStyleLbl="fgAcc0" presStyleIdx="0" presStyleCnt="1" custScaleX="134447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B5B4F8CA-1244-4582-B336-827E3BB04044}" type="pres">
      <dgm:prSet presAssocID="{8D201567-D6BE-4EDF-A75B-302C973BE1DB}" presName="rootConnector1" presStyleLbl="node1" presStyleIdx="0" presStyleCnt="3"/>
      <dgm:spPr/>
    </dgm:pt>
    <dgm:pt modelId="{CD336C39-86AD-4C7D-8383-C3AF4B05CED1}" type="pres">
      <dgm:prSet presAssocID="{8D201567-D6BE-4EDF-A75B-302C973BE1DB}" presName="hierChild2" presStyleCnt="0"/>
      <dgm:spPr/>
    </dgm:pt>
    <dgm:pt modelId="{9B184CB5-91C4-4E3F-A19D-E5DEEBA603CB}" type="pres">
      <dgm:prSet presAssocID="{F0E6C01F-3F58-4E15-8BF7-A6425BDA2CF0}" presName="Name37" presStyleLbl="parChTrans1D2" presStyleIdx="0" presStyleCnt="3"/>
      <dgm:spPr/>
    </dgm:pt>
    <dgm:pt modelId="{F96E2574-DDF0-46BB-BF24-C5E934BEFD15}" type="pres">
      <dgm:prSet presAssocID="{4CF9214F-508C-41A4-8641-40B314B1D4A5}" presName="hierRoot2" presStyleCnt="0">
        <dgm:presLayoutVars>
          <dgm:hierBranch val="init"/>
        </dgm:presLayoutVars>
      </dgm:prSet>
      <dgm:spPr/>
    </dgm:pt>
    <dgm:pt modelId="{4E957199-325C-4E00-9689-CAF78F00D8EE}" type="pres">
      <dgm:prSet presAssocID="{4CF9214F-508C-41A4-8641-40B314B1D4A5}" presName="rootComposite" presStyleCnt="0"/>
      <dgm:spPr/>
    </dgm:pt>
    <dgm:pt modelId="{4C83F493-0F0F-4561-A5D5-0B280EB630D7}" type="pres">
      <dgm:prSet presAssocID="{4CF9214F-508C-41A4-8641-40B314B1D4A5}" presName="rootText" presStyleLbl="node1" presStyleIdx="0" presStyleCnt="3">
        <dgm:presLayoutVars>
          <dgm:chMax/>
          <dgm:chPref val="3"/>
        </dgm:presLayoutVars>
      </dgm:prSet>
      <dgm:spPr/>
    </dgm:pt>
    <dgm:pt modelId="{704CD924-D6C4-4D30-8697-19BA80EB79CC}" type="pres">
      <dgm:prSet presAssocID="{4CF9214F-508C-41A4-8641-40B314B1D4A5}" presName="titleText2" presStyleLbl="fgAcc1" presStyleIdx="0" presStyleCnt="3">
        <dgm:presLayoutVars>
          <dgm:chMax val="0"/>
          <dgm:chPref val="0"/>
        </dgm:presLayoutVars>
      </dgm:prSet>
      <dgm:spPr/>
    </dgm:pt>
    <dgm:pt modelId="{B265C9BD-D10C-43DD-BE12-C12C34FB2CCF}" type="pres">
      <dgm:prSet presAssocID="{4CF9214F-508C-41A4-8641-40B314B1D4A5}" presName="rootConnector" presStyleLbl="node2" presStyleIdx="0" presStyleCnt="0"/>
      <dgm:spPr/>
    </dgm:pt>
    <dgm:pt modelId="{C48D9A4C-5D1E-43E7-817A-51C5FD46B3A0}" type="pres">
      <dgm:prSet presAssocID="{4CF9214F-508C-41A4-8641-40B314B1D4A5}" presName="hierChild4" presStyleCnt="0"/>
      <dgm:spPr/>
    </dgm:pt>
    <dgm:pt modelId="{7C0C87B2-C914-4825-80D2-231732D355B5}" type="pres">
      <dgm:prSet presAssocID="{4CF9214F-508C-41A4-8641-40B314B1D4A5}" presName="hierChild5" presStyleCnt="0"/>
      <dgm:spPr/>
    </dgm:pt>
    <dgm:pt modelId="{87B0D92F-768A-4332-8979-FDF56968E54B}" type="pres">
      <dgm:prSet presAssocID="{950905C1-6451-479E-BAF0-A6F6DBDAE19C}" presName="Name37" presStyleLbl="parChTrans1D2" presStyleIdx="1" presStyleCnt="3"/>
      <dgm:spPr/>
    </dgm:pt>
    <dgm:pt modelId="{D3B15B19-68FE-4DC6-85FD-CDAD004B2A47}" type="pres">
      <dgm:prSet presAssocID="{0939B818-912D-4169-9BC3-457C3E2E9544}" presName="hierRoot2" presStyleCnt="0">
        <dgm:presLayoutVars>
          <dgm:hierBranch val="init"/>
        </dgm:presLayoutVars>
      </dgm:prSet>
      <dgm:spPr/>
    </dgm:pt>
    <dgm:pt modelId="{E9999312-1C09-4C0A-B5B8-892D726E66C9}" type="pres">
      <dgm:prSet presAssocID="{0939B818-912D-4169-9BC3-457C3E2E9544}" presName="rootComposite" presStyleCnt="0"/>
      <dgm:spPr/>
    </dgm:pt>
    <dgm:pt modelId="{35579A19-A174-428D-963D-D6A85B3E1A77}" type="pres">
      <dgm:prSet presAssocID="{0939B818-912D-4169-9BC3-457C3E2E9544}" presName="rootText" presStyleLbl="node1" presStyleIdx="1" presStyleCnt="3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10220828-9013-48E0-9C4B-9E886647E466}" type="pres">
      <dgm:prSet presAssocID="{0939B818-912D-4169-9BC3-457C3E2E9544}" presName="titleText2" presStyleLbl="fgAcc1" presStyleIdx="1" presStyleCnt="3">
        <dgm:presLayoutVars>
          <dgm:chMax val="0"/>
          <dgm:chPref val="0"/>
        </dgm:presLayoutVars>
      </dgm:prSet>
      <dgm:spPr/>
    </dgm:pt>
    <dgm:pt modelId="{9EA4C319-B98F-42F2-955F-A12C2C93646F}" type="pres">
      <dgm:prSet presAssocID="{0939B818-912D-4169-9BC3-457C3E2E9544}" presName="rootConnector" presStyleLbl="node2" presStyleIdx="0" presStyleCnt="0"/>
      <dgm:spPr/>
    </dgm:pt>
    <dgm:pt modelId="{EE1F99BA-C631-42E7-AF47-914453C34B62}" type="pres">
      <dgm:prSet presAssocID="{0939B818-912D-4169-9BC3-457C3E2E9544}" presName="hierChild4" presStyleCnt="0"/>
      <dgm:spPr/>
    </dgm:pt>
    <dgm:pt modelId="{16603531-4463-47D2-AE6D-FE2AD3AE45FD}" type="pres">
      <dgm:prSet presAssocID="{0939B818-912D-4169-9BC3-457C3E2E9544}" presName="hierChild5" presStyleCnt="0"/>
      <dgm:spPr/>
    </dgm:pt>
    <dgm:pt modelId="{E8E62A17-3694-4363-A4B2-C49D161EBCE7}" type="pres">
      <dgm:prSet presAssocID="{73ACE419-7E06-403E-8CE2-FF2054FC3B1F}" presName="Name37" presStyleLbl="parChTrans1D2" presStyleIdx="2" presStyleCnt="3"/>
      <dgm:spPr/>
    </dgm:pt>
    <dgm:pt modelId="{1B282184-61FC-47C0-B18C-C8062B1F59A3}" type="pres">
      <dgm:prSet presAssocID="{315A6F70-59F4-40D1-825F-99063EB30F99}" presName="hierRoot2" presStyleCnt="0">
        <dgm:presLayoutVars>
          <dgm:hierBranch val="init"/>
        </dgm:presLayoutVars>
      </dgm:prSet>
      <dgm:spPr/>
    </dgm:pt>
    <dgm:pt modelId="{2CE8340E-8FD2-4C77-A8B7-877EE17A3A0E}" type="pres">
      <dgm:prSet presAssocID="{315A6F70-59F4-40D1-825F-99063EB30F99}" presName="rootComposite" presStyleCnt="0"/>
      <dgm:spPr/>
    </dgm:pt>
    <dgm:pt modelId="{49B74531-DF9F-4240-9DEB-FCA589605146}" type="pres">
      <dgm:prSet presAssocID="{315A6F70-59F4-40D1-825F-99063EB30F99}" presName="rootText" presStyleLbl="node1" presStyleIdx="2" presStyleCnt="3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3AFE38ED-01D1-4D0B-B115-AB886F7ABDBF}" type="pres">
      <dgm:prSet presAssocID="{315A6F70-59F4-40D1-825F-99063EB30F99}" presName="titleText2" presStyleLbl="fgAcc1" presStyleIdx="2" presStyleCnt="3">
        <dgm:presLayoutVars>
          <dgm:chMax val="0"/>
          <dgm:chPref val="0"/>
        </dgm:presLayoutVars>
      </dgm:prSet>
      <dgm:spPr/>
    </dgm:pt>
    <dgm:pt modelId="{0F5C9A71-1CB1-4E72-9C4D-14F6403C45FB}" type="pres">
      <dgm:prSet presAssocID="{315A6F70-59F4-40D1-825F-99063EB30F99}" presName="rootConnector" presStyleLbl="node2" presStyleIdx="0" presStyleCnt="0"/>
      <dgm:spPr/>
    </dgm:pt>
    <dgm:pt modelId="{BF0F87FC-A7BD-4AAB-89CD-58ED2B253FDA}" type="pres">
      <dgm:prSet presAssocID="{315A6F70-59F4-40D1-825F-99063EB30F99}" presName="hierChild4" presStyleCnt="0"/>
      <dgm:spPr/>
    </dgm:pt>
    <dgm:pt modelId="{9018FFDB-88B4-4A52-9AF2-858F208A7206}" type="pres">
      <dgm:prSet presAssocID="{315A6F70-59F4-40D1-825F-99063EB30F99}" presName="hierChild5" presStyleCnt="0"/>
      <dgm:spPr/>
    </dgm:pt>
    <dgm:pt modelId="{AE7DC58E-02E7-46C3-9702-F27916DA1618}" type="pres">
      <dgm:prSet presAssocID="{8D201567-D6BE-4EDF-A75B-302C973BE1DB}" presName="hierChild3" presStyleCnt="0"/>
      <dgm:spPr/>
    </dgm:pt>
  </dgm:ptLst>
  <dgm:cxnLst>
    <dgm:cxn modelId="{9538C916-B5C8-4BB7-A082-FE73BED96987}" type="presOf" srcId="{950905C1-6451-479E-BAF0-A6F6DBDAE19C}" destId="{87B0D92F-768A-4332-8979-FDF56968E54B}" srcOrd="0" destOrd="0" presId="urn:microsoft.com/office/officeart/2008/layout/NameandTitleOrganizationalChart"/>
    <dgm:cxn modelId="{7D3B602C-5028-4DB8-85EE-D7FB94773F45}" type="presOf" srcId="{73ACE419-7E06-403E-8CE2-FF2054FC3B1F}" destId="{E8E62A17-3694-4363-A4B2-C49D161EBCE7}" srcOrd="0" destOrd="0" presId="urn:microsoft.com/office/officeart/2008/layout/NameandTitleOrganizationalChart"/>
    <dgm:cxn modelId="{52B91563-6520-4EAD-BCAD-98094698C24D}" type="presOf" srcId="{F0E6C01F-3F58-4E15-8BF7-A6425BDA2CF0}" destId="{9B184CB5-91C4-4E3F-A19D-E5DEEBA603CB}" srcOrd="0" destOrd="0" presId="urn:microsoft.com/office/officeart/2008/layout/NameandTitleOrganizationalChart"/>
    <dgm:cxn modelId="{6E889FF3-5276-4B89-BAD7-DB48BCC99063}" srcId="{8D201567-D6BE-4EDF-A75B-302C973BE1DB}" destId="{0939B818-912D-4169-9BC3-457C3E2E9544}" srcOrd="1" destOrd="0" parTransId="{950905C1-6451-479E-BAF0-A6F6DBDAE19C}" sibTransId="{3F426583-A18A-423C-AF9E-7AD072D547B5}"/>
    <dgm:cxn modelId="{3F73E822-081F-47DF-A8FF-18419698DE4C}" type="presOf" srcId="{D069462F-25D2-4F41-AC5F-1C4074446CF8}" destId="{3AFE38ED-01D1-4D0B-B115-AB886F7ABDBF}" srcOrd="0" destOrd="0" presId="urn:microsoft.com/office/officeart/2008/layout/NameandTitleOrganizationalChart"/>
    <dgm:cxn modelId="{C510A8D3-A24B-49EC-86B6-13835A72F074}" type="presOf" srcId="{37FEDEA2-57FD-4C28-845D-636388BF21E7}" destId="{33F5CC72-D850-48CF-8B4F-8E4849D574CD}" srcOrd="0" destOrd="0" presId="urn:microsoft.com/office/officeart/2008/layout/NameandTitleOrganizationalChart"/>
    <dgm:cxn modelId="{9EED0CC9-3144-43A8-8EA9-8F15D14AD870}" type="presOf" srcId="{4CF9214F-508C-41A4-8641-40B314B1D4A5}" destId="{4C83F493-0F0F-4561-A5D5-0B280EB630D7}" srcOrd="0" destOrd="0" presId="urn:microsoft.com/office/officeart/2008/layout/NameandTitleOrganizationalChart"/>
    <dgm:cxn modelId="{A64CB8F9-88B3-44AE-9CC3-1AF81DF33DEE}" srcId="{8D201567-D6BE-4EDF-A75B-302C973BE1DB}" destId="{315A6F70-59F4-40D1-825F-99063EB30F99}" srcOrd="2" destOrd="0" parTransId="{73ACE419-7E06-403E-8CE2-FF2054FC3B1F}" sibTransId="{D069462F-25D2-4F41-AC5F-1C4074446CF8}"/>
    <dgm:cxn modelId="{D36D8D65-2B3D-49E1-9F82-5A75C8F63542}" type="presOf" srcId="{8D201567-D6BE-4EDF-A75B-302C973BE1DB}" destId="{1C611CCD-0111-4200-8BC2-9F5E3972F8B9}" srcOrd="0" destOrd="0" presId="urn:microsoft.com/office/officeart/2008/layout/NameandTitleOrganizationalChart"/>
    <dgm:cxn modelId="{F41C5BA0-D33F-480E-A4EB-6C5560FC7E18}" type="presOf" srcId="{05C77365-9E3F-44DD-A635-58CF1202954E}" destId="{704CD924-D6C4-4D30-8697-19BA80EB79CC}" srcOrd="0" destOrd="0" presId="urn:microsoft.com/office/officeart/2008/layout/NameandTitleOrganizationalChart"/>
    <dgm:cxn modelId="{3517D360-449D-4A8C-B101-EED656C58D99}" type="presOf" srcId="{3F426583-A18A-423C-AF9E-7AD072D547B5}" destId="{10220828-9013-48E0-9C4B-9E886647E466}" srcOrd="0" destOrd="0" presId="urn:microsoft.com/office/officeart/2008/layout/NameandTitleOrganizationalChart"/>
    <dgm:cxn modelId="{00AEFE76-685F-48D8-988E-738E7268A44C}" srcId="{8D201567-D6BE-4EDF-A75B-302C973BE1DB}" destId="{4CF9214F-508C-41A4-8641-40B314B1D4A5}" srcOrd="0" destOrd="0" parTransId="{F0E6C01F-3F58-4E15-8BF7-A6425BDA2CF0}" sibTransId="{05C77365-9E3F-44DD-A635-58CF1202954E}"/>
    <dgm:cxn modelId="{9B68D6E0-7BC4-40EC-B1C1-6B96E09BCC58}" type="presOf" srcId="{F4E90FF3-CCC4-4700-8320-E41AE95645C8}" destId="{1BA7D51E-2139-493E-8670-EA3EE3B673AB}" srcOrd="0" destOrd="0" presId="urn:microsoft.com/office/officeart/2008/layout/NameandTitleOrganizationalChart"/>
    <dgm:cxn modelId="{69E6B448-4C9C-4E55-96E5-C00356FEA82A}" type="presOf" srcId="{0939B818-912D-4169-9BC3-457C3E2E9544}" destId="{35579A19-A174-428D-963D-D6A85B3E1A77}" srcOrd="0" destOrd="0" presId="urn:microsoft.com/office/officeart/2008/layout/NameandTitleOrganizationalChart"/>
    <dgm:cxn modelId="{538F2BE1-0917-4C82-A2C6-A6C7071974C9}" type="presOf" srcId="{0939B818-912D-4169-9BC3-457C3E2E9544}" destId="{9EA4C319-B98F-42F2-955F-A12C2C93646F}" srcOrd="1" destOrd="0" presId="urn:microsoft.com/office/officeart/2008/layout/NameandTitleOrganizationalChart"/>
    <dgm:cxn modelId="{0FD08FA0-DF9B-43F3-8817-82BBE9300CDB}" type="presOf" srcId="{315A6F70-59F4-40D1-825F-99063EB30F99}" destId="{49B74531-DF9F-4240-9DEB-FCA589605146}" srcOrd="0" destOrd="0" presId="urn:microsoft.com/office/officeart/2008/layout/NameandTitleOrganizationalChart"/>
    <dgm:cxn modelId="{EDF40931-8C95-41AB-98CD-7B672001BE39}" type="presOf" srcId="{8D201567-D6BE-4EDF-A75B-302C973BE1DB}" destId="{B5B4F8CA-1244-4582-B336-827E3BB04044}" srcOrd="1" destOrd="0" presId="urn:microsoft.com/office/officeart/2008/layout/NameandTitleOrganizationalChart"/>
    <dgm:cxn modelId="{947FD040-E3A4-4166-A233-4579E7517E60}" type="presOf" srcId="{4CF9214F-508C-41A4-8641-40B314B1D4A5}" destId="{B265C9BD-D10C-43DD-BE12-C12C34FB2CCF}" srcOrd="1" destOrd="0" presId="urn:microsoft.com/office/officeart/2008/layout/NameandTitleOrganizationalChart"/>
    <dgm:cxn modelId="{AF0A8680-D802-4678-9BA3-DBD08A17324C}" type="presOf" srcId="{315A6F70-59F4-40D1-825F-99063EB30F99}" destId="{0F5C9A71-1CB1-4E72-9C4D-14F6403C45FB}" srcOrd="1" destOrd="0" presId="urn:microsoft.com/office/officeart/2008/layout/NameandTitleOrganizationalChart"/>
    <dgm:cxn modelId="{BF4144D2-625E-4117-8426-4E0EBA00B2E2}" srcId="{37FEDEA2-57FD-4C28-845D-636388BF21E7}" destId="{8D201567-D6BE-4EDF-A75B-302C973BE1DB}" srcOrd="0" destOrd="0" parTransId="{AF22A359-43AF-4921-A2DF-52B3F0558D96}" sibTransId="{F4E90FF3-CCC4-4700-8320-E41AE95645C8}"/>
    <dgm:cxn modelId="{E48D28B5-C1A8-4D40-9456-2A71F7918358}" type="presParOf" srcId="{33F5CC72-D850-48CF-8B4F-8E4849D574CD}" destId="{7580C680-648A-4279-BFCF-1627B15A6227}" srcOrd="0" destOrd="0" presId="urn:microsoft.com/office/officeart/2008/layout/NameandTitleOrganizationalChart"/>
    <dgm:cxn modelId="{77EA5067-81DB-4568-A6BD-FD46981BB74F}" type="presParOf" srcId="{7580C680-648A-4279-BFCF-1627B15A6227}" destId="{50BE5421-AC99-4D26-B4EA-937482E153CB}" srcOrd="0" destOrd="0" presId="urn:microsoft.com/office/officeart/2008/layout/NameandTitleOrganizationalChart"/>
    <dgm:cxn modelId="{D7A98866-1A54-45EA-B8EE-8A5A1F85D1F3}" type="presParOf" srcId="{50BE5421-AC99-4D26-B4EA-937482E153CB}" destId="{1C611CCD-0111-4200-8BC2-9F5E3972F8B9}" srcOrd="0" destOrd="0" presId="urn:microsoft.com/office/officeart/2008/layout/NameandTitleOrganizationalChart"/>
    <dgm:cxn modelId="{C238B015-C59D-4EBE-9267-738288016502}" type="presParOf" srcId="{50BE5421-AC99-4D26-B4EA-937482E153CB}" destId="{1BA7D51E-2139-493E-8670-EA3EE3B673AB}" srcOrd="1" destOrd="0" presId="urn:microsoft.com/office/officeart/2008/layout/NameandTitleOrganizationalChart"/>
    <dgm:cxn modelId="{4EAB50A3-41E1-41C1-B1FF-FECAF0808B2A}" type="presParOf" srcId="{50BE5421-AC99-4D26-B4EA-937482E153CB}" destId="{B5B4F8CA-1244-4582-B336-827E3BB04044}" srcOrd="2" destOrd="0" presId="urn:microsoft.com/office/officeart/2008/layout/NameandTitleOrganizationalChart"/>
    <dgm:cxn modelId="{4006DA04-06BF-41FA-8E20-395E0D4391E2}" type="presParOf" srcId="{7580C680-648A-4279-BFCF-1627B15A6227}" destId="{CD336C39-86AD-4C7D-8383-C3AF4B05CED1}" srcOrd="1" destOrd="0" presId="urn:microsoft.com/office/officeart/2008/layout/NameandTitleOrganizationalChart"/>
    <dgm:cxn modelId="{046AE961-CBFD-42A9-9736-87BAEA0A97B2}" type="presParOf" srcId="{CD336C39-86AD-4C7D-8383-C3AF4B05CED1}" destId="{9B184CB5-91C4-4E3F-A19D-E5DEEBA603CB}" srcOrd="0" destOrd="0" presId="urn:microsoft.com/office/officeart/2008/layout/NameandTitleOrganizationalChart"/>
    <dgm:cxn modelId="{2F6BB4B1-5525-4686-9006-C6D68C38EFD0}" type="presParOf" srcId="{CD336C39-86AD-4C7D-8383-C3AF4B05CED1}" destId="{F96E2574-DDF0-46BB-BF24-C5E934BEFD15}" srcOrd="1" destOrd="0" presId="urn:microsoft.com/office/officeart/2008/layout/NameandTitleOrganizationalChart"/>
    <dgm:cxn modelId="{19AAF666-BC1A-4184-A004-A4B9674E6644}" type="presParOf" srcId="{F96E2574-DDF0-46BB-BF24-C5E934BEFD15}" destId="{4E957199-325C-4E00-9689-CAF78F00D8EE}" srcOrd="0" destOrd="0" presId="urn:microsoft.com/office/officeart/2008/layout/NameandTitleOrganizationalChart"/>
    <dgm:cxn modelId="{86A2C153-BB87-4535-9667-BD04E9FC6344}" type="presParOf" srcId="{4E957199-325C-4E00-9689-CAF78F00D8EE}" destId="{4C83F493-0F0F-4561-A5D5-0B280EB630D7}" srcOrd="0" destOrd="0" presId="urn:microsoft.com/office/officeart/2008/layout/NameandTitleOrganizationalChart"/>
    <dgm:cxn modelId="{D2004FE1-DAA4-48BF-820A-3F0A7A19640A}" type="presParOf" srcId="{4E957199-325C-4E00-9689-CAF78F00D8EE}" destId="{704CD924-D6C4-4D30-8697-19BA80EB79CC}" srcOrd="1" destOrd="0" presId="urn:microsoft.com/office/officeart/2008/layout/NameandTitleOrganizationalChart"/>
    <dgm:cxn modelId="{2B9290A1-78AC-4552-85B6-10DF69145509}" type="presParOf" srcId="{4E957199-325C-4E00-9689-CAF78F00D8EE}" destId="{B265C9BD-D10C-43DD-BE12-C12C34FB2CCF}" srcOrd="2" destOrd="0" presId="urn:microsoft.com/office/officeart/2008/layout/NameandTitleOrganizationalChart"/>
    <dgm:cxn modelId="{A9984EAF-C28F-46AE-904C-A26A806B3433}" type="presParOf" srcId="{F96E2574-DDF0-46BB-BF24-C5E934BEFD15}" destId="{C48D9A4C-5D1E-43E7-817A-51C5FD46B3A0}" srcOrd="1" destOrd="0" presId="urn:microsoft.com/office/officeart/2008/layout/NameandTitleOrganizationalChart"/>
    <dgm:cxn modelId="{F02A65A8-EC0E-48D9-A4B2-E96179A2CA42}" type="presParOf" srcId="{F96E2574-DDF0-46BB-BF24-C5E934BEFD15}" destId="{7C0C87B2-C914-4825-80D2-231732D355B5}" srcOrd="2" destOrd="0" presId="urn:microsoft.com/office/officeart/2008/layout/NameandTitleOrganizationalChart"/>
    <dgm:cxn modelId="{7195FCBB-AC71-4714-B7E6-570068FCB2B5}" type="presParOf" srcId="{CD336C39-86AD-4C7D-8383-C3AF4B05CED1}" destId="{87B0D92F-768A-4332-8979-FDF56968E54B}" srcOrd="2" destOrd="0" presId="urn:microsoft.com/office/officeart/2008/layout/NameandTitleOrganizationalChart"/>
    <dgm:cxn modelId="{D640430C-4DEA-4413-86CB-A3EA548ED2CA}" type="presParOf" srcId="{CD336C39-86AD-4C7D-8383-C3AF4B05CED1}" destId="{D3B15B19-68FE-4DC6-85FD-CDAD004B2A47}" srcOrd="3" destOrd="0" presId="urn:microsoft.com/office/officeart/2008/layout/NameandTitleOrganizationalChart"/>
    <dgm:cxn modelId="{4834BF6A-DC35-4D98-BB18-E626B4C41936}" type="presParOf" srcId="{D3B15B19-68FE-4DC6-85FD-CDAD004B2A47}" destId="{E9999312-1C09-4C0A-B5B8-892D726E66C9}" srcOrd="0" destOrd="0" presId="urn:microsoft.com/office/officeart/2008/layout/NameandTitleOrganizationalChart"/>
    <dgm:cxn modelId="{6A2E549D-C487-46DF-8DB9-A697BB6A7F81}" type="presParOf" srcId="{E9999312-1C09-4C0A-B5B8-892D726E66C9}" destId="{35579A19-A174-428D-963D-D6A85B3E1A77}" srcOrd="0" destOrd="0" presId="urn:microsoft.com/office/officeart/2008/layout/NameandTitleOrganizationalChart"/>
    <dgm:cxn modelId="{B40F8E40-D558-4A60-A377-8CEDE0D1F588}" type="presParOf" srcId="{E9999312-1C09-4C0A-B5B8-892D726E66C9}" destId="{10220828-9013-48E0-9C4B-9E886647E466}" srcOrd="1" destOrd="0" presId="urn:microsoft.com/office/officeart/2008/layout/NameandTitleOrganizationalChart"/>
    <dgm:cxn modelId="{3CE6BB16-58CB-4FC9-9394-49AE94B7E059}" type="presParOf" srcId="{E9999312-1C09-4C0A-B5B8-892D726E66C9}" destId="{9EA4C319-B98F-42F2-955F-A12C2C93646F}" srcOrd="2" destOrd="0" presId="urn:microsoft.com/office/officeart/2008/layout/NameandTitleOrganizationalChart"/>
    <dgm:cxn modelId="{16688D5D-7E6C-4BA7-8D9E-6B4657C75BA5}" type="presParOf" srcId="{D3B15B19-68FE-4DC6-85FD-CDAD004B2A47}" destId="{EE1F99BA-C631-42E7-AF47-914453C34B62}" srcOrd="1" destOrd="0" presId="urn:microsoft.com/office/officeart/2008/layout/NameandTitleOrganizationalChart"/>
    <dgm:cxn modelId="{D03760CE-11CE-4D3E-9036-423AD238EF56}" type="presParOf" srcId="{D3B15B19-68FE-4DC6-85FD-CDAD004B2A47}" destId="{16603531-4463-47D2-AE6D-FE2AD3AE45FD}" srcOrd="2" destOrd="0" presId="urn:microsoft.com/office/officeart/2008/layout/NameandTitleOrganizationalChart"/>
    <dgm:cxn modelId="{061FF8EC-9D4B-4564-9642-923C535882DC}" type="presParOf" srcId="{CD336C39-86AD-4C7D-8383-C3AF4B05CED1}" destId="{E8E62A17-3694-4363-A4B2-C49D161EBCE7}" srcOrd="4" destOrd="0" presId="urn:microsoft.com/office/officeart/2008/layout/NameandTitleOrganizationalChart"/>
    <dgm:cxn modelId="{9D29D8F5-00DF-4118-83B5-7594F693C7E5}" type="presParOf" srcId="{CD336C39-86AD-4C7D-8383-C3AF4B05CED1}" destId="{1B282184-61FC-47C0-B18C-C8062B1F59A3}" srcOrd="5" destOrd="0" presId="urn:microsoft.com/office/officeart/2008/layout/NameandTitleOrganizationalChart"/>
    <dgm:cxn modelId="{9564CC4E-FD0E-4C60-B48E-E2F8F3C080E2}" type="presParOf" srcId="{1B282184-61FC-47C0-B18C-C8062B1F59A3}" destId="{2CE8340E-8FD2-4C77-A8B7-877EE17A3A0E}" srcOrd="0" destOrd="0" presId="urn:microsoft.com/office/officeart/2008/layout/NameandTitleOrganizationalChart"/>
    <dgm:cxn modelId="{58F853E7-6276-4DCC-94FD-4A779D76FE06}" type="presParOf" srcId="{2CE8340E-8FD2-4C77-A8B7-877EE17A3A0E}" destId="{49B74531-DF9F-4240-9DEB-FCA589605146}" srcOrd="0" destOrd="0" presId="urn:microsoft.com/office/officeart/2008/layout/NameandTitleOrganizationalChart"/>
    <dgm:cxn modelId="{A23CD935-83C0-44B6-9510-25E034CF2972}" type="presParOf" srcId="{2CE8340E-8FD2-4C77-A8B7-877EE17A3A0E}" destId="{3AFE38ED-01D1-4D0B-B115-AB886F7ABDBF}" srcOrd="1" destOrd="0" presId="urn:microsoft.com/office/officeart/2008/layout/NameandTitleOrganizationalChart"/>
    <dgm:cxn modelId="{A21B9693-AE18-4E22-8E29-21FAB415C630}" type="presParOf" srcId="{2CE8340E-8FD2-4C77-A8B7-877EE17A3A0E}" destId="{0F5C9A71-1CB1-4E72-9C4D-14F6403C45FB}" srcOrd="2" destOrd="0" presId="urn:microsoft.com/office/officeart/2008/layout/NameandTitleOrganizationalChart"/>
    <dgm:cxn modelId="{A08E2D92-9C73-4569-97E5-EE863927EB2E}" type="presParOf" srcId="{1B282184-61FC-47C0-B18C-C8062B1F59A3}" destId="{BF0F87FC-A7BD-4AAB-89CD-58ED2B253FDA}" srcOrd="1" destOrd="0" presId="urn:microsoft.com/office/officeart/2008/layout/NameandTitleOrganizationalChart"/>
    <dgm:cxn modelId="{1764F290-BA58-4202-8D58-AACB698DEE3F}" type="presParOf" srcId="{1B282184-61FC-47C0-B18C-C8062B1F59A3}" destId="{9018FFDB-88B4-4A52-9AF2-858F208A7206}" srcOrd="2" destOrd="0" presId="urn:microsoft.com/office/officeart/2008/layout/NameandTitleOrganizationalChart"/>
    <dgm:cxn modelId="{03CC39AC-13C7-474C-91CE-C84463D57E95}" type="presParOf" srcId="{7580C680-648A-4279-BFCF-1627B15A6227}" destId="{AE7DC58E-02E7-46C3-9702-F27916DA1618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E62A17-3694-4363-A4B2-C49D161EBCE7}">
      <dsp:nvSpPr>
        <dsp:cNvPr id="0" name=""/>
        <dsp:cNvSpPr/>
      </dsp:nvSpPr>
      <dsp:spPr>
        <a:xfrm>
          <a:off x="4381500" y="2566824"/>
          <a:ext cx="2933050" cy="6793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4975"/>
              </a:lnTo>
              <a:lnTo>
                <a:pt x="2933050" y="404975"/>
              </a:lnTo>
              <a:lnTo>
                <a:pt x="2933050" y="679314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B0D92F-768A-4332-8979-FDF56968E54B}">
      <dsp:nvSpPr>
        <dsp:cNvPr id="0" name=""/>
        <dsp:cNvSpPr/>
      </dsp:nvSpPr>
      <dsp:spPr>
        <a:xfrm>
          <a:off x="4267958" y="2566824"/>
          <a:ext cx="113541" cy="679314"/>
        </a:xfrm>
        <a:custGeom>
          <a:avLst/>
          <a:gdLst/>
          <a:ahLst/>
          <a:cxnLst/>
          <a:rect l="0" t="0" r="0" b="0"/>
          <a:pathLst>
            <a:path>
              <a:moveTo>
                <a:pt x="113541" y="0"/>
              </a:moveTo>
              <a:lnTo>
                <a:pt x="113541" y="404975"/>
              </a:lnTo>
              <a:lnTo>
                <a:pt x="0" y="404975"/>
              </a:lnTo>
              <a:lnTo>
                <a:pt x="0" y="679314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184CB5-91C4-4E3F-A19D-E5DEEBA603CB}">
      <dsp:nvSpPr>
        <dsp:cNvPr id="0" name=""/>
        <dsp:cNvSpPr/>
      </dsp:nvSpPr>
      <dsp:spPr>
        <a:xfrm>
          <a:off x="1221365" y="2566824"/>
          <a:ext cx="3160134" cy="679314"/>
        </a:xfrm>
        <a:custGeom>
          <a:avLst/>
          <a:gdLst/>
          <a:ahLst/>
          <a:cxnLst/>
          <a:rect l="0" t="0" r="0" b="0"/>
          <a:pathLst>
            <a:path>
              <a:moveTo>
                <a:pt x="3160134" y="0"/>
              </a:moveTo>
              <a:lnTo>
                <a:pt x="3160134" y="404975"/>
              </a:lnTo>
              <a:lnTo>
                <a:pt x="0" y="404975"/>
              </a:lnTo>
              <a:lnTo>
                <a:pt x="0" y="679314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611CCD-0111-4200-8BC2-9F5E3972F8B9}">
      <dsp:nvSpPr>
        <dsp:cNvPr id="0" name=""/>
        <dsp:cNvSpPr/>
      </dsp:nvSpPr>
      <dsp:spPr>
        <a:xfrm>
          <a:off x="876299" y="1391087"/>
          <a:ext cx="7010400" cy="1175736"/>
        </a:xfrm>
        <a:prstGeom prst="rect">
          <a:avLst/>
        </a:prstGeom>
        <a:solidFill>
          <a:srgbClr val="FFC000"/>
        </a:solidFill>
        <a:ln w="762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165909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400" b="1" kern="1200" dirty="0" err="1" smtClean="0">
              <a:solidFill>
                <a:srgbClr val="002060"/>
              </a:solidFill>
              <a:latin typeface="Comic Sans MS" pitchFamily="66" charset="0"/>
            </a:rPr>
            <a:t>Mesin</a:t>
          </a:r>
          <a:r>
            <a:rPr lang="en-US" sz="5400" b="1" kern="1200" dirty="0" smtClean="0">
              <a:solidFill>
                <a:srgbClr val="002060"/>
              </a:solidFill>
              <a:latin typeface="Comic Sans MS" pitchFamily="66" charset="0"/>
            </a:rPr>
            <a:t> </a:t>
          </a:r>
          <a:r>
            <a:rPr lang="en-US" sz="5400" b="1" kern="1200" dirty="0" err="1" smtClean="0">
              <a:solidFill>
                <a:srgbClr val="002060"/>
              </a:solidFill>
              <a:latin typeface="Comic Sans MS" pitchFamily="66" charset="0"/>
            </a:rPr>
            <a:t>Bubut</a:t>
          </a:r>
          <a:r>
            <a:rPr lang="en-US" sz="5400" b="1" kern="1200" dirty="0" smtClean="0">
              <a:solidFill>
                <a:srgbClr val="002060"/>
              </a:solidFill>
              <a:latin typeface="Comic Sans MS" pitchFamily="66" charset="0"/>
            </a:rPr>
            <a:t> Modern</a:t>
          </a:r>
          <a:endParaRPr lang="en-US" sz="5400" b="1" kern="1200" dirty="0">
            <a:solidFill>
              <a:srgbClr val="002060"/>
            </a:solidFill>
            <a:latin typeface="Comic Sans MS" pitchFamily="66" charset="0"/>
          </a:endParaRPr>
        </a:p>
      </dsp:txBody>
      <dsp:txXfrm>
        <a:off x="876299" y="1391087"/>
        <a:ext cx="7010400" cy="1175736"/>
      </dsp:txXfrm>
    </dsp:sp>
    <dsp:sp modelId="{1BA7D51E-2139-493E-8670-EA3EE3B673AB}">
      <dsp:nvSpPr>
        <dsp:cNvPr id="0" name=""/>
        <dsp:cNvSpPr/>
      </dsp:nvSpPr>
      <dsp:spPr>
        <a:xfrm>
          <a:off x="3348245" y="2305549"/>
          <a:ext cx="2747759" cy="39191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12700" rIns="508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rgbClr val="002060"/>
              </a:solidFill>
              <a:latin typeface="Comic Sans MS" pitchFamily="66" charset="0"/>
            </a:rPr>
            <a:t>EMCO CMZ MASTER </a:t>
          </a:r>
          <a:endParaRPr lang="en-US" sz="2000" b="1" kern="1200" dirty="0">
            <a:solidFill>
              <a:srgbClr val="002060"/>
            </a:solidFill>
            <a:latin typeface="Comic Sans MS" pitchFamily="66" charset="0"/>
          </a:endParaRPr>
        </a:p>
      </dsp:txBody>
      <dsp:txXfrm>
        <a:off x="3348245" y="2305549"/>
        <a:ext cx="2747759" cy="391912"/>
      </dsp:txXfrm>
    </dsp:sp>
    <dsp:sp modelId="{4C83F493-0F0F-4561-A5D5-0B280EB630D7}">
      <dsp:nvSpPr>
        <dsp:cNvPr id="0" name=""/>
        <dsp:cNvSpPr/>
      </dsp:nvSpPr>
      <dsp:spPr>
        <a:xfrm>
          <a:off x="85949" y="3246138"/>
          <a:ext cx="2270832" cy="1175736"/>
        </a:xfrm>
        <a:prstGeom prst="rect">
          <a:avLst/>
        </a:prstGeom>
        <a:solidFill>
          <a:srgbClr val="FFC000"/>
        </a:solidFill>
        <a:ln w="762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909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dirty="0" err="1" smtClean="0">
              <a:solidFill>
                <a:srgbClr val="002060"/>
              </a:solidFill>
              <a:latin typeface="Comic Sans MS" pitchFamily="66" charset="0"/>
            </a:rPr>
            <a:t>Bagian</a:t>
          </a:r>
          <a:r>
            <a:rPr lang="en-US" sz="2600" b="1" kern="1200" dirty="0" smtClean="0">
              <a:solidFill>
                <a:srgbClr val="002060"/>
              </a:solidFill>
              <a:latin typeface="Comic Sans MS" pitchFamily="66" charset="0"/>
            </a:rPr>
            <a:t> </a:t>
          </a:r>
          <a:r>
            <a:rPr lang="en-US" sz="2600" b="1" kern="1200" dirty="0" err="1" smtClean="0">
              <a:solidFill>
                <a:srgbClr val="002060"/>
              </a:solidFill>
              <a:latin typeface="Comic Sans MS" pitchFamily="66" charset="0"/>
            </a:rPr>
            <a:t>Utama</a:t>
          </a:r>
          <a:r>
            <a:rPr lang="en-US" sz="2600" b="1" kern="1200" dirty="0" smtClean="0">
              <a:solidFill>
                <a:srgbClr val="002060"/>
              </a:solidFill>
              <a:latin typeface="Comic Sans MS" pitchFamily="66" charset="0"/>
            </a:rPr>
            <a:t> </a:t>
          </a:r>
          <a:r>
            <a:rPr lang="en-US" sz="2600" b="1" kern="1200" dirty="0" err="1" smtClean="0">
              <a:solidFill>
                <a:srgbClr val="002060"/>
              </a:solidFill>
              <a:latin typeface="Comic Sans MS" pitchFamily="66" charset="0"/>
            </a:rPr>
            <a:t>Mesin</a:t>
          </a:r>
          <a:r>
            <a:rPr lang="en-US" sz="2600" b="1" kern="1200" dirty="0" smtClean="0">
              <a:solidFill>
                <a:srgbClr val="002060"/>
              </a:solidFill>
              <a:latin typeface="Comic Sans MS" pitchFamily="66" charset="0"/>
            </a:rPr>
            <a:t> </a:t>
          </a:r>
          <a:r>
            <a:rPr lang="en-US" sz="2600" b="1" kern="1200" dirty="0" err="1" smtClean="0">
              <a:solidFill>
                <a:srgbClr val="002060"/>
              </a:solidFill>
              <a:latin typeface="Comic Sans MS" pitchFamily="66" charset="0"/>
            </a:rPr>
            <a:t>Bubut</a:t>
          </a:r>
          <a:endParaRPr lang="en-US" sz="2600" b="1" kern="1200" dirty="0">
            <a:solidFill>
              <a:srgbClr val="002060"/>
            </a:solidFill>
            <a:latin typeface="Comic Sans MS" pitchFamily="66" charset="0"/>
          </a:endParaRPr>
        </a:p>
      </dsp:txBody>
      <dsp:txXfrm>
        <a:off x="85949" y="3246138"/>
        <a:ext cx="2270832" cy="1175736"/>
      </dsp:txXfrm>
    </dsp:sp>
    <dsp:sp modelId="{704CD924-D6C4-4D30-8697-19BA80EB79CC}">
      <dsp:nvSpPr>
        <dsp:cNvPr id="0" name=""/>
        <dsp:cNvSpPr/>
      </dsp:nvSpPr>
      <dsp:spPr>
        <a:xfrm>
          <a:off x="540116" y="4160600"/>
          <a:ext cx="2043749" cy="39191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880" tIns="13970" rIns="5588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 dirty="0">
            <a:solidFill>
              <a:srgbClr val="002060"/>
            </a:solidFill>
            <a:latin typeface="Comic Sans MS" pitchFamily="66" charset="0"/>
          </a:endParaRPr>
        </a:p>
      </dsp:txBody>
      <dsp:txXfrm>
        <a:off x="540116" y="4160600"/>
        <a:ext cx="2043749" cy="391912"/>
      </dsp:txXfrm>
    </dsp:sp>
    <dsp:sp modelId="{35579A19-A174-428D-963D-D6A85B3E1A77}">
      <dsp:nvSpPr>
        <dsp:cNvPr id="0" name=""/>
        <dsp:cNvSpPr/>
      </dsp:nvSpPr>
      <dsp:spPr>
        <a:xfrm>
          <a:off x="3132542" y="3246138"/>
          <a:ext cx="2270832" cy="1175736"/>
        </a:xfrm>
        <a:prstGeom prst="rect">
          <a:avLst/>
        </a:prstGeom>
        <a:solidFill>
          <a:srgbClr val="FFC000"/>
        </a:solidFill>
        <a:ln w="762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909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dirty="0" err="1" smtClean="0">
              <a:solidFill>
                <a:srgbClr val="002060"/>
              </a:solidFill>
              <a:latin typeface="Comic Sans MS" pitchFamily="66" charset="0"/>
            </a:rPr>
            <a:t>Perawatan</a:t>
          </a:r>
          <a:endParaRPr lang="en-US" sz="2600" b="1" kern="1200" dirty="0">
            <a:solidFill>
              <a:srgbClr val="002060"/>
            </a:solidFill>
            <a:latin typeface="Comic Sans MS" pitchFamily="66" charset="0"/>
          </a:endParaRPr>
        </a:p>
      </dsp:txBody>
      <dsp:txXfrm>
        <a:off x="3132542" y="3246138"/>
        <a:ext cx="2270832" cy="1175736"/>
      </dsp:txXfrm>
    </dsp:sp>
    <dsp:sp modelId="{10220828-9013-48E0-9C4B-9E886647E466}">
      <dsp:nvSpPr>
        <dsp:cNvPr id="0" name=""/>
        <dsp:cNvSpPr/>
      </dsp:nvSpPr>
      <dsp:spPr>
        <a:xfrm>
          <a:off x="3586708" y="4160600"/>
          <a:ext cx="2043749" cy="39191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880" tIns="13970" rIns="55880" bIns="13970" numCol="1" spcCol="1270" anchor="ctr" anchorCtr="0">
          <a:noAutofit/>
        </a:bodyPr>
        <a:lstStyle/>
        <a:p>
          <a:pPr lvl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>
            <a:solidFill>
              <a:srgbClr val="002060"/>
            </a:solidFill>
            <a:latin typeface="Comic Sans MS" pitchFamily="66" charset="0"/>
          </a:endParaRPr>
        </a:p>
      </dsp:txBody>
      <dsp:txXfrm>
        <a:off x="3586708" y="4160600"/>
        <a:ext cx="2043749" cy="391912"/>
      </dsp:txXfrm>
    </dsp:sp>
    <dsp:sp modelId="{49B74531-DF9F-4240-9DEB-FCA589605146}">
      <dsp:nvSpPr>
        <dsp:cNvPr id="0" name=""/>
        <dsp:cNvSpPr/>
      </dsp:nvSpPr>
      <dsp:spPr>
        <a:xfrm>
          <a:off x="6179134" y="3246138"/>
          <a:ext cx="2270832" cy="1175736"/>
        </a:xfrm>
        <a:prstGeom prst="rect">
          <a:avLst/>
        </a:prstGeom>
        <a:solidFill>
          <a:srgbClr val="FFC000"/>
        </a:solidFill>
        <a:ln w="762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909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dirty="0" err="1" smtClean="0">
              <a:solidFill>
                <a:srgbClr val="002060"/>
              </a:solidFill>
              <a:latin typeface="Comic Sans MS" pitchFamily="66" charset="0"/>
            </a:rPr>
            <a:t>Pengoperasian</a:t>
          </a:r>
          <a:endParaRPr lang="en-US" sz="2600" b="1" kern="1200" dirty="0">
            <a:solidFill>
              <a:srgbClr val="002060"/>
            </a:solidFill>
            <a:latin typeface="Comic Sans MS" pitchFamily="66" charset="0"/>
          </a:endParaRPr>
        </a:p>
      </dsp:txBody>
      <dsp:txXfrm>
        <a:off x="6179134" y="3246138"/>
        <a:ext cx="2270832" cy="1175736"/>
      </dsp:txXfrm>
    </dsp:sp>
    <dsp:sp modelId="{3AFE38ED-01D1-4D0B-B115-AB886F7ABDBF}">
      <dsp:nvSpPr>
        <dsp:cNvPr id="0" name=""/>
        <dsp:cNvSpPr/>
      </dsp:nvSpPr>
      <dsp:spPr>
        <a:xfrm>
          <a:off x="6633301" y="4160600"/>
          <a:ext cx="2043749" cy="39191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880" tIns="13970" rIns="55880" bIns="13970" numCol="1" spcCol="1270" anchor="ctr" anchorCtr="0">
          <a:noAutofit/>
        </a:bodyPr>
        <a:lstStyle/>
        <a:p>
          <a:pPr lvl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>
            <a:solidFill>
              <a:srgbClr val="002060"/>
            </a:solidFill>
            <a:latin typeface="Comic Sans MS" pitchFamily="66" charset="0"/>
          </a:endParaRPr>
        </a:p>
      </dsp:txBody>
      <dsp:txXfrm>
        <a:off x="6633301" y="4160600"/>
        <a:ext cx="2043749" cy="3919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88B8DF-24AD-4F40-BBFC-89725AEAF415}" type="datetimeFigureOut">
              <a:rPr lang="en-US" smtClean="0"/>
              <a:pPr/>
              <a:t>10/26/2011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2352DE-026B-4B56-8316-D39959E3BD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9629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D9D4B4-0EC2-42AE-ABEC-26842DCC58CF}" type="datetimeFigureOut">
              <a:rPr lang="en-US" smtClean="0"/>
              <a:pPr/>
              <a:t>10/26/2011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105E4-9E70-4B8C-B294-1B0219D999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65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5286600"/>
            <a:ext cx="7772400" cy="860425"/>
          </a:xfrm>
        </p:spPr>
        <p:txBody>
          <a:bodyPr anchor="b" anchorCtr="0"/>
          <a:lstStyle>
            <a:lvl1pPr algn="r"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1600" y="6005400"/>
            <a:ext cx="7753800" cy="1752600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05400" y="654180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chemeClr val="bg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477000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sz="1600" b="1">
                <a:solidFill>
                  <a:schemeClr val="bg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7800"/>
            <a:ext cx="5111750" cy="46783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1752600"/>
            <a:ext cx="2855913" cy="4373563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09600" y="733200"/>
            <a:ext cx="8229600" cy="639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631200" y="1219200"/>
            <a:ext cx="81534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05400" y="654180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chemeClr val="bg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477000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sz="1600" b="1">
                <a:solidFill>
                  <a:schemeClr val="bg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19600" y="5181600"/>
            <a:ext cx="3962400" cy="33813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381000"/>
            <a:ext cx="9144000" cy="4724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19600" y="5486400"/>
            <a:ext cx="3962400" cy="804862"/>
          </a:xfrm>
        </p:spPr>
        <p:txBody>
          <a:bodyPr>
            <a:normAutofit/>
          </a:bodyPr>
          <a:lstStyle>
            <a:lvl1pPr marL="0" indent="0">
              <a:lnSpc>
                <a:spcPts val="1400"/>
              </a:lnSpc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05400" y="654180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chemeClr val="bg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477000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sz="1600" b="1">
                <a:solidFill>
                  <a:schemeClr val="bg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33200"/>
            <a:ext cx="8229600" cy="639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752600"/>
            <a:ext cx="8229600" cy="4373563"/>
          </a:xfrm>
        </p:spPr>
        <p:txBody>
          <a:bodyPr/>
          <a:lstStyle>
            <a:lvl1pPr marL="0" indent="0">
              <a:lnSpc>
                <a:spcPts val="2600"/>
              </a:lnSpc>
              <a:buFontTx/>
              <a:buNone/>
              <a:defRPr sz="2800" b="1"/>
            </a:lvl1pPr>
            <a:lvl2pPr marL="684213" indent="-227013">
              <a:lnSpc>
                <a:spcPts val="2600"/>
              </a:lnSpc>
              <a:defRPr sz="2400"/>
            </a:lvl2pPr>
            <a:lvl3pPr marL="1087438" indent="-173038">
              <a:lnSpc>
                <a:spcPts val="2600"/>
              </a:lnSpc>
              <a:defRPr sz="2000"/>
            </a:lvl3pPr>
            <a:lvl4pPr marL="1541463" indent="-169863">
              <a:lnSpc>
                <a:spcPts val="2600"/>
              </a:lnSpc>
              <a:defRPr sz="1600"/>
            </a:lvl4pPr>
            <a:lvl5pPr marL="2001838" indent="-173038">
              <a:lnSpc>
                <a:spcPts val="2600"/>
              </a:lnSpc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631200" y="1219200"/>
            <a:ext cx="81534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05400" y="654180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chemeClr val="bg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477000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sz="1600" b="1">
                <a:solidFill>
                  <a:schemeClr val="bg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/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1981200" y="19812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24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9600" y="762000"/>
            <a:ext cx="8229600" cy="639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631200" y="1248000"/>
            <a:ext cx="81534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87178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3716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05400" y="654180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chemeClr val="bg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477000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sz="1600" b="1">
                <a:solidFill>
                  <a:schemeClr val="bg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52600"/>
            <a:ext cx="4038600" cy="4373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4038600" cy="4373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09600" y="809400"/>
            <a:ext cx="8229600" cy="639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6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631200" y="1295400"/>
            <a:ext cx="81534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05400" y="654180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chemeClr val="bg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477000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sz="1600" b="1">
                <a:solidFill>
                  <a:schemeClr val="bg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52601"/>
            <a:ext cx="2362200" cy="152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2971800" y="1752601"/>
            <a:ext cx="5715000" cy="152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733200"/>
            <a:ext cx="8229600" cy="639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631200" y="1219200"/>
            <a:ext cx="81534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4"/>
          </p:nvPr>
        </p:nvSpPr>
        <p:spPr>
          <a:xfrm>
            <a:off x="457200" y="3352800"/>
            <a:ext cx="2362200" cy="152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5"/>
          </p:nvPr>
        </p:nvSpPr>
        <p:spPr>
          <a:xfrm>
            <a:off x="2971800" y="3352800"/>
            <a:ext cx="5715000" cy="152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809400"/>
            <a:ext cx="8229600" cy="639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631200" y="1295400"/>
            <a:ext cx="81534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457200" y="3581400"/>
            <a:ext cx="27432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3238500" y="3581400"/>
            <a:ext cx="27432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14"/>
          </p:nvPr>
        </p:nvSpPr>
        <p:spPr>
          <a:xfrm>
            <a:off x="6019800" y="3581400"/>
            <a:ext cx="27432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3" name="Straight Connector 12"/>
          <p:cNvCxnSpPr>
            <a:endCxn id="9" idx="3"/>
          </p:cNvCxnSpPr>
          <p:nvPr userDrawn="1"/>
        </p:nvCxnSpPr>
        <p:spPr>
          <a:xfrm rot="5400000">
            <a:off x="1650603" y="3303191"/>
            <a:ext cx="3100388" cy="794"/>
          </a:xfrm>
          <a:prstGeom prst="line">
            <a:avLst/>
          </a:prstGeom>
          <a:ln w="25400">
            <a:solidFill>
              <a:schemeClr val="accent4">
                <a:lumMod val="75000"/>
                <a:alpha val="2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 rot="5400000">
            <a:off x="3963591" y="3809602"/>
            <a:ext cx="4114007" cy="1588"/>
          </a:xfrm>
          <a:prstGeom prst="line">
            <a:avLst/>
          </a:prstGeom>
          <a:ln w="25400">
            <a:solidFill>
              <a:schemeClr val="accent4">
                <a:lumMod val="75000"/>
                <a:alpha val="2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ontent Placeholder 2"/>
          <p:cNvSpPr>
            <a:spLocks noGrp="1"/>
          </p:cNvSpPr>
          <p:nvPr>
            <p:ph sz="half" idx="15"/>
          </p:nvPr>
        </p:nvSpPr>
        <p:spPr>
          <a:xfrm>
            <a:off x="457200" y="1752600"/>
            <a:ext cx="2743200" cy="1706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half" idx="16"/>
          </p:nvPr>
        </p:nvSpPr>
        <p:spPr>
          <a:xfrm>
            <a:off x="3238500" y="1752600"/>
            <a:ext cx="2743200" cy="1706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Content Placeholder 3"/>
          <p:cNvSpPr>
            <a:spLocks noGrp="1"/>
          </p:cNvSpPr>
          <p:nvPr>
            <p:ph sz="half" idx="17"/>
          </p:nvPr>
        </p:nvSpPr>
        <p:spPr>
          <a:xfrm>
            <a:off x="6019800" y="1752600"/>
            <a:ext cx="2743200" cy="1706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4040188" cy="304801"/>
          </a:xfrm>
          <a:solidFill>
            <a:schemeClr val="accent5">
              <a:lumMod val="20000"/>
              <a:lumOff val="80000"/>
              <a:alpha val="39000"/>
            </a:schemeClr>
          </a:solidFill>
        </p:spPr>
        <p:txBody>
          <a:bodyPr tIns="32004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57400"/>
            <a:ext cx="4040188" cy="4068763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20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600"/>
            </a:lvl4pPr>
            <a:lvl5pPr>
              <a:lnSpc>
                <a:spcPct val="100000"/>
              </a:lnSpc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57400"/>
            <a:ext cx="4041775" cy="406876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2"/>
          </p:nvPr>
        </p:nvSpPr>
        <p:spPr>
          <a:xfrm>
            <a:off x="4648200" y="1752601"/>
            <a:ext cx="4040188" cy="304801"/>
          </a:xfrm>
          <a:solidFill>
            <a:schemeClr val="accent5">
              <a:lumMod val="20000"/>
              <a:lumOff val="80000"/>
              <a:alpha val="39000"/>
            </a:schemeClr>
          </a:solidFill>
        </p:spPr>
        <p:txBody>
          <a:bodyPr tIns="32004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609600" y="733200"/>
            <a:ext cx="8229600" cy="639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631200" y="1219200"/>
            <a:ext cx="81534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05400" y="654180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chemeClr val="bg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76200" y="6477000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sz="1600" b="1">
                <a:solidFill>
                  <a:schemeClr val="bg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733200"/>
            <a:ext cx="8229600" cy="639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631200" y="1219200"/>
            <a:ext cx="81534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05400" y="654180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chemeClr val="bg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477000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sz="1600" b="1">
                <a:solidFill>
                  <a:schemeClr val="bg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4400" y="655638"/>
            <a:ext cx="8229600" cy="6397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95400"/>
            <a:ext cx="8229600" cy="4830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05400" y="654180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chemeClr val="bg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477000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sz="1600" b="1">
                <a:solidFill>
                  <a:schemeClr val="bg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61" r:id="rId6"/>
    <p:sldLayoutId id="2147483662" r:id="rId7"/>
    <p:sldLayoutId id="2147483653" r:id="rId8"/>
    <p:sldLayoutId id="2147483654" r:id="rId9"/>
    <p:sldLayoutId id="2147483655" r:id="rId10"/>
    <p:sldLayoutId id="2147483656" r:id="rId11"/>
    <p:sldLayoutId id="2147483657" r:id="rId12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600" b="1" kern="1200" baseline="0">
          <a:solidFill>
            <a:schemeClr val="tx2">
              <a:lumMod val="75000"/>
            </a:schemeClr>
          </a:solidFill>
          <a:latin typeface="+mj-lt"/>
          <a:ea typeface="+mj-ea"/>
          <a:cs typeface="Segoe UI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ct val="20000"/>
        </a:spcBef>
        <a:buClr>
          <a:schemeClr val="tx2">
            <a:lumMod val="75000"/>
          </a:schemeClr>
        </a:buClr>
        <a:buSzPct val="70000"/>
        <a:buFont typeface="Arial" pitchFamily="34" charset="0"/>
        <a:buNone/>
        <a:defRPr sz="3200" kern="1200">
          <a:solidFill>
            <a:schemeClr val="tx2">
              <a:lumMod val="75000"/>
            </a:schemeClr>
          </a:solidFill>
          <a:latin typeface="+mn-lt"/>
          <a:ea typeface="+mn-ea"/>
          <a:cs typeface="Segoe UI" pitchFamily="34" charset="0"/>
        </a:defRPr>
      </a:lvl1pPr>
      <a:lvl2pPr marL="627063" indent="-169863" algn="l" defTabSz="914400" rtl="0" eaLnBrk="1" latinLnBrk="0" hangingPunct="1">
        <a:lnSpc>
          <a:spcPct val="100000"/>
        </a:lnSpc>
        <a:spcBef>
          <a:spcPct val="20000"/>
        </a:spcBef>
        <a:buClr>
          <a:schemeClr val="tx2">
            <a:lumMod val="75000"/>
          </a:schemeClr>
        </a:buClr>
        <a:buSzPct val="70000"/>
        <a:buFont typeface="Arial" pitchFamily="34" charset="0"/>
        <a:buChar char="•"/>
        <a:defRPr sz="2800" kern="1200">
          <a:solidFill>
            <a:schemeClr val="tx2">
              <a:lumMod val="75000"/>
            </a:schemeClr>
          </a:solidFill>
          <a:latin typeface="+mn-lt"/>
          <a:ea typeface="+mn-ea"/>
          <a:cs typeface="Segoe UI" pitchFamily="34" charset="0"/>
        </a:defRPr>
      </a:lvl2pPr>
      <a:lvl3pPr marL="1030288" indent="-115888" algn="l" defTabSz="914400" rtl="0" eaLnBrk="1" latinLnBrk="0" hangingPunct="1">
        <a:lnSpc>
          <a:spcPct val="100000"/>
        </a:lnSpc>
        <a:spcBef>
          <a:spcPct val="20000"/>
        </a:spcBef>
        <a:buClr>
          <a:schemeClr val="tx2">
            <a:lumMod val="75000"/>
          </a:schemeClr>
        </a:buClr>
        <a:buSzPct val="70000"/>
        <a:buFont typeface="Arial" pitchFamily="34" charset="0"/>
        <a:buChar char="•"/>
        <a:defRPr sz="2400" kern="1200">
          <a:solidFill>
            <a:schemeClr val="tx2">
              <a:lumMod val="75000"/>
            </a:schemeClr>
          </a:solidFill>
          <a:latin typeface="+mn-lt"/>
          <a:ea typeface="+mn-ea"/>
          <a:cs typeface="Segoe UI" pitchFamily="34" charset="0"/>
        </a:defRPr>
      </a:lvl3pPr>
      <a:lvl4pPr marL="1482725" indent="-111125" algn="l" defTabSz="914400" rtl="0" eaLnBrk="1" latinLnBrk="0" hangingPunct="1">
        <a:lnSpc>
          <a:spcPct val="100000"/>
        </a:lnSpc>
        <a:spcBef>
          <a:spcPct val="20000"/>
        </a:spcBef>
        <a:buClr>
          <a:schemeClr val="tx2">
            <a:lumMod val="75000"/>
          </a:schemeClr>
        </a:buClr>
        <a:buSzPct val="70000"/>
        <a:buFont typeface="Arial" pitchFamily="34" charset="0"/>
        <a:buChar char="•"/>
        <a:defRPr sz="2000" kern="1200">
          <a:solidFill>
            <a:schemeClr val="tx2">
              <a:lumMod val="75000"/>
            </a:schemeClr>
          </a:solidFill>
          <a:latin typeface="+mn-lt"/>
          <a:ea typeface="+mn-ea"/>
          <a:cs typeface="Segoe UI" pitchFamily="34" charset="0"/>
        </a:defRPr>
      </a:lvl4pPr>
      <a:lvl5pPr marL="1944688" indent="-115888" algn="l" defTabSz="914400" rtl="0" eaLnBrk="1" latinLnBrk="0" hangingPunct="1">
        <a:lnSpc>
          <a:spcPct val="100000"/>
        </a:lnSpc>
        <a:spcBef>
          <a:spcPct val="20000"/>
        </a:spcBef>
        <a:buClr>
          <a:schemeClr val="tx2">
            <a:lumMod val="75000"/>
          </a:schemeClr>
        </a:buClr>
        <a:buSzPct val="70000"/>
        <a:buFont typeface="Arial" pitchFamily="34" charset="0"/>
        <a:buChar char="•"/>
        <a:defRPr sz="2000" kern="1200">
          <a:solidFill>
            <a:schemeClr val="tx2">
              <a:lumMod val="75000"/>
            </a:schemeClr>
          </a:solidFill>
          <a:latin typeface="+mn-lt"/>
          <a:ea typeface="+mn-ea"/>
          <a:cs typeface="Segoe UI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9.xml"/><Relationship Id="rId1" Type="http://schemas.openxmlformats.org/officeDocument/2006/relationships/video" Target="file:///D:\1.%20Data%20Misgi\2.%20Teori%20Tingkat%201\Teori%20Bubut%202011-2012\quiz.swf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bg1"/>
                </a:solidFill>
              </a:rPr>
              <a:t>Pertemuan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ke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4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bg1"/>
                </a:solidFill>
              </a:rPr>
              <a:t>Kelas</a:t>
            </a:r>
            <a:r>
              <a:rPr lang="en-US" dirty="0" smtClean="0">
                <a:solidFill>
                  <a:schemeClr val="bg1"/>
                </a:solidFill>
              </a:rPr>
              <a:t> A : </a:t>
            </a:r>
            <a:r>
              <a:rPr lang="en-US" dirty="0" smtClean="0">
                <a:solidFill>
                  <a:schemeClr val="bg1"/>
                </a:solidFill>
              </a:rPr>
              <a:t>26 </a:t>
            </a:r>
            <a:r>
              <a:rPr lang="en-US" dirty="0" err="1" smtClean="0">
                <a:solidFill>
                  <a:schemeClr val="bg1"/>
                </a:solidFill>
              </a:rPr>
              <a:t>Oktober</a:t>
            </a:r>
            <a:r>
              <a:rPr lang="en-US" dirty="0" smtClean="0">
                <a:solidFill>
                  <a:schemeClr val="bg1"/>
                </a:solidFill>
              </a:rPr>
              <a:t> 2011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77000" y="6553200"/>
            <a:ext cx="2362200" cy="228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47500" lnSpcReduction="20000"/>
          </a:bodyPr>
          <a:lstStyle/>
          <a:p>
            <a:pPr algn="r">
              <a:spcBef>
                <a:spcPct val="0"/>
              </a:spcBef>
            </a:pPr>
            <a:r>
              <a:rPr lang="en-US" sz="2400" dirty="0"/>
              <a:t>By </a:t>
            </a:r>
            <a:r>
              <a:rPr lang="en-US" sz="2400" b="1" dirty="0" smtClean="0"/>
              <a:t>Novi </a:t>
            </a:r>
            <a:r>
              <a:rPr lang="en-US" sz="2400" b="1" dirty="0" err="1" smtClean="0"/>
              <a:t>Misgi</a:t>
            </a:r>
            <a:r>
              <a:rPr lang="en-US" sz="2400" b="1" dirty="0" smtClean="0"/>
              <a:t> PA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quiz.swf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-1270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" y="381000"/>
            <a:ext cx="8991600" cy="5410200"/>
          </a:xfrm>
        </p:spPr>
        <p:txBody>
          <a:bodyPr/>
          <a:lstStyle/>
          <a:p>
            <a:pPr algn="ctr"/>
            <a:r>
              <a:rPr lang="en-US" sz="19900" dirty="0" smtClean="0">
                <a:solidFill>
                  <a:schemeClr val="bg1"/>
                </a:solidFill>
              </a:rPr>
              <a:t>Quiz !!</a:t>
            </a:r>
            <a:endParaRPr lang="en-US" sz="19900" dirty="0">
              <a:solidFill>
                <a:schemeClr val="bg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540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64000"/>
                                  </p:iterate>
                                  <p:childTnLst>
                                    <p:animMotion origin="layout" path="M 4.44444E-6 0.07222 L 0.06944 -0.23889 " pathEditMode="relative" rAng="0" ptsTypes="AA">
                                      <p:cBhvr>
                                        <p:cTn id="1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2" y="-15556"/>
                                    </p:animMotion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  <p:bldP spid="2" grpId="1"/>
      <p:bldP spid="2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273005462"/>
              </p:ext>
            </p:extLst>
          </p:nvPr>
        </p:nvGraphicFramePr>
        <p:xfrm>
          <a:off x="228600" y="304800"/>
          <a:ext cx="8763000" cy="594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57312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C611CCD-0111-4200-8BC2-9F5E3972F8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1C611CCD-0111-4200-8BC2-9F5E3972F8B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BA7D51E-2139-493E-8670-EA3EE3B673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dgm id="{1BA7D51E-2139-493E-8670-EA3EE3B673A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B184CB5-91C4-4E3F-A19D-E5DEEBA603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dgm id="{9B184CB5-91C4-4E3F-A19D-E5DEEBA603C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C83F493-0F0F-4561-A5D5-0B280EB630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graphicEl>
                                              <a:dgm id="{4C83F493-0F0F-4561-A5D5-0B280EB630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04CD924-D6C4-4D30-8697-19BA80EB79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dgm id="{704CD924-D6C4-4D30-8697-19BA80EB79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7B0D92F-768A-4332-8979-FDF56968E5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graphicEl>
                                              <a:dgm id="{87B0D92F-768A-4332-8979-FDF56968E54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5579A19-A174-428D-963D-D6A85B3E1A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graphicEl>
                                              <a:dgm id="{35579A19-A174-428D-963D-D6A85B3E1A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0220828-9013-48E0-9C4B-9E886647E4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graphicEl>
                                              <a:dgm id="{10220828-9013-48E0-9C4B-9E886647E46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8E62A17-3694-4363-A4B2-C49D161EBC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graphicEl>
                                              <a:dgm id="{E8E62A17-3694-4363-A4B2-C49D161EBCE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9B74531-DF9F-4240-9DEB-FCA5896051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>
                                            <p:graphicEl>
                                              <a:dgm id="{49B74531-DF9F-4240-9DEB-FCA5896051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AFE38ED-01D1-4D0B-B115-AB886F7ABD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>
                                            <p:graphicEl>
                                              <a:dgm id="{3AFE38ED-01D1-4D0B-B115-AB886F7ABDB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2. Picture\Anak kampus\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011" y="282864"/>
            <a:ext cx="7029639" cy="657513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88393085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2. Picture\Anak kampus\9afacb80-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99" y="675184"/>
            <a:ext cx="4297089" cy="5767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9978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M_organic_molecules">
  <a:themeElements>
    <a:clrScheme name="organic_molecules">
      <a:dk1>
        <a:sysClr val="windowText" lastClr="000000"/>
      </a:dk1>
      <a:lt1>
        <a:sysClr val="window" lastClr="FFFFFF"/>
      </a:lt1>
      <a:dk2>
        <a:srgbClr val="03327F"/>
      </a:dk2>
      <a:lt2>
        <a:srgbClr val="C2D9FE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5ECE71"/>
      </a:accent5>
      <a:accent6>
        <a:srgbClr val="319B3B"/>
      </a:accent6>
      <a:hlink>
        <a:srgbClr val="087BDA"/>
      </a:hlink>
      <a:folHlink>
        <a:srgbClr val="A984E0"/>
      </a:folHlink>
    </a:clrScheme>
    <a:fontScheme name="Organic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Perpetua" pitchFamily="18" charset="0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3C31007B-A76D-4FF3-95F4-4A4380F875E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PM_organic_molecules</Template>
  <TotalTime>708</TotalTime>
  <Words>27</Words>
  <Application>Microsoft Office PowerPoint</Application>
  <PresentationFormat>On-screen Show (4:3)</PresentationFormat>
  <Paragraphs>9</Paragraphs>
  <Slides>5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Comic Sans MS</vt:lpstr>
      <vt:lpstr>Segoe UI</vt:lpstr>
      <vt:lpstr>Calibri</vt:lpstr>
      <vt:lpstr>Perpetua</vt:lpstr>
      <vt:lpstr>PM_organic_molecules</vt:lpstr>
      <vt:lpstr>Pertemuan ke 4</vt:lpstr>
      <vt:lpstr>Quiz !!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Organic Molecules</dc:title>
  <dc:creator>Misgi</dc:creator>
  <cp:lastModifiedBy>Misgi</cp:lastModifiedBy>
  <cp:revision>37</cp:revision>
  <dcterms:created xsi:type="dcterms:W3CDTF">2011-09-23T04:25:54Z</dcterms:created>
  <dcterms:modified xsi:type="dcterms:W3CDTF">2011-10-26T04:34:05Z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TC101857273</vt:lpwstr>
  </property>
</Properties>
</file>