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embedTrueTypeFonts="1">
  <p:sldMasterIdLst>
    <p:sldMasterId id="2147483648" r:id="rId2"/>
  </p:sldMasterIdLst>
  <p:notesMasterIdLst>
    <p:notesMasterId r:id="rId14"/>
  </p:notesMasterIdLst>
  <p:handoutMasterIdLst>
    <p:handoutMasterId r:id="rId15"/>
  </p:handoutMasterIdLst>
  <p:sldIdLst>
    <p:sldId id="256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embeddedFontLst>
    <p:embeddedFont>
      <p:font typeface="Comic Sans MS" pitchFamily="66" charset="0"/>
      <p:regular r:id="rId16"/>
      <p:bold r:id="rId17"/>
    </p:embeddedFont>
    <p:embeddedFont>
      <p:font typeface="Segoe UI" pitchFamily="34" charset="0"/>
      <p:regular r:id="rId18"/>
      <p:bold r:id="rId19"/>
      <p:italic r:id="rId20"/>
      <p:boldItalic r:id="rId21"/>
    </p:embeddedFont>
    <p:embeddedFont>
      <p:font typeface="Calibri" pitchFamily="34" charset="0"/>
      <p:regular r:id="rId22"/>
      <p:bold r:id="rId23"/>
      <p:italic r:id="rId24"/>
      <p:boldItalic r:id="rId25"/>
    </p:embeddedFont>
    <p:embeddedFont>
      <p:font typeface="Perpetua" pitchFamily="18" charset="0"/>
      <p:regular r:id="rId26"/>
      <p:bold r:id="rId27"/>
      <p:italic r:id="rId28"/>
      <p:boldItalic r:id="rId2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 autoAdjust="0"/>
    <p:restoredTop sz="94650" autoAdjust="0"/>
  </p:normalViewPr>
  <p:slideViewPr>
    <p:cSldViewPr>
      <p:cViewPr varScale="1">
        <p:scale>
          <a:sx n="70" d="100"/>
          <a:sy n="70" d="100"/>
        </p:scale>
        <p:origin x="-1386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762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101" d="100"/>
          <a:sy n="101" d="100"/>
        </p:scale>
        <p:origin x="-2532" y="-108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font" Target="fonts/font3.fntdata"/><Relationship Id="rId26" Type="http://schemas.openxmlformats.org/officeDocument/2006/relationships/font" Target="fonts/font11.fntdata"/><Relationship Id="rId3" Type="http://schemas.openxmlformats.org/officeDocument/2006/relationships/slide" Target="slides/slide1.xml"/><Relationship Id="rId21" Type="http://schemas.openxmlformats.org/officeDocument/2006/relationships/font" Target="fonts/font6.fntdata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font" Target="fonts/font2.fntdata"/><Relationship Id="rId25" Type="http://schemas.openxmlformats.org/officeDocument/2006/relationships/font" Target="fonts/font10.fntdata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1.xml"/><Relationship Id="rId16" Type="http://schemas.openxmlformats.org/officeDocument/2006/relationships/font" Target="fonts/font1.fntdata"/><Relationship Id="rId20" Type="http://schemas.openxmlformats.org/officeDocument/2006/relationships/font" Target="fonts/font5.fntdata"/><Relationship Id="rId29" Type="http://schemas.openxmlformats.org/officeDocument/2006/relationships/font" Target="fonts/font14.fntdata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font" Target="fonts/font9.fntdata"/><Relationship Id="rId32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handoutMaster" Target="handoutMasters/handoutMaster1.xml"/><Relationship Id="rId23" Type="http://schemas.openxmlformats.org/officeDocument/2006/relationships/font" Target="fonts/font8.fntdata"/><Relationship Id="rId28" Type="http://schemas.openxmlformats.org/officeDocument/2006/relationships/font" Target="fonts/font13.fntdata"/><Relationship Id="rId10" Type="http://schemas.openxmlformats.org/officeDocument/2006/relationships/slide" Target="slides/slide8.xml"/><Relationship Id="rId19" Type="http://schemas.openxmlformats.org/officeDocument/2006/relationships/font" Target="fonts/font4.fntdata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Relationship Id="rId22" Type="http://schemas.openxmlformats.org/officeDocument/2006/relationships/font" Target="fonts/font7.fntdata"/><Relationship Id="rId27" Type="http://schemas.openxmlformats.org/officeDocument/2006/relationships/font" Target="fonts/font12.fntdata"/><Relationship Id="rId30" Type="http://schemas.openxmlformats.org/officeDocument/2006/relationships/presProps" Target="presProps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hyperlink" Target="../../GBPP%20TEORI%20TURNING%201.mmap" TargetMode="External"/><Relationship Id="rId2" Type="http://schemas.openxmlformats.org/officeDocument/2006/relationships/hyperlink" Target="../../../Buku%20Teori/3.%20Mesin%20Bubut%20Modern/Bagian-bagian%20Utama%20mesin%20bubut.mmap" TargetMode="External"/><Relationship Id="rId1" Type="http://schemas.openxmlformats.org/officeDocument/2006/relationships/hyperlink" Target="../../Buku/All%20About%20Machine%20Tools.pdf" TargetMode="External"/></Relationships>
</file>

<file path=ppt/diagrams/_rels/data2.xml.rels><?xml version="1.0" encoding="UTF-8" standalone="yes"?>
<Relationships xmlns="http://schemas.openxmlformats.org/package/2006/relationships"><Relationship Id="rId1" Type="http://schemas.openxmlformats.org/officeDocument/2006/relationships/hyperlink" Target="../../Buku/All%20About%20Machine%20Tools.pdf" TargetMode="Externa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7FEDEA2-57FD-4C28-845D-636388BF21E7}" type="doc">
      <dgm:prSet loTypeId="urn:microsoft.com/office/officeart/2008/layout/NameandTitleOrganizationalChart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8D201567-D6BE-4EDF-A75B-302C973BE1DB}">
      <dgm:prSet phldrT="[Text]" custT="1"/>
      <dgm:spPr>
        <a:solidFill>
          <a:srgbClr val="FFC000"/>
        </a:solidFill>
        <a:ln w="76200">
          <a:solidFill>
            <a:srgbClr val="FF0000"/>
          </a:solidFill>
        </a:ln>
      </dgm:spPr>
      <dgm:t>
        <a:bodyPr/>
        <a:lstStyle/>
        <a:p>
          <a:r>
            <a:rPr lang="en-US" sz="5400" b="1" dirty="0" err="1" smtClean="0">
              <a:solidFill>
                <a:srgbClr val="002060"/>
              </a:solidFill>
              <a:latin typeface="Comic Sans MS" pitchFamily="66" charset="0"/>
            </a:rPr>
            <a:t>Mesin</a:t>
          </a:r>
          <a:r>
            <a:rPr lang="en-US" sz="5400" b="1" dirty="0" smtClean="0">
              <a:solidFill>
                <a:srgbClr val="002060"/>
              </a:solidFill>
              <a:latin typeface="Comic Sans MS" pitchFamily="66" charset="0"/>
            </a:rPr>
            <a:t> </a:t>
          </a:r>
          <a:r>
            <a:rPr lang="en-US" sz="5400" b="1" dirty="0" err="1" smtClean="0">
              <a:solidFill>
                <a:srgbClr val="002060"/>
              </a:solidFill>
              <a:latin typeface="Comic Sans MS" pitchFamily="66" charset="0"/>
            </a:rPr>
            <a:t>Bubut</a:t>
          </a:r>
          <a:r>
            <a:rPr lang="en-US" sz="5400" b="1" dirty="0" smtClean="0">
              <a:solidFill>
                <a:srgbClr val="002060"/>
              </a:solidFill>
              <a:latin typeface="Comic Sans MS" pitchFamily="66" charset="0"/>
            </a:rPr>
            <a:t> Modern</a:t>
          </a:r>
          <a:endParaRPr lang="en-US" sz="5400" b="1" dirty="0">
            <a:solidFill>
              <a:srgbClr val="002060"/>
            </a:solidFill>
            <a:latin typeface="Comic Sans MS" pitchFamily="66" charset="0"/>
          </a:endParaRPr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1" action="ppaction://hlinkfile"/>
          </dgm14:cNvPr>
        </a:ext>
      </dgm:extLst>
    </dgm:pt>
    <dgm:pt modelId="{AF22A359-43AF-4921-A2DF-52B3F0558D96}" type="parTrans" cxnId="{BF4144D2-625E-4117-8426-4E0EBA00B2E2}">
      <dgm:prSet/>
      <dgm:spPr/>
      <dgm:t>
        <a:bodyPr/>
        <a:lstStyle/>
        <a:p>
          <a:endParaRPr lang="en-US"/>
        </a:p>
      </dgm:t>
    </dgm:pt>
    <dgm:pt modelId="{F4E90FF3-CCC4-4700-8320-E41AE95645C8}" type="sibTrans" cxnId="{BF4144D2-625E-4117-8426-4E0EBA00B2E2}">
      <dgm:prSet/>
      <dgm:spPr/>
      <dgm:t>
        <a:bodyPr/>
        <a:lstStyle/>
        <a:p>
          <a:pPr algn="ctr"/>
          <a:r>
            <a:rPr lang="en-US" b="1" dirty="0" smtClean="0">
              <a:solidFill>
                <a:srgbClr val="002060"/>
              </a:solidFill>
              <a:latin typeface="Comic Sans MS" pitchFamily="66" charset="0"/>
            </a:rPr>
            <a:t>EMCO CMZ MASTER </a:t>
          </a:r>
          <a:endParaRPr lang="en-US" b="1" dirty="0">
            <a:solidFill>
              <a:srgbClr val="002060"/>
            </a:solidFill>
            <a:latin typeface="Comic Sans MS" pitchFamily="66" charset="0"/>
          </a:endParaRPr>
        </a:p>
      </dgm:t>
    </dgm:pt>
    <dgm:pt modelId="{4CF9214F-508C-41A4-8641-40B314B1D4A5}">
      <dgm:prSet phldrT="[Text]"/>
      <dgm:spPr>
        <a:solidFill>
          <a:srgbClr val="FFC000"/>
        </a:solidFill>
        <a:ln w="76200">
          <a:solidFill>
            <a:srgbClr val="FF0000"/>
          </a:solidFill>
        </a:ln>
      </dgm:spPr>
      <dgm:t>
        <a:bodyPr/>
        <a:lstStyle/>
        <a:p>
          <a:r>
            <a:rPr lang="en-US" b="1" dirty="0" err="1" smtClean="0">
              <a:solidFill>
                <a:srgbClr val="002060"/>
              </a:solidFill>
              <a:latin typeface="Comic Sans MS" pitchFamily="66" charset="0"/>
            </a:rPr>
            <a:t>Bagian</a:t>
          </a:r>
          <a:r>
            <a:rPr lang="en-US" b="1" dirty="0" smtClean="0">
              <a:solidFill>
                <a:srgbClr val="002060"/>
              </a:solidFill>
              <a:latin typeface="Comic Sans MS" pitchFamily="66" charset="0"/>
            </a:rPr>
            <a:t> </a:t>
          </a:r>
          <a:r>
            <a:rPr lang="en-US" b="1" dirty="0" err="1" smtClean="0">
              <a:solidFill>
                <a:srgbClr val="002060"/>
              </a:solidFill>
              <a:latin typeface="Comic Sans MS" pitchFamily="66" charset="0"/>
            </a:rPr>
            <a:t>Utama</a:t>
          </a:r>
          <a:r>
            <a:rPr lang="en-US" b="1" dirty="0" smtClean="0">
              <a:solidFill>
                <a:srgbClr val="002060"/>
              </a:solidFill>
              <a:latin typeface="Comic Sans MS" pitchFamily="66" charset="0"/>
            </a:rPr>
            <a:t> </a:t>
          </a:r>
          <a:r>
            <a:rPr lang="en-US" b="1" dirty="0" err="1" smtClean="0">
              <a:solidFill>
                <a:srgbClr val="002060"/>
              </a:solidFill>
              <a:latin typeface="Comic Sans MS" pitchFamily="66" charset="0"/>
            </a:rPr>
            <a:t>Mesin</a:t>
          </a:r>
          <a:r>
            <a:rPr lang="en-US" b="1" dirty="0" smtClean="0">
              <a:solidFill>
                <a:srgbClr val="002060"/>
              </a:solidFill>
              <a:latin typeface="Comic Sans MS" pitchFamily="66" charset="0"/>
            </a:rPr>
            <a:t> </a:t>
          </a:r>
          <a:r>
            <a:rPr lang="en-US" b="1" dirty="0" err="1" smtClean="0">
              <a:solidFill>
                <a:srgbClr val="002060"/>
              </a:solidFill>
              <a:latin typeface="Comic Sans MS" pitchFamily="66" charset="0"/>
            </a:rPr>
            <a:t>Bubut</a:t>
          </a:r>
          <a:endParaRPr lang="en-US" b="1" dirty="0">
            <a:solidFill>
              <a:srgbClr val="002060"/>
            </a:solidFill>
            <a:latin typeface="Comic Sans MS" pitchFamily="66" charset="0"/>
          </a:endParaRPr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2" action="ppaction://hlinkfile"/>
          </dgm14:cNvPr>
        </a:ext>
      </dgm:extLst>
    </dgm:pt>
    <dgm:pt modelId="{F0E6C01F-3F58-4E15-8BF7-A6425BDA2CF0}" type="parTrans" cxnId="{00AEFE76-685F-48D8-988E-738E7268A44C}">
      <dgm:prSet/>
      <dgm:spPr/>
      <dgm:t>
        <a:bodyPr/>
        <a:lstStyle/>
        <a:p>
          <a:endParaRPr lang="en-US">
            <a:solidFill>
              <a:srgbClr val="002060"/>
            </a:solidFill>
            <a:latin typeface="Comic Sans MS" pitchFamily="66" charset="0"/>
          </a:endParaRPr>
        </a:p>
      </dgm:t>
    </dgm:pt>
    <dgm:pt modelId="{05C77365-9E3F-44DD-A635-58CF1202954E}" type="sibTrans" cxnId="{00AEFE76-685F-48D8-988E-738E7268A44C}">
      <dgm:prSet/>
      <dgm:spPr/>
      <dgm:t>
        <a:bodyPr/>
        <a:lstStyle/>
        <a:p>
          <a:pPr algn="ctr"/>
          <a:endParaRPr lang="en-US" dirty="0">
            <a:solidFill>
              <a:srgbClr val="002060"/>
            </a:solidFill>
            <a:latin typeface="Comic Sans MS" pitchFamily="66" charset="0"/>
          </a:endParaRPr>
        </a:p>
      </dgm:t>
    </dgm:pt>
    <dgm:pt modelId="{0939B818-912D-4169-9BC3-457C3E2E9544}">
      <dgm:prSet phldrT="[Text]"/>
      <dgm:spPr>
        <a:solidFill>
          <a:srgbClr val="FFC000"/>
        </a:solidFill>
        <a:ln w="76200">
          <a:solidFill>
            <a:srgbClr val="FF0000"/>
          </a:solidFill>
        </a:ln>
      </dgm:spPr>
      <dgm:t>
        <a:bodyPr/>
        <a:lstStyle/>
        <a:p>
          <a:r>
            <a:rPr lang="en-US" b="1" dirty="0" err="1" smtClean="0">
              <a:solidFill>
                <a:srgbClr val="002060"/>
              </a:solidFill>
              <a:latin typeface="Comic Sans MS" pitchFamily="66" charset="0"/>
            </a:rPr>
            <a:t>Perawatan</a:t>
          </a:r>
          <a:endParaRPr lang="en-US" b="1" dirty="0">
            <a:solidFill>
              <a:srgbClr val="002060"/>
            </a:solidFill>
            <a:latin typeface="Comic Sans MS" pitchFamily="66" charset="0"/>
          </a:endParaRPr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3" action="ppaction://hlinkfile"/>
          </dgm14:cNvPr>
        </a:ext>
      </dgm:extLst>
    </dgm:pt>
    <dgm:pt modelId="{950905C1-6451-479E-BAF0-A6F6DBDAE19C}" type="parTrans" cxnId="{6E889FF3-5276-4B89-BAD7-DB48BCC99063}">
      <dgm:prSet/>
      <dgm:spPr/>
      <dgm:t>
        <a:bodyPr/>
        <a:lstStyle/>
        <a:p>
          <a:endParaRPr lang="en-US">
            <a:solidFill>
              <a:srgbClr val="002060"/>
            </a:solidFill>
            <a:latin typeface="Comic Sans MS" pitchFamily="66" charset="0"/>
          </a:endParaRPr>
        </a:p>
      </dgm:t>
    </dgm:pt>
    <dgm:pt modelId="{3F426583-A18A-423C-AF9E-7AD072D547B5}" type="sibTrans" cxnId="{6E889FF3-5276-4B89-BAD7-DB48BCC99063}">
      <dgm:prSet/>
      <dgm:spPr/>
      <dgm:t>
        <a:bodyPr/>
        <a:lstStyle/>
        <a:p>
          <a:endParaRPr lang="en-US">
            <a:solidFill>
              <a:srgbClr val="002060"/>
            </a:solidFill>
            <a:latin typeface="Comic Sans MS" pitchFamily="66" charset="0"/>
          </a:endParaRPr>
        </a:p>
      </dgm:t>
    </dgm:pt>
    <dgm:pt modelId="{315A6F70-59F4-40D1-825F-99063EB30F99}">
      <dgm:prSet phldrT="[Text]"/>
      <dgm:spPr>
        <a:solidFill>
          <a:srgbClr val="FFC000"/>
        </a:solidFill>
        <a:ln w="76200">
          <a:solidFill>
            <a:srgbClr val="FF0000"/>
          </a:solidFill>
        </a:ln>
      </dgm:spPr>
      <dgm:t>
        <a:bodyPr/>
        <a:lstStyle/>
        <a:p>
          <a:r>
            <a:rPr lang="en-US" b="1" dirty="0" err="1" smtClean="0">
              <a:solidFill>
                <a:srgbClr val="002060"/>
              </a:solidFill>
              <a:latin typeface="Comic Sans MS" pitchFamily="66" charset="0"/>
            </a:rPr>
            <a:t>Pengoperasian</a:t>
          </a:r>
          <a:endParaRPr lang="en-US" b="1" dirty="0">
            <a:solidFill>
              <a:srgbClr val="002060"/>
            </a:solidFill>
            <a:latin typeface="Comic Sans MS" pitchFamily="66" charset="0"/>
          </a:endParaRPr>
        </a:p>
      </dgm:t>
    </dgm:pt>
    <dgm:pt modelId="{73ACE419-7E06-403E-8CE2-FF2054FC3B1F}" type="parTrans" cxnId="{A64CB8F9-88B3-44AE-9CC3-1AF81DF33DEE}">
      <dgm:prSet/>
      <dgm:spPr/>
      <dgm:t>
        <a:bodyPr/>
        <a:lstStyle/>
        <a:p>
          <a:endParaRPr lang="en-US">
            <a:solidFill>
              <a:srgbClr val="002060"/>
            </a:solidFill>
            <a:latin typeface="Comic Sans MS" pitchFamily="66" charset="0"/>
          </a:endParaRPr>
        </a:p>
      </dgm:t>
    </dgm:pt>
    <dgm:pt modelId="{D069462F-25D2-4F41-AC5F-1C4074446CF8}" type="sibTrans" cxnId="{A64CB8F9-88B3-44AE-9CC3-1AF81DF33DEE}">
      <dgm:prSet/>
      <dgm:spPr/>
      <dgm:t>
        <a:bodyPr/>
        <a:lstStyle/>
        <a:p>
          <a:endParaRPr lang="en-US">
            <a:solidFill>
              <a:srgbClr val="002060"/>
            </a:solidFill>
            <a:latin typeface="Comic Sans MS" pitchFamily="66" charset="0"/>
          </a:endParaRPr>
        </a:p>
      </dgm:t>
    </dgm:pt>
    <dgm:pt modelId="{33F5CC72-D850-48CF-8B4F-8E4849D574CD}" type="pres">
      <dgm:prSet presAssocID="{37FEDEA2-57FD-4C28-845D-636388BF21E7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7580C680-648A-4279-BFCF-1627B15A6227}" type="pres">
      <dgm:prSet presAssocID="{8D201567-D6BE-4EDF-A75B-302C973BE1DB}" presName="hierRoot1" presStyleCnt="0">
        <dgm:presLayoutVars>
          <dgm:hierBranch val="init"/>
        </dgm:presLayoutVars>
      </dgm:prSet>
      <dgm:spPr/>
    </dgm:pt>
    <dgm:pt modelId="{50BE5421-AC99-4D26-B4EA-937482E153CB}" type="pres">
      <dgm:prSet presAssocID="{8D201567-D6BE-4EDF-A75B-302C973BE1DB}" presName="rootComposite1" presStyleCnt="0"/>
      <dgm:spPr/>
    </dgm:pt>
    <dgm:pt modelId="{1C611CCD-0111-4200-8BC2-9F5E3972F8B9}" type="pres">
      <dgm:prSet presAssocID="{8D201567-D6BE-4EDF-A75B-302C973BE1DB}" presName="rootText1" presStyleLbl="node0" presStyleIdx="0" presStyleCnt="1" custScaleX="308715">
        <dgm:presLayoutVars>
          <dgm:chMax/>
          <dgm:chPref val="3"/>
        </dgm:presLayoutVars>
      </dgm:prSet>
      <dgm:spPr/>
    </dgm:pt>
    <dgm:pt modelId="{1BA7D51E-2139-493E-8670-EA3EE3B673AB}" type="pres">
      <dgm:prSet presAssocID="{8D201567-D6BE-4EDF-A75B-302C973BE1DB}" presName="titleText1" presStyleLbl="fgAcc0" presStyleIdx="0" presStyleCnt="1" custScaleX="134447">
        <dgm:presLayoutVars>
          <dgm:chMax val="0"/>
          <dgm:chPref val="0"/>
        </dgm:presLayoutVars>
      </dgm:prSet>
      <dgm:spPr/>
      <dgm:t>
        <a:bodyPr/>
        <a:lstStyle/>
        <a:p>
          <a:endParaRPr lang="en-US"/>
        </a:p>
      </dgm:t>
    </dgm:pt>
    <dgm:pt modelId="{B5B4F8CA-1244-4582-B336-827E3BB04044}" type="pres">
      <dgm:prSet presAssocID="{8D201567-D6BE-4EDF-A75B-302C973BE1DB}" presName="rootConnector1" presStyleLbl="node1" presStyleIdx="0" presStyleCnt="3"/>
      <dgm:spPr/>
    </dgm:pt>
    <dgm:pt modelId="{CD336C39-86AD-4C7D-8383-C3AF4B05CED1}" type="pres">
      <dgm:prSet presAssocID="{8D201567-D6BE-4EDF-A75B-302C973BE1DB}" presName="hierChild2" presStyleCnt="0"/>
      <dgm:spPr/>
    </dgm:pt>
    <dgm:pt modelId="{9B184CB5-91C4-4E3F-A19D-E5DEEBA603CB}" type="pres">
      <dgm:prSet presAssocID="{F0E6C01F-3F58-4E15-8BF7-A6425BDA2CF0}" presName="Name37" presStyleLbl="parChTrans1D2" presStyleIdx="0" presStyleCnt="3"/>
      <dgm:spPr/>
    </dgm:pt>
    <dgm:pt modelId="{F96E2574-DDF0-46BB-BF24-C5E934BEFD15}" type="pres">
      <dgm:prSet presAssocID="{4CF9214F-508C-41A4-8641-40B314B1D4A5}" presName="hierRoot2" presStyleCnt="0">
        <dgm:presLayoutVars>
          <dgm:hierBranch val="init"/>
        </dgm:presLayoutVars>
      </dgm:prSet>
      <dgm:spPr/>
    </dgm:pt>
    <dgm:pt modelId="{4E957199-325C-4E00-9689-CAF78F00D8EE}" type="pres">
      <dgm:prSet presAssocID="{4CF9214F-508C-41A4-8641-40B314B1D4A5}" presName="rootComposite" presStyleCnt="0"/>
      <dgm:spPr/>
    </dgm:pt>
    <dgm:pt modelId="{4C83F493-0F0F-4561-A5D5-0B280EB630D7}" type="pres">
      <dgm:prSet presAssocID="{4CF9214F-508C-41A4-8641-40B314B1D4A5}" presName="rootText" presStyleLbl="node1" presStyleIdx="0" presStyleCnt="3">
        <dgm:presLayoutVars>
          <dgm:chMax/>
          <dgm:chPref val="3"/>
        </dgm:presLayoutVars>
      </dgm:prSet>
      <dgm:spPr/>
    </dgm:pt>
    <dgm:pt modelId="{704CD924-D6C4-4D30-8697-19BA80EB79CC}" type="pres">
      <dgm:prSet presAssocID="{4CF9214F-508C-41A4-8641-40B314B1D4A5}" presName="titleText2" presStyleLbl="fgAcc1" presStyleIdx="0" presStyleCnt="3">
        <dgm:presLayoutVars>
          <dgm:chMax val="0"/>
          <dgm:chPref val="0"/>
        </dgm:presLayoutVars>
      </dgm:prSet>
      <dgm:spPr/>
    </dgm:pt>
    <dgm:pt modelId="{B265C9BD-D10C-43DD-BE12-C12C34FB2CCF}" type="pres">
      <dgm:prSet presAssocID="{4CF9214F-508C-41A4-8641-40B314B1D4A5}" presName="rootConnector" presStyleLbl="node2" presStyleIdx="0" presStyleCnt="0"/>
      <dgm:spPr/>
    </dgm:pt>
    <dgm:pt modelId="{C48D9A4C-5D1E-43E7-817A-51C5FD46B3A0}" type="pres">
      <dgm:prSet presAssocID="{4CF9214F-508C-41A4-8641-40B314B1D4A5}" presName="hierChild4" presStyleCnt="0"/>
      <dgm:spPr/>
    </dgm:pt>
    <dgm:pt modelId="{7C0C87B2-C914-4825-80D2-231732D355B5}" type="pres">
      <dgm:prSet presAssocID="{4CF9214F-508C-41A4-8641-40B314B1D4A5}" presName="hierChild5" presStyleCnt="0"/>
      <dgm:spPr/>
    </dgm:pt>
    <dgm:pt modelId="{87B0D92F-768A-4332-8979-FDF56968E54B}" type="pres">
      <dgm:prSet presAssocID="{950905C1-6451-479E-BAF0-A6F6DBDAE19C}" presName="Name37" presStyleLbl="parChTrans1D2" presStyleIdx="1" presStyleCnt="3"/>
      <dgm:spPr/>
    </dgm:pt>
    <dgm:pt modelId="{D3B15B19-68FE-4DC6-85FD-CDAD004B2A47}" type="pres">
      <dgm:prSet presAssocID="{0939B818-912D-4169-9BC3-457C3E2E9544}" presName="hierRoot2" presStyleCnt="0">
        <dgm:presLayoutVars>
          <dgm:hierBranch val="init"/>
        </dgm:presLayoutVars>
      </dgm:prSet>
      <dgm:spPr/>
    </dgm:pt>
    <dgm:pt modelId="{E9999312-1C09-4C0A-B5B8-892D726E66C9}" type="pres">
      <dgm:prSet presAssocID="{0939B818-912D-4169-9BC3-457C3E2E9544}" presName="rootComposite" presStyleCnt="0"/>
      <dgm:spPr/>
    </dgm:pt>
    <dgm:pt modelId="{35579A19-A174-428D-963D-D6A85B3E1A77}" type="pres">
      <dgm:prSet presAssocID="{0939B818-912D-4169-9BC3-457C3E2E9544}" presName="rootText" presStyleLbl="node1" presStyleIdx="1" presStyleCnt="3">
        <dgm:presLayoutVars>
          <dgm:chMax/>
          <dgm:chPref val="3"/>
        </dgm:presLayoutVars>
      </dgm:prSet>
      <dgm:spPr/>
      <dgm:t>
        <a:bodyPr/>
        <a:lstStyle/>
        <a:p>
          <a:endParaRPr lang="en-US"/>
        </a:p>
      </dgm:t>
    </dgm:pt>
    <dgm:pt modelId="{10220828-9013-48E0-9C4B-9E886647E466}" type="pres">
      <dgm:prSet presAssocID="{0939B818-912D-4169-9BC3-457C3E2E9544}" presName="titleText2" presStyleLbl="fgAcc1" presStyleIdx="1" presStyleCnt="3">
        <dgm:presLayoutVars>
          <dgm:chMax val="0"/>
          <dgm:chPref val="0"/>
        </dgm:presLayoutVars>
      </dgm:prSet>
      <dgm:spPr/>
    </dgm:pt>
    <dgm:pt modelId="{9EA4C319-B98F-42F2-955F-A12C2C93646F}" type="pres">
      <dgm:prSet presAssocID="{0939B818-912D-4169-9BC3-457C3E2E9544}" presName="rootConnector" presStyleLbl="node2" presStyleIdx="0" presStyleCnt="0"/>
      <dgm:spPr/>
    </dgm:pt>
    <dgm:pt modelId="{EE1F99BA-C631-42E7-AF47-914453C34B62}" type="pres">
      <dgm:prSet presAssocID="{0939B818-912D-4169-9BC3-457C3E2E9544}" presName="hierChild4" presStyleCnt="0"/>
      <dgm:spPr/>
    </dgm:pt>
    <dgm:pt modelId="{16603531-4463-47D2-AE6D-FE2AD3AE45FD}" type="pres">
      <dgm:prSet presAssocID="{0939B818-912D-4169-9BC3-457C3E2E9544}" presName="hierChild5" presStyleCnt="0"/>
      <dgm:spPr/>
    </dgm:pt>
    <dgm:pt modelId="{E8E62A17-3694-4363-A4B2-C49D161EBCE7}" type="pres">
      <dgm:prSet presAssocID="{73ACE419-7E06-403E-8CE2-FF2054FC3B1F}" presName="Name37" presStyleLbl="parChTrans1D2" presStyleIdx="2" presStyleCnt="3"/>
      <dgm:spPr/>
    </dgm:pt>
    <dgm:pt modelId="{1B282184-61FC-47C0-B18C-C8062B1F59A3}" type="pres">
      <dgm:prSet presAssocID="{315A6F70-59F4-40D1-825F-99063EB30F99}" presName="hierRoot2" presStyleCnt="0">
        <dgm:presLayoutVars>
          <dgm:hierBranch val="init"/>
        </dgm:presLayoutVars>
      </dgm:prSet>
      <dgm:spPr/>
    </dgm:pt>
    <dgm:pt modelId="{2CE8340E-8FD2-4C77-A8B7-877EE17A3A0E}" type="pres">
      <dgm:prSet presAssocID="{315A6F70-59F4-40D1-825F-99063EB30F99}" presName="rootComposite" presStyleCnt="0"/>
      <dgm:spPr/>
    </dgm:pt>
    <dgm:pt modelId="{49B74531-DF9F-4240-9DEB-FCA589605146}" type="pres">
      <dgm:prSet presAssocID="{315A6F70-59F4-40D1-825F-99063EB30F99}" presName="rootText" presStyleLbl="node1" presStyleIdx="2" presStyleCnt="3">
        <dgm:presLayoutVars>
          <dgm:chMax/>
          <dgm:chPref val="3"/>
        </dgm:presLayoutVars>
      </dgm:prSet>
      <dgm:spPr/>
      <dgm:t>
        <a:bodyPr/>
        <a:lstStyle/>
        <a:p>
          <a:endParaRPr lang="en-US"/>
        </a:p>
      </dgm:t>
    </dgm:pt>
    <dgm:pt modelId="{3AFE38ED-01D1-4D0B-B115-AB886F7ABDBF}" type="pres">
      <dgm:prSet presAssocID="{315A6F70-59F4-40D1-825F-99063EB30F99}" presName="titleText2" presStyleLbl="fgAcc1" presStyleIdx="2" presStyleCnt="3">
        <dgm:presLayoutVars>
          <dgm:chMax val="0"/>
          <dgm:chPref val="0"/>
        </dgm:presLayoutVars>
      </dgm:prSet>
      <dgm:spPr/>
    </dgm:pt>
    <dgm:pt modelId="{0F5C9A71-1CB1-4E72-9C4D-14F6403C45FB}" type="pres">
      <dgm:prSet presAssocID="{315A6F70-59F4-40D1-825F-99063EB30F99}" presName="rootConnector" presStyleLbl="node2" presStyleIdx="0" presStyleCnt="0"/>
      <dgm:spPr/>
    </dgm:pt>
    <dgm:pt modelId="{BF0F87FC-A7BD-4AAB-89CD-58ED2B253FDA}" type="pres">
      <dgm:prSet presAssocID="{315A6F70-59F4-40D1-825F-99063EB30F99}" presName="hierChild4" presStyleCnt="0"/>
      <dgm:spPr/>
    </dgm:pt>
    <dgm:pt modelId="{9018FFDB-88B4-4A52-9AF2-858F208A7206}" type="pres">
      <dgm:prSet presAssocID="{315A6F70-59F4-40D1-825F-99063EB30F99}" presName="hierChild5" presStyleCnt="0"/>
      <dgm:spPr/>
    </dgm:pt>
    <dgm:pt modelId="{AE7DC58E-02E7-46C3-9702-F27916DA1618}" type="pres">
      <dgm:prSet presAssocID="{8D201567-D6BE-4EDF-A75B-302C973BE1DB}" presName="hierChild3" presStyleCnt="0"/>
      <dgm:spPr/>
    </dgm:pt>
  </dgm:ptLst>
  <dgm:cxnLst>
    <dgm:cxn modelId="{9538C916-B5C8-4BB7-A082-FE73BED96987}" type="presOf" srcId="{950905C1-6451-479E-BAF0-A6F6DBDAE19C}" destId="{87B0D92F-768A-4332-8979-FDF56968E54B}" srcOrd="0" destOrd="0" presId="urn:microsoft.com/office/officeart/2008/layout/NameandTitleOrganizationalChart"/>
    <dgm:cxn modelId="{7D3B602C-5028-4DB8-85EE-D7FB94773F45}" type="presOf" srcId="{73ACE419-7E06-403E-8CE2-FF2054FC3B1F}" destId="{E8E62A17-3694-4363-A4B2-C49D161EBCE7}" srcOrd="0" destOrd="0" presId="urn:microsoft.com/office/officeart/2008/layout/NameandTitleOrganizationalChart"/>
    <dgm:cxn modelId="{52B91563-6520-4EAD-BCAD-98094698C24D}" type="presOf" srcId="{F0E6C01F-3F58-4E15-8BF7-A6425BDA2CF0}" destId="{9B184CB5-91C4-4E3F-A19D-E5DEEBA603CB}" srcOrd="0" destOrd="0" presId="urn:microsoft.com/office/officeart/2008/layout/NameandTitleOrganizationalChart"/>
    <dgm:cxn modelId="{6E889FF3-5276-4B89-BAD7-DB48BCC99063}" srcId="{8D201567-D6BE-4EDF-A75B-302C973BE1DB}" destId="{0939B818-912D-4169-9BC3-457C3E2E9544}" srcOrd="1" destOrd="0" parTransId="{950905C1-6451-479E-BAF0-A6F6DBDAE19C}" sibTransId="{3F426583-A18A-423C-AF9E-7AD072D547B5}"/>
    <dgm:cxn modelId="{3F73E822-081F-47DF-A8FF-18419698DE4C}" type="presOf" srcId="{D069462F-25D2-4F41-AC5F-1C4074446CF8}" destId="{3AFE38ED-01D1-4D0B-B115-AB886F7ABDBF}" srcOrd="0" destOrd="0" presId="urn:microsoft.com/office/officeart/2008/layout/NameandTitleOrganizationalChart"/>
    <dgm:cxn modelId="{C510A8D3-A24B-49EC-86B6-13835A72F074}" type="presOf" srcId="{37FEDEA2-57FD-4C28-845D-636388BF21E7}" destId="{33F5CC72-D850-48CF-8B4F-8E4849D574CD}" srcOrd="0" destOrd="0" presId="urn:microsoft.com/office/officeart/2008/layout/NameandTitleOrganizationalChart"/>
    <dgm:cxn modelId="{9EED0CC9-3144-43A8-8EA9-8F15D14AD870}" type="presOf" srcId="{4CF9214F-508C-41A4-8641-40B314B1D4A5}" destId="{4C83F493-0F0F-4561-A5D5-0B280EB630D7}" srcOrd="0" destOrd="0" presId="urn:microsoft.com/office/officeart/2008/layout/NameandTitleOrganizationalChart"/>
    <dgm:cxn modelId="{A64CB8F9-88B3-44AE-9CC3-1AF81DF33DEE}" srcId="{8D201567-D6BE-4EDF-A75B-302C973BE1DB}" destId="{315A6F70-59F4-40D1-825F-99063EB30F99}" srcOrd="2" destOrd="0" parTransId="{73ACE419-7E06-403E-8CE2-FF2054FC3B1F}" sibTransId="{D069462F-25D2-4F41-AC5F-1C4074446CF8}"/>
    <dgm:cxn modelId="{D36D8D65-2B3D-49E1-9F82-5A75C8F63542}" type="presOf" srcId="{8D201567-D6BE-4EDF-A75B-302C973BE1DB}" destId="{1C611CCD-0111-4200-8BC2-9F5E3972F8B9}" srcOrd="0" destOrd="0" presId="urn:microsoft.com/office/officeart/2008/layout/NameandTitleOrganizationalChart"/>
    <dgm:cxn modelId="{F41C5BA0-D33F-480E-A4EB-6C5560FC7E18}" type="presOf" srcId="{05C77365-9E3F-44DD-A635-58CF1202954E}" destId="{704CD924-D6C4-4D30-8697-19BA80EB79CC}" srcOrd="0" destOrd="0" presId="urn:microsoft.com/office/officeart/2008/layout/NameandTitleOrganizationalChart"/>
    <dgm:cxn modelId="{3517D360-449D-4A8C-B101-EED656C58D99}" type="presOf" srcId="{3F426583-A18A-423C-AF9E-7AD072D547B5}" destId="{10220828-9013-48E0-9C4B-9E886647E466}" srcOrd="0" destOrd="0" presId="urn:microsoft.com/office/officeart/2008/layout/NameandTitleOrganizationalChart"/>
    <dgm:cxn modelId="{00AEFE76-685F-48D8-988E-738E7268A44C}" srcId="{8D201567-D6BE-4EDF-A75B-302C973BE1DB}" destId="{4CF9214F-508C-41A4-8641-40B314B1D4A5}" srcOrd="0" destOrd="0" parTransId="{F0E6C01F-3F58-4E15-8BF7-A6425BDA2CF0}" sibTransId="{05C77365-9E3F-44DD-A635-58CF1202954E}"/>
    <dgm:cxn modelId="{9B68D6E0-7BC4-40EC-B1C1-6B96E09BCC58}" type="presOf" srcId="{F4E90FF3-CCC4-4700-8320-E41AE95645C8}" destId="{1BA7D51E-2139-493E-8670-EA3EE3B673AB}" srcOrd="0" destOrd="0" presId="urn:microsoft.com/office/officeart/2008/layout/NameandTitleOrganizationalChart"/>
    <dgm:cxn modelId="{69E6B448-4C9C-4E55-96E5-C00356FEA82A}" type="presOf" srcId="{0939B818-912D-4169-9BC3-457C3E2E9544}" destId="{35579A19-A174-428D-963D-D6A85B3E1A77}" srcOrd="0" destOrd="0" presId="urn:microsoft.com/office/officeart/2008/layout/NameandTitleOrganizationalChart"/>
    <dgm:cxn modelId="{538F2BE1-0917-4C82-A2C6-A6C7071974C9}" type="presOf" srcId="{0939B818-912D-4169-9BC3-457C3E2E9544}" destId="{9EA4C319-B98F-42F2-955F-A12C2C93646F}" srcOrd="1" destOrd="0" presId="urn:microsoft.com/office/officeart/2008/layout/NameandTitleOrganizationalChart"/>
    <dgm:cxn modelId="{0FD08FA0-DF9B-43F3-8817-82BBE9300CDB}" type="presOf" srcId="{315A6F70-59F4-40D1-825F-99063EB30F99}" destId="{49B74531-DF9F-4240-9DEB-FCA589605146}" srcOrd="0" destOrd="0" presId="urn:microsoft.com/office/officeart/2008/layout/NameandTitleOrganizationalChart"/>
    <dgm:cxn modelId="{EDF40931-8C95-41AB-98CD-7B672001BE39}" type="presOf" srcId="{8D201567-D6BE-4EDF-A75B-302C973BE1DB}" destId="{B5B4F8CA-1244-4582-B336-827E3BB04044}" srcOrd="1" destOrd="0" presId="urn:microsoft.com/office/officeart/2008/layout/NameandTitleOrganizationalChart"/>
    <dgm:cxn modelId="{947FD040-E3A4-4166-A233-4579E7517E60}" type="presOf" srcId="{4CF9214F-508C-41A4-8641-40B314B1D4A5}" destId="{B265C9BD-D10C-43DD-BE12-C12C34FB2CCF}" srcOrd="1" destOrd="0" presId="urn:microsoft.com/office/officeart/2008/layout/NameandTitleOrganizationalChart"/>
    <dgm:cxn modelId="{AF0A8680-D802-4678-9BA3-DBD08A17324C}" type="presOf" srcId="{315A6F70-59F4-40D1-825F-99063EB30F99}" destId="{0F5C9A71-1CB1-4E72-9C4D-14F6403C45FB}" srcOrd="1" destOrd="0" presId="urn:microsoft.com/office/officeart/2008/layout/NameandTitleOrganizationalChart"/>
    <dgm:cxn modelId="{BF4144D2-625E-4117-8426-4E0EBA00B2E2}" srcId="{37FEDEA2-57FD-4C28-845D-636388BF21E7}" destId="{8D201567-D6BE-4EDF-A75B-302C973BE1DB}" srcOrd="0" destOrd="0" parTransId="{AF22A359-43AF-4921-A2DF-52B3F0558D96}" sibTransId="{F4E90FF3-CCC4-4700-8320-E41AE95645C8}"/>
    <dgm:cxn modelId="{E48D28B5-C1A8-4D40-9456-2A71F7918358}" type="presParOf" srcId="{33F5CC72-D850-48CF-8B4F-8E4849D574CD}" destId="{7580C680-648A-4279-BFCF-1627B15A6227}" srcOrd="0" destOrd="0" presId="urn:microsoft.com/office/officeart/2008/layout/NameandTitleOrganizationalChart"/>
    <dgm:cxn modelId="{77EA5067-81DB-4568-A6BD-FD46981BB74F}" type="presParOf" srcId="{7580C680-648A-4279-BFCF-1627B15A6227}" destId="{50BE5421-AC99-4D26-B4EA-937482E153CB}" srcOrd="0" destOrd="0" presId="urn:microsoft.com/office/officeart/2008/layout/NameandTitleOrganizationalChart"/>
    <dgm:cxn modelId="{D7A98866-1A54-45EA-B8EE-8A5A1F85D1F3}" type="presParOf" srcId="{50BE5421-AC99-4D26-B4EA-937482E153CB}" destId="{1C611CCD-0111-4200-8BC2-9F5E3972F8B9}" srcOrd="0" destOrd="0" presId="urn:microsoft.com/office/officeart/2008/layout/NameandTitleOrganizationalChart"/>
    <dgm:cxn modelId="{C238B015-C59D-4EBE-9267-738288016502}" type="presParOf" srcId="{50BE5421-AC99-4D26-B4EA-937482E153CB}" destId="{1BA7D51E-2139-493E-8670-EA3EE3B673AB}" srcOrd="1" destOrd="0" presId="urn:microsoft.com/office/officeart/2008/layout/NameandTitleOrganizationalChart"/>
    <dgm:cxn modelId="{4EAB50A3-41E1-41C1-B1FF-FECAF0808B2A}" type="presParOf" srcId="{50BE5421-AC99-4D26-B4EA-937482E153CB}" destId="{B5B4F8CA-1244-4582-B336-827E3BB04044}" srcOrd="2" destOrd="0" presId="urn:microsoft.com/office/officeart/2008/layout/NameandTitleOrganizationalChart"/>
    <dgm:cxn modelId="{4006DA04-06BF-41FA-8E20-395E0D4391E2}" type="presParOf" srcId="{7580C680-648A-4279-BFCF-1627B15A6227}" destId="{CD336C39-86AD-4C7D-8383-C3AF4B05CED1}" srcOrd="1" destOrd="0" presId="urn:microsoft.com/office/officeart/2008/layout/NameandTitleOrganizationalChart"/>
    <dgm:cxn modelId="{046AE961-CBFD-42A9-9736-87BAEA0A97B2}" type="presParOf" srcId="{CD336C39-86AD-4C7D-8383-C3AF4B05CED1}" destId="{9B184CB5-91C4-4E3F-A19D-E5DEEBA603CB}" srcOrd="0" destOrd="0" presId="urn:microsoft.com/office/officeart/2008/layout/NameandTitleOrganizationalChart"/>
    <dgm:cxn modelId="{2F6BB4B1-5525-4686-9006-C6D68C38EFD0}" type="presParOf" srcId="{CD336C39-86AD-4C7D-8383-C3AF4B05CED1}" destId="{F96E2574-DDF0-46BB-BF24-C5E934BEFD15}" srcOrd="1" destOrd="0" presId="urn:microsoft.com/office/officeart/2008/layout/NameandTitleOrganizationalChart"/>
    <dgm:cxn modelId="{19AAF666-BC1A-4184-A004-A4B9674E6644}" type="presParOf" srcId="{F96E2574-DDF0-46BB-BF24-C5E934BEFD15}" destId="{4E957199-325C-4E00-9689-CAF78F00D8EE}" srcOrd="0" destOrd="0" presId="urn:microsoft.com/office/officeart/2008/layout/NameandTitleOrganizationalChart"/>
    <dgm:cxn modelId="{86A2C153-BB87-4535-9667-BD04E9FC6344}" type="presParOf" srcId="{4E957199-325C-4E00-9689-CAF78F00D8EE}" destId="{4C83F493-0F0F-4561-A5D5-0B280EB630D7}" srcOrd="0" destOrd="0" presId="urn:microsoft.com/office/officeart/2008/layout/NameandTitleOrganizationalChart"/>
    <dgm:cxn modelId="{D2004FE1-DAA4-48BF-820A-3F0A7A19640A}" type="presParOf" srcId="{4E957199-325C-4E00-9689-CAF78F00D8EE}" destId="{704CD924-D6C4-4D30-8697-19BA80EB79CC}" srcOrd="1" destOrd="0" presId="urn:microsoft.com/office/officeart/2008/layout/NameandTitleOrganizationalChart"/>
    <dgm:cxn modelId="{2B9290A1-78AC-4552-85B6-10DF69145509}" type="presParOf" srcId="{4E957199-325C-4E00-9689-CAF78F00D8EE}" destId="{B265C9BD-D10C-43DD-BE12-C12C34FB2CCF}" srcOrd="2" destOrd="0" presId="urn:microsoft.com/office/officeart/2008/layout/NameandTitleOrganizationalChart"/>
    <dgm:cxn modelId="{A9984EAF-C28F-46AE-904C-A26A806B3433}" type="presParOf" srcId="{F96E2574-DDF0-46BB-BF24-C5E934BEFD15}" destId="{C48D9A4C-5D1E-43E7-817A-51C5FD46B3A0}" srcOrd="1" destOrd="0" presId="urn:microsoft.com/office/officeart/2008/layout/NameandTitleOrganizationalChart"/>
    <dgm:cxn modelId="{F02A65A8-EC0E-48D9-A4B2-E96179A2CA42}" type="presParOf" srcId="{F96E2574-DDF0-46BB-BF24-C5E934BEFD15}" destId="{7C0C87B2-C914-4825-80D2-231732D355B5}" srcOrd="2" destOrd="0" presId="urn:microsoft.com/office/officeart/2008/layout/NameandTitleOrganizationalChart"/>
    <dgm:cxn modelId="{7195FCBB-AC71-4714-B7E6-570068FCB2B5}" type="presParOf" srcId="{CD336C39-86AD-4C7D-8383-C3AF4B05CED1}" destId="{87B0D92F-768A-4332-8979-FDF56968E54B}" srcOrd="2" destOrd="0" presId="urn:microsoft.com/office/officeart/2008/layout/NameandTitleOrganizationalChart"/>
    <dgm:cxn modelId="{D640430C-4DEA-4413-86CB-A3EA548ED2CA}" type="presParOf" srcId="{CD336C39-86AD-4C7D-8383-C3AF4B05CED1}" destId="{D3B15B19-68FE-4DC6-85FD-CDAD004B2A47}" srcOrd="3" destOrd="0" presId="urn:microsoft.com/office/officeart/2008/layout/NameandTitleOrganizationalChart"/>
    <dgm:cxn modelId="{4834BF6A-DC35-4D98-BB18-E626B4C41936}" type="presParOf" srcId="{D3B15B19-68FE-4DC6-85FD-CDAD004B2A47}" destId="{E9999312-1C09-4C0A-B5B8-892D726E66C9}" srcOrd="0" destOrd="0" presId="urn:microsoft.com/office/officeart/2008/layout/NameandTitleOrganizationalChart"/>
    <dgm:cxn modelId="{6A2E549D-C487-46DF-8DB9-A697BB6A7F81}" type="presParOf" srcId="{E9999312-1C09-4C0A-B5B8-892D726E66C9}" destId="{35579A19-A174-428D-963D-D6A85B3E1A77}" srcOrd="0" destOrd="0" presId="urn:microsoft.com/office/officeart/2008/layout/NameandTitleOrganizationalChart"/>
    <dgm:cxn modelId="{B40F8E40-D558-4A60-A377-8CEDE0D1F588}" type="presParOf" srcId="{E9999312-1C09-4C0A-B5B8-892D726E66C9}" destId="{10220828-9013-48E0-9C4B-9E886647E466}" srcOrd="1" destOrd="0" presId="urn:microsoft.com/office/officeart/2008/layout/NameandTitleOrganizationalChart"/>
    <dgm:cxn modelId="{3CE6BB16-58CB-4FC9-9394-49AE94B7E059}" type="presParOf" srcId="{E9999312-1C09-4C0A-B5B8-892D726E66C9}" destId="{9EA4C319-B98F-42F2-955F-A12C2C93646F}" srcOrd="2" destOrd="0" presId="urn:microsoft.com/office/officeart/2008/layout/NameandTitleOrganizationalChart"/>
    <dgm:cxn modelId="{16688D5D-7E6C-4BA7-8D9E-6B4657C75BA5}" type="presParOf" srcId="{D3B15B19-68FE-4DC6-85FD-CDAD004B2A47}" destId="{EE1F99BA-C631-42E7-AF47-914453C34B62}" srcOrd="1" destOrd="0" presId="urn:microsoft.com/office/officeart/2008/layout/NameandTitleOrganizationalChart"/>
    <dgm:cxn modelId="{D03760CE-11CE-4D3E-9036-423AD238EF56}" type="presParOf" srcId="{D3B15B19-68FE-4DC6-85FD-CDAD004B2A47}" destId="{16603531-4463-47D2-AE6D-FE2AD3AE45FD}" srcOrd="2" destOrd="0" presId="urn:microsoft.com/office/officeart/2008/layout/NameandTitleOrganizationalChart"/>
    <dgm:cxn modelId="{061FF8EC-9D4B-4564-9642-923C535882DC}" type="presParOf" srcId="{CD336C39-86AD-4C7D-8383-C3AF4B05CED1}" destId="{E8E62A17-3694-4363-A4B2-C49D161EBCE7}" srcOrd="4" destOrd="0" presId="urn:microsoft.com/office/officeart/2008/layout/NameandTitleOrganizationalChart"/>
    <dgm:cxn modelId="{9D29D8F5-00DF-4118-83B5-7594F693C7E5}" type="presParOf" srcId="{CD336C39-86AD-4C7D-8383-C3AF4B05CED1}" destId="{1B282184-61FC-47C0-B18C-C8062B1F59A3}" srcOrd="5" destOrd="0" presId="urn:microsoft.com/office/officeart/2008/layout/NameandTitleOrganizationalChart"/>
    <dgm:cxn modelId="{9564CC4E-FD0E-4C60-B48E-E2F8F3C080E2}" type="presParOf" srcId="{1B282184-61FC-47C0-B18C-C8062B1F59A3}" destId="{2CE8340E-8FD2-4C77-A8B7-877EE17A3A0E}" srcOrd="0" destOrd="0" presId="urn:microsoft.com/office/officeart/2008/layout/NameandTitleOrganizationalChart"/>
    <dgm:cxn modelId="{58F853E7-6276-4DCC-94FD-4A779D76FE06}" type="presParOf" srcId="{2CE8340E-8FD2-4C77-A8B7-877EE17A3A0E}" destId="{49B74531-DF9F-4240-9DEB-FCA589605146}" srcOrd="0" destOrd="0" presId="urn:microsoft.com/office/officeart/2008/layout/NameandTitleOrganizationalChart"/>
    <dgm:cxn modelId="{A23CD935-83C0-44B6-9510-25E034CF2972}" type="presParOf" srcId="{2CE8340E-8FD2-4C77-A8B7-877EE17A3A0E}" destId="{3AFE38ED-01D1-4D0B-B115-AB886F7ABDBF}" srcOrd="1" destOrd="0" presId="urn:microsoft.com/office/officeart/2008/layout/NameandTitleOrganizationalChart"/>
    <dgm:cxn modelId="{A21B9693-AE18-4E22-8E29-21FAB415C630}" type="presParOf" srcId="{2CE8340E-8FD2-4C77-A8B7-877EE17A3A0E}" destId="{0F5C9A71-1CB1-4E72-9C4D-14F6403C45FB}" srcOrd="2" destOrd="0" presId="urn:microsoft.com/office/officeart/2008/layout/NameandTitleOrganizationalChart"/>
    <dgm:cxn modelId="{A08E2D92-9C73-4569-97E5-EE863927EB2E}" type="presParOf" srcId="{1B282184-61FC-47C0-B18C-C8062B1F59A3}" destId="{BF0F87FC-A7BD-4AAB-89CD-58ED2B253FDA}" srcOrd="1" destOrd="0" presId="urn:microsoft.com/office/officeart/2008/layout/NameandTitleOrganizationalChart"/>
    <dgm:cxn modelId="{1764F290-BA58-4202-8D58-AACB698DEE3F}" type="presParOf" srcId="{1B282184-61FC-47C0-B18C-C8062B1F59A3}" destId="{9018FFDB-88B4-4A52-9AF2-858F208A7206}" srcOrd="2" destOrd="0" presId="urn:microsoft.com/office/officeart/2008/layout/NameandTitleOrganizationalChart"/>
    <dgm:cxn modelId="{03CC39AC-13C7-474C-91CE-C84463D57E95}" type="presParOf" srcId="{7580C680-648A-4279-BFCF-1627B15A6227}" destId="{AE7DC58E-02E7-46C3-9702-F27916DA1618}" srcOrd="2" destOrd="0" presId="urn:microsoft.com/office/officeart/2008/layout/NameandTitleOrganizationalChar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A18CCD6-96CB-480C-861E-9BC09286FE46}" type="doc">
      <dgm:prSet loTypeId="urn:microsoft.com/office/officeart/2008/layout/LinedList" loCatId="hierarchy" qsTypeId="urn:microsoft.com/office/officeart/2005/8/quickstyle/simple1" qsCatId="simple" csTypeId="urn:microsoft.com/office/officeart/2005/8/colors/accent3_2" csCatId="accent3" phldr="1"/>
      <dgm:spPr/>
      <dgm:t>
        <a:bodyPr/>
        <a:lstStyle/>
        <a:p>
          <a:endParaRPr lang="en-US"/>
        </a:p>
      </dgm:t>
    </dgm:pt>
    <dgm:pt modelId="{C335936D-81B9-42E1-ADDD-D7BAE47F7BF9}">
      <dgm:prSet phldrT="[Text]"/>
      <dgm:spPr>
        <a:solidFill>
          <a:srgbClr val="FF0000"/>
        </a:solidFill>
        <a:ln w="76200" cmpd="sng">
          <a:solidFill>
            <a:srgbClr val="FFFF00"/>
          </a:solidFill>
          <a:prstDash val="solid"/>
        </a:ln>
      </dgm:spPr>
      <dgm:t>
        <a:bodyPr anchor="ctr" anchorCtr="1"/>
        <a:lstStyle/>
        <a:p>
          <a:pPr algn="ctr"/>
          <a:r>
            <a:rPr lang="en-US" dirty="0" err="1" smtClean="0">
              <a:solidFill>
                <a:schemeClr val="bg1"/>
              </a:solidFill>
              <a:latin typeface="Comic Sans MS" pitchFamily="66" charset="0"/>
            </a:rPr>
            <a:t>Bagian</a:t>
          </a:r>
          <a:r>
            <a:rPr lang="en-US" dirty="0" smtClean="0">
              <a:solidFill>
                <a:schemeClr val="bg1"/>
              </a:solidFill>
              <a:latin typeface="Comic Sans MS" pitchFamily="66" charset="0"/>
            </a:rPr>
            <a:t> </a:t>
          </a:r>
          <a:r>
            <a:rPr lang="en-US" dirty="0" err="1" smtClean="0">
              <a:solidFill>
                <a:schemeClr val="bg1"/>
              </a:solidFill>
              <a:latin typeface="Comic Sans MS" pitchFamily="66" charset="0"/>
            </a:rPr>
            <a:t>Utama</a:t>
          </a:r>
          <a:r>
            <a:rPr lang="en-US" dirty="0" smtClean="0">
              <a:solidFill>
                <a:schemeClr val="bg1"/>
              </a:solidFill>
              <a:latin typeface="Comic Sans MS" pitchFamily="66" charset="0"/>
            </a:rPr>
            <a:t> </a:t>
          </a:r>
          <a:r>
            <a:rPr lang="en-US" dirty="0" err="1" smtClean="0">
              <a:solidFill>
                <a:schemeClr val="bg1"/>
              </a:solidFill>
              <a:latin typeface="Comic Sans MS" pitchFamily="66" charset="0"/>
            </a:rPr>
            <a:t>Mesin</a:t>
          </a:r>
          <a:r>
            <a:rPr lang="en-US" dirty="0" smtClean="0">
              <a:solidFill>
                <a:schemeClr val="bg1"/>
              </a:solidFill>
              <a:latin typeface="Comic Sans MS" pitchFamily="66" charset="0"/>
            </a:rPr>
            <a:t> </a:t>
          </a:r>
          <a:r>
            <a:rPr lang="en-US" dirty="0" err="1" smtClean="0">
              <a:solidFill>
                <a:schemeClr val="bg1"/>
              </a:solidFill>
              <a:latin typeface="Comic Sans MS" pitchFamily="66" charset="0"/>
            </a:rPr>
            <a:t>Bubut</a:t>
          </a:r>
          <a:endParaRPr lang="en-US" dirty="0">
            <a:solidFill>
              <a:schemeClr val="bg1"/>
            </a:solidFill>
            <a:latin typeface="Comic Sans MS" pitchFamily="66" charset="0"/>
          </a:endParaRPr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1" action="ppaction://hlinkfile"/>
          </dgm14:cNvPr>
        </a:ext>
      </dgm:extLst>
    </dgm:pt>
    <dgm:pt modelId="{8EE459D3-F610-452B-9C14-DB75ACF68358}" type="parTrans" cxnId="{EC96990D-349A-49B8-9491-C2CAC031730F}">
      <dgm:prSet/>
      <dgm:spPr/>
      <dgm:t>
        <a:bodyPr/>
        <a:lstStyle/>
        <a:p>
          <a:endParaRPr lang="en-US"/>
        </a:p>
      </dgm:t>
    </dgm:pt>
    <dgm:pt modelId="{2086E757-E1D0-48DC-94D1-B91EA3D79819}" type="sibTrans" cxnId="{EC96990D-349A-49B8-9491-C2CAC031730F}">
      <dgm:prSet/>
      <dgm:spPr/>
      <dgm:t>
        <a:bodyPr/>
        <a:lstStyle/>
        <a:p>
          <a:endParaRPr lang="en-US"/>
        </a:p>
      </dgm:t>
    </dgm:pt>
    <dgm:pt modelId="{B5F00604-BA19-4242-B4DB-781DB6DB8532}">
      <dgm:prSet phldrT="[Text]"/>
      <dgm:spPr>
        <a:solidFill>
          <a:srgbClr val="FF0000"/>
        </a:solidFill>
        <a:ln w="76200" cmpd="sng">
          <a:solidFill>
            <a:srgbClr val="FFFF00"/>
          </a:solidFill>
        </a:ln>
      </dgm:spPr>
      <dgm:t>
        <a:bodyPr/>
        <a:lstStyle/>
        <a:p>
          <a:r>
            <a:rPr lang="en-US" b="1" dirty="0" smtClean="0">
              <a:solidFill>
                <a:schemeClr val="bg1"/>
              </a:solidFill>
              <a:latin typeface="Comic Sans MS" pitchFamily="66" charset="0"/>
            </a:rPr>
            <a:t>2. Carriage</a:t>
          </a:r>
          <a:endParaRPr lang="en-US" b="1" dirty="0">
            <a:solidFill>
              <a:schemeClr val="bg1"/>
            </a:solidFill>
            <a:latin typeface="Comic Sans MS" pitchFamily="66" charset="0"/>
          </a:endParaRPr>
        </a:p>
      </dgm:t>
    </dgm:pt>
    <dgm:pt modelId="{EE417E94-C946-4BCD-926D-E30F3A56DC0F}" type="parTrans" cxnId="{CEFF0CF0-CCB3-4FE6-897F-A45ABBA24E5C}">
      <dgm:prSet/>
      <dgm:spPr/>
      <dgm:t>
        <a:bodyPr/>
        <a:lstStyle/>
        <a:p>
          <a:endParaRPr lang="en-US"/>
        </a:p>
      </dgm:t>
    </dgm:pt>
    <dgm:pt modelId="{248370AC-092D-494A-9C7F-D0E21F66E168}" type="sibTrans" cxnId="{CEFF0CF0-CCB3-4FE6-897F-A45ABBA24E5C}">
      <dgm:prSet/>
      <dgm:spPr/>
      <dgm:t>
        <a:bodyPr/>
        <a:lstStyle/>
        <a:p>
          <a:endParaRPr lang="en-US"/>
        </a:p>
      </dgm:t>
    </dgm:pt>
    <dgm:pt modelId="{DD1FEFEC-78A6-4917-8F97-0740338E1456}">
      <dgm:prSet/>
      <dgm:spPr>
        <a:solidFill>
          <a:srgbClr val="FF0000"/>
        </a:solidFill>
        <a:ln w="76200" cmpd="sng">
          <a:solidFill>
            <a:srgbClr val="FFFF00"/>
          </a:solidFill>
        </a:ln>
      </dgm:spPr>
      <dgm:t>
        <a:bodyPr/>
        <a:lstStyle/>
        <a:p>
          <a:r>
            <a:rPr lang="en-US" b="1" dirty="0" smtClean="0">
              <a:solidFill>
                <a:schemeClr val="bg1"/>
              </a:solidFill>
              <a:latin typeface="Comic Sans MS" pitchFamily="66" charset="0"/>
            </a:rPr>
            <a:t>1. Head Stock</a:t>
          </a:r>
          <a:endParaRPr lang="en-US" b="1" dirty="0">
            <a:solidFill>
              <a:schemeClr val="bg1"/>
            </a:solidFill>
            <a:latin typeface="Comic Sans MS" pitchFamily="66" charset="0"/>
          </a:endParaRPr>
        </a:p>
      </dgm:t>
    </dgm:pt>
    <dgm:pt modelId="{7EE0577C-20A5-40A5-896D-CFBB2D946353}" type="parTrans" cxnId="{9065D3E6-3917-4C74-8931-4841609532E5}">
      <dgm:prSet/>
      <dgm:spPr/>
      <dgm:t>
        <a:bodyPr/>
        <a:lstStyle/>
        <a:p>
          <a:endParaRPr lang="en-US"/>
        </a:p>
      </dgm:t>
    </dgm:pt>
    <dgm:pt modelId="{8A36510F-B137-495F-949F-C74D98CBEE64}" type="sibTrans" cxnId="{9065D3E6-3917-4C74-8931-4841609532E5}">
      <dgm:prSet/>
      <dgm:spPr/>
      <dgm:t>
        <a:bodyPr/>
        <a:lstStyle/>
        <a:p>
          <a:endParaRPr lang="en-US"/>
        </a:p>
      </dgm:t>
    </dgm:pt>
    <dgm:pt modelId="{8662B4DB-C5EF-4551-8C6B-CC8A9730EDFC}">
      <dgm:prSet phldrT="[Text]"/>
      <dgm:spPr>
        <a:solidFill>
          <a:srgbClr val="FF0000"/>
        </a:solidFill>
        <a:ln w="76200" cmpd="sng">
          <a:solidFill>
            <a:srgbClr val="FFFF00"/>
          </a:solidFill>
        </a:ln>
      </dgm:spPr>
      <dgm:t>
        <a:bodyPr/>
        <a:lstStyle/>
        <a:p>
          <a:r>
            <a:rPr lang="en-US" b="1" dirty="0" smtClean="0">
              <a:solidFill>
                <a:schemeClr val="bg1"/>
              </a:solidFill>
              <a:latin typeface="Comic Sans MS" pitchFamily="66" charset="0"/>
            </a:rPr>
            <a:t>3. Tail Stock</a:t>
          </a:r>
          <a:endParaRPr lang="en-US" b="1" dirty="0">
            <a:solidFill>
              <a:schemeClr val="bg1"/>
            </a:solidFill>
            <a:latin typeface="Comic Sans MS" pitchFamily="66" charset="0"/>
          </a:endParaRPr>
        </a:p>
      </dgm:t>
    </dgm:pt>
    <dgm:pt modelId="{13DE9CAD-AAA0-4F49-A738-7F8AE00DAE01}" type="parTrans" cxnId="{A1056CEB-0445-4550-A106-EA7D811AF423}">
      <dgm:prSet/>
      <dgm:spPr/>
      <dgm:t>
        <a:bodyPr/>
        <a:lstStyle/>
        <a:p>
          <a:endParaRPr lang="en-US"/>
        </a:p>
      </dgm:t>
    </dgm:pt>
    <dgm:pt modelId="{1034AECE-F9F1-466C-BE4B-B74BFA6EE343}" type="sibTrans" cxnId="{A1056CEB-0445-4550-A106-EA7D811AF423}">
      <dgm:prSet/>
      <dgm:spPr/>
      <dgm:t>
        <a:bodyPr/>
        <a:lstStyle/>
        <a:p>
          <a:endParaRPr lang="en-US"/>
        </a:p>
      </dgm:t>
    </dgm:pt>
    <dgm:pt modelId="{F15B4A05-CC10-4453-8130-094D3D3FB69B}">
      <dgm:prSet phldrT="[Text]"/>
      <dgm:spPr>
        <a:solidFill>
          <a:srgbClr val="FF0000"/>
        </a:solidFill>
        <a:ln w="76200" cmpd="sng">
          <a:solidFill>
            <a:srgbClr val="FFFF00"/>
          </a:solidFill>
        </a:ln>
      </dgm:spPr>
      <dgm:t>
        <a:bodyPr/>
        <a:lstStyle/>
        <a:p>
          <a:r>
            <a:rPr lang="en-US" b="1" dirty="0" smtClean="0">
              <a:solidFill>
                <a:schemeClr val="bg1"/>
              </a:solidFill>
              <a:latin typeface="Comic Sans MS" pitchFamily="66" charset="0"/>
            </a:rPr>
            <a:t>4. Lathe Bed</a:t>
          </a:r>
          <a:endParaRPr lang="en-US" b="1" dirty="0">
            <a:solidFill>
              <a:schemeClr val="bg1"/>
            </a:solidFill>
            <a:latin typeface="Comic Sans MS" pitchFamily="66" charset="0"/>
          </a:endParaRPr>
        </a:p>
      </dgm:t>
    </dgm:pt>
    <dgm:pt modelId="{F808C17B-DC6B-4AB3-AE7F-2734340C6B7B}" type="parTrans" cxnId="{3F4A68FF-AD11-4260-B5EC-07D87C7A6001}">
      <dgm:prSet/>
      <dgm:spPr/>
      <dgm:t>
        <a:bodyPr/>
        <a:lstStyle/>
        <a:p>
          <a:endParaRPr lang="en-US"/>
        </a:p>
      </dgm:t>
    </dgm:pt>
    <dgm:pt modelId="{C21CD7D0-4859-4736-BC4B-B91D8790C824}" type="sibTrans" cxnId="{3F4A68FF-AD11-4260-B5EC-07D87C7A6001}">
      <dgm:prSet/>
      <dgm:spPr/>
      <dgm:t>
        <a:bodyPr/>
        <a:lstStyle/>
        <a:p>
          <a:endParaRPr lang="en-US"/>
        </a:p>
      </dgm:t>
    </dgm:pt>
    <dgm:pt modelId="{EBEF7AB7-B2EB-487E-A25A-230AAC8118C9}">
      <dgm:prSet phldrT="[Text]"/>
      <dgm:spPr>
        <a:solidFill>
          <a:srgbClr val="FF0000"/>
        </a:solidFill>
        <a:ln w="76200" cmpd="sng">
          <a:solidFill>
            <a:srgbClr val="FFFF00"/>
          </a:solidFill>
        </a:ln>
      </dgm:spPr>
      <dgm:t>
        <a:bodyPr/>
        <a:lstStyle/>
        <a:p>
          <a:r>
            <a:rPr lang="en-US" b="1" dirty="0" smtClean="0">
              <a:solidFill>
                <a:schemeClr val="bg1"/>
              </a:solidFill>
              <a:latin typeface="Comic Sans MS" pitchFamily="66" charset="0"/>
            </a:rPr>
            <a:t>5. Feed Gear</a:t>
          </a:r>
          <a:endParaRPr lang="en-US" b="1" dirty="0">
            <a:solidFill>
              <a:schemeClr val="bg1"/>
            </a:solidFill>
            <a:latin typeface="Comic Sans MS" pitchFamily="66" charset="0"/>
          </a:endParaRPr>
        </a:p>
      </dgm:t>
    </dgm:pt>
    <dgm:pt modelId="{36FFE2B0-6A1F-41B3-9ED2-54440BED8CD1}" type="parTrans" cxnId="{5F9C480C-2CAE-47AB-8FDC-7743F1CD928D}">
      <dgm:prSet/>
      <dgm:spPr/>
      <dgm:t>
        <a:bodyPr/>
        <a:lstStyle/>
        <a:p>
          <a:endParaRPr lang="en-US"/>
        </a:p>
      </dgm:t>
    </dgm:pt>
    <dgm:pt modelId="{00660AB3-DA87-4629-9F83-7344FEEA663D}" type="sibTrans" cxnId="{5F9C480C-2CAE-47AB-8FDC-7743F1CD928D}">
      <dgm:prSet/>
      <dgm:spPr/>
      <dgm:t>
        <a:bodyPr/>
        <a:lstStyle/>
        <a:p>
          <a:endParaRPr lang="en-US"/>
        </a:p>
      </dgm:t>
    </dgm:pt>
    <dgm:pt modelId="{3579065C-26DA-4D7D-814F-33F87CF8CCE4}">
      <dgm:prSet phldrT="[Text]"/>
      <dgm:spPr>
        <a:solidFill>
          <a:srgbClr val="FF0000"/>
        </a:solidFill>
        <a:ln w="76200" cmpd="sng">
          <a:solidFill>
            <a:srgbClr val="FFFF00"/>
          </a:solidFill>
        </a:ln>
      </dgm:spPr>
      <dgm:t>
        <a:bodyPr/>
        <a:lstStyle/>
        <a:p>
          <a:r>
            <a:rPr lang="en-US" b="1" dirty="0" smtClean="0">
              <a:solidFill>
                <a:schemeClr val="bg1"/>
              </a:solidFill>
              <a:latin typeface="Comic Sans MS" pitchFamily="66" charset="0"/>
            </a:rPr>
            <a:t>6. Feed Gear Drive</a:t>
          </a:r>
          <a:endParaRPr lang="en-US" b="1" dirty="0">
            <a:solidFill>
              <a:schemeClr val="bg1"/>
            </a:solidFill>
            <a:latin typeface="Comic Sans MS" pitchFamily="66" charset="0"/>
          </a:endParaRPr>
        </a:p>
      </dgm:t>
    </dgm:pt>
    <dgm:pt modelId="{41945F2C-3693-4FE0-9716-A11B12A6DD42}" type="parTrans" cxnId="{9A46E04E-E9ED-4764-8368-414B42CE38DB}">
      <dgm:prSet/>
      <dgm:spPr/>
      <dgm:t>
        <a:bodyPr/>
        <a:lstStyle/>
        <a:p>
          <a:endParaRPr lang="en-US"/>
        </a:p>
      </dgm:t>
    </dgm:pt>
    <dgm:pt modelId="{625BCB0B-3139-4005-8EA4-D33F97B1F79A}" type="sibTrans" cxnId="{9A46E04E-E9ED-4764-8368-414B42CE38DB}">
      <dgm:prSet/>
      <dgm:spPr/>
      <dgm:t>
        <a:bodyPr/>
        <a:lstStyle/>
        <a:p>
          <a:endParaRPr lang="en-US"/>
        </a:p>
      </dgm:t>
    </dgm:pt>
    <dgm:pt modelId="{245B4A62-345E-4A75-8908-A43B501EFD98}" type="pres">
      <dgm:prSet presAssocID="{8A18CCD6-96CB-480C-861E-9BC09286FE46}" presName="vert0" presStyleCnt="0">
        <dgm:presLayoutVars>
          <dgm:dir/>
          <dgm:animOne val="branch"/>
          <dgm:animLvl val="lvl"/>
        </dgm:presLayoutVars>
      </dgm:prSet>
      <dgm:spPr/>
    </dgm:pt>
    <dgm:pt modelId="{322E9187-BE2F-4AED-AA6A-59FA925CE17C}" type="pres">
      <dgm:prSet presAssocID="{C335936D-81B9-42E1-ADDD-D7BAE47F7BF9}" presName="thickLine" presStyleLbl="alignNode1" presStyleIdx="0" presStyleCnt="1"/>
      <dgm:spPr/>
    </dgm:pt>
    <dgm:pt modelId="{563686B8-A351-4570-8F98-44999F8074EA}" type="pres">
      <dgm:prSet presAssocID="{C335936D-81B9-42E1-ADDD-D7BAE47F7BF9}" presName="horz1" presStyleCnt="0"/>
      <dgm:spPr/>
    </dgm:pt>
    <dgm:pt modelId="{925A30F4-F5E9-4D05-9AC6-97254BDB62AD}" type="pres">
      <dgm:prSet presAssocID="{C335936D-81B9-42E1-ADDD-D7BAE47F7BF9}" presName="tx1" presStyleLbl="revTx" presStyleIdx="0" presStyleCnt="7"/>
      <dgm:spPr/>
      <dgm:t>
        <a:bodyPr/>
        <a:lstStyle/>
        <a:p>
          <a:endParaRPr lang="en-US"/>
        </a:p>
      </dgm:t>
    </dgm:pt>
    <dgm:pt modelId="{F2F874E8-83B7-4553-B938-C076A682087C}" type="pres">
      <dgm:prSet presAssocID="{C335936D-81B9-42E1-ADDD-D7BAE47F7BF9}" presName="vert1" presStyleCnt="0"/>
      <dgm:spPr/>
    </dgm:pt>
    <dgm:pt modelId="{1E8A4DFE-5B0C-481D-8E1B-9A8B10C862A9}" type="pres">
      <dgm:prSet presAssocID="{DD1FEFEC-78A6-4917-8F97-0740338E1456}" presName="vertSpace2a" presStyleCnt="0"/>
      <dgm:spPr/>
    </dgm:pt>
    <dgm:pt modelId="{AAAE3D33-8AB5-42FC-A58E-ACADCEC25ADE}" type="pres">
      <dgm:prSet presAssocID="{DD1FEFEC-78A6-4917-8F97-0740338E1456}" presName="horz2" presStyleCnt="0"/>
      <dgm:spPr/>
    </dgm:pt>
    <dgm:pt modelId="{473222F3-564C-4482-84E0-2961C55D558B}" type="pres">
      <dgm:prSet presAssocID="{DD1FEFEC-78A6-4917-8F97-0740338E1456}" presName="horzSpace2" presStyleCnt="0"/>
      <dgm:spPr/>
    </dgm:pt>
    <dgm:pt modelId="{1192C4A1-465A-45E3-B6E5-E5AB0184BFB3}" type="pres">
      <dgm:prSet presAssocID="{DD1FEFEC-78A6-4917-8F97-0740338E1456}" presName="tx2" presStyleLbl="revTx" presStyleIdx="1" presStyleCnt="7"/>
      <dgm:spPr/>
    </dgm:pt>
    <dgm:pt modelId="{132B0E33-CEA8-401A-8322-90F20BA3EE12}" type="pres">
      <dgm:prSet presAssocID="{DD1FEFEC-78A6-4917-8F97-0740338E1456}" presName="vert2" presStyleCnt="0"/>
      <dgm:spPr/>
    </dgm:pt>
    <dgm:pt modelId="{55BD8A4A-4263-4199-AACC-C194FDD61305}" type="pres">
      <dgm:prSet presAssocID="{DD1FEFEC-78A6-4917-8F97-0740338E1456}" presName="thinLine2b" presStyleLbl="callout" presStyleIdx="0" presStyleCnt="6"/>
      <dgm:spPr/>
    </dgm:pt>
    <dgm:pt modelId="{21ADB5C4-6995-49D0-9508-3687B8B4B708}" type="pres">
      <dgm:prSet presAssocID="{DD1FEFEC-78A6-4917-8F97-0740338E1456}" presName="vertSpace2b" presStyleCnt="0"/>
      <dgm:spPr/>
    </dgm:pt>
    <dgm:pt modelId="{0D91B390-918D-406B-BA26-EDA687C23386}" type="pres">
      <dgm:prSet presAssocID="{B5F00604-BA19-4242-B4DB-781DB6DB8532}" presName="horz2" presStyleCnt="0"/>
      <dgm:spPr/>
    </dgm:pt>
    <dgm:pt modelId="{2B43B76F-BEC8-4CB6-AD81-4417083AC6B3}" type="pres">
      <dgm:prSet presAssocID="{B5F00604-BA19-4242-B4DB-781DB6DB8532}" presName="horzSpace2" presStyleCnt="0"/>
      <dgm:spPr/>
    </dgm:pt>
    <dgm:pt modelId="{4B88BBA5-769A-429E-B92E-89568F7AF5BD}" type="pres">
      <dgm:prSet presAssocID="{B5F00604-BA19-4242-B4DB-781DB6DB8532}" presName="tx2" presStyleLbl="revTx" presStyleIdx="2" presStyleCnt="7"/>
      <dgm:spPr/>
    </dgm:pt>
    <dgm:pt modelId="{D47B4F71-9CCC-49DD-93F9-4BAC54FEE436}" type="pres">
      <dgm:prSet presAssocID="{B5F00604-BA19-4242-B4DB-781DB6DB8532}" presName="vert2" presStyleCnt="0"/>
      <dgm:spPr/>
    </dgm:pt>
    <dgm:pt modelId="{83637E2F-F2CA-4492-ABAF-5A33977D9731}" type="pres">
      <dgm:prSet presAssocID="{B5F00604-BA19-4242-B4DB-781DB6DB8532}" presName="thinLine2b" presStyleLbl="callout" presStyleIdx="1" presStyleCnt="6"/>
      <dgm:spPr/>
    </dgm:pt>
    <dgm:pt modelId="{EED8F63D-398E-4150-A1D6-76A13BCF3B0E}" type="pres">
      <dgm:prSet presAssocID="{B5F00604-BA19-4242-B4DB-781DB6DB8532}" presName="vertSpace2b" presStyleCnt="0"/>
      <dgm:spPr/>
    </dgm:pt>
    <dgm:pt modelId="{EBB1390C-7DA5-42A8-8685-B7E7FC21829A}" type="pres">
      <dgm:prSet presAssocID="{8662B4DB-C5EF-4551-8C6B-CC8A9730EDFC}" presName="horz2" presStyleCnt="0"/>
      <dgm:spPr/>
    </dgm:pt>
    <dgm:pt modelId="{052FA094-241E-4B18-B9CA-4D6B61724EAD}" type="pres">
      <dgm:prSet presAssocID="{8662B4DB-C5EF-4551-8C6B-CC8A9730EDFC}" presName="horzSpace2" presStyleCnt="0"/>
      <dgm:spPr/>
    </dgm:pt>
    <dgm:pt modelId="{1BFC9E77-C297-4029-AC62-195526A96052}" type="pres">
      <dgm:prSet presAssocID="{8662B4DB-C5EF-4551-8C6B-CC8A9730EDFC}" presName="tx2" presStyleLbl="revTx" presStyleIdx="3" presStyleCnt="7"/>
      <dgm:spPr/>
    </dgm:pt>
    <dgm:pt modelId="{7ACA9C5C-0867-4115-A5E2-6EF33B950CA7}" type="pres">
      <dgm:prSet presAssocID="{8662B4DB-C5EF-4551-8C6B-CC8A9730EDFC}" presName="vert2" presStyleCnt="0"/>
      <dgm:spPr/>
    </dgm:pt>
    <dgm:pt modelId="{3782DC49-FDC1-479D-89C1-875973748D3F}" type="pres">
      <dgm:prSet presAssocID="{8662B4DB-C5EF-4551-8C6B-CC8A9730EDFC}" presName="thinLine2b" presStyleLbl="callout" presStyleIdx="2" presStyleCnt="6"/>
      <dgm:spPr/>
    </dgm:pt>
    <dgm:pt modelId="{E6219739-EAF7-496C-A0EA-86E3CEB39E89}" type="pres">
      <dgm:prSet presAssocID="{8662B4DB-C5EF-4551-8C6B-CC8A9730EDFC}" presName="vertSpace2b" presStyleCnt="0"/>
      <dgm:spPr/>
    </dgm:pt>
    <dgm:pt modelId="{51E74B45-421E-4C22-BD06-BED121764ECC}" type="pres">
      <dgm:prSet presAssocID="{F15B4A05-CC10-4453-8130-094D3D3FB69B}" presName="horz2" presStyleCnt="0"/>
      <dgm:spPr/>
    </dgm:pt>
    <dgm:pt modelId="{43E26EF0-0F34-42B4-9C82-8EDF75B94765}" type="pres">
      <dgm:prSet presAssocID="{F15B4A05-CC10-4453-8130-094D3D3FB69B}" presName="horzSpace2" presStyleCnt="0"/>
      <dgm:spPr/>
    </dgm:pt>
    <dgm:pt modelId="{79B4BBE3-6C77-45DC-B49C-C54DF16003AB}" type="pres">
      <dgm:prSet presAssocID="{F15B4A05-CC10-4453-8130-094D3D3FB69B}" presName="tx2" presStyleLbl="revTx" presStyleIdx="4" presStyleCnt="7"/>
      <dgm:spPr/>
    </dgm:pt>
    <dgm:pt modelId="{059CB36A-AD9C-4AD3-A0FA-4ACB27B0C12A}" type="pres">
      <dgm:prSet presAssocID="{F15B4A05-CC10-4453-8130-094D3D3FB69B}" presName="vert2" presStyleCnt="0"/>
      <dgm:spPr/>
    </dgm:pt>
    <dgm:pt modelId="{50C97615-7ED9-4EEB-9D89-809A86ACD581}" type="pres">
      <dgm:prSet presAssocID="{F15B4A05-CC10-4453-8130-094D3D3FB69B}" presName="thinLine2b" presStyleLbl="callout" presStyleIdx="3" presStyleCnt="6"/>
      <dgm:spPr/>
    </dgm:pt>
    <dgm:pt modelId="{AF20E169-6571-4DF3-94C8-DAC5E3473F50}" type="pres">
      <dgm:prSet presAssocID="{F15B4A05-CC10-4453-8130-094D3D3FB69B}" presName="vertSpace2b" presStyleCnt="0"/>
      <dgm:spPr/>
    </dgm:pt>
    <dgm:pt modelId="{5A072931-8378-4836-AE21-FCB8C397AEA0}" type="pres">
      <dgm:prSet presAssocID="{EBEF7AB7-B2EB-487E-A25A-230AAC8118C9}" presName="horz2" presStyleCnt="0"/>
      <dgm:spPr/>
    </dgm:pt>
    <dgm:pt modelId="{310C72AD-7456-44F9-845F-E12A8F0B847B}" type="pres">
      <dgm:prSet presAssocID="{EBEF7AB7-B2EB-487E-A25A-230AAC8118C9}" presName="horzSpace2" presStyleCnt="0"/>
      <dgm:spPr/>
    </dgm:pt>
    <dgm:pt modelId="{7B4C76D9-0574-4027-A1C3-04A6E1FA110F}" type="pres">
      <dgm:prSet presAssocID="{EBEF7AB7-B2EB-487E-A25A-230AAC8118C9}" presName="tx2" presStyleLbl="revTx" presStyleIdx="5" presStyleCnt="7"/>
      <dgm:spPr/>
    </dgm:pt>
    <dgm:pt modelId="{F05E311E-9E61-4F82-8DEE-703FB216A61A}" type="pres">
      <dgm:prSet presAssocID="{EBEF7AB7-B2EB-487E-A25A-230AAC8118C9}" presName="vert2" presStyleCnt="0"/>
      <dgm:spPr/>
    </dgm:pt>
    <dgm:pt modelId="{8CF6926B-EEF2-49BC-91D4-83DC78915423}" type="pres">
      <dgm:prSet presAssocID="{EBEF7AB7-B2EB-487E-A25A-230AAC8118C9}" presName="thinLine2b" presStyleLbl="callout" presStyleIdx="4" presStyleCnt="6"/>
      <dgm:spPr/>
    </dgm:pt>
    <dgm:pt modelId="{C385B6BB-2C32-4E07-8B87-0D87C1AEB2DF}" type="pres">
      <dgm:prSet presAssocID="{EBEF7AB7-B2EB-487E-A25A-230AAC8118C9}" presName="vertSpace2b" presStyleCnt="0"/>
      <dgm:spPr/>
    </dgm:pt>
    <dgm:pt modelId="{68F3CD55-6E5E-4321-BF8E-ADB9D5B3A38F}" type="pres">
      <dgm:prSet presAssocID="{3579065C-26DA-4D7D-814F-33F87CF8CCE4}" presName="horz2" presStyleCnt="0"/>
      <dgm:spPr/>
    </dgm:pt>
    <dgm:pt modelId="{607EF9A2-7372-47DA-AA3A-ADAF6B78AEB4}" type="pres">
      <dgm:prSet presAssocID="{3579065C-26DA-4D7D-814F-33F87CF8CCE4}" presName="horzSpace2" presStyleCnt="0"/>
      <dgm:spPr/>
    </dgm:pt>
    <dgm:pt modelId="{CFFB9878-C902-4A47-80D2-6D9FBB017E90}" type="pres">
      <dgm:prSet presAssocID="{3579065C-26DA-4D7D-814F-33F87CF8CCE4}" presName="tx2" presStyleLbl="revTx" presStyleIdx="6" presStyleCnt="7"/>
      <dgm:spPr/>
    </dgm:pt>
    <dgm:pt modelId="{DC515FD4-3522-4B17-A730-8F421D9D23F1}" type="pres">
      <dgm:prSet presAssocID="{3579065C-26DA-4D7D-814F-33F87CF8CCE4}" presName="vert2" presStyleCnt="0"/>
      <dgm:spPr/>
    </dgm:pt>
    <dgm:pt modelId="{CA35DF7D-C469-4F2E-B8EC-47D694BF1ACC}" type="pres">
      <dgm:prSet presAssocID="{3579065C-26DA-4D7D-814F-33F87CF8CCE4}" presName="thinLine2b" presStyleLbl="callout" presStyleIdx="5" presStyleCnt="6"/>
      <dgm:spPr/>
    </dgm:pt>
    <dgm:pt modelId="{B8F9DD45-92D1-4E86-9D1D-DF243E2A1450}" type="pres">
      <dgm:prSet presAssocID="{3579065C-26DA-4D7D-814F-33F87CF8CCE4}" presName="vertSpace2b" presStyleCnt="0"/>
      <dgm:spPr/>
    </dgm:pt>
  </dgm:ptLst>
  <dgm:cxnLst>
    <dgm:cxn modelId="{3F4A68FF-AD11-4260-B5EC-07D87C7A6001}" srcId="{C335936D-81B9-42E1-ADDD-D7BAE47F7BF9}" destId="{F15B4A05-CC10-4453-8130-094D3D3FB69B}" srcOrd="3" destOrd="0" parTransId="{F808C17B-DC6B-4AB3-AE7F-2734340C6B7B}" sibTransId="{C21CD7D0-4859-4736-BC4B-B91D8790C824}"/>
    <dgm:cxn modelId="{A1056CEB-0445-4550-A106-EA7D811AF423}" srcId="{C335936D-81B9-42E1-ADDD-D7BAE47F7BF9}" destId="{8662B4DB-C5EF-4551-8C6B-CC8A9730EDFC}" srcOrd="2" destOrd="0" parTransId="{13DE9CAD-AAA0-4F49-A738-7F8AE00DAE01}" sibTransId="{1034AECE-F9F1-466C-BE4B-B74BFA6EE343}"/>
    <dgm:cxn modelId="{267F726C-A9F1-44CB-B9E1-73063B5DAA5D}" type="presOf" srcId="{B5F00604-BA19-4242-B4DB-781DB6DB8532}" destId="{4B88BBA5-769A-429E-B92E-89568F7AF5BD}" srcOrd="0" destOrd="0" presId="urn:microsoft.com/office/officeart/2008/layout/LinedList"/>
    <dgm:cxn modelId="{AB12DA9F-1926-474E-9068-883BB9A9D335}" type="presOf" srcId="{8662B4DB-C5EF-4551-8C6B-CC8A9730EDFC}" destId="{1BFC9E77-C297-4029-AC62-195526A96052}" srcOrd="0" destOrd="0" presId="urn:microsoft.com/office/officeart/2008/layout/LinedList"/>
    <dgm:cxn modelId="{9A46E04E-E9ED-4764-8368-414B42CE38DB}" srcId="{C335936D-81B9-42E1-ADDD-D7BAE47F7BF9}" destId="{3579065C-26DA-4D7D-814F-33F87CF8CCE4}" srcOrd="5" destOrd="0" parTransId="{41945F2C-3693-4FE0-9716-A11B12A6DD42}" sibTransId="{625BCB0B-3139-4005-8EA4-D33F97B1F79A}"/>
    <dgm:cxn modelId="{CF4B69AA-F14F-4E30-AAA1-15BA21DF289A}" type="presOf" srcId="{3579065C-26DA-4D7D-814F-33F87CF8CCE4}" destId="{CFFB9878-C902-4A47-80D2-6D9FBB017E90}" srcOrd="0" destOrd="0" presId="urn:microsoft.com/office/officeart/2008/layout/LinedList"/>
    <dgm:cxn modelId="{9A8A6A83-FA89-40F9-9DF4-8220FD1D043C}" type="presOf" srcId="{F15B4A05-CC10-4453-8130-094D3D3FB69B}" destId="{79B4BBE3-6C77-45DC-B49C-C54DF16003AB}" srcOrd="0" destOrd="0" presId="urn:microsoft.com/office/officeart/2008/layout/LinedList"/>
    <dgm:cxn modelId="{5F9C480C-2CAE-47AB-8FDC-7743F1CD928D}" srcId="{C335936D-81B9-42E1-ADDD-D7BAE47F7BF9}" destId="{EBEF7AB7-B2EB-487E-A25A-230AAC8118C9}" srcOrd="4" destOrd="0" parTransId="{36FFE2B0-6A1F-41B3-9ED2-54440BED8CD1}" sibTransId="{00660AB3-DA87-4629-9F83-7344FEEA663D}"/>
    <dgm:cxn modelId="{EC96990D-349A-49B8-9491-C2CAC031730F}" srcId="{8A18CCD6-96CB-480C-861E-9BC09286FE46}" destId="{C335936D-81B9-42E1-ADDD-D7BAE47F7BF9}" srcOrd="0" destOrd="0" parTransId="{8EE459D3-F610-452B-9C14-DB75ACF68358}" sibTransId="{2086E757-E1D0-48DC-94D1-B91EA3D79819}"/>
    <dgm:cxn modelId="{433AD387-9DB8-4C35-B9FC-E56B851AF513}" type="presOf" srcId="{EBEF7AB7-B2EB-487E-A25A-230AAC8118C9}" destId="{7B4C76D9-0574-4027-A1C3-04A6E1FA110F}" srcOrd="0" destOrd="0" presId="urn:microsoft.com/office/officeart/2008/layout/LinedList"/>
    <dgm:cxn modelId="{FD226454-DF84-4C5B-95F5-1227B7AF5F1A}" type="presOf" srcId="{DD1FEFEC-78A6-4917-8F97-0740338E1456}" destId="{1192C4A1-465A-45E3-B6E5-E5AB0184BFB3}" srcOrd="0" destOrd="0" presId="urn:microsoft.com/office/officeart/2008/layout/LinedList"/>
    <dgm:cxn modelId="{9065D3E6-3917-4C74-8931-4841609532E5}" srcId="{C335936D-81B9-42E1-ADDD-D7BAE47F7BF9}" destId="{DD1FEFEC-78A6-4917-8F97-0740338E1456}" srcOrd="0" destOrd="0" parTransId="{7EE0577C-20A5-40A5-896D-CFBB2D946353}" sibTransId="{8A36510F-B137-495F-949F-C74D98CBEE64}"/>
    <dgm:cxn modelId="{CEFF0CF0-CCB3-4FE6-897F-A45ABBA24E5C}" srcId="{C335936D-81B9-42E1-ADDD-D7BAE47F7BF9}" destId="{B5F00604-BA19-4242-B4DB-781DB6DB8532}" srcOrd="1" destOrd="0" parTransId="{EE417E94-C946-4BCD-926D-E30F3A56DC0F}" sibTransId="{248370AC-092D-494A-9C7F-D0E21F66E168}"/>
    <dgm:cxn modelId="{8FCFDBC6-9319-4A51-9C39-1C4EB90E6613}" type="presOf" srcId="{C335936D-81B9-42E1-ADDD-D7BAE47F7BF9}" destId="{925A30F4-F5E9-4D05-9AC6-97254BDB62AD}" srcOrd="0" destOrd="0" presId="urn:microsoft.com/office/officeart/2008/layout/LinedList"/>
    <dgm:cxn modelId="{D73B53B9-5D1E-439C-9518-2D44A441E4C9}" type="presOf" srcId="{8A18CCD6-96CB-480C-861E-9BC09286FE46}" destId="{245B4A62-345E-4A75-8908-A43B501EFD98}" srcOrd="0" destOrd="0" presId="urn:microsoft.com/office/officeart/2008/layout/LinedList"/>
    <dgm:cxn modelId="{29EDBFAE-3505-4C72-A53F-A5A423BB8BE9}" type="presParOf" srcId="{245B4A62-345E-4A75-8908-A43B501EFD98}" destId="{322E9187-BE2F-4AED-AA6A-59FA925CE17C}" srcOrd="0" destOrd="0" presId="urn:microsoft.com/office/officeart/2008/layout/LinedList"/>
    <dgm:cxn modelId="{B0745DF5-5216-438D-B68E-515846990D14}" type="presParOf" srcId="{245B4A62-345E-4A75-8908-A43B501EFD98}" destId="{563686B8-A351-4570-8F98-44999F8074EA}" srcOrd="1" destOrd="0" presId="urn:microsoft.com/office/officeart/2008/layout/LinedList"/>
    <dgm:cxn modelId="{966789D8-08B0-4A1F-8841-74C9A527FE4F}" type="presParOf" srcId="{563686B8-A351-4570-8F98-44999F8074EA}" destId="{925A30F4-F5E9-4D05-9AC6-97254BDB62AD}" srcOrd="0" destOrd="0" presId="urn:microsoft.com/office/officeart/2008/layout/LinedList"/>
    <dgm:cxn modelId="{CDF99244-3D1B-4218-B7CC-9EF7691A0C43}" type="presParOf" srcId="{563686B8-A351-4570-8F98-44999F8074EA}" destId="{F2F874E8-83B7-4553-B938-C076A682087C}" srcOrd="1" destOrd="0" presId="urn:microsoft.com/office/officeart/2008/layout/LinedList"/>
    <dgm:cxn modelId="{D8B9DC51-9C50-4FFF-AD1D-50405FFBD198}" type="presParOf" srcId="{F2F874E8-83B7-4553-B938-C076A682087C}" destId="{1E8A4DFE-5B0C-481D-8E1B-9A8B10C862A9}" srcOrd="0" destOrd="0" presId="urn:microsoft.com/office/officeart/2008/layout/LinedList"/>
    <dgm:cxn modelId="{D8925A02-E43E-4697-B59E-A2EA9AAE9BD5}" type="presParOf" srcId="{F2F874E8-83B7-4553-B938-C076A682087C}" destId="{AAAE3D33-8AB5-42FC-A58E-ACADCEC25ADE}" srcOrd="1" destOrd="0" presId="urn:microsoft.com/office/officeart/2008/layout/LinedList"/>
    <dgm:cxn modelId="{C2085CA1-A860-4846-8DA2-8C401E2AE1A0}" type="presParOf" srcId="{AAAE3D33-8AB5-42FC-A58E-ACADCEC25ADE}" destId="{473222F3-564C-4482-84E0-2961C55D558B}" srcOrd="0" destOrd="0" presId="urn:microsoft.com/office/officeart/2008/layout/LinedList"/>
    <dgm:cxn modelId="{F739AB0C-A177-4434-AE31-46DF772DD5F6}" type="presParOf" srcId="{AAAE3D33-8AB5-42FC-A58E-ACADCEC25ADE}" destId="{1192C4A1-465A-45E3-B6E5-E5AB0184BFB3}" srcOrd="1" destOrd="0" presId="urn:microsoft.com/office/officeart/2008/layout/LinedList"/>
    <dgm:cxn modelId="{7483CE5B-2726-42BF-B796-4236832D56A8}" type="presParOf" srcId="{AAAE3D33-8AB5-42FC-A58E-ACADCEC25ADE}" destId="{132B0E33-CEA8-401A-8322-90F20BA3EE12}" srcOrd="2" destOrd="0" presId="urn:microsoft.com/office/officeart/2008/layout/LinedList"/>
    <dgm:cxn modelId="{630DFFED-B084-435B-A6D2-991A3159D489}" type="presParOf" srcId="{F2F874E8-83B7-4553-B938-C076A682087C}" destId="{55BD8A4A-4263-4199-AACC-C194FDD61305}" srcOrd="2" destOrd="0" presId="urn:microsoft.com/office/officeart/2008/layout/LinedList"/>
    <dgm:cxn modelId="{31A26E9A-EE98-47D5-A654-70F7397D8728}" type="presParOf" srcId="{F2F874E8-83B7-4553-B938-C076A682087C}" destId="{21ADB5C4-6995-49D0-9508-3687B8B4B708}" srcOrd="3" destOrd="0" presId="urn:microsoft.com/office/officeart/2008/layout/LinedList"/>
    <dgm:cxn modelId="{34A731C0-9435-4048-B8C7-8AE8A51E0EF4}" type="presParOf" srcId="{F2F874E8-83B7-4553-B938-C076A682087C}" destId="{0D91B390-918D-406B-BA26-EDA687C23386}" srcOrd="4" destOrd="0" presId="urn:microsoft.com/office/officeart/2008/layout/LinedList"/>
    <dgm:cxn modelId="{D7777FA4-4ED4-4EEF-92CD-8F5623D24076}" type="presParOf" srcId="{0D91B390-918D-406B-BA26-EDA687C23386}" destId="{2B43B76F-BEC8-4CB6-AD81-4417083AC6B3}" srcOrd="0" destOrd="0" presId="urn:microsoft.com/office/officeart/2008/layout/LinedList"/>
    <dgm:cxn modelId="{1EC197CA-1614-4ACC-A822-B2A725CCFF9A}" type="presParOf" srcId="{0D91B390-918D-406B-BA26-EDA687C23386}" destId="{4B88BBA5-769A-429E-B92E-89568F7AF5BD}" srcOrd="1" destOrd="0" presId="urn:microsoft.com/office/officeart/2008/layout/LinedList"/>
    <dgm:cxn modelId="{5D4D812A-C91E-4914-B244-60ED1FE42087}" type="presParOf" srcId="{0D91B390-918D-406B-BA26-EDA687C23386}" destId="{D47B4F71-9CCC-49DD-93F9-4BAC54FEE436}" srcOrd="2" destOrd="0" presId="urn:microsoft.com/office/officeart/2008/layout/LinedList"/>
    <dgm:cxn modelId="{D52B13B5-7427-4FAA-BB24-BA9A380E3064}" type="presParOf" srcId="{F2F874E8-83B7-4553-B938-C076A682087C}" destId="{83637E2F-F2CA-4492-ABAF-5A33977D9731}" srcOrd="5" destOrd="0" presId="urn:microsoft.com/office/officeart/2008/layout/LinedList"/>
    <dgm:cxn modelId="{3BFF5EB1-B261-496E-9D87-7DCD6E13EAD9}" type="presParOf" srcId="{F2F874E8-83B7-4553-B938-C076A682087C}" destId="{EED8F63D-398E-4150-A1D6-76A13BCF3B0E}" srcOrd="6" destOrd="0" presId="urn:microsoft.com/office/officeart/2008/layout/LinedList"/>
    <dgm:cxn modelId="{3EA454E0-5BB1-448C-91DC-9660E09B8F9B}" type="presParOf" srcId="{F2F874E8-83B7-4553-B938-C076A682087C}" destId="{EBB1390C-7DA5-42A8-8685-B7E7FC21829A}" srcOrd="7" destOrd="0" presId="urn:microsoft.com/office/officeart/2008/layout/LinedList"/>
    <dgm:cxn modelId="{BA65701D-FC50-4653-B040-EF5541AA1342}" type="presParOf" srcId="{EBB1390C-7DA5-42A8-8685-B7E7FC21829A}" destId="{052FA094-241E-4B18-B9CA-4D6B61724EAD}" srcOrd="0" destOrd="0" presId="urn:microsoft.com/office/officeart/2008/layout/LinedList"/>
    <dgm:cxn modelId="{36C5F8E4-FB82-4389-A17F-5B273AE1AADC}" type="presParOf" srcId="{EBB1390C-7DA5-42A8-8685-B7E7FC21829A}" destId="{1BFC9E77-C297-4029-AC62-195526A96052}" srcOrd="1" destOrd="0" presId="urn:microsoft.com/office/officeart/2008/layout/LinedList"/>
    <dgm:cxn modelId="{0DD3135A-8EC3-4095-8FE8-551385787D6D}" type="presParOf" srcId="{EBB1390C-7DA5-42A8-8685-B7E7FC21829A}" destId="{7ACA9C5C-0867-4115-A5E2-6EF33B950CA7}" srcOrd="2" destOrd="0" presId="urn:microsoft.com/office/officeart/2008/layout/LinedList"/>
    <dgm:cxn modelId="{A9DC3193-2D02-4143-AFD4-89F2A280FD88}" type="presParOf" srcId="{F2F874E8-83B7-4553-B938-C076A682087C}" destId="{3782DC49-FDC1-479D-89C1-875973748D3F}" srcOrd="8" destOrd="0" presId="urn:microsoft.com/office/officeart/2008/layout/LinedList"/>
    <dgm:cxn modelId="{636776D2-AD66-475B-A1E0-CA3EBBB80998}" type="presParOf" srcId="{F2F874E8-83B7-4553-B938-C076A682087C}" destId="{E6219739-EAF7-496C-A0EA-86E3CEB39E89}" srcOrd="9" destOrd="0" presId="urn:microsoft.com/office/officeart/2008/layout/LinedList"/>
    <dgm:cxn modelId="{6C5F085E-360B-476B-ABA8-7CAA5E16FD44}" type="presParOf" srcId="{F2F874E8-83B7-4553-B938-C076A682087C}" destId="{51E74B45-421E-4C22-BD06-BED121764ECC}" srcOrd="10" destOrd="0" presId="urn:microsoft.com/office/officeart/2008/layout/LinedList"/>
    <dgm:cxn modelId="{EF848526-5C27-477A-AE69-5A36918B12C7}" type="presParOf" srcId="{51E74B45-421E-4C22-BD06-BED121764ECC}" destId="{43E26EF0-0F34-42B4-9C82-8EDF75B94765}" srcOrd="0" destOrd="0" presId="urn:microsoft.com/office/officeart/2008/layout/LinedList"/>
    <dgm:cxn modelId="{D236C7AB-2346-44A0-B896-06AE9F061F8B}" type="presParOf" srcId="{51E74B45-421E-4C22-BD06-BED121764ECC}" destId="{79B4BBE3-6C77-45DC-B49C-C54DF16003AB}" srcOrd="1" destOrd="0" presId="urn:microsoft.com/office/officeart/2008/layout/LinedList"/>
    <dgm:cxn modelId="{61DA2734-EC51-4AF7-9781-20733804DCFB}" type="presParOf" srcId="{51E74B45-421E-4C22-BD06-BED121764ECC}" destId="{059CB36A-AD9C-4AD3-A0FA-4ACB27B0C12A}" srcOrd="2" destOrd="0" presId="urn:microsoft.com/office/officeart/2008/layout/LinedList"/>
    <dgm:cxn modelId="{B4C5A5A0-D864-46F0-9A7D-8C150622C883}" type="presParOf" srcId="{F2F874E8-83B7-4553-B938-C076A682087C}" destId="{50C97615-7ED9-4EEB-9D89-809A86ACD581}" srcOrd="11" destOrd="0" presId="urn:microsoft.com/office/officeart/2008/layout/LinedList"/>
    <dgm:cxn modelId="{8D2F022A-E1C5-436F-8482-D9342618F11B}" type="presParOf" srcId="{F2F874E8-83B7-4553-B938-C076A682087C}" destId="{AF20E169-6571-4DF3-94C8-DAC5E3473F50}" srcOrd="12" destOrd="0" presId="urn:microsoft.com/office/officeart/2008/layout/LinedList"/>
    <dgm:cxn modelId="{FE4190A7-2BED-4A1B-8626-C8C88AEF300B}" type="presParOf" srcId="{F2F874E8-83B7-4553-B938-C076A682087C}" destId="{5A072931-8378-4836-AE21-FCB8C397AEA0}" srcOrd="13" destOrd="0" presId="urn:microsoft.com/office/officeart/2008/layout/LinedList"/>
    <dgm:cxn modelId="{0F3558E8-03CB-4F2F-BE4C-010E0BA56B73}" type="presParOf" srcId="{5A072931-8378-4836-AE21-FCB8C397AEA0}" destId="{310C72AD-7456-44F9-845F-E12A8F0B847B}" srcOrd="0" destOrd="0" presId="urn:microsoft.com/office/officeart/2008/layout/LinedList"/>
    <dgm:cxn modelId="{8A8D4D27-1972-44E5-B155-F9D886655D2F}" type="presParOf" srcId="{5A072931-8378-4836-AE21-FCB8C397AEA0}" destId="{7B4C76D9-0574-4027-A1C3-04A6E1FA110F}" srcOrd="1" destOrd="0" presId="urn:microsoft.com/office/officeart/2008/layout/LinedList"/>
    <dgm:cxn modelId="{9D307C3B-C96F-4A6B-ADC2-9C5CED69F302}" type="presParOf" srcId="{5A072931-8378-4836-AE21-FCB8C397AEA0}" destId="{F05E311E-9E61-4F82-8DEE-703FB216A61A}" srcOrd="2" destOrd="0" presId="urn:microsoft.com/office/officeart/2008/layout/LinedList"/>
    <dgm:cxn modelId="{740C7CED-4809-4290-BA02-635591EBF6D9}" type="presParOf" srcId="{F2F874E8-83B7-4553-B938-C076A682087C}" destId="{8CF6926B-EEF2-49BC-91D4-83DC78915423}" srcOrd="14" destOrd="0" presId="urn:microsoft.com/office/officeart/2008/layout/LinedList"/>
    <dgm:cxn modelId="{917E67D2-0769-4D79-9EF9-4C72B1A84191}" type="presParOf" srcId="{F2F874E8-83B7-4553-B938-C076A682087C}" destId="{C385B6BB-2C32-4E07-8B87-0D87C1AEB2DF}" srcOrd="15" destOrd="0" presId="urn:microsoft.com/office/officeart/2008/layout/LinedList"/>
    <dgm:cxn modelId="{51600D2A-9B3E-433A-9B48-210F2894CD0D}" type="presParOf" srcId="{F2F874E8-83B7-4553-B938-C076A682087C}" destId="{68F3CD55-6E5E-4321-BF8E-ADB9D5B3A38F}" srcOrd="16" destOrd="0" presId="urn:microsoft.com/office/officeart/2008/layout/LinedList"/>
    <dgm:cxn modelId="{1A8E8C47-6E0B-4A9A-9495-6DD4BE526376}" type="presParOf" srcId="{68F3CD55-6E5E-4321-BF8E-ADB9D5B3A38F}" destId="{607EF9A2-7372-47DA-AA3A-ADAF6B78AEB4}" srcOrd="0" destOrd="0" presId="urn:microsoft.com/office/officeart/2008/layout/LinedList"/>
    <dgm:cxn modelId="{F59E3DE8-B03E-4CD8-8877-2D9DC487C4BE}" type="presParOf" srcId="{68F3CD55-6E5E-4321-BF8E-ADB9D5B3A38F}" destId="{CFFB9878-C902-4A47-80D2-6D9FBB017E90}" srcOrd="1" destOrd="0" presId="urn:microsoft.com/office/officeart/2008/layout/LinedList"/>
    <dgm:cxn modelId="{4DE3F1AE-92A7-4BEA-8E44-7E75B183B198}" type="presParOf" srcId="{68F3CD55-6E5E-4321-BF8E-ADB9D5B3A38F}" destId="{DC515FD4-3522-4B17-A730-8F421D9D23F1}" srcOrd="2" destOrd="0" presId="urn:microsoft.com/office/officeart/2008/layout/LinedList"/>
    <dgm:cxn modelId="{AD82A6CF-B696-418E-8A61-BA0BF1A4B9A2}" type="presParOf" srcId="{F2F874E8-83B7-4553-B938-C076A682087C}" destId="{CA35DF7D-C469-4F2E-B8EC-47D694BF1ACC}" srcOrd="17" destOrd="0" presId="urn:microsoft.com/office/officeart/2008/layout/LinedList"/>
    <dgm:cxn modelId="{F90CFD61-D807-469B-A474-CF6EBA29A1D1}" type="presParOf" srcId="{F2F874E8-83B7-4553-B938-C076A682087C}" destId="{B8F9DD45-92D1-4E86-9D1D-DF243E2A1450}" srcOrd="18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8E62A17-3694-4363-A4B2-C49D161EBCE7}">
      <dsp:nvSpPr>
        <dsp:cNvPr id="0" name=""/>
        <dsp:cNvSpPr/>
      </dsp:nvSpPr>
      <dsp:spPr>
        <a:xfrm>
          <a:off x="4381500" y="2566824"/>
          <a:ext cx="2933050" cy="67931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04975"/>
              </a:lnTo>
              <a:lnTo>
                <a:pt x="2933050" y="404975"/>
              </a:lnTo>
              <a:lnTo>
                <a:pt x="2933050" y="679314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7B0D92F-768A-4332-8979-FDF56968E54B}">
      <dsp:nvSpPr>
        <dsp:cNvPr id="0" name=""/>
        <dsp:cNvSpPr/>
      </dsp:nvSpPr>
      <dsp:spPr>
        <a:xfrm>
          <a:off x="4267958" y="2566824"/>
          <a:ext cx="113541" cy="679314"/>
        </a:xfrm>
        <a:custGeom>
          <a:avLst/>
          <a:gdLst/>
          <a:ahLst/>
          <a:cxnLst/>
          <a:rect l="0" t="0" r="0" b="0"/>
          <a:pathLst>
            <a:path>
              <a:moveTo>
                <a:pt x="113541" y="0"/>
              </a:moveTo>
              <a:lnTo>
                <a:pt x="113541" y="404975"/>
              </a:lnTo>
              <a:lnTo>
                <a:pt x="0" y="404975"/>
              </a:lnTo>
              <a:lnTo>
                <a:pt x="0" y="679314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B184CB5-91C4-4E3F-A19D-E5DEEBA603CB}">
      <dsp:nvSpPr>
        <dsp:cNvPr id="0" name=""/>
        <dsp:cNvSpPr/>
      </dsp:nvSpPr>
      <dsp:spPr>
        <a:xfrm>
          <a:off x="1221365" y="2566824"/>
          <a:ext cx="3160134" cy="679314"/>
        </a:xfrm>
        <a:custGeom>
          <a:avLst/>
          <a:gdLst/>
          <a:ahLst/>
          <a:cxnLst/>
          <a:rect l="0" t="0" r="0" b="0"/>
          <a:pathLst>
            <a:path>
              <a:moveTo>
                <a:pt x="3160134" y="0"/>
              </a:moveTo>
              <a:lnTo>
                <a:pt x="3160134" y="404975"/>
              </a:lnTo>
              <a:lnTo>
                <a:pt x="0" y="404975"/>
              </a:lnTo>
              <a:lnTo>
                <a:pt x="0" y="679314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611CCD-0111-4200-8BC2-9F5E3972F8B9}">
      <dsp:nvSpPr>
        <dsp:cNvPr id="0" name=""/>
        <dsp:cNvSpPr/>
      </dsp:nvSpPr>
      <dsp:spPr>
        <a:xfrm>
          <a:off x="876299" y="1391087"/>
          <a:ext cx="7010400" cy="1175736"/>
        </a:xfrm>
        <a:prstGeom prst="rect">
          <a:avLst/>
        </a:prstGeom>
        <a:solidFill>
          <a:srgbClr val="FFC000"/>
        </a:solidFill>
        <a:ln w="76200" cap="flat" cmpd="sng" algn="ctr">
          <a:solidFill>
            <a:srgbClr val="FF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165909" numCol="1" spcCol="1270" anchor="ctr" anchorCtr="0">
          <a:noAutofit/>
        </a:bodyPr>
        <a:lstStyle/>
        <a:p>
          <a:pPr lvl="0" algn="ctr" defTabSz="2400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5400" b="1" kern="1200" dirty="0" err="1" smtClean="0">
              <a:solidFill>
                <a:srgbClr val="002060"/>
              </a:solidFill>
              <a:latin typeface="Comic Sans MS" pitchFamily="66" charset="0"/>
            </a:rPr>
            <a:t>Mesin</a:t>
          </a:r>
          <a:r>
            <a:rPr lang="en-US" sz="5400" b="1" kern="1200" dirty="0" smtClean="0">
              <a:solidFill>
                <a:srgbClr val="002060"/>
              </a:solidFill>
              <a:latin typeface="Comic Sans MS" pitchFamily="66" charset="0"/>
            </a:rPr>
            <a:t> </a:t>
          </a:r>
          <a:r>
            <a:rPr lang="en-US" sz="5400" b="1" kern="1200" dirty="0" err="1" smtClean="0">
              <a:solidFill>
                <a:srgbClr val="002060"/>
              </a:solidFill>
              <a:latin typeface="Comic Sans MS" pitchFamily="66" charset="0"/>
            </a:rPr>
            <a:t>Bubut</a:t>
          </a:r>
          <a:r>
            <a:rPr lang="en-US" sz="5400" b="1" kern="1200" dirty="0" smtClean="0">
              <a:solidFill>
                <a:srgbClr val="002060"/>
              </a:solidFill>
              <a:latin typeface="Comic Sans MS" pitchFamily="66" charset="0"/>
            </a:rPr>
            <a:t> Modern</a:t>
          </a:r>
          <a:endParaRPr lang="en-US" sz="5400" b="1" kern="1200" dirty="0">
            <a:solidFill>
              <a:srgbClr val="002060"/>
            </a:solidFill>
            <a:latin typeface="Comic Sans MS" pitchFamily="66" charset="0"/>
          </a:endParaRPr>
        </a:p>
      </dsp:txBody>
      <dsp:txXfrm>
        <a:off x="876299" y="1391087"/>
        <a:ext cx="7010400" cy="1175736"/>
      </dsp:txXfrm>
    </dsp:sp>
    <dsp:sp modelId="{1BA7D51E-2139-493E-8670-EA3EE3B673AB}">
      <dsp:nvSpPr>
        <dsp:cNvPr id="0" name=""/>
        <dsp:cNvSpPr/>
      </dsp:nvSpPr>
      <dsp:spPr>
        <a:xfrm>
          <a:off x="3348245" y="2305549"/>
          <a:ext cx="2747759" cy="391912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0800" tIns="12700" rIns="508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>
              <a:solidFill>
                <a:srgbClr val="002060"/>
              </a:solidFill>
              <a:latin typeface="Comic Sans MS" pitchFamily="66" charset="0"/>
            </a:rPr>
            <a:t>EMCO CMZ MASTER </a:t>
          </a:r>
          <a:endParaRPr lang="en-US" sz="2000" b="1" kern="1200" dirty="0">
            <a:solidFill>
              <a:srgbClr val="002060"/>
            </a:solidFill>
            <a:latin typeface="Comic Sans MS" pitchFamily="66" charset="0"/>
          </a:endParaRPr>
        </a:p>
      </dsp:txBody>
      <dsp:txXfrm>
        <a:off x="3348245" y="2305549"/>
        <a:ext cx="2747759" cy="391912"/>
      </dsp:txXfrm>
    </dsp:sp>
    <dsp:sp modelId="{4C83F493-0F0F-4561-A5D5-0B280EB630D7}">
      <dsp:nvSpPr>
        <dsp:cNvPr id="0" name=""/>
        <dsp:cNvSpPr/>
      </dsp:nvSpPr>
      <dsp:spPr>
        <a:xfrm>
          <a:off x="85949" y="3246138"/>
          <a:ext cx="2270832" cy="1175736"/>
        </a:xfrm>
        <a:prstGeom prst="rect">
          <a:avLst/>
        </a:prstGeom>
        <a:solidFill>
          <a:srgbClr val="FFC000"/>
        </a:solidFill>
        <a:ln w="76200" cap="flat" cmpd="sng" algn="ctr">
          <a:solidFill>
            <a:srgbClr val="FF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909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600" b="1" kern="1200" dirty="0" err="1" smtClean="0">
              <a:solidFill>
                <a:srgbClr val="002060"/>
              </a:solidFill>
              <a:latin typeface="Comic Sans MS" pitchFamily="66" charset="0"/>
            </a:rPr>
            <a:t>Bagian</a:t>
          </a:r>
          <a:r>
            <a:rPr lang="en-US" sz="2600" b="1" kern="1200" dirty="0" smtClean="0">
              <a:solidFill>
                <a:srgbClr val="002060"/>
              </a:solidFill>
              <a:latin typeface="Comic Sans MS" pitchFamily="66" charset="0"/>
            </a:rPr>
            <a:t> </a:t>
          </a:r>
          <a:r>
            <a:rPr lang="en-US" sz="2600" b="1" kern="1200" dirty="0" err="1" smtClean="0">
              <a:solidFill>
                <a:srgbClr val="002060"/>
              </a:solidFill>
              <a:latin typeface="Comic Sans MS" pitchFamily="66" charset="0"/>
            </a:rPr>
            <a:t>Utama</a:t>
          </a:r>
          <a:r>
            <a:rPr lang="en-US" sz="2600" b="1" kern="1200" dirty="0" smtClean="0">
              <a:solidFill>
                <a:srgbClr val="002060"/>
              </a:solidFill>
              <a:latin typeface="Comic Sans MS" pitchFamily="66" charset="0"/>
            </a:rPr>
            <a:t> </a:t>
          </a:r>
          <a:r>
            <a:rPr lang="en-US" sz="2600" b="1" kern="1200" dirty="0" err="1" smtClean="0">
              <a:solidFill>
                <a:srgbClr val="002060"/>
              </a:solidFill>
              <a:latin typeface="Comic Sans MS" pitchFamily="66" charset="0"/>
            </a:rPr>
            <a:t>Mesin</a:t>
          </a:r>
          <a:r>
            <a:rPr lang="en-US" sz="2600" b="1" kern="1200" dirty="0" smtClean="0">
              <a:solidFill>
                <a:srgbClr val="002060"/>
              </a:solidFill>
              <a:latin typeface="Comic Sans MS" pitchFamily="66" charset="0"/>
            </a:rPr>
            <a:t> </a:t>
          </a:r>
          <a:r>
            <a:rPr lang="en-US" sz="2600" b="1" kern="1200" dirty="0" err="1" smtClean="0">
              <a:solidFill>
                <a:srgbClr val="002060"/>
              </a:solidFill>
              <a:latin typeface="Comic Sans MS" pitchFamily="66" charset="0"/>
            </a:rPr>
            <a:t>Bubut</a:t>
          </a:r>
          <a:endParaRPr lang="en-US" sz="2600" b="1" kern="1200" dirty="0">
            <a:solidFill>
              <a:srgbClr val="002060"/>
            </a:solidFill>
            <a:latin typeface="Comic Sans MS" pitchFamily="66" charset="0"/>
          </a:endParaRPr>
        </a:p>
      </dsp:txBody>
      <dsp:txXfrm>
        <a:off x="85949" y="3246138"/>
        <a:ext cx="2270832" cy="1175736"/>
      </dsp:txXfrm>
    </dsp:sp>
    <dsp:sp modelId="{704CD924-D6C4-4D30-8697-19BA80EB79CC}">
      <dsp:nvSpPr>
        <dsp:cNvPr id="0" name=""/>
        <dsp:cNvSpPr/>
      </dsp:nvSpPr>
      <dsp:spPr>
        <a:xfrm>
          <a:off x="540116" y="4160600"/>
          <a:ext cx="2043749" cy="391912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5880" tIns="13970" rIns="55880" bIns="1397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200" kern="1200" dirty="0">
            <a:solidFill>
              <a:srgbClr val="002060"/>
            </a:solidFill>
            <a:latin typeface="Comic Sans MS" pitchFamily="66" charset="0"/>
          </a:endParaRPr>
        </a:p>
      </dsp:txBody>
      <dsp:txXfrm>
        <a:off x="540116" y="4160600"/>
        <a:ext cx="2043749" cy="391912"/>
      </dsp:txXfrm>
    </dsp:sp>
    <dsp:sp modelId="{35579A19-A174-428D-963D-D6A85B3E1A77}">
      <dsp:nvSpPr>
        <dsp:cNvPr id="0" name=""/>
        <dsp:cNvSpPr/>
      </dsp:nvSpPr>
      <dsp:spPr>
        <a:xfrm>
          <a:off x="3132542" y="3246138"/>
          <a:ext cx="2270832" cy="1175736"/>
        </a:xfrm>
        <a:prstGeom prst="rect">
          <a:avLst/>
        </a:prstGeom>
        <a:solidFill>
          <a:srgbClr val="FFC000"/>
        </a:solidFill>
        <a:ln w="76200" cap="flat" cmpd="sng" algn="ctr">
          <a:solidFill>
            <a:srgbClr val="FF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909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600" b="1" kern="1200" dirty="0" err="1" smtClean="0">
              <a:solidFill>
                <a:srgbClr val="002060"/>
              </a:solidFill>
              <a:latin typeface="Comic Sans MS" pitchFamily="66" charset="0"/>
            </a:rPr>
            <a:t>Perawatan</a:t>
          </a:r>
          <a:endParaRPr lang="en-US" sz="2600" b="1" kern="1200" dirty="0">
            <a:solidFill>
              <a:srgbClr val="002060"/>
            </a:solidFill>
            <a:latin typeface="Comic Sans MS" pitchFamily="66" charset="0"/>
          </a:endParaRPr>
        </a:p>
      </dsp:txBody>
      <dsp:txXfrm>
        <a:off x="3132542" y="3246138"/>
        <a:ext cx="2270832" cy="1175736"/>
      </dsp:txXfrm>
    </dsp:sp>
    <dsp:sp modelId="{10220828-9013-48E0-9C4B-9E886647E466}">
      <dsp:nvSpPr>
        <dsp:cNvPr id="0" name=""/>
        <dsp:cNvSpPr/>
      </dsp:nvSpPr>
      <dsp:spPr>
        <a:xfrm>
          <a:off x="3586708" y="4160600"/>
          <a:ext cx="2043749" cy="391912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5880" tIns="13970" rIns="55880" bIns="13970" numCol="1" spcCol="1270" anchor="ctr" anchorCtr="0">
          <a:noAutofit/>
        </a:bodyPr>
        <a:lstStyle/>
        <a:p>
          <a:pPr lvl="0" algn="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200" kern="1200">
            <a:solidFill>
              <a:srgbClr val="002060"/>
            </a:solidFill>
            <a:latin typeface="Comic Sans MS" pitchFamily="66" charset="0"/>
          </a:endParaRPr>
        </a:p>
      </dsp:txBody>
      <dsp:txXfrm>
        <a:off x="3586708" y="4160600"/>
        <a:ext cx="2043749" cy="391912"/>
      </dsp:txXfrm>
    </dsp:sp>
    <dsp:sp modelId="{49B74531-DF9F-4240-9DEB-FCA589605146}">
      <dsp:nvSpPr>
        <dsp:cNvPr id="0" name=""/>
        <dsp:cNvSpPr/>
      </dsp:nvSpPr>
      <dsp:spPr>
        <a:xfrm>
          <a:off x="6179134" y="3246138"/>
          <a:ext cx="2270832" cy="1175736"/>
        </a:xfrm>
        <a:prstGeom prst="rect">
          <a:avLst/>
        </a:prstGeom>
        <a:solidFill>
          <a:srgbClr val="FFC000"/>
        </a:solidFill>
        <a:ln w="76200" cap="flat" cmpd="sng" algn="ctr">
          <a:solidFill>
            <a:srgbClr val="FF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909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600" b="1" kern="1200" dirty="0" err="1" smtClean="0">
              <a:solidFill>
                <a:srgbClr val="002060"/>
              </a:solidFill>
              <a:latin typeface="Comic Sans MS" pitchFamily="66" charset="0"/>
            </a:rPr>
            <a:t>Pengoperasian</a:t>
          </a:r>
          <a:endParaRPr lang="en-US" sz="2600" b="1" kern="1200" dirty="0">
            <a:solidFill>
              <a:srgbClr val="002060"/>
            </a:solidFill>
            <a:latin typeface="Comic Sans MS" pitchFamily="66" charset="0"/>
          </a:endParaRPr>
        </a:p>
      </dsp:txBody>
      <dsp:txXfrm>
        <a:off x="6179134" y="3246138"/>
        <a:ext cx="2270832" cy="1175736"/>
      </dsp:txXfrm>
    </dsp:sp>
    <dsp:sp modelId="{3AFE38ED-01D1-4D0B-B115-AB886F7ABDBF}">
      <dsp:nvSpPr>
        <dsp:cNvPr id="0" name=""/>
        <dsp:cNvSpPr/>
      </dsp:nvSpPr>
      <dsp:spPr>
        <a:xfrm>
          <a:off x="6633301" y="4160600"/>
          <a:ext cx="2043749" cy="391912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5880" tIns="13970" rIns="55880" bIns="13970" numCol="1" spcCol="1270" anchor="ctr" anchorCtr="0">
          <a:noAutofit/>
        </a:bodyPr>
        <a:lstStyle/>
        <a:p>
          <a:pPr lvl="0" algn="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200" kern="1200">
            <a:solidFill>
              <a:srgbClr val="002060"/>
            </a:solidFill>
            <a:latin typeface="Comic Sans MS" pitchFamily="66" charset="0"/>
          </a:endParaRPr>
        </a:p>
      </dsp:txBody>
      <dsp:txXfrm>
        <a:off x="6633301" y="4160600"/>
        <a:ext cx="2043749" cy="39191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22E9187-BE2F-4AED-AA6A-59FA925CE17C}">
      <dsp:nvSpPr>
        <dsp:cNvPr id="0" name=""/>
        <dsp:cNvSpPr/>
      </dsp:nvSpPr>
      <dsp:spPr>
        <a:xfrm>
          <a:off x="0" y="0"/>
          <a:ext cx="8763000" cy="0"/>
        </a:xfrm>
        <a:prstGeom prst="lin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25A30F4-F5E9-4D05-9AC6-97254BDB62AD}">
      <dsp:nvSpPr>
        <dsp:cNvPr id="0" name=""/>
        <dsp:cNvSpPr/>
      </dsp:nvSpPr>
      <dsp:spPr>
        <a:xfrm>
          <a:off x="0" y="0"/>
          <a:ext cx="1752600" cy="6324600"/>
        </a:xfrm>
        <a:prstGeom prst="rect">
          <a:avLst/>
        </a:prstGeom>
        <a:solidFill>
          <a:srgbClr val="FF0000"/>
        </a:solidFill>
        <a:ln w="76200" cmpd="sng">
          <a:solidFill>
            <a:srgbClr val="FFFF00"/>
          </a:solidFill>
          <a:prstDash val="solid"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4780" tIns="144780" rIns="144780" bIns="144780" numCol="1" spcCol="1270" anchor="ctr" anchorCtr="1">
          <a:noAutofit/>
        </a:bodyPr>
        <a:lstStyle/>
        <a:p>
          <a:pPr lvl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800" kern="1200" dirty="0" err="1" smtClean="0">
              <a:solidFill>
                <a:schemeClr val="bg1"/>
              </a:solidFill>
              <a:latin typeface="Comic Sans MS" pitchFamily="66" charset="0"/>
            </a:rPr>
            <a:t>Bagian</a:t>
          </a:r>
          <a:r>
            <a:rPr lang="en-US" sz="3800" kern="1200" dirty="0" smtClean="0">
              <a:solidFill>
                <a:schemeClr val="bg1"/>
              </a:solidFill>
              <a:latin typeface="Comic Sans MS" pitchFamily="66" charset="0"/>
            </a:rPr>
            <a:t> </a:t>
          </a:r>
          <a:r>
            <a:rPr lang="en-US" sz="3800" kern="1200" dirty="0" err="1" smtClean="0">
              <a:solidFill>
                <a:schemeClr val="bg1"/>
              </a:solidFill>
              <a:latin typeface="Comic Sans MS" pitchFamily="66" charset="0"/>
            </a:rPr>
            <a:t>Utama</a:t>
          </a:r>
          <a:r>
            <a:rPr lang="en-US" sz="3800" kern="1200" dirty="0" smtClean="0">
              <a:solidFill>
                <a:schemeClr val="bg1"/>
              </a:solidFill>
              <a:latin typeface="Comic Sans MS" pitchFamily="66" charset="0"/>
            </a:rPr>
            <a:t> </a:t>
          </a:r>
          <a:r>
            <a:rPr lang="en-US" sz="3800" kern="1200" dirty="0" err="1" smtClean="0">
              <a:solidFill>
                <a:schemeClr val="bg1"/>
              </a:solidFill>
              <a:latin typeface="Comic Sans MS" pitchFamily="66" charset="0"/>
            </a:rPr>
            <a:t>Mesin</a:t>
          </a:r>
          <a:r>
            <a:rPr lang="en-US" sz="3800" kern="1200" dirty="0" smtClean="0">
              <a:solidFill>
                <a:schemeClr val="bg1"/>
              </a:solidFill>
              <a:latin typeface="Comic Sans MS" pitchFamily="66" charset="0"/>
            </a:rPr>
            <a:t> </a:t>
          </a:r>
          <a:r>
            <a:rPr lang="en-US" sz="3800" kern="1200" dirty="0" err="1" smtClean="0">
              <a:solidFill>
                <a:schemeClr val="bg1"/>
              </a:solidFill>
              <a:latin typeface="Comic Sans MS" pitchFamily="66" charset="0"/>
            </a:rPr>
            <a:t>Bubut</a:t>
          </a:r>
          <a:endParaRPr lang="en-US" sz="3800" kern="1200" dirty="0">
            <a:solidFill>
              <a:schemeClr val="bg1"/>
            </a:solidFill>
            <a:latin typeface="Comic Sans MS" pitchFamily="66" charset="0"/>
          </a:endParaRPr>
        </a:p>
      </dsp:txBody>
      <dsp:txXfrm>
        <a:off x="0" y="0"/>
        <a:ext cx="1752600" cy="6324600"/>
      </dsp:txXfrm>
    </dsp:sp>
    <dsp:sp modelId="{1192C4A1-465A-45E3-B6E5-E5AB0184BFB3}">
      <dsp:nvSpPr>
        <dsp:cNvPr id="0" name=""/>
        <dsp:cNvSpPr/>
      </dsp:nvSpPr>
      <dsp:spPr>
        <a:xfrm>
          <a:off x="1884045" y="49796"/>
          <a:ext cx="6878955" cy="995939"/>
        </a:xfrm>
        <a:prstGeom prst="rect">
          <a:avLst/>
        </a:prstGeom>
        <a:solidFill>
          <a:srgbClr val="FF0000"/>
        </a:solidFill>
        <a:ln w="76200" cmpd="sng">
          <a:solidFill>
            <a:srgbClr val="FFFF00"/>
          </a:solidFill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0020" tIns="160020" rIns="160020" bIns="160020" numCol="1" spcCol="1270" anchor="t" anchorCtr="0">
          <a:noAutofit/>
        </a:bodyPr>
        <a:lstStyle/>
        <a:p>
          <a:pPr lvl="0" algn="l" defTabSz="1866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200" b="1" kern="1200" dirty="0" smtClean="0">
              <a:solidFill>
                <a:schemeClr val="bg1"/>
              </a:solidFill>
              <a:latin typeface="Comic Sans MS" pitchFamily="66" charset="0"/>
            </a:rPr>
            <a:t>1. Head Stock</a:t>
          </a:r>
          <a:endParaRPr lang="en-US" sz="4200" b="1" kern="1200" dirty="0">
            <a:solidFill>
              <a:schemeClr val="bg1"/>
            </a:solidFill>
            <a:latin typeface="Comic Sans MS" pitchFamily="66" charset="0"/>
          </a:endParaRPr>
        </a:p>
      </dsp:txBody>
      <dsp:txXfrm>
        <a:off x="1884045" y="49796"/>
        <a:ext cx="6878955" cy="995939"/>
      </dsp:txXfrm>
    </dsp:sp>
    <dsp:sp modelId="{55BD8A4A-4263-4199-AACC-C194FDD61305}">
      <dsp:nvSpPr>
        <dsp:cNvPr id="0" name=""/>
        <dsp:cNvSpPr/>
      </dsp:nvSpPr>
      <dsp:spPr>
        <a:xfrm>
          <a:off x="1752600" y="1045736"/>
          <a:ext cx="7010400" cy="0"/>
        </a:xfrm>
        <a:prstGeom prst="lin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3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B88BBA5-769A-429E-B92E-89568F7AF5BD}">
      <dsp:nvSpPr>
        <dsp:cNvPr id="0" name=""/>
        <dsp:cNvSpPr/>
      </dsp:nvSpPr>
      <dsp:spPr>
        <a:xfrm>
          <a:off x="1884045" y="1095533"/>
          <a:ext cx="6878955" cy="995939"/>
        </a:xfrm>
        <a:prstGeom prst="rect">
          <a:avLst/>
        </a:prstGeom>
        <a:solidFill>
          <a:srgbClr val="FF0000"/>
        </a:solidFill>
        <a:ln w="76200" cmpd="sng">
          <a:solidFill>
            <a:srgbClr val="FFFF00"/>
          </a:solidFill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0020" tIns="160020" rIns="160020" bIns="160020" numCol="1" spcCol="1270" anchor="t" anchorCtr="0">
          <a:noAutofit/>
        </a:bodyPr>
        <a:lstStyle/>
        <a:p>
          <a:pPr lvl="0" algn="l" defTabSz="1866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200" b="1" kern="1200" dirty="0" smtClean="0">
              <a:solidFill>
                <a:schemeClr val="bg1"/>
              </a:solidFill>
              <a:latin typeface="Comic Sans MS" pitchFamily="66" charset="0"/>
            </a:rPr>
            <a:t>2. Carriage</a:t>
          </a:r>
          <a:endParaRPr lang="en-US" sz="4200" b="1" kern="1200" dirty="0">
            <a:solidFill>
              <a:schemeClr val="bg1"/>
            </a:solidFill>
            <a:latin typeface="Comic Sans MS" pitchFamily="66" charset="0"/>
          </a:endParaRPr>
        </a:p>
      </dsp:txBody>
      <dsp:txXfrm>
        <a:off x="1884045" y="1095533"/>
        <a:ext cx="6878955" cy="995939"/>
      </dsp:txXfrm>
    </dsp:sp>
    <dsp:sp modelId="{83637E2F-F2CA-4492-ABAF-5A33977D9731}">
      <dsp:nvSpPr>
        <dsp:cNvPr id="0" name=""/>
        <dsp:cNvSpPr/>
      </dsp:nvSpPr>
      <dsp:spPr>
        <a:xfrm>
          <a:off x="1752600" y="2091472"/>
          <a:ext cx="7010400" cy="0"/>
        </a:xfrm>
        <a:prstGeom prst="lin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3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BFC9E77-C297-4029-AC62-195526A96052}">
      <dsp:nvSpPr>
        <dsp:cNvPr id="0" name=""/>
        <dsp:cNvSpPr/>
      </dsp:nvSpPr>
      <dsp:spPr>
        <a:xfrm>
          <a:off x="1884045" y="2141269"/>
          <a:ext cx="6878955" cy="995939"/>
        </a:xfrm>
        <a:prstGeom prst="rect">
          <a:avLst/>
        </a:prstGeom>
        <a:solidFill>
          <a:srgbClr val="FF0000"/>
        </a:solidFill>
        <a:ln w="76200" cmpd="sng">
          <a:solidFill>
            <a:srgbClr val="FFFF00"/>
          </a:solidFill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0020" tIns="160020" rIns="160020" bIns="160020" numCol="1" spcCol="1270" anchor="t" anchorCtr="0">
          <a:noAutofit/>
        </a:bodyPr>
        <a:lstStyle/>
        <a:p>
          <a:pPr lvl="0" algn="l" defTabSz="1866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200" b="1" kern="1200" dirty="0" smtClean="0">
              <a:solidFill>
                <a:schemeClr val="bg1"/>
              </a:solidFill>
              <a:latin typeface="Comic Sans MS" pitchFamily="66" charset="0"/>
            </a:rPr>
            <a:t>3. Tail Stock</a:t>
          </a:r>
          <a:endParaRPr lang="en-US" sz="4200" b="1" kern="1200" dirty="0">
            <a:solidFill>
              <a:schemeClr val="bg1"/>
            </a:solidFill>
            <a:latin typeface="Comic Sans MS" pitchFamily="66" charset="0"/>
          </a:endParaRPr>
        </a:p>
      </dsp:txBody>
      <dsp:txXfrm>
        <a:off x="1884045" y="2141269"/>
        <a:ext cx="6878955" cy="995939"/>
      </dsp:txXfrm>
    </dsp:sp>
    <dsp:sp modelId="{3782DC49-FDC1-479D-89C1-875973748D3F}">
      <dsp:nvSpPr>
        <dsp:cNvPr id="0" name=""/>
        <dsp:cNvSpPr/>
      </dsp:nvSpPr>
      <dsp:spPr>
        <a:xfrm>
          <a:off x="1752600" y="3137208"/>
          <a:ext cx="7010400" cy="0"/>
        </a:xfrm>
        <a:prstGeom prst="lin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3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9B4BBE3-6C77-45DC-B49C-C54DF16003AB}">
      <dsp:nvSpPr>
        <dsp:cNvPr id="0" name=""/>
        <dsp:cNvSpPr/>
      </dsp:nvSpPr>
      <dsp:spPr>
        <a:xfrm>
          <a:off x="1884045" y="3187005"/>
          <a:ext cx="6878955" cy="995939"/>
        </a:xfrm>
        <a:prstGeom prst="rect">
          <a:avLst/>
        </a:prstGeom>
        <a:solidFill>
          <a:srgbClr val="FF0000"/>
        </a:solidFill>
        <a:ln w="76200" cmpd="sng">
          <a:solidFill>
            <a:srgbClr val="FFFF00"/>
          </a:solidFill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0020" tIns="160020" rIns="160020" bIns="160020" numCol="1" spcCol="1270" anchor="t" anchorCtr="0">
          <a:noAutofit/>
        </a:bodyPr>
        <a:lstStyle/>
        <a:p>
          <a:pPr lvl="0" algn="l" defTabSz="1866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200" b="1" kern="1200" dirty="0" smtClean="0">
              <a:solidFill>
                <a:schemeClr val="bg1"/>
              </a:solidFill>
              <a:latin typeface="Comic Sans MS" pitchFamily="66" charset="0"/>
            </a:rPr>
            <a:t>4. Lathe Bed</a:t>
          </a:r>
          <a:endParaRPr lang="en-US" sz="4200" b="1" kern="1200" dirty="0">
            <a:solidFill>
              <a:schemeClr val="bg1"/>
            </a:solidFill>
            <a:latin typeface="Comic Sans MS" pitchFamily="66" charset="0"/>
          </a:endParaRPr>
        </a:p>
      </dsp:txBody>
      <dsp:txXfrm>
        <a:off x="1884045" y="3187005"/>
        <a:ext cx="6878955" cy="995939"/>
      </dsp:txXfrm>
    </dsp:sp>
    <dsp:sp modelId="{50C97615-7ED9-4EEB-9D89-809A86ACD581}">
      <dsp:nvSpPr>
        <dsp:cNvPr id="0" name=""/>
        <dsp:cNvSpPr/>
      </dsp:nvSpPr>
      <dsp:spPr>
        <a:xfrm>
          <a:off x="1752600" y="4182944"/>
          <a:ext cx="7010400" cy="0"/>
        </a:xfrm>
        <a:prstGeom prst="lin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3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B4C76D9-0574-4027-A1C3-04A6E1FA110F}">
      <dsp:nvSpPr>
        <dsp:cNvPr id="0" name=""/>
        <dsp:cNvSpPr/>
      </dsp:nvSpPr>
      <dsp:spPr>
        <a:xfrm>
          <a:off x="1884045" y="4232741"/>
          <a:ext cx="6878955" cy="995939"/>
        </a:xfrm>
        <a:prstGeom prst="rect">
          <a:avLst/>
        </a:prstGeom>
        <a:solidFill>
          <a:srgbClr val="FF0000"/>
        </a:solidFill>
        <a:ln w="76200" cmpd="sng">
          <a:solidFill>
            <a:srgbClr val="FFFF00"/>
          </a:solidFill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0020" tIns="160020" rIns="160020" bIns="160020" numCol="1" spcCol="1270" anchor="t" anchorCtr="0">
          <a:noAutofit/>
        </a:bodyPr>
        <a:lstStyle/>
        <a:p>
          <a:pPr lvl="0" algn="l" defTabSz="1866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200" b="1" kern="1200" dirty="0" smtClean="0">
              <a:solidFill>
                <a:schemeClr val="bg1"/>
              </a:solidFill>
              <a:latin typeface="Comic Sans MS" pitchFamily="66" charset="0"/>
            </a:rPr>
            <a:t>5. Feed Gear</a:t>
          </a:r>
          <a:endParaRPr lang="en-US" sz="4200" b="1" kern="1200" dirty="0">
            <a:solidFill>
              <a:schemeClr val="bg1"/>
            </a:solidFill>
            <a:latin typeface="Comic Sans MS" pitchFamily="66" charset="0"/>
          </a:endParaRPr>
        </a:p>
      </dsp:txBody>
      <dsp:txXfrm>
        <a:off x="1884045" y="4232741"/>
        <a:ext cx="6878955" cy="995939"/>
      </dsp:txXfrm>
    </dsp:sp>
    <dsp:sp modelId="{8CF6926B-EEF2-49BC-91D4-83DC78915423}">
      <dsp:nvSpPr>
        <dsp:cNvPr id="0" name=""/>
        <dsp:cNvSpPr/>
      </dsp:nvSpPr>
      <dsp:spPr>
        <a:xfrm>
          <a:off x="1752600" y="5228680"/>
          <a:ext cx="7010400" cy="0"/>
        </a:xfrm>
        <a:prstGeom prst="lin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3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FFB9878-C902-4A47-80D2-6D9FBB017E90}">
      <dsp:nvSpPr>
        <dsp:cNvPr id="0" name=""/>
        <dsp:cNvSpPr/>
      </dsp:nvSpPr>
      <dsp:spPr>
        <a:xfrm>
          <a:off x="1884045" y="5278477"/>
          <a:ext cx="6878955" cy="995939"/>
        </a:xfrm>
        <a:prstGeom prst="rect">
          <a:avLst/>
        </a:prstGeom>
        <a:solidFill>
          <a:srgbClr val="FF0000"/>
        </a:solidFill>
        <a:ln w="76200" cmpd="sng">
          <a:solidFill>
            <a:srgbClr val="FFFF00"/>
          </a:solidFill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0020" tIns="160020" rIns="160020" bIns="160020" numCol="1" spcCol="1270" anchor="t" anchorCtr="0">
          <a:noAutofit/>
        </a:bodyPr>
        <a:lstStyle/>
        <a:p>
          <a:pPr lvl="0" algn="l" defTabSz="1866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200" b="1" kern="1200" dirty="0" smtClean="0">
              <a:solidFill>
                <a:schemeClr val="bg1"/>
              </a:solidFill>
              <a:latin typeface="Comic Sans MS" pitchFamily="66" charset="0"/>
            </a:rPr>
            <a:t>6. Feed Gear Drive</a:t>
          </a:r>
          <a:endParaRPr lang="en-US" sz="4200" b="1" kern="1200" dirty="0">
            <a:solidFill>
              <a:schemeClr val="bg1"/>
            </a:solidFill>
            <a:latin typeface="Comic Sans MS" pitchFamily="66" charset="0"/>
          </a:endParaRPr>
        </a:p>
      </dsp:txBody>
      <dsp:txXfrm>
        <a:off x="1884045" y="5278477"/>
        <a:ext cx="6878955" cy="995939"/>
      </dsp:txXfrm>
    </dsp:sp>
    <dsp:sp modelId="{CA35DF7D-C469-4F2E-B8EC-47D694BF1ACC}">
      <dsp:nvSpPr>
        <dsp:cNvPr id="0" name=""/>
        <dsp:cNvSpPr/>
      </dsp:nvSpPr>
      <dsp:spPr>
        <a:xfrm>
          <a:off x="1752600" y="6274417"/>
          <a:ext cx="7010400" cy="0"/>
        </a:xfrm>
        <a:prstGeom prst="lin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3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NameandTitleOrganizationalChart">
  <dgm:title val=""/>
  <dgm:desc val=""/>
  <dgm:catLst>
    <dgm:cat type="hierarchy" pri="125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 fact="0.9"/>
                  <dgm:constr type="l" for="ch" forName="titleText1" refType="w" fact="0.2"/>
                  <dgm:constr type="t" for="ch" forName="titleText1" refType="h" fact="0.7"/>
                  <dgm:constr type="w" for="ch" forName="titleText1" refType="w" fact="0.9"/>
                  <dgm:constr type="h" for="ch" forName="titleText1" refType="h" fact="0.3"/>
                  <dgm:constr type="primFontSz" for="des" forName="titleText1" refType="primFontSz" refFor="des" refForName="rootText1" op="lte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 fact="0.9"/>
                  <dgm:constr type="l" for="ch" forName="titleText1" refType="w" fact="0.2"/>
                  <dgm:constr type="t" for="ch" forName="titleText1" refType="h" fact="0.7"/>
                  <dgm:constr type="w" for="ch" forName="titleText1" refType="w" fact="0.9"/>
                  <dgm:constr type="h" for="ch" forName="titleText1" refType="h" fact="0.3"/>
                  <dgm:constr type="primFontSz" for="des" forName="titleText1" refType="primFontSz" refFor="des" refForName="rootText1" op="lte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 fact="0.9"/>
                  <dgm:constr type="l" for="ch" forName="titleText1" refType="w" fact="0.2"/>
                  <dgm:constr type="t" for="ch" forName="titleText1" refType="h" fact="0.7"/>
                  <dgm:constr type="w" for="ch" forName="titleText1" refType="w" fact="0.9"/>
                  <dgm:constr type="h" for="ch" forName="titleText1" refType="h" fact="0.3"/>
                  <dgm:constr type="primFontSz" for="des" forName="titleText1" refType="primFontSz" refFor="des" refForName="rootText1" op="lte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 fact="0.9"/>
                  <dgm:constr type="l" for="ch" forName="titleText1" refType="w" fact="0.2"/>
                  <dgm:constr type="t" for="ch" forName="titleText1" refType="h" fact="0.7"/>
                  <dgm:constr type="w" for="ch" forName="titleText1" refType="w" fact="0.9"/>
                  <dgm:constr type="h" for="ch" forName="titleText1" refType="h" fact="0.3"/>
                  <dgm:constr type="primFontSz" for="des" forName="titleText1" refType="primFontSz" refFor="des" refForName="rootText1" op="lte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Max/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h" fact="0.4"/>
              </dgm:constrLst>
              <dgm:ruleLst>
                <dgm:rule type="primFontSz" val="5" fact="NaN" max="NaN"/>
              </dgm:ruleLst>
            </dgm:layoutNode>
            <dgm:layoutNode name="titleText1" styleLbl="fgAcc0">
              <dgm:varLst>
                <dgm:chMax val="0"/>
                <dgm:chPref val="0"/>
              </dgm:varLst>
              <dgm:alg type="tx">
                <dgm:param type="parTxLTRAlign" val="r"/>
              </dgm:alg>
              <dgm:shape xmlns:r="http://schemas.openxmlformats.org/officeDocument/2006/relationships" type="rect" r:blip="">
                <dgm:adjLst/>
              </dgm:shape>
              <dgm:presOf axis="followSib" ptType="sibTrans" hideLastTrans="0" cnt="1"/>
              <dgm:constrLst>
                <dgm:constr type="primFontSz" val="65"/>
                <dgm:constr type="lMarg" refType="primFontSz" fact="0.2"/>
                <dgm:constr type="rMarg" refType="primFontSz" fact="0.2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1" func="var" arg="hierBranch" op="equ" val="hang">
                    <dgm:layoutNode name="Name42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3">
                    <dgm:layoutNode name="Name44">
                      <dgm:choose name="Name45">
                        <dgm:if name="Name46" axis="self" func="depth" op="lte" val="2">
                          <dgm:choose name="Name47">
                            <dgm:if name="Name4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4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0">
                          <dgm:choose name="Name51">
                            <dgm:if name="Name52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3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54">
                  <dgm:if name="Name55" func="var" arg="hierBranch" op="equ" val="l">
                    <dgm:choose name="Name56">
                      <dgm:if name="Name57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58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59" func="var" arg="hierBranch" op="equ" val="r">
                    <dgm:choose name="Name60">
                      <dgm:if name="Name61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2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3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64" func="var" arg="hierBranch" op="equ" val="init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else name="Name65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66">
                    <dgm:if name="Name67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 fact="0.9"/>
                        <dgm:constr type="l" for="ch" forName="titleText2" refType="w" fact="0.2"/>
                        <dgm:constr type="t" for="ch" forName="titleText2" refType="h" fact="0.7"/>
                        <dgm:constr type="w" for="ch" forName="titleText2" refType="w" fact="0.9"/>
                        <dgm:constr type="h" for="ch" forName="titleText2" refType="h" fact="0.3"/>
                        <dgm:constr type="primFontSz" for="des" forName="titleText2" refType="primFontSz" refFor="des" refForName="rootText1" op="lte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68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 fact="0.9"/>
                        <dgm:constr type="l" for="ch" forName="titleText2" refType="w" fact="0.2"/>
                        <dgm:constr type="t" for="ch" forName="titleText2" refType="h" fact="0.7"/>
                        <dgm:constr type="w" for="ch" forName="titleText2" refType="w" fact="0.9"/>
                        <dgm:constr type="h" for="ch" forName="titleText2" refType="h" fact="0.3"/>
                        <dgm:constr type="primFontSz" for="des" forName="titleText2" refType="primFontSz" refFor="des" refForName="rootText1" op="lte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69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 fact="0.9"/>
                        <dgm:constr type="l" for="ch" forName="titleText2" refType="w" fact="0.2"/>
                        <dgm:constr type="t" for="ch" forName="titleText2" refType="h" fact="0.7"/>
                        <dgm:constr type="w" for="ch" forName="titleText2" refType="w" fact="0.9"/>
                        <dgm:constr type="h" for="ch" forName="titleText2" refType="h" fact="0.3"/>
                        <dgm:constr type="primFontSz" for="des" forName="titleText2" refType="primFontSz" refFor="des" refForName="rootText1" op="lte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70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 fact="0.9"/>
                        <dgm:constr type="l" for="ch" forName="titleText2" refType="w" fact="0.2"/>
                        <dgm:constr type="t" for="ch" forName="titleText2" refType="h" fact="0.7"/>
                        <dgm:constr type="w" for="ch" forName="titleText2" refType="w" fact="0.9"/>
                        <dgm:constr type="h" for="ch" forName="titleText2" refType="h" fact="0.3"/>
                        <dgm:constr type="primFontSz" for="des" forName="titleText2" refType="primFontSz" refFor="des" refForName="rootText1" op="lte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 styleLbl="node1">
                    <dgm:varLst>
                      <dgm:chMax/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h" fact="0.4"/>
                    </dgm:constrLst>
                    <dgm:ruleLst>
                      <dgm:rule type="primFontSz" val="5" fact="NaN" max="NaN"/>
                    </dgm:ruleLst>
                  </dgm:layoutNode>
                  <dgm:layoutNode name="titleText2" styleLbl="fgAcc1">
                    <dgm:varLst>
                      <dgm:chMax val="0"/>
                      <dgm:chPref val="0"/>
                    </dgm:varLst>
                    <dgm:alg type="tx">
                      <dgm:param type="parTxLTRAlign" val="r"/>
                    </dgm:alg>
                    <dgm:shape xmlns:r="http://schemas.openxmlformats.org/officeDocument/2006/relationships" type="rect" r:blip="">
                      <dgm:adjLst/>
                    </dgm:shape>
                    <dgm:presOf axis="followSib" ptType="sibTrans" hideLastTrans="0" cnt="1"/>
                    <dgm:constrLst>
                      <dgm:constr type="primFontSz" val="65"/>
                      <dgm:constr type="lMarg" refType="primFontSz" fact="0.2"/>
                      <dgm:constr type="rMarg" refType="primFontSz" fact="0.2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71">
                    <dgm:if name="Name72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73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74" func="var" arg="hierBranch" op="equ" val="hang">
                      <dgm:choose name="Name75">
                        <dgm:if name="Name76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77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78" func="var" arg="hierBranch" op="equ" val="std">
                      <dgm:choose name="Name79">
                        <dgm:if name="Name80" func="var" arg="dir" op="equ" val="norm">
                          <dgm:alg type="hierChild"/>
                        </dgm:if>
                        <dgm:else name="Name81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82" func="var" arg="hierBranch" op="equ" val="init">
                      <dgm:choose name="Name83">
                        <dgm:if name="Name84" func="var" arg="dir" op="equ" val="norm">
                          <dgm:alg type="hierChild"/>
                        </dgm:if>
                        <dgm:else name="Name85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else name="Name86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87" ref="rep2a"/>
                </dgm:layoutNode>
                <dgm:layoutNode name="hierChild5">
                  <dgm:choose name="Name88">
                    <dgm:if name="Name89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90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91" ref="rep2b"/>
                </dgm:layoutNode>
              </dgm:layoutNode>
            </dgm:forEach>
          </dgm:layoutNode>
          <dgm:layoutNode name="hierChild3">
            <dgm:choose name="Name92">
              <dgm:if name="Name93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94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95" axis="precedSib" ptType="parTrans" st="-1" cnt="1">
                <dgm:layoutNode name="Name96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97">
                  <dgm:if name="Name98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99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00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01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02" func="var" arg="hierBranch" op="equ" val="init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else name="Name103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04">
                    <dgm:if name="Name105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 fact="0.9"/>
                        <dgm:constr type="l" for="ch" forName="titleText3" refType="w" fact="0.2"/>
                        <dgm:constr type="t" for="ch" forName="titleText3" refType="h" fact="0.7"/>
                        <dgm:constr type="w" for="ch" forName="titleText3" refType="w" fact="0.9"/>
                        <dgm:constr type="h" for="ch" forName="titleText3" refType="h" fact="0.3"/>
                        <dgm:constr type="primFontSz" for="des" forName="titleText3" refType="primFontSz" refFor="des" refForName="rootText3" op="lte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06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 fact="0.9"/>
                        <dgm:constr type="l" for="ch" forName="titleText3" refType="w" fact="0.2"/>
                        <dgm:constr type="t" for="ch" forName="titleText3" refType="h" fact="0.7"/>
                        <dgm:constr type="w" for="ch" forName="titleText3" refType="w" fact="0.9"/>
                        <dgm:constr type="h" for="ch" forName="titleText3" refType="h" fact="0.3"/>
                        <dgm:constr type="primFontSz" for="des" forName="titleText3" refType="primFontSz" refFor="des" refForName="rootText3" op="lte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07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 fact="0.9"/>
                        <dgm:constr type="l" for="ch" forName="titleText3" refType="w" fact="0.2"/>
                        <dgm:constr type="t" for="ch" forName="titleText3" refType="h" fact="0.7"/>
                        <dgm:constr type="w" for="ch" forName="titleText3" refType="w" fact="0.9"/>
                        <dgm:constr type="h" for="ch" forName="titleText3" refType="h" fact="0.3"/>
                        <dgm:constr type="primFontSz" for="des" forName="titleText3" refType="primFontSz" refFor="des" refForName="rootText3" op="lte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08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 fact="0.9"/>
                        <dgm:constr type="l" for="ch" forName="titleText3" refType="w" fact="0.2"/>
                        <dgm:constr type="t" for="ch" forName="titleText3" refType="h" fact="0.7"/>
                        <dgm:constr type="w" for="ch" forName="titleText3" refType="w" fact="0.9"/>
                        <dgm:constr type="h" for="ch" forName="titleText3" refType="h" fact="0.3"/>
                        <dgm:constr type="primFontSz" for="des" forName="titleText3" refType="primFontSz" refFor="des" refForName="rootText3" op="lte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 styleLbl="asst1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h" fact="0.4"/>
                    </dgm:constrLst>
                    <dgm:ruleLst>
                      <dgm:rule type="primFontSz" val="5" fact="NaN" max="NaN"/>
                    </dgm:ruleLst>
                  </dgm:layoutNode>
                  <dgm:layoutNode name="titleText3" styleLbl="fgAcc2">
                    <dgm:varLst>
                      <dgm:chMax val="0"/>
                      <dgm:chPref val="0"/>
                    </dgm:varLst>
                    <dgm:alg type="tx">
                      <dgm:param type="parTxLTRAlign" val="r"/>
                    </dgm:alg>
                    <dgm:shape xmlns:r="http://schemas.openxmlformats.org/officeDocument/2006/relationships" type="rect" r:blip="">
                      <dgm:adjLst/>
                    </dgm:shape>
                    <dgm:presOf axis="followSib" ptType="sibTrans" hideLastTrans="0" cnt="1"/>
                    <dgm:constrLst>
                      <dgm:constr type="primFontSz" val="65"/>
                      <dgm:constr type="lMarg" refType="primFontSz" fact="0.2"/>
                      <dgm:constr type="rMarg" refType="primFontSz" fact="0.2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09">
                    <dgm:if name="Name110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11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12" func="var" arg="hierBranch" op="equ" val="hang">
                      <dgm:choose name="Name113">
                        <dgm:if name="Name114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15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16" func="var" arg="hierBranch" op="equ" val="std">
                      <dgm:choose name="Name117">
                        <dgm:if name="Name118" func="var" arg="dir" op="equ" val="norm">
                          <dgm:alg type="hierChild"/>
                        </dgm:if>
                        <dgm:else name="Name119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20" func="var" arg="hierBranch" op="equ" val="init">
                      <dgm:alg type="hierChild"/>
                    </dgm:if>
                    <dgm:else name="Name12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22" ref="rep2a"/>
                </dgm:layoutNode>
                <dgm:layoutNode name="hierChild7">
                  <dgm:choose name="Name123">
                    <dgm:if name="Name12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2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26" ref="rep2b"/>
                </dgm:layoutNode>
              </dgm:layoutNode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288B8DF-24AD-4F40-BBFC-89725AEAF415}" type="datetimeFigureOut">
              <a:rPr lang="en-US" smtClean="0"/>
              <a:pPr/>
              <a:t>10/26/2011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2352DE-026B-4B56-8316-D39959E3BD6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896294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CD9D4B4-0EC2-42AE-ABEC-26842DCC58CF}" type="datetimeFigureOut">
              <a:rPr lang="en-US" smtClean="0"/>
              <a:pPr/>
              <a:t>10/26/2011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91105E4-9E70-4B8C-B294-1B0219D9996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765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5286600"/>
            <a:ext cx="7772400" cy="860425"/>
          </a:xfrm>
        </p:spPr>
        <p:txBody>
          <a:bodyPr anchor="b" anchorCtr="0"/>
          <a:lstStyle>
            <a:lvl1pPr algn="r">
              <a:defRPr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61600" y="6005400"/>
            <a:ext cx="7753800" cy="1752600"/>
          </a:xfrm>
        </p:spPr>
        <p:txBody>
          <a:bodyPr>
            <a:normAutofit/>
          </a:bodyPr>
          <a:lstStyle>
            <a:lvl1pPr marL="0" indent="0" algn="r">
              <a:buNone/>
              <a:defRPr sz="2400">
                <a:solidFill>
                  <a:schemeClr val="tx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105400" y="6541800"/>
            <a:ext cx="2895600" cy="365125"/>
          </a:xfrm>
          <a:prstGeom prst="rect">
            <a:avLst/>
          </a:prstGeom>
        </p:spPr>
        <p:txBody>
          <a:bodyPr/>
          <a:lstStyle>
            <a:lvl1pPr algn="ctr">
              <a:defRPr sz="1000">
                <a:solidFill>
                  <a:schemeClr val="bg2"/>
                </a:solidFill>
                <a:latin typeface="Segoe UI" pitchFamily="34" charset="0"/>
                <a:cs typeface="Segoe UI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" y="6477000"/>
            <a:ext cx="2133600" cy="365125"/>
          </a:xfrm>
          <a:prstGeom prst="rect">
            <a:avLst/>
          </a:prstGeom>
        </p:spPr>
        <p:txBody>
          <a:bodyPr/>
          <a:lstStyle>
            <a:lvl1pPr algn="l">
              <a:defRPr sz="1600" b="1">
                <a:solidFill>
                  <a:schemeClr val="bg2"/>
                </a:solidFill>
                <a:latin typeface="Segoe UI" pitchFamily="34" charset="0"/>
                <a:cs typeface="Segoe UI" pitchFamily="34" charset="0"/>
              </a:defRPr>
            </a:lvl1pPr>
          </a:lstStyle>
          <a:p>
            <a:fld id="{81582BD6-FC20-4557-852B-8433F8572D3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447800"/>
            <a:ext cx="5111750" cy="46783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1752600"/>
            <a:ext cx="2855913" cy="4373563"/>
          </a:xfrm>
        </p:spPr>
        <p:txBody>
          <a:bodyPr/>
          <a:lstStyle>
            <a:lvl1pPr marL="0" indent="0">
              <a:lnSpc>
                <a:spcPts val="1600"/>
              </a:lnSpc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609600" y="733200"/>
            <a:ext cx="8229600" cy="63976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9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631200" y="1219200"/>
            <a:ext cx="8153400" cy="457200"/>
          </a:xfrm>
        </p:spPr>
        <p:txBody>
          <a:bodyPr>
            <a:normAutofit/>
          </a:bodyPr>
          <a:lstStyle>
            <a:lvl1pPr>
              <a:buFontTx/>
              <a:buNone/>
              <a:defRPr sz="24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105400" y="6541800"/>
            <a:ext cx="2895600" cy="365125"/>
          </a:xfrm>
          <a:prstGeom prst="rect">
            <a:avLst/>
          </a:prstGeom>
        </p:spPr>
        <p:txBody>
          <a:bodyPr/>
          <a:lstStyle>
            <a:lvl1pPr algn="ctr">
              <a:defRPr sz="1000">
                <a:solidFill>
                  <a:schemeClr val="bg2"/>
                </a:solidFill>
                <a:latin typeface="Segoe UI" pitchFamily="34" charset="0"/>
                <a:cs typeface="Segoe UI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" y="6477000"/>
            <a:ext cx="2133600" cy="365125"/>
          </a:xfrm>
          <a:prstGeom prst="rect">
            <a:avLst/>
          </a:prstGeom>
        </p:spPr>
        <p:txBody>
          <a:bodyPr/>
          <a:lstStyle>
            <a:lvl1pPr algn="l">
              <a:defRPr sz="1600" b="1">
                <a:solidFill>
                  <a:schemeClr val="bg2"/>
                </a:solidFill>
                <a:latin typeface="Segoe UI" pitchFamily="34" charset="0"/>
                <a:cs typeface="Segoe UI" pitchFamily="34" charset="0"/>
              </a:defRPr>
            </a:lvl1pPr>
          </a:lstStyle>
          <a:p>
            <a:fld id="{81582BD6-FC20-4557-852B-8433F8572D3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19600" y="5181600"/>
            <a:ext cx="3962400" cy="338138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381000"/>
            <a:ext cx="9144000" cy="4724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419600" y="5486400"/>
            <a:ext cx="3962400" cy="804862"/>
          </a:xfrm>
        </p:spPr>
        <p:txBody>
          <a:bodyPr>
            <a:normAutofit/>
          </a:bodyPr>
          <a:lstStyle>
            <a:lvl1pPr marL="0" indent="0">
              <a:lnSpc>
                <a:spcPts val="1400"/>
              </a:lnSpc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105400" y="6541800"/>
            <a:ext cx="2895600" cy="365125"/>
          </a:xfrm>
          <a:prstGeom prst="rect">
            <a:avLst/>
          </a:prstGeom>
        </p:spPr>
        <p:txBody>
          <a:bodyPr/>
          <a:lstStyle>
            <a:lvl1pPr algn="ctr">
              <a:defRPr sz="1000">
                <a:solidFill>
                  <a:schemeClr val="bg2"/>
                </a:solidFill>
                <a:latin typeface="Segoe UI" pitchFamily="34" charset="0"/>
                <a:cs typeface="Segoe UI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" y="6477000"/>
            <a:ext cx="2133600" cy="365125"/>
          </a:xfrm>
          <a:prstGeom prst="rect">
            <a:avLst/>
          </a:prstGeom>
        </p:spPr>
        <p:txBody>
          <a:bodyPr/>
          <a:lstStyle>
            <a:lvl1pPr algn="l">
              <a:defRPr sz="1600" b="1">
                <a:solidFill>
                  <a:schemeClr val="bg2"/>
                </a:solidFill>
                <a:latin typeface="Segoe UI" pitchFamily="34" charset="0"/>
                <a:cs typeface="Segoe UI" pitchFamily="34" charset="0"/>
              </a:defRPr>
            </a:lvl1pPr>
          </a:lstStyle>
          <a:p>
            <a:fld id="{81582BD6-FC20-4557-852B-8433F8572D3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733200"/>
            <a:ext cx="8229600" cy="63976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752600"/>
            <a:ext cx="8229600" cy="4373563"/>
          </a:xfrm>
        </p:spPr>
        <p:txBody>
          <a:bodyPr/>
          <a:lstStyle>
            <a:lvl1pPr marL="0" indent="0">
              <a:lnSpc>
                <a:spcPts val="2600"/>
              </a:lnSpc>
              <a:buFontTx/>
              <a:buNone/>
              <a:defRPr sz="2800" b="1"/>
            </a:lvl1pPr>
            <a:lvl2pPr marL="684213" indent="-227013">
              <a:lnSpc>
                <a:spcPts val="2600"/>
              </a:lnSpc>
              <a:defRPr sz="2400"/>
            </a:lvl2pPr>
            <a:lvl3pPr marL="1087438" indent="-173038">
              <a:lnSpc>
                <a:spcPts val="2600"/>
              </a:lnSpc>
              <a:defRPr sz="2000"/>
            </a:lvl3pPr>
            <a:lvl4pPr marL="1541463" indent="-169863">
              <a:lnSpc>
                <a:spcPts val="2600"/>
              </a:lnSpc>
              <a:defRPr sz="1600"/>
            </a:lvl4pPr>
            <a:lvl5pPr marL="2001838" indent="-173038">
              <a:lnSpc>
                <a:spcPts val="2600"/>
              </a:lnSpc>
              <a:defRPr sz="14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631200" y="1219200"/>
            <a:ext cx="8153400" cy="457200"/>
          </a:xfrm>
        </p:spPr>
        <p:txBody>
          <a:bodyPr>
            <a:normAutofit/>
          </a:bodyPr>
          <a:lstStyle>
            <a:lvl1pPr>
              <a:buFontTx/>
              <a:buNone/>
              <a:defRPr sz="24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105400" y="6541800"/>
            <a:ext cx="2895600" cy="365125"/>
          </a:xfrm>
          <a:prstGeom prst="rect">
            <a:avLst/>
          </a:prstGeom>
        </p:spPr>
        <p:txBody>
          <a:bodyPr/>
          <a:lstStyle>
            <a:lvl1pPr algn="ctr">
              <a:defRPr sz="1000">
                <a:solidFill>
                  <a:schemeClr val="bg2"/>
                </a:solidFill>
                <a:latin typeface="Segoe UI" pitchFamily="34" charset="0"/>
                <a:cs typeface="Segoe UI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" y="6477000"/>
            <a:ext cx="2133600" cy="365125"/>
          </a:xfrm>
          <a:prstGeom prst="rect">
            <a:avLst/>
          </a:prstGeom>
        </p:spPr>
        <p:txBody>
          <a:bodyPr/>
          <a:lstStyle>
            <a:lvl1pPr algn="l">
              <a:defRPr sz="1600" b="1">
                <a:solidFill>
                  <a:schemeClr val="bg2"/>
                </a:solidFill>
                <a:latin typeface="Segoe UI" pitchFamily="34" charset="0"/>
                <a:cs typeface="Segoe UI" pitchFamily="34" charset="0"/>
              </a:defRPr>
            </a:lvl1pPr>
          </a:lstStyle>
          <a:p>
            <a:fld id="{81582BD6-FC20-4557-852B-8433F8572D3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/Summa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1582BD6-FC20-4557-852B-8433F8572D3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5"/>
          </p:nvPr>
        </p:nvSpPr>
        <p:spPr>
          <a:xfrm>
            <a:off x="1981200" y="1981200"/>
            <a:ext cx="6629400" cy="838200"/>
          </a:xfrm>
        </p:spPr>
        <p:txBody>
          <a:bodyPr>
            <a:normAutofit/>
          </a:bodyPr>
          <a:lstStyle>
            <a:lvl1pPr marL="57150" indent="0">
              <a:buFontTx/>
              <a:buNone/>
              <a:defRPr sz="2400" baseline="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609600" y="762000"/>
            <a:ext cx="8229600" cy="63976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631200" y="1248000"/>
            <a:ext cx="8153400" cy="457200"/>
          </a:xfrm>
        </p:spPr>
        <p:txBody>
          <a:bodyPr>
            <a:normAutofit/>
          </a:bodyPr>
          <a:lstStyle>
            <a:lvl1pPr>
              <a:buFontTx/>
              <a:buNone/>
              <a:defRPr sz="24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871787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1371600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bg2">
                    <a:lumMod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105400" y="6541800"/>
            <a:ext cx="2895600" cy="365125"/>
          </a:xfrm>
          <a:prstGeom prst="rect">
            <a:avLst/>
          </a:prstGeom>
        </p:spPr>
        <p:txBody>
          <a:bodyPr/>
          <a:lstStyle>
            <a:lvl1pPr algn="ctr">
              <a:defRPr sz="1000">
                <a:solidFill>
                  <a:schemeClr val="bg2"/>
                </a:solidFill>
                <a:latin typeface="Segoe UI" pitchFamily="34" charset="0"/>
                <a:cs typeface="Segoe UI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" y="6477000"/>
            <a:ext cx="2133600" cy="365125"/>
          </a:xfrm>
          <a:prstGeom prst="rect">
            <a:avLst/>
          </a:prstGeom>
        </p:spPr>
        <p:txBody>
          <a:bodyPr/>
          <a:lstStyle>
            <a:lvl1pPr algn="l">
              <a:defRPr sz="1600" b="1">
                <a:solidFill>
                  <a:schemeClr val="bg2"/>
                </a:solidFill>
                <a:latin typeface="Segoe UI" pitchFamily="34" charset="0"/>
                <a:cs typeface="Segoe UI" pitchFamily="34" charset="0"/>
              </a:defRPr>
            </a:lvl1pPr>
          </a:lstStyle>
          <a:p>
            <a:fld id="{81582BD6-FC20-4557-852B-8433F8572D3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52600"/>
            <a:ext cx="4038600" cy="43735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52600"/>
            <a:ext cx="4038600" cy="43735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09600" y="809400"/>
            <a:ext cx="8229600" cy="63976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6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631200" y="1295400"/>
            <a:ext cx="8153400" cy="457200"/>
          </a:xfrm>
        </p:spPr>
        <p:txBody>
          <a:bodyPr>
            <a:normAutofit/>
          </a:bodyPr>
          <a:lstStyle>
            <a:lvl1pPr>
              <a:buFontTx/>
              <a:buNone/>
              <a:defRPr sz="24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105400" y="6541800"/>
            <a:ext cx="2895600" cy="365125"/>
          </a:xfrm>
          <a:prstGeom prst="rect">
            <a:avLst/>
          </a:prstGeom>
        </p:spPr>
        <p:txBody>
          <a:bodyPr/>
          <a:lstStyle>
            <a:lvl1pPr algn="ctr">
              <a:defRPr sz="1000">
                <a:solidFill>
                  <a:schemeClr val="bg2"/>
                </a:solidFill>
                <a:latin typeface="Segoe UI" pitchFamily="34" charset="0"/>
                <a:cs typeface="Segoe UI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" y="6477000"/>
            <a:ext cx="2133600" cy="365125"/>
          </a:xfrm>
          <a:prstGeom prst="rect">
            <a:avLst/>
          </a:prstGeom>
        </p:spPr>
        <p:txBody>
          <a:bodyPr/>
          <a:lstStyle>
            <a:lvl1pPr algn="l">
              <a:defRPr sz="1600" b="1">
                <a:solidFill>
                  <a:schemeClr val="bg2"/>
                </a:solidFill>
                <a:latin typeface="Segoe UI" pitchFamily="34" charset="0"/>
                <a:cs typeface="Segoe UI" pitchFamily="34" charset="0"/>
              </a:defRPr>
            </a:lvl1pPr>
          </a:lstStyle>
          <a:p>
            <a:fld id="{81582BD6-FC20-4557-852B-8433F8572D3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1582BD6-FC20-4557-852B-8433F8572D3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52601"/>
            <a:ext cx="2362200" cy="1524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2971800" y="1752601"/>
            <a:ext cx="5715000" cy="1524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609600" y="733200"/>
            <a:ext cx="8229600" cy="63976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631200" y="1219200"/>
            <a:ext cx="8153400" cy="457200"/>
          </a:xfrm>
        </p:spPr>
        <p:txBody>
          <a:bodyPr>
            <a:normAutofit/>
          </a:bodyPr>
          <a:lstStyle>
            <a:lvl1pPr>
              <a:buFontTx/>
              <a:buNone/>
              <a:defRPr sz="24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Content Placeholder 2"/>
          <p:cNvSpPr>
            <a:spLocks noGrp="1"/>
          </p:cNvSpPr>
          <p:nvPr>
            <p:ph sz="half" idx="14"/>
          </p:nvPr>
        </p:nvSpPr>
        <p:spPr>
          <a:xfrm>
            <a:off x="457200" y="3352800"/>
            <a:ext cx="2362200" cy="1524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Content Placeholder 3"/>
          <p:cNvSpPr>
            <a:spLocks noGrp="1"/>
          </p:cNvSpPr>
          <p:nvPr>
            <p:ph sz="half" idx="15"/>
          </p:nvPr>
        </p:nvSpPr>
        <p:spPr>
          <a:xfrm>
            <a:off x="2971800" y="3352800"/>
            <a:ext cx="5715000" cy="1524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1582BD6-FC20-4557-852B-8433F8572D3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609600" y="809400"/>
            <a:ext cx="8229600" cy="63976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631200" y="1295400"/>
            <a:ext cx="8153400" cy="457200"/>
          </a:xfrm>
        </p:spPr>
        <p:txBody>
          <a:bodyPr>
            <a:normAutofit/>
          </a:bodyPr>
          <a:lstStyle>
            <a:lvl1pPr>
              <a:buFontTx/>
              <a:buNone/>
              <a:defRPr sz="24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Content Placeholder 2"/>
          <p:cNvSpPr>
            <a:spLocks noGrp="1"/>
          </p:cNvSpPr>
          <p:nvPr>
            <p:ph sz="half" idx="1"/>
          </p:nvPr>
        </p:nvSpPr>
        <p:spPr>
          <a:xfrm>
            <a:off x="457200" y="3581400"/>
            <a:ext cx="2743200" cy="2544763"/>
          </a:xfrm>
        </p:spPr>
        <p:txBody>
          <a:bodyPr lIns="274320" tIns="0" rIns="182880">
            <a:normAutofit/>
          </a:bodyPr>
          <a:lstStyle>
            <a:lvl1pPr>
              <a:lnSpc>
                <a:spcPts val="2000"/>
              </a:lnSpc>
              <a:defRPr sz="1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Content Placeholder 3"/>
          <p:cNvSpPr>
            <a:spLocks noGrp="1"/>
          </p:cNvSpPr>
          <p:nvPr>
            <p:ph sz="half" idx="2"/>
          </p:nvPr>
        </p:nvSpPr>
        <p:spPr>
          <a:xfrm>
            <a:off x="3238500" y="3581400"/>
            <a:ext cx="2743200" cy="2544763"/>
          </a:xfrm>
        </p:spPr>
        <p:txBody>
          <a:bodyPr lIns="274320" tIns="0" rIns="182880">
            <a:normAutofit/>
          </a:bodyPr>
          <a:lstStyle>
            <a:lvl1pPr>
              <a:lnSpc>
                <a:spcPts val="2000"/>
              </a:lnSpc>
              <a:defRPr sz="1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Content Placeholder 3"/>
          <p:cNvSpPr>
            <a:spLocks noGrp="1"/>
          </p:cNvSpPr>
          <p:nvPr>
            <p:ph sz="half" idx="14"/>
          </p:nvPr>
        </p:nvSpPr>
        <p:spPr>
          <a:xfrm>
            <a:off x="6019800" y="3581400"/>
            <a:ext cx="2743200" cy="2544763"/>
          </a:xfrm>
        </p:spPr>
        <p:txBody>
          <a:bodyPr lIns="274320" tIns="0" rIns="182880">
            <a:normAutofit/>
          </a:bodyPr>
          <a:lstStyle>
            <a:lvl1pPr>
              <a:lnSpc>
                <a:spcPts val="2000"/>
              </a:lnSpc>
              <a:defRPr sz="1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13" name="Straight Connector 12"/>
          <p:cNvCxnSpPr>
            <a:endCxn id="9" idx="3"/>
          </p:cNvCxnSpPr>
          <p:nvPr userDrawn="1"/>
        </p:nvCxnSpPr>
        <p:spPr>
          <a:xfrm rot="5400000">
            <a:off x="1650603" y="3303191"/>
            <a:ext cx="3100388" cy="794"/>
          </a:xfrm>
          <a:prstGeom prst="line">
            <a:avLst/>
          </a:prstGeom>
          <a:ln w="25400">
            <a:solidFill>
              <a:schemeClr val="accent4">
                <a:lumMod val="75000"/>
                <a:alpha val="22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 userDrawn="1"/>
        </p:nvCxnSpPr>
        <p:spPr>
          <a:xfrm rot="5400000">
            <a:off x="3963591" y="3809602"/>
            <a:ext cx="4114007" cy="1588"/>
          </a:xfrm>
          <a:prstGeom prst="line">
            <a:avLst/>
          </a:prstGeom>
          <a:ln w="25400">
            <a:solidFill>
              <a:schemeClr val="accent4">
                <a:lumMod val="75000"/>
                <a:alpha val="22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Content Placeholder 2"/>
          <p:cNvSpPr>
            <a:spLocks noGrp="1"/>
          </p:cNvSpPr>
          <p:nvPr>
            <p:ph sz="half" idx="15"/>
          </p:nvPr>
        </p:nvSpPr>
        <p:spPr>
          <a:xfrm>
            <a:off x="457200" y="1752600"/>
            <a:ext cx="2743200" cy="17065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Content Placeholder 3"/>
          <p:cNvSpPr>
            <a:spLocks noGrp="1"/>
          </p:cNvSpPr>
          <p:nvPr>
            <p:ph sz="half" idx="16"/>
          </p:nvPr>
        </p:nvSpPr>
        <p:spPr>
          <a:xfrm>
            <a:off x="3238500" y="1752600"/>
            <a:ext cx="2743200" cy="17065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7" name="Content Placeholder 3"/>
          <p:cNvSpPr>
            <a:spLocks noGrp="1"/>
          </p:cNvSpPr>
          <p:nvPr>
            <p:ph sz="half" idx="17"/>
          </p:nvPr>
        </p:nvSpPr>
        <p:spPr>
          <a:xfrm>
            <a:off x="6019800" y="1752600"/>
            <a:ext cx="2743200" cy="17065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4040188" cy="304801"/>
          </a:xfrm>
          <a:solidFill>
            <a:schemeClr val="accent5">
              <a:lumMod val="20000"/>
              <a:lumOff val="80000"/>
              <a:alpha val="39000"/>
            </a:schemeClr>
          </a:solidFill>
        </p:spPr>
        <p:txBody>
          <a:bodyPr tIns="320040" anchor="b">
            <a:noAutofit/>
          </a:bodyPr>
          <a:lstStyle>
            <a:lvl1pPr marL="0" indent="0">
              <a:buNone/>
              <a:defRPr sz="1800" b="1" cap="all" baseline="0">
                <a:solidFill>
                  <a:schemeClr val="tx2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057400"/>
            <a:ext cx="4040188" cy="4068763"/>
          </a:xfrm>
        </p:spPr>
        <p:txBody>
          <a:bodyPr/>
          <a:lstStyle>
            <a:lvl1pPr>
              <a:lnSpc>
                <a:spcPct val="100000"/>
              </a:lnSpc>
              <a:defRPr sz="2000"/>
            </a:lvl1pPr>
            <a:lvl2pPr>
              <a:lnSpc>
                <a:spcPct val="100000"/>
              </a:lnSpc>
              <a:defRPr sz="2000"/>
            </a:lvl2pPr>
            <a:lvl3pPr>
              <a:lnSpc>
                <a:spcPct val="100000"/>
              </a:lnSpc>
              <a:defRPr sz="1800"/>
            </a:lvl3pPr>
            <a:lvl4pPr>
              <a:lnSpc>
                <a:spcPct val="100000"/>
              </a:lnSpc>
              <a:defRPr sz="1600"/>
            </a:lvl4pPr>
            <a:lvl5pPr>
              <a:lnSpc>
                <a:spcPct val="100000"/>
              </a:lnSpc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057400"/>
            <a:ext cx="4041775" cy="4068763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2" name="Text Placeholder 2"/>
          <p:cNvSpPr>
            <a:spLocks noGrp="1"/>
          </p:cNvSpPr>
          <p:nvPr>
            <p:ph type="body" idx="12"/>
          </p:nvPr>
        </p:nvSpPr>
        <p:spPr>
          <a:xfrm>
            <a:off x="4648200" y="1752601"/>
            <a:ext cx="4040188" cy="304801"/>
          </a:xfrm>
          <a:solidFill>
            <a:schemeClr val="accent5">
              <a:lumMod val="20000"/>
              <a:lumOff val="80000"/>
              <a:alpha val="39000"/>
            </a:schemeClr>
          </a:solidFill>
        </p:spPr>
        <p:txBody>
          <a:bodyPr tIns="320040" anchor="b">
            <a:noAutofit/>
          </a:bodyPr>
          <a:lstStyle>
            <a:lvl1pPr marL="0" indent="0">
              <a:buNone/>
              <a:defRPr sz="1800" b="1" cap="all" baseline="0">
                <a:solidFill>
                  <a:schemeClr val="tx2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609600" y="733200"/>
            <a:ext cx="8229600" cy="63976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631200" y="1219200"/>
            <a:ext cx="8153400" cy="457200"/>
          </a:xfrm>
        </p:spPr>
        <p:txBody>
          <a:bodyPr>
            <a:normAutofit/>
          </a:bodyPr>
          <a:lstStyle>
            <a:lvl1pPr>
              <a:buFontTx/>
              <a:buNone/>
              <a:defRPr sz="24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105400" y="6541800"/>
            <a:ext cx="2895600" cy="365125"/>
          </a:xfrm>
          <a:prstGeom prst="rect">
            <a:avLst/>
          </a:prstGeom>
        </p:spPr>
        <p:txBody>
          <a:bodyPr/>
          <a:lstStyle>
            <a:lvl1pPr algn="ctr">
              <a:defRPr sz="1000">
                <a:solidFill>
                  <a:schemeClr val="bg2"/>
                </a:solidFill>
                <a:latin typeface="Segoe UI" pitchFamily="34" charset="0"/>
                <a:cs typeface="Segoe UI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6" name="Slide Number Placeholder 5"/>
          <p:cNvSpPr>
            <a:spLocks noGrp="1"/>
          </p:cNvSpPr>
          <p:nvPr>
            <p:ph type="sldNum" sz="quarter" idx="14"/>
          </p:nvPr>
        </p:nvSpPr>
        <p:spPr>
          <a:xfrm>
            <a:off x="76200" y="6477000"/>
            <a:ext cx="2133600" cy="365125"/>
          </a:xfrm>
          <a:prstGeom prst="rect">
            <a:avLst/>
          </a:prstGeom>
        </p:spPr>
        <p:txBody>
          <a:bodyPr/>
          <a:lstStyle>
            <a:lvl1pPr algn="l">
              <a:defRPr sz="1600" b="1">
                <a:solidFill>
                  <a:schemeClr val="bg2"/>
                </a:solidFill>
                <a:latin typeface="Segoe UI" pitchFamily="34" charset="0"/>
                <a:cs typeface="Segoe UI" pitchFamily="34" charset="0"/>
              </a:defRPr>
            </a:lvl1pPr>
          </a:lstStyle>
          <a:p>
            <a:fld id="{81582BD6-FC20-4557-852B-8433F8572D3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609600" y="733200"/>
            <a:ext cx="8229600" cy="63976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631200" y="1219200"/>
            <a:ext cx="8153400" cy="457200"/>
          </a:xfrm>
        </p:spPr>
        <p:txBody>
          <a:bodyPr>
            <a:normAutofit/>
          </a:bodyPr>
          <a:lstStyle>
            <a:lvl1pPr>
              <a:buFontTx/>
              <a:buNone/>
              <a:defRPr sz="24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105400" y="6541800"/>
            <a:ext cx="2895600" cy="365125"/>
          </a:xfrm>
          <a:prstGeom prst="rect">
            <a:avLst/>
          </a:prstGeom>
        </p:spPr>
        <p:txBody>
          <a:bodyPr/>
          <a:lstStyle>
            <a:lvl1pPr algn="ctr">
              <a:defRPr sz="1000">
                <a:solidFill>
                  <a:schemeClr val="bg2"/>
                </a:solidFill>
                <a:latin typeface="Segoe UI" pitchFamily="34" charset="0"/>
                <a:cs typeface="Segoe UI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" y="6477000"/>
            <a:ext cx="2133600" cy="365125"/>
          </a:xfrm>
          <a:prstGeom prst="rect">
            <a:avLst/>
          </a:prstGeom>
        </p:spPr>
        <p:txBody>
          <a:bodyPr/>
          <a:lstStyle>
            <a:lvl1pPr algn="l">
              <a:defRPr sz="1600" b="1">
                <a:solidFill>
                  <a:schemeClr val="bg2"/>
                </a:solidFill>
                <a:latin typeface="Segoe UI" pitchFamily="34" charset="0"/>
                <a:cs typeface="Segoe UI" pitchFamily="34" charset="0"/>
              </a:defRPr>
            </a:lvl1pPr>
          </a:lstStyle>
          <a:p>
            <a:fld id="{81582BD6-FC20-4557-852B-8433F8572D3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64400" y="655638"/>
            <a:ext cx="8229600" cy="63976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95400"/>
            <a:ext cx="8229600" cy="4830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105400" y="6541800"/>
            <a:ext cx="2895600" cy="365125"/>
          </a:xfrm>
          <a:prstGeom prst="rect">
            <a:avLst/>
          </a:prstGeom>
        </p:spPr>
        <p:txBody>
          <a:bodyPr/>
          <a:lstStyle>
            <a:lvl1pPr algn="ctr">
              <a:defRPr sz="1000">
                <a:solidFill>
                  <a:schemeClr val="bg2"/>
                </a:solidFill>
                <a:latin typeface="Segoe UI" pitchFamily="34" charset="0"/>
                <a:cs typeface="Segoe UI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" y="6477000"/>
            <a:ext cx="2133600" cy="365125"/>
          </a:xfrm>
          <a:prstGeom prst="rect">
            <a:avLst/>
          </a:prstGeom>
        </p:spPr>
        <p:txBody>
          <a:bodyPr/>
          <a:lstStyle>
            <a:lvl1pPr algn="l">
              <a:defRPr sz="1600" b="1">
                <a:solidFill>
                  <a:schemeClr val="bg2"/>
                </a:solidFill>
                <a:latin typeface="Segoe UI" pitchFamily="34" charset="0"/>
                <a:cs typeface="Segoe UI" pitchFamily="34" charset="0"/>
              </a:defRPr>
            </a:lvl1pPr>
          </a:lstStyle>
          <a:p>
            <a:fld id="{81582BD6-FC20-4557-852B-8433F8572D3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61" r:id="rId6"/>
    <p:sldLayoutId id="2147483662" r:id="rId7"/>
    <p:sldLayoutId id="2147483653" r:id="rId8"/>
    <p:sldLayoutId id="2147483654" r:id="rId9"/>
    <p:sldLayoutId id="2147483655" r:id="rId10"/>
    <p:sldLayoutId id="2147483656" r:id="rId11"/>
    <p:sldLayoutId id="2147483657" r:id="rId12"/>
  </p:sldLayoutIdLst>
  <p:hf sldNum="0" hdr="0" ftr="0" dt="0"/>
  <p:txStyles>
    <p:titleStyle>
      <a:lvl1pPr algn="l" defTabSz="914400" rtl="0" eaLnBrk="1" latinLnBrk="0" hangingPunct="1">
        <a:spcBef>
          <a:spcPct val="0"/>
        </a:spcBef>
        <a:buNone/>
        <a:defRPr sz="3600" b="1" kern="1200" baseline="0">
          <a:solidFill>
            <a:schemeClr val="tx2">
              <a:lumMod val="75000"/>
            </a:schemeClr>
          </a:solidFill>
          <a:latin typeface="+mj-lt"/>
          <a:ea typeface="+mj-ea"/>
          <a:cs typeface="Segoe UI" pitchFamily="34" charset="0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ct val="20000"/>
        </a:spcBef>
        <a:buClr>
          <a:schemeClr val="tx2">
            <a:lumMod val="75000"/>
          </a:schemeClr>
        </a:buClr>
        <a:buSzPct val="70000"/>
        <a:buFont typeface="Arial" pitchFamily="34" charset="0"/>
        <a:buNone/>
        <a:defRPr sz="3200" kern="1200">
          <a:solidFill>
            <a:schemeClr val="tx2">
              <a:lumMod val="75000"/>
            </a:schemeClr>
          </a:solidFill>
          <a:latin typeface="+mn-lt"/>
          <a:ea typeface="+mn-ea"/>
          <a:cs typeface="Segoe UI" pitchFamily="34" charset="0"/>
        </a:defRPr>
      </a:lvl1pPr>
      <a:lvl2pPr marL="627063" indent="-169863" algn="l" defTabSz="914400" rtl="0" eaLnBrk="1" latinLnBrk="0" hangingPunct="1">
        <a:lnSpc>
          <a:spcPct val="100000"/>
        </a:lnSpc>
        <a:spcBef>
          <a:spcPct val="20000"/>
        </a:spcBef>
        <a:buClr>
          <a:schemeClr val="tx2">
            <a:lumMod val="75000"/>
          </a:schemeClr>
        </a:buClr>
        <a:buSzPct val="70000"/>
        <a:buFont typeface="Arial" pitchFamily="34" charset="0"/>
        <a:buChar char="•"/>
        <a:defRPr sz="2800" kern="1200">
          <a:solidFill>
            <a:schemeClr val="tx2">
              <a:lumMod val="75000"/>
            </a:schemeClr>
          </a:solidFill>
          <a:latin typeface="+mn-lt"/>
          <a:ea typeface="+mn-ea"/>
          <a:cs typeface="Segoe UI" pitchFamily="34" charset="0"/>
        </a:defRPr>
      </a:lvl2pPr>
      <a:lvl3pPr marL="1030288" indent="-115888" algn="l" defTabSz="914400" rtl="0" eaLnBrk="1" latinLnBrk="0" hangingPunct="1">
        <a:lnSpc>
          <a:spcPct val="100000"/>
        </a:lnSpc>
        <a:spcBef>
          <a:spcPct val="20000"/>
        </a:spcBef>
        <a:buClr>
          <a:schemeClr val="tx2">
            <a:lumMod val="75000"/>
          </a:schemeClr>
        </a:buClr>
        <a:buSzPct val="70000"/>
        <a:buFont typeface="Arial" pitchFamily="34" charset="0"/>
        <a:buChar char="•"/>
        <a:defRPr sz="2400" kern="1200">
          <a:solidFill>
            <a:schemeClr val="tx2">
              <a:lumMod val="75000"/>
            </a:schemeClr>
          </a:solidFill>
          <a:latin typeface="+mn-lt"/>
          <a:ea typeface="+mn-ea"/>
          <a:cs typeface="Segoe UI" pitchFamily="34" charset="0"/>
        </a:defRPr>
      </a:lvl3pPr>
      <a:lvl4pPr marL="1482725" indent="-111125" algn="l" defTabSz="914400" rtl="0" eaLnBrk="1" latinLnBrk="0" hangingPunct="1">
        <a:lnSpc>
          <a:spcPct val="100000"/>
        </a:lnSpc>
        <a:spcBef>
          <a:spcPct val="20000"/>
        </a:spcBef>
        <a:buClr>
          <a:schemeClr val="tx2">
            <a:lumMod val="75000"/>
          </a:schemeClr>
        </a:buClr>
        <a:buSzPct val="70000"/>
        <a:buFont typeface="Arial" pitchFamily="34" charset="0"/>
        <a:buChar char="•"/>
        <a:defRPr sz="2000" kern="1200">
          <a:solidFill>
            <a:schemeClr val="tx2">
              <a:lumMod val="75000"/>
            </a:schemeClr>
          </a:solidFill>
          <a:latin typeface="+mn-lt"/>
          <a:ea typeface="+mn-ea"/>
          <a:cs typeface="Segoe UI" pitchFamily="34" charset="0"/>
        </a:defRPr>
      </a:lvl4pPr>
      <a:lvl5pPr marL="1944688" indent="-115888" algn="l" defTabSz="914400" rtl="0" eaLnBrk="1" latinLnBrk="0" hangingPunct="1">
        <a:lnSpc>
          <a:spcPct val="100000"/>
        </a:lnSpc>
        <a:spcBef>
          <a:spcPct val="20000"/>
        </a:spcBef>
        <a:buClr>
          <a:schemeClr val="tx2">
            <a:lumMod val="75000"/>
          </a:schemeClr>
        </a:buClr>
        <a:buSzPct val="70000"/>
        <a:buFont typeface="Arial" pitchFamily="34" charset="0"/>
        <a:buChar char="•"/>
        <a:defRPr sz="2000" kern="1200">
          <a:solidFill>
            <a:schemeClr val="tx2">
              <a:lumMod val="75000"/>
            </a:schemeClr>
          </a:solidFill>
          <a:latin typeface="+mn-lt"/>
          <a:ea typeface="+mn-ea"/>
          <a:cs typeface="Segoe UI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slideLayout" Target="../slideLayouts/slideLayout9.xml"/><Relationship Id="rId1" Type="http://schemas.openxmlformats.org/officeDocument/2006/relationships/video" Target="file:///D:\1.%20Data%20Misgi\2.%20Teori%20Tingkat%201\Teori%20Bubut%202011-2012\quiz.swf" TargetMode="Externa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0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 smtClean="0">
                <a:solidFill>
                  <a:schemeClr val="bg1"/>
                </a:solidFill>
              </a:rPr>
              <a:t>Pertemuan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ke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smtClean="0">
                <a:solidFill>
                  <a:schemeClr val="bg1"/>
                </a:solidFill>
              </a:rPr>
              <a:t>4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err="1" smtClean="0">
                <a:solidFill>
                  <a:schemeClr val="bg1"/>
                </a:solidFill>
              </a:rPr>
              <a:t>Kelas</a:t>
            </a:r>
            <a:r>
              <a:rPr lang="en-US" dirty="0" smtClean="0">
                <a:solidFill>
                  <a:schemeClr val="bg1"/>
                </a:solidFill>
              </a:rPr>
              <a:t> A : </a:t>
            </a:r>
            <a:r>
              <a:rPr lang="en-US" dirty="0" smtClean="0">
                <a:solidFill>
                  <a:schemeClr val="bg1"/>
                </a:solidFill>
              </a:rPr>
              <a:t>26 </a:t>
            </a:r>
            <a:r>
              <a:rPr lang="en-US" dirty="0" err="1" smtClean="0">
                <a:solidFill>
                  <a:schemeClr val="bg1"/>
                </a:solidFill>
              </a:rPr>
              <a:t>Oktober</a:t>
            </a:r>
            <a:r>
              <a:rPr lang="en-US" dirty="0" smtClean="0">
                <a:solidFill>
                  <a:schemeClr val="bg1"/>
                </a:solidFill>
              </a:rPr>
              <a:t> 2011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477000" y="6553200"/>
            <a:ext cx="2362200" cy="2286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 fontScale="47500" lnSpcReduction="20000"/>
          </a:bodyPr>
          <a:lstStyle/>
          <a:p>
            <a:pPr algn="r">
              <a:spcBef>
                <a:spcPct val="0"/>
              </a:spcBef>
            </a:pPr>
            <a:r>
              <a:rPr lang="en-US" sz="2400" dirty="0"/>
              <a:t>By </a:t>
            </a:r>
            <a:r>
              <a:rPr lang="en-US" sz="2400" b="1" dirty="0" smtClean="0"/>
              <a:t>Novi </a:t>
            </a:r>
            <a:r>
              <a:rPr lang="en-US" sz="2400" b="1" dirty="0" err="1" smtClean="0"/>
              <a:t>Misgi</a:t>
            </a:r>
            <a:r>
              <a:rPr lang="en-US" sz="2400" b="1" dirty="0" smtClean="0"/>
              <a:t> PA</a:t>
            </a: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Perpetua" pitchFamily="18" charset="0"/>
              <a:ea typeface="+mj-ea"/>
              <a:cs typeface="+mj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303333" y="766393"/>
            <a:ext cx="4343400" cy="838200"/>
          </a:xfrm>
          <a:prstGeom prst="rect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solidFill>
                  <a:schemeClr val="tx1"/>
                </a:solidFill>
                <a:latin typeface="Comic Sans MS" pitchFamily="66" charset="0"/>
              </a:rPr>
              <a:t>1. Head Stock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609599"/>
            <a:ext cx="2928194" cy="2638425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3"/>
          <p:cNvSpPr/>
          <p:nvPr/>
        </p:nvSpPr>
        <p:spPr>
          <a:xfrm>
            <a:off x="3285748" y="2078830"/>
            <a:ext cx="5705852" cy="4398170"/>
          </a:xfrm>
          <a:prstGeom prst="rect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n-US" sz="2600" b="1" dirty="0" err="1">
                <a:solidFill>
                  <a:schemeClr val="tx1"/>
                </a:solidFill>
              </a:rPr>
              <a:t>Bagian</a:t>
            </a:r>
            <a:r>
              <a:rPr lang="en-US" sz="2600" b="1" dirty="0">
                <a:solidFill>
                  <a:schemeClr val="tx1"/>
                </a:solidFill>
              </a:rPr>
              <a:t> </a:t>
            </a:r>
            <a:r>
              <a:rPr lang="en-US" sz="2600" b="1" dirty="0" err="1">
                <a:solidFill>
                  <a:schemeClr val="tx1"/>
                </a:solidFill>
              </a:rPr>
              <a:t>Mesin</a:t>
            </a:r>
            <a:r>
              <a:rPr lang="en-US" sz="2600" b="1" dirty="0">
                <a:solidFill>
                  <a:schemeClr val="tx1"/>
                </a:solidFill>
              </a:rPr>
              <a:t> </a:t>
            </a:r>
            <a:r>
              <a:rPr lang="en-US" sz="2600" b="1" dirty="0" err="1">
                <a:solidFill>
                  <a:schemeClr val="tx1"/>
                </a:solidFill>
              </a:rPr>
              <a:t>bubut</a:t>
            </a:r>
            <a:r>
              <a:rPr lang="en-US" sz="2600" b="1" dirty="0">
                <a:solidFill>
                  <a:schemeClr val="tx1"/>
                </a:solidFill>
              </a:rPr>
              <a:t> yang </a:t>
            </a:r>
            <a:r>
              <a:rPr lang="en-US" sz="2600" b="1" dirty="0" err="1">
                <a:solidFill>
                  <a:schemeClr val="tx1"/>
                </a:solidFill>
              </a:rPr>
              <a:t>berada</a:t>
            </a:r>
            <a:r>
              <a:rPr lang="en-US" sz="2600" b="1" dirty="0">
                <a:solidFill>
                  <a:schemeClr val="tx1"/>
                </a:solidFill>
              </a:rPr>
              <a:t> di </a:t>
            </a:r>
            <a:r>
              <a:rPr lang="en-US" sz="2600" b="1" dirty="0" err="1">
                <a:solidFill>
                  <a:schemeClr val="tx1"/>
                </a:solidFill>
              </a:rPr>
              <a:t>sebelah</a:t>
            </a:r>
            <a:r>
              <a:rPr lang="en-US" sz="2600" b="1" dirty="0">
                <a:solidFill>
                  <a:schemeClr val="tx1"/>
                </a:solidFill>
              </a:rPr>
              <a:t> </a:t>
            </a:r>
            <a:r>
              <a:rPr lang="en-US" sz="2600" b="1" dirty="0" err="1">
                <a:solidFill>
                  <a:schemeClr val="tx1"/>
                </a:solidFill>
              </a:rPr>
              <a:t>kiri</a:t>
            </a:r>
            <a:r>
              <a:rPr lang="en-US" sz="2600" b="1" dirty="0">
                <a:solidFill>
                  <a:schemeClr val="tx1"/>
                </a:solidFill>
              </a:rPr>
              <a:t> operator, di </a:t>
            </a:r>
            <a:r>
              <a:rPr lang="en-US" sz="2600" b="1" dirty="0" err="1">
                <a:solidFill>
                  <a:schemeClr val="tx1"/>
                </a:solidFill>
              </a:rPr>
              <a:t>dalamnya</a:t>
            </a:r>
            <a:r>
              <a:rPr lang="en-US" sz="2600" b="1" dirty="0">
                <a:solidFill>
                  <a:schemeClr val="tx1"/>
                </a:solidFill>
              </a:rPr>
              <a:t> </a:t>
            </a:r>
            <a:r>
              <a:rPr lang="en-US" sz="2600" b="1" dirty="0" err="1">
                <a:solidFill>
                  <a:schemeClr val="tx1"/>
                </a:solidFill>
              </a:rPr>
              <a:t>terdapat</a:t>
            </a:r>
            <a:r>
              <a:rPr lang="en-US" sz="2600" b="1" dirty="0">
                <a:solidFill>
                  <a:schemeClr val="tx1"/>
                </a:solidFill>
              </a:rPr>
              <a:t> spindle </a:t>
            </a:r>
            <a:r>
              <a:rPr lang="en-US" sz="2600" b="1" dirty="0" err="1">
                <a:solidFill>
                  <a:schemeClr val="tx1"/>
                </a:solidFill>
              </a:rPr>
              <a:t>utama</a:t>
            </a:r>
            <a:r>
              <a:rPr lang="en-US" sz="2600" b="1" dirty="0">
                <a:solidFill>
                  <a:schemeClr val="tx1"/>
                </a:solidFill>
              </a:rPr>
              <a:t> yang </a:t>
            </a:r>
            <a:r>
              <a:rPr lang="en-US" sz="2600" b="1" dirty="0" err="1">
                <a:solidFill>
                  <a:schemeClr val="tx1"/>
                </a:solidFill>
              </a:rPr>
              <a:t>kebanyakan</a:t>
            </a:r>
            <a:r>
              <a:rPr lang="en-US" sz="2600" b="1" dirty="0">
                <a:solidFill>
                  <a:schemeClr val="tx1"/>
                </a:solidFill>
              </a:rPr>
              <a:t> </a:t>
            </a:r>
            <a:r>
              <a:rPr lang="en-US" sz="2600" b="1" dirty="0" err="1">
                <a:solidFill>
                  <a:schemeClr val="tx1"/>
                </a:solidFill>
              </a:rPr>
              <a:t>berongga</a:t>
            </a:r>
            <a:r>
              <a:rPr lang="en-US" sz="2600" b="1" dirty="0">
                <a:solidFill>
                  <a:schemeClr val="tx1"/>
                </a:solidFill>
              </a:rPr>
              <a:t> </a:t>
            </a:r>
            <a:r>
              <a:rPr lang="en-US" sz="2600" b="1" dirty="0" err="1">
                <a:solidFill>
                  <a:schemeClr val="tx1"/>
                </a:solidFill>
              </a:rPr>
              <a:t>untuk</a:t>
            </a:r>
            <a:r>
              <a:rPr lang="en-US" sz="2600" b="1" dirty="0">
                <a:solidFill>
                  <a:schemeClr val="tx1"/>
                </a:solidFill>
              </a:rPr>
              <a:t> </a:t>
            </a:r>
            <a:r>
              <a:rPr lang="en-US" sz="2600" b="1" dirty="0" err="1">
                <a:solidFill>
                  <a:schemeClr val="tx1"/>
                </a:solidFill>
              </a:rPr>
              <a:t>menampung</a:t>
            </a:r>
            <a:r>
              <a:rPr lang="en-US" sz="2600" b="1" dirty="0">
                <a:solidFill>
                  <a:schemeClr val="tx1"/>
                </a:solidFill>
              </a:rPr>
              <a:t> material yang </a:t>
            </a:r>
            <a:r>
              <a:rPr lang="en-US" sz="2600" b="1" dirty="0" err="1">
                <a:solidFill>
                  <a:schemeClr val="tx1"/>
                </a:solidFill>
              </a:rPr>
              <a:t>panjang</a:t>
            </a:r>
            <a:r>
              <a:rPr lang="en-US" sz="2600" b="1" dirty="0">
                <a:solidFill>
                  <a:schemeClr val="tx1"/>
                </a:solidFill>
              </a:rPr>
              <a:t>. Gear Box </a:t>
            </a:r>
            <a:r>
              <a:rPr lang="en-US" sz="2600" b="1" dirty="0" err="1">
                <a:solidFill>
                  <a:schemeClr val="tx1"/>
                </a:solidFill>
              </a:rPr>
              <a:t>penentu</a:t>
            </a:r>
            <a:r>
              <a:rPr lang="en-US" sz="2600" b="1" dirty="0">
                <a:solidFill>
                  <a:schemeClr val="tx1"/>
                </a:solidFill>
              </a:rPr>
              <a:t> </a:t>
            </a:r>
            <a:r>
              <a:rPr lang="en-US" sz="2600" b="1" dirty="0" err="1">
                <a:solidFill>
                  <a:schemeClr val="tx1"/>
                </a:solidFill>
              </a:rPr>
              <a:t>putaran</a:t>
            </a:r>
            <a:r>
              <a:rPr lang="en-US" sz="2600" b="1" dirty="0">
                <a:solidFill>
                  <a:schemeClr val="tx1"/>
                </a:solidFill>
              </a:rPr>
              <a:t> </a:t>
            </a:r>
            <a:r>
              <a:rPr lang="en-US" sz="2600" b="1" dirty="0" err="1">
                <a:solidFill>
                  <a:schemeClr val="tx1"/>
                </a:solidFill>
              </a:rPr>
              <a:t>juga</a:t>
            </a:r>
            <a:r>
              <a:rPr lang="en-US" sz="2600" b="1" dirty="0">
                <a:solidFill>
                  <a:schemeClr val="tx1"/>
                </a:solidFill>
              </a:rPr>
              <a:t> </a:t>
            </a:r>
            <a:r>
              <a:rPr lang="en-US" sz="2600" b="1" dirty="0" err="1">
                <a:solidFill>
                  <a:schemeClr val="tx1"/>
                </a:solidFill>
              </a:rPr>
              <a:t>terdapat</a:t>
            </a:r>
            <a:r>
              <a:rPr lang="en-US" sz="2600" b="1" dirty="0">
                <a:solidFill>
                  <a:schemeClr val="tx1"/>
                </a:solidFill>
              </a:rPr>
              <a:t> di </a:t>
            </a:r>
            <a:r>
              <a:rPr lang="en-US" sz="2600" b="1" dirty="0" err="1">
                <a:solidFill>
                  <a:schemeClr val="tx1"/>
                </a:solidFill>
              </a:rPr>
              <a:t>sini</a:t>
            </a:r>
            <a:r>
              <a:rPr lang="en-US" sz="2600" b="1" dirty="0">
                <a:solidFill>
                  <a:schemeClr val="tx1"/>
                </a:solidFill>
              </a:rPr>
              <a:t>. Di head stock </a:t>
            </a:r>
            <a:r>
              <a:rPr lang="en-US" sz="2600" b="1" dirty="0" err="1">
                <a:solidFill>
                  <a:schemeClr val="tx1"/>
                </a:solidFill>
              </a:rPr>
              <a:t>juga</a:t>
            </a:r>
            <a:r>
              <a:rPr lang="en-US" sz="2600" b="1" dirty="0">
                <a:solidFill>
                  <a:schemeClr val="tx1"/>
                </a:solidFill>
              </a:rPr>
              <a:t> </a:t>
            </a:r>
            <a:r>
              <a:rPr lang="en-US" sz="2600" b="1" dirty="0" err="1">
                <a:solidFill>
                  <a:schemeClr val="tx1"/>
                </a:solidFill>
              </a:rPr>
              <a:t>biasa</a:t>
            </a:r>
            <a:r>
              <a:rPr lang="en-US" sz="2600" b="1" dirty="0">
                <a:solidFill>
                  <a:schemeClr val="tx1"/>
                </a:solidFill>
              </a:rPr>
              <a:t> </a:t>
            </a:r>
            <a:r>
              <a:rPr lang="en-US" sz="2600" b="1" dirty="0" err="1">
                <a:solidFill>
                  <a:schemeClr val="tx1"/>
                </a:solidFill>
              </a:rPr>
              <a:t>dipasang</a:t>
            </a:r>
            <a:r>
              <a:rPr lang="en-US" sz="2600" b="1" dirty="0">
                <a:solidFill>
                  <a:schemeClr val="tx1"/>
                </a:solidFill>
              </a:rPr>
              <a:t> </a:t>
            </a:r>
            <a:r>
              <a:rPr lang="en-US" sz="2600" b="1" dirty="0" err="1">
                <a:solidFill>
                  <a:schemeClr val="tx1"/>
                </a:solidFill>
              </a:rPr>
              <a:t>tabel</a:t>
            </a:r>
            <a:r>
              <a:rPr lang="en-US" sz="2600" b="1" dirty="0">
                <a:solidFill>
                  <a:schemeClr val="tx1"/>
                </a:solidFill>
              </a:rPr>
              <a:t> </a:t>
            </a:r>
            <a:r>
              <a:rPr lang="en-US" sz="2600" b="1" dirty="0" err="1">
                <a:solidFill>
                  <a:schemeClr val="tx1"/>
                </a:solidFill>
              </a:rPr>
              <a:t>tabel</a:t>
            </a:r>
            <a:r>
              <a:rPr lang="en-US" sz="2600" b="1" dirty="0">
                <a:solidFill>
                  <a:schemeClr val="tx1"/>
                </a:solidFill>
              </a:rPr>
              <a:t> RPM </a:t>
            </a:r>
            <a:r>
              <a:rPr lang="en-US" sz="2600" b="1" dirty="0" err="1">
                <a:solidFill>
                  <a:schemeClr val="tx1"/>
                </a:solidFill>
              </a:rPr>
              <a:t>dan</a:t>
            </a:r>
            <a:r>
              <a:rPr lang="en-US" sz="2600" b="1" dirty="0">
                <a:solidFill>
                  <a:schemeClr val="tx1"/>
                </a:solidFill>
              </a:rPr>
              <a:t> feeding </a:t>
            </a:r>
            <a:r>
              <a:rPr lang="en-US" sz="2600" b="1" dirty="0" err="1">
                <a:solidFill>
                  <a:schemeClr val="tx1"/>
                </a:solidFill>
              </a:rPr>
              <a:t>juga</a:t>
            </a:r>
            <a:r>
              <a:rPr lang="en-US" sz="2600" b="1" dirty="0">
                <a:solidFill>
                  <a:schemeClr val="tx1"/>
                </a:solidFill>
              </a:rPr>
              <a:t> handle </a:t>
            </a:r>
            <a:r>
              <a:rPr lang="en-US" sz="2600" b="1" dirty="0" err="1">
                <a:solidFill>
                  <a:schemeClr val="tx1"/>
                </a:solidFill>
              </a:rPr>
              <a:t>penentu</a:t>
            </a:r>
            <a:r>
              <a:rPr lang="en-US" sz="2600" b="1" dirty="0">
                <a:solidFill>
                  <a:schemeClr val="tx1"/>
                </a:solidFill>
              </a:rPr>
              <a:t> RPM </a:t>
            </a:r>
            <a:r>
              <a:rPr lang="en-US" sz="2600" b="1" dirty="0" err="1">
                <a:solidFill>
                  <a:schemeClr val="tx1"/>
                </a:solidFill>
              </a:rPr>
              <a:t>dan</a:t>
            </a:r>
            <a:r>
              <a:rPr lang="en-US" sz="2600" b="1" dirty="0">
                <a:solidFill>
                  <a:schemeClr val="tx1"/>
                </a:solidFill>
              </a:rPr>
              <a:t> </a:t>
            </a:r>
            <a:r>
              <a:rPr lang="en-US" sz="2600" b="1" dirty="0" err="1">
                <a:solidFill>
                  <a:schemeClr val="tx1"/>
                </a:solidFill>
              </a:rPr>
              <a:t>pengubah</a:t>
            </a:r>
            <a:r>
              <a:rPr lang="en-US" sz="2600" b="1" dirty="0">
                <a:solidFill>
                  <a:schemeClr val="tx1"/>
                </a:solidFill>
              </a:rPr>
              <a:t> </a:t>
            </a:r>
            <a:r>
              <a:rPr lang="en-US" sz="2600" b="1" dirty="0" err="1">
                <a:solidFill>
                  <a:schemeClr val="tx1"/>
                </a:solidFill>
              </a:rPr>
              <a:t>arah</a:t>
            </a:r>
            <a:r>
              <a:rPr lang="en-US" sz="2600" b="1" dirty="0">
                <a:solidFill>
                  <a:schemeClr val="tx1"/>
                </a:solidFill>
              </a:rPr>
              <a:t> </a:t>
            </a:r>
            <a:r>
              <a:rPr lang="en-US" sz="2600" b="1" dirty="0" err="1">
                <a:solidFill>
                  <a:schemeClr val="tx1"/>
                </a:solidFill>
              </a:rPr>
              <a:t>pemakanan</a:t>
            </a:r>
            <a:r>
              <a:rPr lang="en-US" sz="2600" b="1" dirty="0">
                <a:solidFill>
                  <a:schemeClr val="tx1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084095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303333" y="766393"/>
            <a:ext cx="4343400" cy="838200"/>
          </a:xfrm>
          <a:prstGeom prst="rect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solidFill>
                  <a:schemeClr val="tx1"/>
                </a:solidFill>
                <a:latin typeface="Comic Sans MS" pitchFamily="66" charset="0"/>
              </a:rPr>
              <a:t>1. Head Stock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609599"/>
            <a:ext cx="2928194" cy="2638425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3"/>
          <p:cNvSpPr/>
          <p:nvPr/>
        </p:nvSpPr>
        <p:spPr>
          <a:xfrm>
            <a:off x="3285748" y="2078830"/>
            <a:ext cx="5705852" cy="4398170"/>
          </a:xfrm>
          <a:prstGeom prst="rect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n-US" sz="2600" b="1" dirty="0" err="1">
                <a:solidFill>
                  <a:schemeClr val="tx1"/>
                </a:solidFill>
              </a:rPr>
              <a:t>Bagian</a:t>
            </a:r>
            <a:r>
              <a:rPr lang="en-US" sz="2600" b="1" dirty="0">
                <a:solidFill>
                  <a:schemeClr val="tx1"/>
                </a:solidFill>
              </a:rPr>
              <a:t> </a:t>
            </a:r>
            <a:r>
              <a:rPr lang="en-US" sz="2600" b="1" dirty="0" err="1">
                <a:solidFill>
                  <a:schemeClr val="tx1"/>
                </a:solidFill>
              </a:rPr>
              <a:t>Mesin</a:t>
            </a:r>
            <a:r>
              <a:rPr lang="en-US" sz="2600" b="1" dirty="0">
                <a:solidFill>
                  <a:schemeClr val="tx1"/>
                </a:solidFill>
              </a:rPr>
              <a:t> </a:t>
            </a:r>
            <a:r>
              <a:rPr lang="en-US" sz="2600" b="1" dirty="0" err="1">
                <a:solidFill>
                  <a:schemeClr val="tx1"/>
                </a:solidFill>
              </a:rPr>
              <a:t>bubut</a:t>
            </a:r>
            <a:r>
              <a:rPr lang="en-US" sz="2600" b="1" dirty="0">
                <a:solidFill>
                  <a:schemeClr val="tx1"/>
                </a:solidFill>
              </a:rPr>
              <a:t> yang </a:t>
            </a:r>
            <a:r>
              <a:rPr lang="en-US" sz="2600" b="1" dirty="0" err="1">
                <a:solidFill>
                  <a:schemeClr val="tx1"/>
                </a:solidFill>
              </a:rPr>
              <a:t>berada</a:t>
            </a:r>
            <a:r>
              <a:rPr lang="en-US" sz="2600" b="1" dirty="0">
                <a:solidFill>
                  <a:schemeClr val="tx1"/>
                </a:solidFill>
              </a:rPr>
              <a:t> di </a:t>
            </a:r>
            <a:r>
              <a:rPr lang="en-US" sz="2600" b="1" dirty="0" err="1">
                <a:solidFill>
                  <a:schemeClr val="tx1"/>
                </a:solidFill>
              </a:rPr>
              <a:t>sebelah</a:t>
            </a:r>
            <a:r>
              <a:rPr lang="en-US" sz="2600" b="1" dirty="0">
                <a:solidFill>
                  <a:schemeClr val="tx1"/>
                </a:solidFill>
              </a:rPr>
              <a:t> </a:t>
            </a:r>
            <a:r>
              <a:rPr lang="en-US" sz="2600" b="1" dirty="0" err="1">
                <a:solidFill>
                  <a:schemeClr val="tx1"/>
                </a:solidFill>
              </a:rPr>
              <a:t>kiri</a:t>
            </a:r>
            <a:r>
              <a:rPr lang="en-US" sz="2600" b="1" dirty="0">
                <a:solidFill>
                  <a:schemeClr val="tx1"/>
                </a:solidFill>
              </a:rPr>
              <a:t> operator, di </a:t>
            </a:r>
            <a:r>
              <a:rPr lang="en-US" sz="2600" b="1" dirty="0" err="1">
                <a:solidFill>
                  <a:schemeClr val="tx1"/>
                </a:solidFill>
              </a:rPr>
              <a:t>dalamnya</a:t>
            </a:r>
            <a:r>
              <a:rPr lang="en-US" sz="2600" b="1" dirty="0">
                <a:solidFill>
                  <a:schemeClr val="tx1"/>
                </a:solidFill>
              </a:rPr>
              <a:t> </a:t>
            </a:r>
            <a:r>
              <a:rPr lang="en-US" sz="2600" b="1" dirty="0" err="1">
                <a:solidFill>
                  <a:schemeClr val="tx1"/>
                </a:solidFill>
              </a:rPr>
              <a:t>terdapat</a:t>
            </a:r>
            <a:r>
              <a:rPr lang="en-US" sz="2600" b="1" dirty="0">
                <a:solidFill>
                  <a:schemeClr val="tx1"/>
                </a:solidFill>
              </a:rPr>
              <a:t> spindle </a:t>
            </a:r>
            <a:r>
              <a:rPr lang="en-US" sz="2600" b="1" dirty="0" err="1">
                <a:solidFill>
                  <a:schemeClr val="tx1"/>
                </a:solidFill>
              </a:rPr>
              <a:t>utama</a:t>
            </a:r>
            <a:r>
              <a:rPr lang="en-US" sz="2600" b="1" dirty="0">
                <a:solidFill>
                  <a:schemeClr val="tx1"/>
                </a:solidFill>
              </a:rPr>
              <a:t> yang </a:t>
            </a:r>
            <a:r>
              <a:rPr lang="en-US" sz="2600" b="1" dirty="0" err="1">
                <a:solidFill>
                  <a:schemeClr val="tx1"/>
                </a:solidFill>
              </a:rPr>
              <a:t>kebanyakan</a:t>
            </a:r>
            <a:r>
              <a:rPr lang="en-US" sz="2600" b="1" dirty="0">
                <a:solidFill>
                  <a:schemeClr val="tx1"/>
                </a:solidFill>
              </a:rPr>
              <a:t> </a:t>
            </a:r>
            <a:r>
              <a:rPr lang="en-US" sz="2600" b="1" dirty="0" err="1">
                <a:solidFill>
                  <a:schemeClr val="tx1"/>
                </a:solidFill>
              </a:rPr>
              <a:t>berongga</a:t>
            </a:r>
            <a:r>
              <a:rPr lang="en-US" sz="2600" b="1" dirty="0">
                <a:solidFill>
                  <a:schemeClr val="tx1"/>
                </a:solidFill>
              </a:rPr>
              <a:t> </a:t>
            </a:r>
            <a:r>
              <a:rPr lang="en-US" sz="2600" b="1" dirty="0" err="1">
                <a:solidFill>
                  <a:schemeClr val="tx1"/>
                </a:solidFill>
              </a:rPr>
              <a:t>untuk</a:t>
            </a:r>
            <a:r>
              <a:rPr lang="en-US" sz="2600" b="1" dirty="0">
                <a:solidFill>
                  <a:schemeClr val="tx1"/>
                </a:solidFill>
              </a:rPr>
              <a:t> </a:t>
            </a:r>
            <a:r>
              <a:rPr lang="en-US" sz="2600" b="1" dirty="0" err="1">
                <a:solidFill>
                  <a:schemeClr val="tx1"/>
                </a:solidFill>
              </a:rPr>
              <a:t>menampung</a:t>
            </a:r>
            <a:r>
              <a:rPr lang="en-US" sz="2600" b="1" dirty="0">
                <a:solidFill>
                  <a:schemeClr val="tx1"/>
                </a:solidFill>
              </a:rPr>
              <a:t> material yang </a:t>
            </a:r>
            <a:r>
              <a:rPr lang="en-US" sz="2600" b="1" dirty="0" err="1">
                <a:solidFill>
                  <a:schemeClr val="tx1"/>
                </a:solidFill>
              </a:rPr>
              <a:t>panjang</a:t>
            </a:r>
            <a:r>
              <a:rPr lang="en-US" sz="2600" b="1" dirty="0">
                <a:solidFill>
                  <a:schemeClr val="tx1"/>
                </a:solidFill>
              </a:rPr>
              <a:t>. Gear Box </a:t>
            </a:r>
            <a:r>
              <a:rPr lang="en-US" sz="2600" b="1" dirty="0" err="1">
                <a:solidFill>
                  <a:schemeClr val="tx1"/>
                </a:solidFill>
              </a:rPr>
              <a:t>penentu</a:t>
            </a:r>
            <a:r>
              <a:rPr lang="en-US" sz="2600" b="1" dirty="0">
                <a:solidFill>
                  <a:schemeClr val="tx1"/>
                </a:solidFill>
              </a:rPr>
              <a:t> </a:t>
            </a:r>
            <a:r>
              <a:rPr lang="en-US" sz="2600" b="1" dirty="0" err="1">
                <a:solidFill>
                  <a:schemeClr val="tx1"/>
                </a:solidFill>
              </a:rPr>
              <a:t>putaran</a:t>
            </a:r>
            <a:r>
              <a:rPr lang="en-US" sz="2600" b="1" dirty="0">
                <a:solidFill>
                  <a:schemeClr val="tx1"/>
                </a:solidFill>
              </a:rPr>
              <a:t> </a:t>
            </a:r>
            <a:r>
              <a:rPr lang="en-US" sz="2600" b="1" dirty="0" err="1">
                <a:solidFill>
                  <a:schemeClr val="tx1"/>
                </a:solidFill>
              </a:rPr>
              <a:t>juga</a:t>
            </a:r>
            <a:r>
              <a:rPr lang="en-US" sz="2600" b="1" dirty="0">
                <a:solidFill>
                  <a:schemeClr val="tx1"/>
                </a:solidFill>
              </a:rPr>
              <a:t> </a:t>
            </a:r>
            <a:r>
              <a:rPr lang="en-US" sz="2600" b="1" dirty="0" err="1">
                <a:solidFill>
                  <a:schemeClr val="tx1"/>
                </a:solidFill>
              </a:rPr>
              <a:t>terdapat</a:t>
            </a:r>
            <a:r>
              <a:rPr lang="en-US" sz="2600" b="1" dirty="0">
                <a:solidFill>
                  <a:schemeClr val="tx1"/>
                </a:solidFill>
              </a:rPr>
              <a:t> di </a:t>
            </a:r>
            <a:r>
              <a:rPr lang="en-US" sz="2600" b="1" dirty="0" err="1">
                <a:solidFill>
                  <a:schemeClr val="tx1"/>
                </a:solidFill>
              </a:rPr>
              <a:t>sini</a:t>
            </a:r>
            <a:r>
              <a:rPr lang="en-US" sz="2600" b="1" dirty="0">
                <a:solidFill>
                  <a:schemeClr val="tx1"/>
                </a:solidFill>
              </a:rPr>
              <a:t>. Di head stock </a:t>
            </a:r>
            <a:r>
              <a:rPr lang="en-US" sz="2600" b="1" dirty="0" err="1">
                <a:solidFill>
                  <a:schemeClr val="tx1"/>
                </a:solidFill>
              </a:rPr>
              <a:t>juga</a:t>
            </a:r>
            <a:r>
              <a:rPr lang="en-US" sz="2600" b="1" dirty="0">
                <a:solidFill>
                  <a:schemeClr val="tx1"/>
                </a:solidFill>
              </a:rPr>
              <a:t> </a:t>
            </a:r>
            <a:r>
              <a:rPr lang="en-US" sz="2600" b="1" dirty="0" err="1">
                <a:solidFill>
                  <a:schemeClr val="tx1"/>
                </a:solidFill>
              </a:rPr>
              <a:t>biasa</a:t>
            </a:r>
            <a:r>
              <a:rPr lang="en-US" sz="2600" b="1" dirty="0">
                <a:solidFill>
                  <a:schemeClr val="tx1"/>
                </a:solidFill>
              </a:rPr>
              <a:t> </a:t>
            </a:r>
            <a:r>
              <a:rPr lang="en-US" sz="2600" b="1" dirty="0" err="1">
                <a:solidFill>
                  <a:schemeClr val="tx1"/>
                </a:solidFill>
              </a:rPr>
              <a:t>dipasang</a:t>
            </a:r>
            <a:r>
              <a:rPr lang="en-US" sz="2600" b="1" dirty="0">
                <a:solidFill>
                  <a:schemeClr val="tx1"/>
                </a:solidFill>
              </a:rPr>
              <a:t> </a:t>
            </a:r>
            <a:r>
              <a:rPr lang="en-US" sz="2600" b="1" dirty="0" err="1">
                <a:solidFill>
                  <a:schemeClr val="tx1"/>
                </a:solidFill>
              </a:rPr>
              <a:t>tabel</a:t>
            </a:r>
            <a:r>
              <a:rPr lang="en-US" sz="2600" b="1" dirty="0">
                <a:solidFill>
                  <a:schemeClr val="tx1"/>
                </a:solidFill>
              </a:rPr>
              <a:t> </a:t>
            </a:r>
            <a:r>
              <a:rPr lang="en-US" sz="2600" b="1" dirty="0" err="1">
                <a:solidFill>
                  <a:schemeClr val="tx1"/>
                </a:solidFill>
              </a:rPr>
              <a:t>tabel</a:t>
            </a:r>
            <a:r>
              <a:rPr lang="en-US" sz="2600" b="1" dirty="0">
                <a:solidFill>
                  <a:schemeClr val="tx1"/>
                </a:solidFill>
              </a:rPr>
              <a:t> RPM </a:t>
            </a:r>
            <a:r>
              <a:rPr lang="en-US" sz="2600" b="1" dirty="0" err="1">
                <a:solidFill>
                  <a:schemeClr val="tx1"/>
                </a:solidFill>
              </a:rPr>
              <a:t>dan</a:t>
            </a:r>
            <a:r>
              <a:rPr lang="en-US" sz="2600" b="1" dirty="0">
                <a:solidFill>
                  <a:schemeClr val="tx1"/>
                </a:solidFill>
              </a:rPr>
              <a:t> feeding </a:t>
            </a:r>
            <a:r>
              <a:rPr lang="en-US" sz="2600" b="1" dirty="0" err="1">
                <a:solidFill>
                  <a:schemeClr val="tx1"/>
                </a:solidFill>
              </a:rPr>
              <a:t>juga</a:t>
            </a:r>
            <a:r>
              <a:rPr lang="en-US" sz="2600" b="1" dirty="0">
                <a:solidFill>
                  <a:schemeClr val="tx1"/>
                </a:solidFill>
              </a:rPr>
              <a:t> handle </a:t>
            </a:r>
            <a:r>
              <a:rPr lang="en-US" sz="2600" b="1" dirty="0" err="1">
                <a:solidFill>
                  <a:schemeClr val="tx1"/>
                </a:solidFill>
              </a:rPr>
              <a:t>penentu</a:t>
            </a:r>
            <a:r>
              <a:rPr lang="en-US" sz="2600" b="1" dirty="0">
                <a:solidFill>
                  <a:schemeClr val="tx1"/>
                </a:solidFill>
              </a:rPr>
              <a:t> RPM </a:t>
            </a:r>
            <a:r>
              <a:rPr lang="en-US" sz="2600" b="1" dirty="0" err="1">
                <a:solidFill>
                  <a:schemeClr val="tx1"/>
                </a:solidFill>
              </a:rPr>
              <a:t>dan</a:t>
            </a:r>
            <a:r>
              <a:rPr lang="en-US" sz="2600" b="1" dirty="0">
                <a:solidFill>
                  <a:schemeClr val="tx1"/>
                </a:solidFill>
              </a:rPr>
              <a:t> </a:t>
            </a:r>
            <a:r>
              <a:rPr lang="en-US" sz="2600" b="1" dirty="0" err="1">
                <a:solidFill>
                  <a:schemeClr val="tx1"/>
                </a:solidFill>
              </a:rPr>
              <a:t>pengubah</a:t>
            </a:r>
            <a:r>
              <a:rPr lang="en-US" sz="2600" b="1" dirty="0">
                <a:solidFill>
                  <a:schemeClr val="tx1"/>
                </a:solidFill>
              </a:rPr>
              <a:t> </a:t>
            </a:r>
            <a:r>
              <a:rPr lang="en-US" sz="2600" b="1" dirty="0" err="1">
                <a:solidFill>
                  <a:schemeClr val="tx1"/>
                </a:solidFill>
              </a:rPr>
              <a:t>arah</a:t>
            </a:r>
            <a:r>
              <a:rPr lang="en-US" sz="2600" b="1" dirty="0">
                <a:solidFill>
                  <a:schemeClr val="tx1"/>
                </a:solidFill>
              </a:rPr>
              <a:t> </a:t>
            </a:r>
            <a:r>
              <a:rPr lang="en-US" sz="2600" b="1" dirty="0" err="1">
                <a:solidFill>
                  <a:schemeClr val="tx1"/>
                </a:solidFill>
              </a:rPr>
              <a:t>pemakanan</a:t>
            </a:r>
            <a:r>
              <a:rPr lang="en-US" sz="2600" b="1" dirty="0">
                <a:solidFill>
                  <a:schemeClr val="tx1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084095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quiz.swf"/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-1270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000" y="381000"/>
            <a:ext cx="8991600" cy="5410200"/>
          </a:xfrm>
        </p:spPr>
        <p:txBody>
          <a:bodyPr/>
          <a:lstStyle/>
          <a:p>
            <a:pPr algn="ctr"/>
            <a:r>
              <a:rPr lang="en-US" sz="19900" dirty="0" smtClean="0">
                <a:solidFill>
                  <a:schemeClr val="bg1"/>
                </a:solidFill>
              </a:rPr>
              <a:t>Quiz !!</a:t>
            </a:r>
            <a:endParaRPr lang="en-US" sz="19900" dirty="0">
              <a:solidFill>
                <a:schemeClr val="bg1"/>
              </a:solidFill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05403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>
        <p14:honeycomb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4" presetClass="emph" presetSubtype="0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64000"/>
                                  </p:iterate>
                                  <p:childTnLst>
                                    <p:animMotion origin="layout" path="M 4.44444E-6 0.07222 L 0.06944 -0.23889 " pathEditMode="relative" rAng="0" ptsTypes="AA">
                                      <p:cBhvr>
                                        <p:cTn id="13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72" y="-15556"/>
                                    </p:animMotion>
                                    <p:animRot by="1500000">
                                      <p:cBhvr>
                                        <p:cTn id="14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6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7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7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28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  <p:bldLst>
      <p:bldP spid="2" grpId="0"/>
      <p:bldP spid="2" grpId="1"/>
      <p:bldP spid="2" grpId="2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4273005462"/>
              </p:ext>
            </p:extLst>
          </p:nvPr>
        </p:nvGraphicFramePr>
        <p:xfrm>
          <a:off x="228600" y="304800"/>
          <a:ext cx="8763000" cy="5943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25731259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1C611CCD-0111-4200-8BC2-9F5E3972F8B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graphicEl>
                                              <a:dgm id="{1C611CCD-0111-4200-8BC2-9F5E3972F8B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1BA7D51E-2139-493E-8670-EA3EE3B673A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graphicEl>
                                              <a:dgm id="{1BA7D51E-2139-493E-8670-EA3EE3B673A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9B184CB5-91C4-4E3F-A19D-E5DEEBA603C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>
                                            <p:graphicEl>
                                              <a:dgm id="{9B184CB5-91C4-4E3F-A19D-E5DEEBA603C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4C83F493-0F0F-4561-A5D5-0B280EB630D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>
                                            <p:graphicEl>
                                              <a:dgm id="{4C83F493-0F0F-4561-A5D5-0B280EB630D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704CD924-D6C4-4D30-8697-19BA80EB79C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>
                                            <p:graphicEl>
                                              <a:dgm id="{704CD924-D6C4-4D30-8697-19BA80EB79C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87B0D92F-768A-4332-8979-FDF56968E54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>
                                            <p:graphicEl>
                                              <a:dgm id="{87B0D92F-768A-4332-8979-FDF56968E54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35579A19-A174-428D-963D-D6A85B3E1A7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">
                                            <p:graphicEl>
                                              <a:dgm id="{35579A19-A174-428D-963D-D6A85B3E1A7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10220828-9013-48E0-9C4B-9E886647E46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>
                                            <p:graphicEl>
                                              <a:dgm id="{10220828-9013-48E0-9C4B-9E886647E46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E8E62A17-3694-4363-A4B2-C49D161EBCE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">
                                            <p:graphicEl>
                                              <a:dgm id="{E8E62A17-3694-4363-A4B2-C49D161EBCE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49B74531-DF9F-4240-9DEB-FCA58960514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">
                                            <p:graphicEl>
                                              <a:dgm id="{49B74531-DF9F-4240-9DEB-FCA58960514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3AFE38ED-01D1-4D0B-B115-AB886F7ABDB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">
                                            <p:graphicEl>
                                              <a:dgm id="{3AFE38ED-01D1-4D0B-B115-AB886F7ABDB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Sub>
          <a:bldDgm bld="one"/>
        </p:bldSub>
      </p:bldGraphic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2035938263"/>
              </p:ext>
            </p:extLst>
          </p:nvPr>
        </p:nvGraphicFramePr>
        <p:xfrm>
          <a:off x="228600" y="152400"/>
          <a:ext cx="8763000" cy="6324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9925846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322E9187-BE2F-4AED-AA6A-59FA925CE17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graphicEl>
                                              <a:dgm id="{322E9187-BE2F-4AED-AA6A-59FA925CE17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925A30F4-F5E9-4D05-9AC6-97254BDB62A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graphicEl>
                                              <a:dgm id="{925A30F4-F5E9-4D05-9AC6-97254BDB62A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55BD8A4A-4263-4199-AACC-C194FDD6130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>
                                            <p:graphicEl>
                                              <a:dgm id="{55BD8A4A-4263-4199-AACC-C194FDD6130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1192C4A1-465A-45E3-B6E5-E5AB0184BFB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>
                                            <p:graphicEl>
                                              <a:dgm id="{1192C4A1-465A-45E3-B6E5-E5AB0184BFB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83637E2F-F2CA-4492-ABAF-5A33977D973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>
                                            <p:graphicEl>
                                              <a:dgm id="{83637E2F-F2CA-4492-ABAF-5A33977D973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4B88BBA5-769A-429E-B92E-89568F7AF5B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">
                                            <p:graphicEl>
                                              <a:dgm id="{4B88BBA5-769A-429E-B92E-89568F7AF5B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3782DC49-FDC1-479D-89C1-875973748D3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">
                                            <p:graphicEl>
                                              <a:dgm id="{3782DC49-FDC1-479D-89C1-875973748D3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1BFC9E77-C297-4029-AC62-195526A9605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">
                                            <p:graphicEl>
                                              <a:dgm id="{1BFC9E77-C297-4029-AC62-195526A9605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50C97615-7ED9-4EEB-9D89-809A86ACD58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">
                                            <p:graphicEl>
                                              <a:dgm id="{50C97615-7ED9-4EEB-9D89-809A86ACD58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79B4BBE3-6C77-45DC-B49C-C54DF16003A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">
                                            <p:graphicEl>
                                              <a:dgm id="{79B4BBE3-6C77-45DC-B49C-C54DF16003A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8CF6926B-EEF2-49BC-91D4-83DC7891542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">
                                            <p:graphicEl>
                                              <a:dgm id="{8CF6926B-EEF2-49BC-91D4-83DC7891542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7B4C76D9-0574-4027-A1C3-04A6E1FA110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">
                                            <p:graphicEl>
                                              <a:dgm id="{7B4C76D9-0574-4027-A1C3-04A6E1FA110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CA35DF7D-C469-4F2E-B8EC-47D694BF1AC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">
                                            <p:graphicEl>
                                              <a:dgm id="{CA35DF7D-C469-4F2E-B8EC-47D694BF1AC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CFFB9878-C902-4A47-80D2-6D9FBB017E9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">
                                            <p:graphicEl>
                                              <a:dgm id="{CFFB9878-C902-4A47-80D2-6D9FBB017E9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Sub>
          <a:bldDgm bld="one"/>
        </p:bldSub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303333" y="766393"/>
            <a:ext cx="4343400" cy="838200"/>
          </a:xfrm>
          <a:prstGeom prst="rect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solidFill>
                  <a:schemeClr val="tx1"/>
                </a:solidFill>
                <a:latin typeface="Comic Sans MS" pitchFamily="66" charset="0"/>
              </a:rPr>
              <a:t>1. Head Stock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609599"/>
            <a:ext cx="2928194" cy="2638425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3"/>
          <p:cNvSpPr/>
          <p:nvPr/>
        </p:nvSpPr>
        <p:spPr>
          <a:xfrm>
            <a:off x="3285748" y="2078830"/>
            <a:ext cx="5705852" cy="4398170"/>
          </a:xfrm>
          <a:prstGeom prst="rect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n-US" sz="2600" b="1" dirty="0" err="1">
                <a:solidFill>
                  <a:schemeClr val="tx1"/>
                </a:solidFill>
              </a:rPr>
              <a:t>Bagian</a:t>
            </a:r>
            <a:r>
              <a:rPr lang="en-US" sz="2600" b="1" dirty="0">
                <a:solidFill>
                  <a:schemeClr val="tx1"/>
                </a:solidFill>
              </a:rPr>
              <a:t> </a:t>
            </a:r>
            <a:r>
              <a:rPr lang="en-US" sz="2600" b="1" dirty="0" err="1">
                <a:solidFill>
                  <a:schemeClr val="tx1"/>
                </a:solidFill>
              </a:rPr>
              <a:t>Mesin</a:t>
            </a:r>
            <a:r>
              <a:rPr lang="en-US" sz="2600" b="1" dirty="0">
                <a:solidFill>
                  <a:schemeClr val="tx1"/>
                </a:solidFill>
              </a:rPr>
              <a:t> </a:t>
            </a:r>
            <a:r>
              <a:rPr lang="en-US" sz="2600" b="1" dirty="0" err="1">
                <a:solidFill>
                  <a:schemeClr val="tx1"/>
                </a:solidFill>
              </a:rPr>
              <a:t>bubut</a:t>
            </a:r>
            <a:r>
              <a:rPr lang="en-US" sz="2600" b="1" dirty="0">
                <a:solidFill>
                  <a:schemeClr val="tx1"/>
                </a:solidFill>
              </a:rPr>
              <a:t> yang </a:t>
            </a:r>
            <a:r>
              <a:rPr lang="en-US" sz="2600" b="1" dirty="0" err="1">
                <a:solidFill>
                  <a:schemeClr val="tx1"/>
                </a:solidFill>
              </a:rPr>
              <a:t>berada</a:t>
            </a:r>
            <a:r>
              <a:rPr lang="en-US" sz="2600" b="1" dirty="0">
                <a:solidFill>
                  <a:schemeClr val="tx1"/>
                </a:solidFill>
              </a:rPr>
              <a:t> di </a:t>
            </a:r>
            <a:r>
              <a:rPr lang="en-US" sz="2600" b="1" dirty="0" err="1">
                <a:solidFill>
                  <a:schemeClr val="tx1"/>
                </a:solidFill>
              </a:rPr>
              <a:t>sebelah</a:t>
            </a:r>
            <a:r>
              <a:rPr lang="en-US" sz="2600" b="1" dirty="0">
                <a:solidFill>
                  <a:schemeClr val="tx1"/>
                </a:solidFill>
              </a:rPr>
              <a:t> </a:t>
            </a:r>
            <a:r>
              <a:rPr lang="en-US" sz="2600" b="1" dirty="0" err="1">
                <a:solidFill>
                  <a:schemeClr val="tx1"/>
                </a:solidFill>
              </a:rPr>
              <a:t>kiri</a:t>
            </a:r>
            <a:r>
              <a:rPr lang="en-US" sz="2600" b="1" dirty="0">
                <a:solidFill>
                  <a:schemeClr val="tx1"/>
                </a:solidFill>
              </a:rPr>
              <a:t> operator, di </a:t>
            </a:r>
            <a:r>
              <a:rPr lang="en-US" sz="2600" b="1" dirty="0" err="1">
                <a:solidFill>
                  <a:schemeClr val="tx1"/>
                </a:solidFill>
              </a:rPr>
              <a:t>dalamnya</a:t>
            </a:r>
            <a:r>
              <a:rPr lang="en-US" sz="2600" b="1" dirty="0">
                <a:solidFill>
                  <a:schemeClr val="tx1"/>
                </a:solidFill>
              </a:rPr>
              <a:t> </a:t>
            </a:r>
            <a:r>
              <a:rPr lang="en-US" sz="2600" b="1" dirty="0" err="1">
                <a:solidFill>
                  <a:schemeClr val="tx1"/>
                </a:solidFill>
              </a:rPr>
              <a:t>terdapat</a:t>
            </a:r>
            <a:r>
              <a:rPr lang="en-US" sz="2600" b="1" dirty="0">
                <a:solidFill>
                  <a:schemeClr val="tx1"/>
                </a:solidFill>
              </a:rPr>
              <a:t> spindle </a:t>
            </a:r>
            <a:r>
              <a:rPr lang="en-US" sz="2600" b="1" dirty="0" err="1">
                <a:solidFill>
                  <a:schemeClr val="tx1"/>
                </a:solidFill>
              </a:rPr>
              <a:t>utama</a:t>
            </a:r>
            <a:r>
              <a:rPr lang="en-US" sz="2600" b="1" dirty="0">
                <a:solidFill>
                  <a:schemeClr val="tx1"/>
                </a:solidFill>
              </a:rPr>
              <a:t> yang </a:t>
            </a:r>
            <a:r>
              <a:rPr lang="en-US" sz="2600" b="1" dirty="0" err="1">
                <a:solidFill>
                  <a:schemeClr val="tx1"/>
                </a:solidFill>
              </a:rPr>
              <a:t>kebanyakan</a:t>
            </a:r>
            <a:r>
              <a:rPr lang="en-US" sz="2600" b="1" dirty="0">
                <a:solidFill>
                  <a:schemeClr val="tx1"/>
                </a:solidFill>
              </a:rPr>
              <a:t> </a:t>
            </a:r>
            <a:r>
              <a:rPr lang="en-US" sz="2600" b="1" dirty="0" err="1">
                <a:solidFill>
                  <a:schemeClr val="tx1"/>
                </a:solidFill>
              </a:rPr>
              <a:t>berongga</a:t>
            </a:r>
            <a:r>
              <a:rPr lang="en-US" sz="2600" b="1" dirty="0">
                <a:solidFill>
                  <a:schemeClr val="tx1"/>
                </a:solidFill>
              </a:rPr>
              <a:t> </a:t>
            </a:r>
            <a:r>
              <a:rPr lang="en-US" sz="2600" b="1" dirty="0" err="1">
                <a:solidFill>
                  <a:schemeClr val="tx1"/>
                </a:solidFill>
              </a:rPr>
              <a:t>untuk</a:t>
            </a:r>
            <a:r>
              <a:rPr lang="en-US" sz="2600" b="1" dirty="0">
                <a:solidFill>
                  <a:schemeClr val="tx1"/>
                </a:solidFill>
              </a:rPr>
              <a:t> </a:t>
            </a:r>
            <a:r>
              <a:rPr lang="en-US" sz="2600" b="1" dirty="0" err="1">
                <a:solidFill>
                  <a:schemeClr val="tx1"/>
                </a:solidFill>
              </a:rPr>
              <a:t>menampung</a:t>
            </a:r>
            <a:r>
              <a:rPr lang="en-US" sz="2600" b="1" dirty="0">
                <a:solidFill>
                  <a:schemeClr val="tx1"/>
                </a:solidFill>
              </a:rPr>
              <a:t> material yang </a:t>
            </a:r>
            <a:r>
              <a:rPr lang="en-US" sz="2600" b="1" dirty="0" err="1">
                <a:solidFill>
                  <a:schemeClr val="tx1"/>
                </a:solidFill>
              </a:rPr>
              <a:t>panjang</a:t>
            </a:r>
            <a:r>
              <a:rPr lang="en-US" sz="2600" b="1" dirty="0">
                <a:solidFill>
                  <a:schemeClr val="tx1"/>
                </a:solidFill>
              </a:rPr>
              <a:t>. Gear Box </a:t>
            </a:r>
            <a:r>
              <a:rPr lang="en-US" sz="2600" b="1" dirty="0" err="1">
                <a:solidFill>
                  <a:schemeClr val="tx1"/>
                </a:solidFill>
              </a:rPr>
              <a:t>penentu</a:t>
            </a:r>
            <a:r>
              <a:rPr lang="en-US" sz="2600" b="1" dirty="0">
                <a:solidFill>
                  <a:schemeClr val="tx1"/>
                </a:solidFill>
              </a:rPr>
              <a:t> </a:t>
            </a:r>
            <a:r>
              <a:rPr lang="en-US" sz="2600" b="1" dirty="0" err="1">
                <a:solidFill>
                  <a:schemeClr val="tx1"/>
                </a:solidFill>
              </a:rPr>
              <a:t>putaran</a:t>
            </a:r>
            <a:r>
              <a:rPr lang="en-US" sz="2600" b="1" dirty="0">
                <a:solidFill>
                  <a:schemeClr val="tx1"/>
                </a:solidFill>
              </a:rPr>
              <a:t> </a:t>
            </a:r>
            <a:r>
              <a:rPr lang="en-US" sz="2600" b="1" dirty="0" err="1">
                <a:solidFill>
                  <a:schemeClr val="tx1"/>
                </a:solidFill>
              </a:rPr>
              <a:t>juga</a:t>
            </a:r>
            <a:r>
              <a:rPr lang="en-US" sz="2600" b="1" dirty="0">
                <a:solidFill>
                  <a:schemeClr val="tx1"/>
                </a:solidFill>
              </a:rPr>
              <a:t> </a:t>
            </a:r>
            <a:r>
              <a:rPr lang="en-US" sz="2600" b="1" dirty="0" err="1">
                <a:solidFill>
                  <a:schemeClr val="tx1"/>
                </a:solidFill>
              </a:rPr>
              <a:t>terdapat</a:t>
            </a:r>
            <a:r>
              <a:rPr lang="en-US" sz="2600" b="1" dirty="0">
                <a:solidFill>
                  <a:schemeClr val="tx1"/>
                </a:solidFill>
              </a:rPr>
              <a:t> di </a:t>
            </a:r>
            <a:r>
              <a:rPr lang="en-US" sz="2600" b="1" dirty="0" err="1">
                <a:solidFill>
                  <a:schemeClr val="tx1"/>
                </a:solidFill>
              </a:rPr>
              <a:t>sini</a:t>
            </a:r>
            <a:r>
              <a:rPr lang="en-US" sz="2600" b="1" dirty="0">
                <a:solidFill>
                  <a:schemeClr val="tx1"/>
                </a:solidFill>
              </a:rPr>
              <a:t>. Di head stock </a:t>
            </a:r>
            <a:r>
              <a:rPr lang="en-US" sz="2600" b="1" dirty="0" err="1">
                <a:solidFill>
                  <a:schemeClr val="tx1"/>
                </a:solidFill>
              </a:rPr>
              <a:t>juga</a:t>
            </a:r>
            <a:r>
              <a:rPr lang="en-US" sz="2600" b="1" dirty="0">
                <a:solidFill>
                  <a:schemeClr val="tx1"/>
                </a:solidFill>
              </a:rPr>
              <a:t> </a:t>
            </a:r>
            <a:r>
              <a:rPr lang="en-US" sz="2600" b="1" dirty="0" err="1">
                <a:solidFill>
                  <a:schemeClr val="tx1"/>
                </a:solidFill>
              </a:rPr>
              <a:t>biasa</a:t>
            </a:r>
            <a:r>
              <a:rPr lang="en-US" sz="2600" b="1" dirty="0">
                <a:solidFill>
                  <a:schemeClr val="tx1"/>
                </a:solidFill>
              </a:rPr>
              <a:t> </a:t>
            </a:r>
            <a:r>
              <a:rPr lang="en-US" sz="2600" b="1" dirty="0" err="1">
                <a:solidFill>
                  <a:schemeClr val="tx1"/>
                </a:solidFill>
              </a:rPr>
              <a:t>dipasang</a:t>
            </a:r>
            <a:r>
              <a:rPr lang="en-US" sz="2600" b="1" dirty="0">
                <a:solidFill>
                  <a:schemeClr val="tx1"/>
                </a:solidFill>
              </a:rPr>
              <a:t> </a:t>
            </a:r>
            <a:r>
              <a:rPr lang="en-US" sz="2600" b="1" dirty="0" err="1">
                <a:solidFill>
                  <a:schemeClr val="tx1"/>
                </a:solidFill>
              </a:rPr>
              <a:t>tabel</a:t>
            </a:r>
            <a:r>
              <a:rPr lang="en-US" sz="2600" b="1" dirty="0">
                <a:solidFill>
                  <a:schemeClr val="tx1"/>
                </a:solidFill>
              </a:rPr>
              <a:t> </a:t>
            </a:r>
            <a:r>
              <a:rPr lang="en-US" sz="2600" b="1" dirty="0" err="1">
                <a:solidFill>
                  <a:schemeClr val="tx1"/>
                </a:solidFill>
              </a:rPr>
              <a:t>tabel</a:t>
            </a:r>
            <a:r>
              <a:rPr lang="en-US" sz="2600" b="1" dirty="0">
                <a:solidFill>
                  <a:schemeClr val="tx1"/>
                </a:solidFill>
              </a:rPr>
              <a:t> RPM </a:t>
            </a:r>
            <a:r>
              <a:rPr lang="en-US" sz="2600" b="1" dirty="0" err="1">
                <a:solidFill>
                  <a:schemeClr val="tx1"/>
                </a:solidFill>
              </a:rPr>
              <a:t>dan</a:t>
            </a:r>
            <a:r>
              <a:rPr lang="en-US" sz="2600" b="1" dirty="0">
                <a:solidFill>
                  <a:schemeClr val="tx1"/>
                </a:solidFill>
              </a:rPr>
              <a:t> feeding </a:t>
            </a:r>
            <a:r>
              <a:rPr lang="en-US" sz="2600" b="1" dirty="0" err="1">
                <a:solidFill>
                  <a:schemeClr val="tx1"/>
                </a:solidFill>
              </a:rPr>
              <a:t>juga</a:t>
            </a:r>
            <a:r>
              <a:rPr lang="en-US" sz="2600" b="1" dirty="0">
                <a:solidFill>
                  <a:schemeClr val="tx1"/>
                </a:solidFill>
              </a:rPr>
              <a:t> handle </a:t>
            </a:r>
            <a:r>
              <a:rPr lang="en-US" sz="2600" b="1" dirty="0" err="1">
                <a:solidFill>
                  <a:schemeClr val="tx1"/>
                </a:solidFill>
              </a:rPr>
              <a:t>penentu</a:t>
            </a:r>
            <a:r>
              <a:rPr lang="en-US" sz="2600" b="1" dirty="0">
                <a:solidFill>
                  <a:schemeClr val="tx1"/>
                </a:solidFill>
              </a:rPr>
              <a:t> RPM </a:t>
            </a:r>
            <a:r>
              <a:rPr lang="en-US" sz="2600" b="1" dirty="0" err="1">
                <a:solidFill>
                  <a:schemeClr val="tx1"/>
                </a:solidFill>
              </a:rPr>
              <a:t>dan</a:t>
            </a:r>
            <a:r>
              <a:rPr lang="en-US" sz="2600" b="1" dirty="0">
                <a:solidFill>
                  <a:schemeClr val="tx1"/>
                </a:solidFill>
              </a:rPr>
              <a:t> </a:t>
            </a:r>
            <a:r>
              <a:rPr lang="en-US" sz="2600" b="1" dirty="0" err="1">
                <a:solidFill>
                  <a:schemeClr val="tx1"/>
                </a:solidFill>
              </a:rPr>
              <a:t>pengubah</a:t>
            </a:r>
            <a:r>
              <a:rPr lang="en-US" sz="2600" b="1" dirty="0">
                <a:solidFill>
                  <a:schemeClr val="tx1"/>
                </a:solidFill>
              </a:rPr>
              <a:t> </a:t>
            </a:r>
            <a:r>
              <a:rPr lang="en-US" sz="2600" b="1" dirty="0" err="1">
                <a:solidFill>
                  <a:schemeClr val="tx1"/>
                </a:solidFill>
              </a:rPr>
              <a:t>arah</a:t>
            </a:r>
            <a:r>
              <a:rPr lang="en-US" sz="2600" b="1" dirty="0">
                <a:solidFill>
                  <a:schemeClr val="tx1"/>
                </a:solidFill>
              </a:rPr>
              <a:t> </a:t>
            </a:r>
            <a:r>
              <a:rPr lang="en-US" sz="2600" b="1" dirty="0" err="1">
                <a:solidFill>
                  <a:schemeClr val="tx1"/>
                </a:solidFill>
              </a:rPr>
              <a:t>pemakanan</a:t>
            </a:r>
            <a:r>
              <a:rPr lang="en-US" sz="2600" b="1" dirty="0">
                <a:solidFill>
                  <a:schemeClr val="tx1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463407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303333" y="766393"/>
            <a:ext cx="4343400" cy="838200"/>
          </a:xfrm>
          <a:prstGeom prst="rect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solidFill>
                  <a:schemeClr val="tx1"/>
                </a:solidFill>
                <a:latin typeface="Comic Sans MS" pitchFamily="66" charset="0"/>
              </a:rPr>
              <a:t>1. Head Stock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609599"/>
            <a:ext cx="2928194" cy="2638425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3"/>
          <p:cNvSpPr/>
          <p:nvPr/>
        </p:nvSpPr>
        <p:spPr>
          <a:xfrm>
            <a:off x="3285748" y="2078830"/>
            <a:ext cx="5705852" cy="4398170"/>
          </a:xfrm>
          <a:prstGeom prst="rect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n-US" sz="2600" b="1" dirty="0" err="1">
                <a:solidFill>
                  <a:schemeClr val="tx1"/>
                </a:solidFill>
              </a:rPr>
              <a:t>Bagian</a:t>
            </a:r>
            <a:r>
              <a:rPr lang="en-US" sz="2600" b="1" dirty="0">
                <a:solidFill>
                  <a:schemeClr val="tx1"/>
                </a:solidFill>
              </a:rPr>
              <a:t> </a:t>
            </a:r>
            <a:r>
              <a:rPr lang="en-US" sz="2600" b="1" dirty="0" err="1">
                <a:solidFill>
                  <a:schemeClr val="tx1"/>
                </a:solidFill>
              </a:rPr>
              <a:t>Mesin</a:t>
            </a:r>
            <a:r>
              <a:rPr lang="en-US" sz="2600" b="1" dirty="0">
                <a:solidFill>
                  <a:schemeClr val="tx1"/>
                </a:solidFill>
              </a:rPr>
              <a:t> </a:t>
            </a:r>
            <a:r>
              <a:rPr lang="en-US" sz="2600" b="1" dirty="0" err="1">
                <a:solidFill>
                  <a:schemeClr val="tx1"/>
                </a:solidFill>
              </a:rPr>
              <a:t>bubut</a:t>
            </a:r>
            <a:r>
              <a:rPr lang="en-US" sz="2600" b="1" dirty="0">
                <a:solidFill>
                  <a:schemeClr val="tx1"/>
                </a:solidFill>
              </a:rPr>
              <a:t> yang </a:t>
            </a:r>
            <a:r>
              <a:rPr lang="en-US" sz="2600" b="1" dirty="0" err="1">
                <a:solidFill>
                  <a:schemeClr val="tx1"/>
                </a:solidFill>
              </a:rPr>
              <a:t>berada</a:t>
            </a:r>
            <a:r>
              <a:rPr lang="en-US" sz="2600" b="1" dirty="0">
                <a:solidFill>
                  <a:schemeClr val="tx1"/>
                </a:solidFill>
              </a:rPr>
              <a:t> di </a:t>
            </a:r>
            <a:r>
              <a:rPr lang="en-US" sz="2600" b="1" dirty="0" err="1">
                <a:solidFill>
                  <a:schemeClr val="tx1"/>
                </a:solidFill>
              </a:rPr>
              <a:t>sebelah</a:t>
            </a:r>
            <a:r>
              <a:rPr lang="en-US" sz="2600" b="1" dirty="0">
                <a:solidFill>
                  <a:schemeClr val="tx1"/>
                </a:solidFill>
              </a:rPr>
              <a:t> </a:t>
            </a:r>
            <a:r>
              <a:rPr lang="en-US" sz="2600" b="1" dirty="0" err="1">
                <a:solidFill>
                  <a:schemeClr val="tx1"/>
                </a:solidFill>
              </a:rPr>
              <a:t>kiri</a:t>
            </a:r>
            <a:r>
              <a:rPr lang="en-US" sz="2600" b="1" dirty="0">
                <a:solidFill>
                  <a:schemeClr val="tx1"/>
                </a:solidFill>
              </a:rPr>
              <a:t> operator, di </a:t>
            </a:r>
            <a:r>
              <a:rPr lang="en-US" sz="2600" b="1" dirty="0" err="1">
                <a:solidFill>
                  <a:schemeClr val="tx1"/>
                </a:solidFill>
              </a:rPr>
              <a:t>dalamnya</a:t>
            </a:r>
            <a:r>
              <a:rPr lang="en-US" sz="2600" b="1" dirty="0">
                <a:solidFill>
                  <a:schemeClr val="tx1"/>
                </a:solidFill>
              </a:rPr>
              <a:t> </a:t>
            </a:r>
            <a:r>
              <a:rPr lang="en-US" sz="2600" b="1" dirty="0" err="1">
                <a:solidFill>
                  <a:schemeClr val="tx1"/>
                </a:solidFill>
              </a:rPr>
              <a:t>terdapat</a:t>
            </a:r>
            <a:r>
              <a:rPr lang="en-US" sz="2600" b="1" dirty="0">
                <a:solidFill>
                  <a:schemeClr val="tx1"/>
                </a:solidFill>
              </a:rPr>
              <a:t> spindle </a:t>
            </a:r>
            <a:r>
              <a:rPr lang="en-US" sz="2600" b="1" dirty="0" err="1">
                <a:solidFill>
                  <a:schemeClr val="tx1"/>
                </a:solidFill>
              </a:rPr>
              <a:t>utama</a:t>
            </a:r>
            <a:r>
              <a:rPr lang="en-US" sz="2600" b="1" dirty="0">
                <a:solidFill>
                  <a:schemeClr val="tx1"/>
                </a:solidFill>
              </a:rPr>
              <a:t> yang </a:t>
            </a:r>
            <a:r>
              <a:rPr lang="en-US" sz="2600" b="1" dirty="0" err="1">
                <a:solidFill>
                  <a:schemeClr val="tx1"/>
                </a:solidFill>
              </a:rPr>
              <a:t>kebanyakan</a:t>
            </a:r>
            <a:r>
              <a:rPr lang="en-US" sz="2600" b="1" dirty="0">
                <a:solidFill>
                  <a:schemeClr val="tx1"/>
                </a:solidFill>
              </a:rPr>
              <a:t> </a:t>
            </a:r>
            <a:r>
              <a:rPr lang="en-US" sz="2600" b="1" dirty="0" err="1">
                <a:solidFill>
                  <a:schemeClr val="tx1"/>
                </a:solidFill>
              </a:rPr>
              <a:t>berongga</a:t>
            </a:r>
            <a:r>
              <a:rPr lang="en-US" sz="2600" b="1" dirty="0">
                <a:solidFill>
                  <a:schemeClr val="tx1"/>
                </a:solidFill>
              </a:rPr>
              <a:t> </a:t>
            </a:r>
            <a:r>
              <a:rPr lang="en-US" sz="2600" b="1" dirty="0" err="1">
                <a:solidFill>
                  <a:schemeClr val="tx1"/>
                </a:solidFill>
              </a:rPr>
              <a:t>untuk</a:t>
            </a:r>
            <a:r>
              <a:rPr lang="en-US" sz="2600" b="1" dirty="0">
                <a:solidFill>
                  <a:schemeClr val="tx1"/>
                </a:solidFill>
              </a:rPr>
              <a:t> </a:t>
            </a:r>
            <a:r>
              <a:rPr lang="en-US" sz="2600" b="1" dirty="0" err="1">
                <a:solidFill>
                  <a:schemeClr val="tx1"/>
                </a:solidFill>
              </a:rPr>
              <a:t>menampung</a:t>
            </a:r>
            <a:r>
              <a:rPr lang="en-US" sz="2600" b="1" dirty="0">
                <a:solidFill>
                  <a:schemeClr val="tx1"/>
                </a:solidFill>
              </a:rPr>
              <a:t> material yang </a:t>
            </a:r>
            <a:r>
              <a:rPr lang="en-US" sz="2600" b="1" dirty="0" err="1">
                <a:solidFill>
                  <a:schemeClr val="tx1"/>
                </a:solidFill>
              </a:rPr>
              <a:t>panjang</a:t>
            </a:r>
            <a:r>
              <a:rPr lang="en-US" sz="2600" b="1" dirty="0">
                <a:solidFill>
                  <a:schemeClr val="tx1"/>
                </a:solidFill>
              </a:rPr>
              <a:t>. Gear Box </a:t>
            </a:r>
            <a:r>
              <a:rPr lang="en-US" sz="2600" b="1" dirty="0" err="1">
                <a:solidFill>
                  <a:schemeClr val="tx1"/>
                </a:solidFill>
              </a:rPr>
              <a:t>penentu</a:t>
            </a:r>
            <a:r>
              <a:rPr lang="en-US" sz="2600" b="1" dirty="0">
                <a:solidFill>
                  <a:schemeClr val="tx1"/>
                </a:solidFill>
              </a:rPr>
              <a:t> </a:t>
            </a:r>
            <a:r>
              <a:rPr lang="en-US" sz="2600" b="1" dirty="0" err="1">
                <a:solidFill>
                  <a:schemeClr val="tx1"/>
                </a:solidFill>
              </a:rPr>
              <a:t>putaran</a:t>
            </a:r>
            <a:r>
              <a:rPr lang="en-US" sz="2600" b="1" dirty="0">
                <a:solidFill>
                  <a:schemeClr val="tx1"/>
                </a:solidFill>
              </a:rPr>
              <a:t> </a:t>
            </a:r>
            <a:r>
              <a:rPr lang="en-US" sz="2600" b="1" dirty="0" err="1">
                <a:solidFill>
                  <a:schemeClr val="tx1"/>
                </a:solidFill>
              </a:rPr>
              <a:t>juga</a:t>
            </a:r>
            <a:r>
              <a:rPr lang="en-US" sz="2600" b="1" dirty="0">
                <a:solidFill>
                  <a:schemeClr val="tx1"/>
                </a:solidFill>
              </a:rPr>
              <a:t> </a:t>
            </a:r>
            <a:r>
              <a:rPr lang="en-US" sz="2600" b="1" dirty="0" err="1">
                <a:solidFill>
                  <a:schemeClr val="tx1"/>
                </a:solidFill>
              </a:rPr>
              <a:t>terdapat</a:t>
            </a:r>
            <a:r>
              <a:rPr lang="en-US" sz="2600" b="1" dirty="0">
                <a:solidFill>
                  <a:schemeClr val="tx1"/>
                </a:solidFill>
              </a:rPr>
              <a:t> di </a:t>
            </a:r>
            <a:r>
              <a:rPr lang="en-US" sz="2600" b="1" dirty="0" err="1">
                <a:solidFill>
                  <a:schemeClr val="tx1"/>
                </a:solidFill>
              </a:rPr>
              <a:t>sini</a:t>
            </a:r>
            <a:r>
              <a:rPr lang="en-US" sz="2600" b="1" dirty="0">
                <a:solidFill>
                  <a:schemeClr val="tx1"/>
                </a:solidFill>
              </a:rPr>
              <a:t>. Di head stock </a:t>
            </a:r>
            <a:r>
              <a:rPr lang="en-US" sz="2600" b="1" dirty="0" err="1">
                <a:solidFill>
                  <a:schemeClr val="tx1"/>
                </a:solidFill>
              </a:rPr>
              <a:t>juga</a:t>
            </a:r>
            <a:r>
              <a:rPr lang="en-US" sz="2600" b="1" dirty="0">
                <a:solidFill>
                  <a:schemeClr val="tx1"/>
                </a:solidFill>
              </a:rPr>
              <a:t> </a:t>
            </a:r>
            <a:r>
              <a:rPr lang="en-US" sz="2600" b="1" dirty="0" err="1">
                <a:solidFill>
                  <a:schemeClr val="tx1"/>
                </a:solidFill>
              </a:rPr>
              <a:t>biasa</a:t>
            </a:r>
            <a:r>
              <a:rPr lang="en-US" sz="2600" b="1" dirty="0">
                <a:solidFill>
                  <a:schemeClr val="tx1"/>
                </a:solidFill>
              </a:rPr>
              <a:t> </a:t>
            </a:r>
            <a:r>
              <a:rPr lang="en-US" sz="2600" b="1" dirty="0" err="1">
                <a:solidFill>
                  <a:schemeClr val="tx1"/>
                </a:solidFill>
              </a:rPr>
              <a:t>dipasang</a:t>
            </a:r>
            <a:r>
              <a:rPr lang="en-US" sz="2600" b="1" dirty="0">
                <a:solidFill>
                  <a:schemeClr val="tx1"/>
                </a:solidFill>
              </a:rPr>
              <a:t> </a:t>
            </a:r>
            <a:r>
              <a:rPr lang="en-US" sz="2600" b="1" dirty="0" err="1">
                <a:solidFill>
                  <a:schemeClr val="tx1"/>
                </a:solidFill>
              </a:rPr>
              <a:t>tabel</a:t>
            </a:r>
            <a:r>
              <a:rPr lang="en-US" sz="2600" b="1" dirty="0">
                <a:solidFill>
                  <a:schemeClr val="tx1"/>
                </a:solidFill>
              </a:rPr>
              <a:t> </a:t>
            </a:r>
            <a:r>
              <a:rPr lang="en-US" sz="2600" b="1" dirty="0" err="1">
                <a:solidFill>
                  <a:schemeClr val="tx1"/>
                </a:solidFill>
              </a:rPr>
              <a:t>tabel</a:t>
            </a:r>
            <a:r>
              <a:rPr lang="en-US" sz="2600" b="1" dirty="0">
                <a:solidFill>
                  <a:schemeClr val="tx1"/>
                </a:solidFill>
              </a:rPr>
              <a:t> RPM </a:t>
            </a:r>
            <a:r>
              <a:rPr lang="en-US" sz="2600" b="1" dirty="0" err="1">
                <a:solidFill>
                  <a:schemeClr val="tx1"/>
                </a:solidFill>
              </a:rPr>
              <a:t>dan</a:t>
            </a:r>
            <a:r>
              <a:rPr lang="en-US" sz="2600" b="1" dirty="0">
                <a:solidFill>
                  <a:schemeClr val="tx1"/>
                </a:solidFill>
              </a:rPr>
              <a:t> feeding </a:t>
            </a:r>
            <a:r>
              <a:rPr lang="en-US" sz="2600" b="1" dirty="0" err="1">
                <a:solidFill>
                  <a:schemeClr val="tx1"/>
                </a:solidFill>
              </a:rPr>
              <a:t>juga</a:t>
            </a:r>
            <a:r>
              <a:rPr lang="en-US" sz="2600" b="1" dirty="0">
                <a:solidFill>
                  <a:schemeClr val="tx1"/>
                </a:solidFill>
              </a:rPr>
              <a:t> handle </a:t>
            </a:r>
            <a:r>
              <a:rPr lang="en-US" sz="2600" b="1" dirty="0" err="1">
                <a:solidFill>
                  <a:schemeClr val="tx1"/>
                </a:solidFill>
              </a:rPr>
              <a:t>penentu</a:t>
            </a:r>
            <a:r>
              <a:rPr lang="en-US" sz="2600" b="1" dirty="0">
                <a:solidFill>
                  <a:schemeClr val="tx1"/>
                </a:solidFill>
              </a:rPr>
              <a:t> RPM </a:t>
            </a:r>
            <a:r>
              <a:rPr lang="en-US" sz="2600" b="1" dirty="0" err="1">
                <a:solidFill>
                  <a:schemeClr val="tx1"/>
                </a:solidFill>
              </a:rPr>
              <a:t>dan</a:t>
            </a:r>
            <a:r>
              <a:rPr lang="en-US" sz="2600" b="1" dirty="0">
                <a:solidFill>
                  <a:schemeClr val="tx1"/>
                </a:solidFill>
              </a:rPr>
              <a:t> </a:t>
            </a:r>
            <a:r>
              <a:rPr lang="en-US" sz="2600" b="1" dirty="0" err="1">
                <a:solidFill>
                  <a:schemeClr val="tx1"/>
                </a:solidFill>
              </a:rPr>
              <a:t>pengubah</a:t>
            </a:r>
            <a:r>
              <a:rPr lang="en-US" sz="2600" b="1" dirty="0">
                <a:solidFill>
                  <a:schemeClr val="tx1"/>
                </a:solidFill>
              </a:rPr>
              <a:t> </a:t>
            </a:r>
            <a:r>
              <a:rPr lang="en-US" sz="2600" b="1" dirty="0" err="1">
                <a:solidFill>
                  <a:schemeClr val="tx1"/>
                </a:solidFill>
              </a:rPr>
              <a:t>arah</a:t>
            </a:r>
            <a:r>
              <a:rPr lang="en-US" sz="2600" b="1" dirty="0">
                <a:solidFill>
                  <a:schemeClr val="tx1"/>
                </a:solidFill>
              </a:rPr>
              <a:t> </a:t>
            </a:r>
            <a:r>
              <a:rPr lang="en-US" sz="2600" b="1" dirty="0" err="1">
                <a:solidFill>
                  <a:schemeClr val="tx1"/>
                </a:solidFill>
              </a:rPr>
              <a:t>pemakanan</a:t>
            </a:r>
            <a:r>
              <a:rPr lang="en-US" sz="2600" b="1" dirty="0">
                <a:solidFill>
                  <a:schemeClr val="tx1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084095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303333" y="766393"/>
            <a:ext cx="4343400" cy="838200"/>
          </a:xfrm>
          <a:prstGeom prst="rect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solidFill>
                  <a:schemeClr val="tx1"/>
                </a:solidFill>
                <a:latin typeface="Comic Sans MS" pitchFamily="66" charset="0"/>
              </a:rPr>
              <a:t>1. Head Stock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609599"/>
            <a:ext cx="2928194" cy="2638425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3"/>
          <p:cNvSpPr/>
          <p:nvPr/>
        </p:nvSpPr>
        <p:spPr>
          <a:xfrm>
            <a:off x="3285748" y="2078830"/>
            <a:ext cx="5705852" cy="4398170"/>
          </a:xfrm>
          <a:prstGeom prst="rect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n-US" sz="2600" b="1" dirty="0" err="1">
                <a:solidFill>
                  <a:schemeClr val="tx1"/>
                </a:solidFill>
              </a:rPr>
              <a:t>Bagian</a:t>
            </a:r>
            <a:r>
              <a:rPr lang="en-US" sz="2600" b="1" dirty="0">
                <a:solidFill>
                  <a:schemeClr val="tx1"/>
                </a:solidFill>
              </a:rPr>
              <a:t> </a:t>
            </a:r>
            <a:r>
              <a:rPr lang="en-US" sz="2600" b="1" dirty="0" err="1">
                <a:solidFill>
                  <a:schemeClr val="tx1"/>
                </a:solidFill>
              </a:rPr>
              <a:t>Mesin</a:t>
            </a:r>
            <a:r>
              <a:rPr lang="en-US" sz="2600" b="1" dirty="0">
                <a:solidFill>
                  <a:schemeClr val="tx1"/>
                </a:solidFill>
              </a:rPr>
              <a:t> </a:t>
            </a:r>
            <a:r>
              <a:rPr lang="en-US" sz="2600" b="1" dirty="0" err="1">
                <a:solidFill>
                  <a:schemeClr val="tx1"/>
                </a:solidFill>
              </a:rPr>
              <a:t>bubut</a:t>
            </a:r>
            <a:r>
              <a:rPr lang="en-US" sz="2600" b="1" dirty="0">
                <a:solidFill>
                  <a:schemeClr val="tx1"/>
                </a:solidFill>
              </a:rPr>
              <a:t> yang </a:t>
            </a:r>
            <a:r>
              <a:rPr lang="en-US" sz="2600" b="1" dirty="0" err="1">
                <a:solidFill>
                  <a:schemeClr val="tx1"/>
                </a:solidFill>
              </a:rPr>
              <a:t>berada</a:t>
            </a:r>
            <a:r>
              <a:rPr lang="en-US" sz="2600" b="1" dirty="0">
                <a:solidFill>
                  <a:schemeClr val="tx1"/>
                </a:solidFill>
              </a:rPr>
              <a:t> di </a:t>
            </a:r>
            <a:r>
              <a:rPr lang="en-US" sz="2600" b="1" dirty="0" err="1">
                <a:solidFill>
                  <a:schemeClr val="tx1"/>
                </a:solidFill>
              </a:rPr>
              <a:t>sebelah</a:t>
            </a:r>
            <a:r>
              <a:rPr lang="en-US" sz="2600" b="1" dirty="0">
                <a:solidFill>
                  <a:schemeClr val="tx1"/>
                </a:solidFill>
              </a:rPr>
              <a:t> </a:t>
            </a:r>
            <a:r>
              <a:rPr lang="en-US" sz="2600" b="1" dirty="0" err="1">
                <a:solidFill>
                  <a:schemeClr val="tx1"/>
                </a:solidFill>
              </a:rPr>
              <a:t>kiri</a:t>
            </a:r>
            <a:r>
              <a:rPr lang="en-US" sz="2600" b="1" dirty="0">
                <a:solidFill>
                  <a:schemeClr val="tx1"/>
                </a:solidFill>
              </a:rPr>
              <a:t> operator, di </a:t>
            </a:r>
            <a:r>
              <a:rPr lang="en-US" sz="2600" b="1" dirty="0" err="1">
                <a:solidFill>
                  <a:schemeClr val="tx1"/>
                </a:solidFill>
              </a:rPr>
              <a:t>dalamnya</a:t>
            </a:r>
            <a:r>
              <a:rPr lang="en-US" sz="2600" b="1" dirty="0">
                <a:solidFill>
                  <a:schemeClr val="tx1"/>
                </a:solidFill>
              </a:rPr>
              <a:t> </a:t>
            </a:r>
            <a:r>
              <a:rPr lang="en-US" sz="2600" b="1" dirty="0" err="1">
                <a:solidFill>
                  <a:schemeClr val="tx1"/>
                </a:solidFill>
              </a:rPr>
              <a:t>terdapat</a:t>
            </a:r>
            <a:r>
              <a:rPr lang="en-US" sz="2600" b="1" dirty="0">
                <a:solidFill>
                  <a:schemeClr val="tx1"/>
                </a:solidFill>
              </a:rPr>
              <a:t> spindle </a:t>
            </a:r>
            <a:r>
              <a:rPr lang="en-US" sz="2600" b="1" dirty="0" err="1">
                <a:solidFill>
                  <a:schemeClr val="tx1"/>
                </a:solidFill>
              </a:rPr>
              <a:t>utama</a:t>
            </a:r>
            <a:r>
              <a:rPr lang="en-US" sz="2600" b="1" dirty="0">
                <a:solidFill>
                  <a:schemeClr val="tx1"/>
                </a:solidFill>
              </a:rPr>
              <a:t> yang </a:t>
            </a:r>
            <a:r>
              <a:rPr lang="en-US" sz="2600" b="1" dirty="0" err="1">
                <a:solidFill>
                  <a:schemeClr val="tx1"/>
                </a:solidFill>
              </a:rPr>
              <a:t>kebanyakan</a:t>
            </a:r>
            <a:r>
              <a:rPr lang="en-US" sz="2600" b="1" dirty="0">
                <a:solidFill>
                  <a:schemeClr val="tx1"/>
                </a:solidFill>
              </a:rPr>
              <a:t> </a:t>
            </a:r>
            <a:r>
              <a:rPr lang="en-US" sz="2600" b="1" dirty="0" err="1">
                <a:solidFill>
                  <a:schemeClr val="tx1"/>
                </a:solidFill>
              </a:rPr>
              <a:t>berongga</a:t>
            </a:r>
            <a:r>
              <a:rPr lang="en-US" sz="2600" b="1" dirty="0">
                <a:solidFill>
                  <a:schemeClr val="tx1"/>
                </a:solidFill>
              </a:rPr>
              <a:t> </a:t>
            </a:r>
            <a:r>
              <a:rPr lang="en-US" sz="2600" b="1" dirty="0" err="1">
                <a:solidFill>
                  <a:schemeClr val="tx1"/>
                </a:solidFill>
              </a:rPr>
              <a:t>untuk</a:t>
            </a:r>
            <a:r>
              <a:rPr lang="en-US" sz="2600" b="1" dirty="0">
                <a:solidFill>
                  <a:schemeClr val="tx1"/>
                </a:solidFill>
              </a:rPr>
              <a:t> </a:t>
            </a:r>
            <a:r>
              <a:rPr lang="en-US" sz="2600" b="1" dirty="0" err="1">
                <a:solidFill>
                  <a:schemeClr val="tx1"/>
                </a:solidFill>
              </a:rPr>
              <a:t>menampung</a:t>
            </a:r>
            <a:r>
              <a:rPr lang="en-US" sz="2600" b="1" dirty="0">
                <a:solidFill>
                  <a:schemeClr val="tx1"/>
                </a:solidFill>
              </a:rPr>
              <a:t> material yang </a:t>
            </a:r>
            <a:r>
              <a:rPr lang="en-US" sz="2600" b="1" dirty="0" err="1">
                <a:solidFill>
                  <a:schemeClr val="tx1"/>
                </a:solidFill>
              </a:rPr>
              <a:t>panjang</a:t>
            </a:r>
            <a:r>
              <a:rPr lang="en-US" sz="2600" b="1" dirty="0">
                <a:solidFill>
                  <a:schemeClr val="tx1"/>
                </a:solidFill>
              </a:rPr>
              <a:t>. Gear Box </a:t>
            </a:r>
            <a:r>
              <a:rPr lang="en-US" sz="2600" b="1" dirty="0" err="1">
                <a:solidFill>
                  <a:schemeClr val="tx1"/>
                </a:solidFill>
              </a:rPr>
              <a:t>penentu</a:t>
            </a:r>
            <a:r>
              <a:rPr lang="en-US" sz="2600" b="1" dirty="0">
                <a:solidFill>
                  <a:schemeClr val="tx1"/>
                </a:solidFill>
              </a:rPr>
              <a:t> </a:t>
            </a:r>
            <a:r>
              <a:rPr lang="en-US" sz="2600" b="1" dirty="0" err="1">
                <a:solidFill>
                  <a:schemeClr val="tx1"/>
                </a:solidFill>
              </a:rPr>
              <a:t>putaran</a:t>
            </a:r>
            <a:r>
              <a:rPr lang="en-US" sz="2600" b="1" dirty="0">
                <a:solidFill>
                  <a:schemeClr val="tx1"/>
                </a:solidFill>
              </a:rPr>
              <a:t> </a:t>
            </a:r>
            <a:r>
              <a:rPr lang="en-US" sz="2600" b="1" dirty="0" err="1">
                <a:solidFill>
                  <a:schemeClr val="tx1"/>
                </a:solidFill>
              </a:rPr>
              <a:t>juga</a:t>
            </a:r>
            <a:r>
              <a:rPr lang="en-US" sz="2600" b="1" dirty="0">
                <a:solidFill>
                  <a:schemeClr val="tx1"/>
                </a:solidFill>
              </a:rPr>
              <a:t> </a:t>
            </a:r>
            <a:r>
              <a:rPr lang="en-US" sz="2600" b="1" dirty="0" err="1">
                <a:solidFill>
                  <a:schemeClr val="tx1"/>
                </a:solidFill>
              </a:rPr>
              <a:t>terdapat</a:t>
            </a:r>
            <a:r>
              <a:rPr lang="en-US" sz="2600" b="1" dirty="0">
                <a:solidFill>
                  <a:schemeClr val="tx1"/>
                </a:solidFill>
              </a:rPr>
              <a:t> di </a:t>
            </a:r>
            <a:r>
              <a:rPr lang="en-US" sz="2600" b="1" dirty="0" err="1">
                <a:solidFill>
                  <a:schemeClr val="tx1"/>
                </a:solidFill>
              </a:rPr>
              <a:t>sini</a:t>
            </a:r>
            <a:r>
              <a:rPr lang="en-US" sz="2600" b="1" dirty="0">
                <a:solidFill>
                  <a:schemeClr val="tx1"/>
                </a:solidFill>
              </a:rPr>
              <a:t>. Di head stock </a:t>
            </a:r>
            <a:r>
              <a:rPr lang="en-US" sz="2600" b="1" dirty="0" err="1">
                <a:solidFill>
                  <a:schemeClr val="tx1"/>
                </a:solidFill>
              </a:rPr>
              <a:t>juga</a:t>
            </a:r>
            <a:r>
              <a:rPr lang="en-US" sz="2600" b="1" dirty="0">
                <a:solidFill>
                  <a:schemeClr val="tx1"/>
                </a:solidFill>
              </a:rPr>
              <a:t> </a:t>
            </a:r>
            <a:r>
              <a:rPr lang="en-US" sz="2600" b="1" dirty="0" err="1">
                <a:solidFill>
                  <a:schemeClr val="tx1"/>
                </a:solidFill>
              </a:rPr>
              <a:t>biasa</a:t>
            </a:r>
            <a:r>
              <a:rPr lang="en-US" sz="2600" b="1" dirty="0">
                <a:solidFill>
                  <a:schemeClr val="tx1"/>
                </a:solidFill>
              </a:rPr>
              <a:t> </a:t>
            </a:r>
            <a:r>
              <a:rPr lang="en-US" sz="2600" b="1" dirty="0" err="1">
                <a:solidFill>
                  <a:schemeClr val="tx1"/>
                </a:solidFill>
              </a:rPr>
              <a:t>dipasang</a:t>
            </a:r>
            <a:r>
              <a:rPr lang="en-US" sz="2600" b="1" dirty="0">
                <a:solidFill>
                  <a:schemeClr val="tx1"/>
                </a:solidFill>
              </a:rPr>
              <a:t> </a:t>
            </a:r>
            <a:r>
              <a:rPr lang="en-US" sz="2600" b="1" dirty="0" err="1">
                <a:solidFill>
                  <a:schemeClr val="tx1"/>
                </a:solidFill>
              </a:rPr>
              <a:t>tabel</a:t>
            </a:r>
            <a:r>
              <a:rPr lang="en-US" sz="2600" b="1" dirty="0">
                <a:solidFill>
                  <a:schemeClr val="tx1"/>
                </a:solidFill>
              </a:rPr>
              <a:t> </a:t>
            </a:r>
            <a:r>
              <a:rPr lang="en-US" sz="2600" b="1" dirty="0" err="1">
                <a:solidFill>
                  <a:schemeClr val="tx1"/>
                </a:solidFill>
              </a:rPr>
              <a:t>tabel</a:t>
            </a:r>
            <a:r>
              <a:rPr lang="en-US" sz="2600" b="1" dirty="0">
                <a:solidFill>
                  <a:schemeClr val="tx1"/>
                </a:solidFill>
              </a:rPr>
              <a:t> RPM </a:t>
            </a:r>
            <a:r>
              <a:rPr lang="en-US" sz="2600" b="1" dirty="0" err="1">
                <a:solidFill>
                  <a:schemeClr val="tx1"/>
                </a:solidFill>
              </a:rPr>
              <a:t>dan</a:t>
            </a:r>
            <a:r>
              <a:rPr lang="en-US" sz="2600" b="1" dirty="0">
                <a:solidFill>
                  <a:schemeClr val="tx1"/>
                </a:solidFill>
              </a:rPr>
              <a:t> feeding </a:t>
            </a:r>
            <a:r>
              <a:rPr lang="en-US" sz="2600" b="1" dirty="0" err="1">
                <a:solidFill>
                  <a:schemeClr val="tx1"/>
                </a:solidFill>
              </a:rPr>
              <a:t>juga</a:t>
            </a:r>
            <a:r>
              <a:rPr lang="en-US" sz="2600" b="1" dirty="0">
                <a:solidFill>
                  <a:schemeClr val="tx1"/>
                </a:solidFill>
              </a:rPr>
              <a:t> handle </a:t>
            </a:r>
            <a:r>
              <a:rPr lang="en-US" sz="2600" b="1" dirty="0" err="1">
                <a:solidFill>
                  <a:schemeClr val="tx1"/>
                </a:solidFill>
              </a:rPr>
              <a:t>penentu</a:t>
            </a:r>
            <a:r>
              <a:rPr lang="en-US" sz="2600" b="1" dirty="0">
                <a:solidFill>
                  <a:schemeClr val="tx1"/>
                </a:solidFill>
              </a:rPr>
              <a:t> RPM </a:t>
            </a:r>
            <a:r>
              <a:rPr lang="en-US" sz="2600" b="1" dirty="0" err="1">
                <a:solidFill>
                  <a:schemeClr val="tx1"/>
                </a:solidFill>
              </a:rPr>
              <a:t>dan</a:t>
            </a:r>
            <a:r>
              <a:rPr lang="en-US" sz="2600" b="1" dirty="0">
                <a:solidFill>
                  <a:schemeClr val="tx1"/>
                </a:solidFill>
              </a:rPr>
              <a:t> </a:t>
            </a:r>
            <a:r>
              <a:rPr lang="en-US" sz="2600" b="1" dirty="0" err="1">
                <a:solidFill>
                  <a:schemeClr val="tx1"/>
                </a:solidFill>
              </a:rPr>
              <a:t>pengubah</a:t>
            </a:r>
            <a:r>
              <a:rPr lang="en-US" sz="2600" b="1" dirty="0">
                <a:solidFill>
                  <a:schemeClr val="tx1"/>
                </a:solidFill>
              </a:rPr>
              <a:t> </a:t>
            </a:r>
            <a:r>
              <a:rPr lang="en-US" sz="2600" b="1" dirty="0" err="1">
                <a:solidFill>
                  <a:schemeClr val="tx1"/>
                </a:solidFill>
              </a:rPr>
              <a:t>arah</a:t>
            </a:r>
            <a:r>
              <a:rPr lang="en-US" sz="2600" b="1" dirty="0">
                <a:solidFill>
                  <a:schemeClr val="tx1"/>
                </a:solidFill>
              </a:rPr>
              <a:t> </a:t>
            </a:r>
            <a:r>
              <a:rPr lang="en-US" sz="2600" b="1" dirty="0" err="1">
                <a:solidFill>
                  <a:schemeClr val="tx1"/>
                </a:solidFill>
              </a:rPr>
              <a:t>pemakanan</a:t>
            </a:r>
            <a:r>
              <a:rPr lang="en-US" sz="2600" b="1" dirty="0">
                <a:solidFill>
                  <a:schemeClr val="tx1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084095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303333" y="766393"/>
            <a:ext cx="4343400" cy="838200"/>
          </a:xfrm>
          <a:prstGeom prst="rect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solidFill>
                  <a:schemeClr val="tx1"/>
                </a:solidFill>
                <a:latin typeface="Comic Sans MS" pitchFamily="66" charset="0"/>
              </a:rPr>
              <a:t>1. Head Stock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609599"/>
            <a:ext cx="2928194" cy="2638425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3"/>
          <p:cNvSpPr/>
          <p:nvPr/>
        </p:nvSpPr>
        <p:spPr>
          <a:xfrm>
            <a:off x="3285748" y="2078830"/>
            <a:ext cx="5705852" cy="4398170"/>
          </a:xfrm>
          <a:prstGeom prst="rect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n-US" sz="2600" b="1" dirty="0" err="1">
                <a:solidFill>
                  <a:schemeClr val="tx1"/>
                </a:solidFill>
              </a:rPr>
              <a:t>Bagian</a:t>
            </a:r>
            <a:r>
              <a:rPr lang="en-US" sz="2600" b="1" dirty="0">
                <a:solidFill>
                  <a:schemeClr val="tx1"/>
                </a:solidFill>
              </a:rPr>
              <a:t> </a:t>
            </a:r>
            <a:r>
              <a:rPr lang="en-US" sz="2600" b="1" dirty="0" err="1">
                <a:solidFill>
                  <a:schemeClr val="tx1"/>
                </a:solidFill>
              </a:rPr>
              <a:t>Mesin</a:t>
            </a:r>
            <a:r>
              <a:rPr lang="en-US" sz="2600" b="1" dirty="0">
                <a:solidFill>
                  <a:schemeClr val="tx1"/>
                </a:solidFill>
              </a:rPr>
              <a:t> </a:t>
            </a:r>
            <a:r>
              <a:rPr lang="en-US" sz="2600" b="1" dirty="0" err="1">
                <a:solidFill>
                  <a:schemeClr val="tx1"/>
                </a:solidFill>
              </a:rPr>
              <a:t>bubut</a:t>
            </a:r>
            <a:r>
              <a:rPr lang="en-US" sz="2600" b="1" dirty="0">
                <a:solidFill>
                  <a:schemeClr val="tx1"/>
                </a:solidFill>
              </a:rPr>
              <a:t> yang </a:t>
            </a:r>
            <a:r>
              <a:rPr lang="en-US" sz="2600" b="1" dirty="0" err="1">
                <a:solidFill>
                  <a:schemeClr val="tx1"/>
                </a:solidFill>
              </a:rPr>
              <a:t>berada</a:t>
            </a:r>
            <a:r>
              <a:rPr lang="en-US" sz="2600" b="1" dirty="0">
                <a:solidFill>
                  <a:schemeClr val="tx1"/>
                </a:solidFill>
              </a:rPr>
              <a:t> di </a:t>
            </a:r>
            <a:r>
              <a:rPr lang="en-US" sz="2600" b="1" dirty="0" err="1">
                <a:solidFill>
                  <a:schemeClr val="tx1"/>
                </a:solidFill>
              </a:rPr>
              <a:t>sebelah</a:t>
            </a:r>
            <a:r>
              <a:rPr lang="en-US" sz="2600" b="1" dirty="0">
                <a:solidFill>
                  <a:schemeClr val="tx1"/>
                </a:solidFill>
              </a:rPr>
              <a:t> </a:t>
            </a:r>
            <a:r>
              <a:rPr lang="en-US" sz="2600" b="1" dirty="0" err="1">
                <a:solidFill>
                  <a:schemeClr val="tx1"/>
                </a:solidFill>
              </a:rPr>
              <a:t>kiri</a:t>
            </a:r>
            <a:r>
              <a:rPr lang="en-US" sz="2600" b="1" dirty="0">
                <a:solidFill>
                  <a:schemeClr val="tx1"/>
                </a:solidFill>
              </a:rPr>
              <a:t> operator, di </a:t>
            </a:r>
            <a:r>
              <a:rPr lang="en-US" sz="2600" b="1" dirty="0" err="1">
                <a:solidFill>
                  <a:schemeClr val="tx1"/>
                </a:solidFill>
              </a:rPr>
              <a:t>dalamnya</a:t>
            </a:r>
            <a:r>
              <a:rPr lang="en-US" sz="2600" b="1" dirty="0">
                <a:solidFill>
                  <a:schemeClr val="tx1"/>
                </a:solidFill>
              </a:rPr>
              <a:t> </a:t>
            </a:r>
            <a:r>
              <a:rPr lang="en-US" sz="2600" b="1" dirty="0" err="1">
                <a:solidFill>
                  <a:schemeClr val="tx1"/>
                </a:solidFill>
              </a:rPr>
              <a:t>terdapat</a:t>
            </a:r>
            <a:r>
              <a:rPr lang="en-US" sz="2600" b="1" dirty="0">
                <a:solidFill>
                  <a:schemeClr val="tx1"/>
                </a:solidFill>
              </a:rPr>
              <a:t> spindle </a:t>
            </a:r>
            <a:r>
              <a:rPr lang="en-US" sz="2600" b="1" dirty="0" err="1">
                <a:solidFill>
                  <a:schemeClr val="tx1"/>
                </a:solidFill>
              </a:rPr>
              <a:t>utama</a:t>
            </a:r>
            <a:r>
              <a:rPr lang="en-US" sz="2600" b="1" dirty="0">
                <a:solidFill>
                  <a:schemeClr val="tx1"/>
                </a:solidFill>
              </a:rPr>
              <a:t> yang </a:t>
            </a:r>
            <a:r>
              <a:rPr lang="en-US" sz="2600" b="1" dirty="0" err="1">
                <a:solidFill>
                  <a:schemeClr val="tx1"/>
                </a:solidFill>
              </a:rPr>
              <a:t>kebanyakan</a:t>
            </a:r>
            <a:r>
              <a:rPr lang="en-US" sz="2600" b="1" dirty="0">
                <a:solidFill>
                  <a:schemeClr val="tx1"/>
                </a:solidFill>
              </a:rPr>
              <a:t> </a:t>
            </a:r>
            <a:r>
              <a:rPr lang="en-US" sz="2600" b="1" dirty="0" err="1">
                <a:solidFill>
                  <a:schemeClr val="tx1"/>
                </a:solidFill>
              </a:rPr>
              <a:t>berongga</a:t>
            </a:r>
            <a:r>
              <a:rPr lang="en-US" sz="2600" b="1" dirty="0">
                <a:solidFill>
                  <a:schemeClr val="tx1"/>
                </a:solidFill>
              </a:rPr>
              <a:t> </a:t>
            </a:r>
            <a:r>
              <a:rPr lang="en-US" sz="2600" b="1" dirty="0" err="1">
                <a:solidFill>
                  <a:schemeClr val="tx1"/>
                </a:solidFill>
              </a:rPr>
              <a:t>untuk</a:t>
            </a:r>
            <a:r>
              <a:rPr lang="en-US" sz="2600" b="1" dirty="0">
                <a:solidFill>
                  <a:schemeClr val="tx1"/>
                </a:solidFill>
              </a:rPr>
              <a:t> </a:t>
            </a:r>
            <a:r>
              <a:rPr lang="en-US" sz="2600" b="1" dirty="0" err="1">
                <a:solidFill>
                  <a:schemeClr val="tx1"/>
                </a:solidFill>
              </a:rPr>
              <a:t>menampung</a:t>
            </a:r>
            <a:r>
              <a:rPr lang="en-US" sz="2600" b="1" dirty="0">
                <a:solidFill>
                  <a:schemeClr val="tx1"/>
                </a:solidFill>
              </a:rPr>
              <a:t> material yang </a:t>
            </a:r>
            <a:r>
              <a:rPr lang="en-US" sz="2600" b="1" dirty="0" err="1">
                <a:solidFill>
                  <a:schemeClr val="tx1"/>
                </a:solidFill>
              </a:rPr>
              <a:t>panjang</a:t>
            </a:r>
            <a:r>
              <a:rPr lang="en-US" sz="2600" b="1" dirty="0">
                <a:solidFill>
                  <a:schemeClr val="tx1"/>
                </a:solidFill>
              </a:rPr>
              <a:t>. Gear Box </a:t>
            </a:r>
            <a:r>
              <a:rPr lang="en-US" sz="2600" b="1" dirty="0" err="1">
                <a:solidFill>
                  <a:schemeClr val="tx1"/>
                </a:solidFill>
              </a:rPr>
              <a:t>penentu</a:t>
            </a:r>
            <a:r>
              <a:rPr lang="en-US" sz="2600" b="1" dirty="0">
                <a:solidFill>
                  <a:schemeClr val="tx1"/>
                </a:solidFill>
              </a:rPr>
              <a:t> </a:t>
            </a:r>
            <a:r>
              <a:rPr lang="en-US" sz="2600" b="1" dirty="0" err="1">
                <a:solidFill>
                  <a:schemeClr val="tx1"/>
                </a:solidFill>
              </a:rPr>
              <a:t>putaran</a:t>
            </a:r>
            <a:r>
              <a:rPr lang="en-US" sz="2600" b="1" dirty="0">
                <a:solidFill>
                  <a:schemeClr val="tx1"/>
                </a:solidFill>
              </a:rPr>
              <a:t> </a:t>
            </a:r>
            <a:r>
              <a:rPr lang="en-US" sz="2600" b="1" dirty="0" err="1">
                <a:solidFill>
                  <a:schemeClr val="tx1"/>
                </a:solidFill>
              </a:rPr>
              <a:t>juga</a:t>
            </a:r>
            <a:r>
              <a:rPr lang="en-US" sz="2600" b="1" dirty="0">
                <a:solidFill>
                  <a:schemeClr val="tx1"/>
                </a:solidFill>
              </a:rPr>
              <a:t> </a:t>
            </a:r>
            <a:r>
              <a:rPr lang="en-US" sz="2600" b="1" dirty="0" err="1">
                <a:solidFill>
                  <a:schemeClr val="tx1"/>
                </a:solidFill>
              </a:rPr>
              <a:t>terdapat</a:t>
            </a:r>
            <a:r>
              <a:rPr lang="en-US" sz="2600" b="1" dirty="0">
                <a:solidFill>
                  <a:schemeClr val="tx1"/>
                </a:solidFill>
              </a:rPr>
              <a:t> di </a:t>
            </a:r>
            <a:r>
              <a:rPr lang="en-US" sz="2600" b="1" dirty="0" err="1">
                <a:solidFill>
                  <a:schemeClr val="tx1"/>
                </a:solidFill>
              </a:rPr>
              <a:t>sini</a:t>
            </a:r>
            <a:r>
              <a:rPr lang="en-US" sz="2600" b="1" dirty="0">
                <a:solidFill>
                  <a:schemeClr val="tx1"/>
                </a:solidFill>
              </a:rPr>
              <a:t>. Di head stock </a:t>
            </a:r>
            <a:r>
              <a:rPr lang="en-US" sz="2600" b="1" dirty="0" err="1">
                <a:solidFill>
                  <a:schemeClr val="tx1"/>
                </a:solidFill>
              </a:rPr>
              <a:t>juga</a:t>
            </a:r>
            <a:r>
              <a:rPr lang="en-US" sz="2600" b="1" dirty="0">
                <a:solidFill>
                  <a:schemeClr val="tx1"/>
                </a:solidFill>
              </a:rPr>
              <a:t> </a:t>
            </a:r>
            <a:r>
              <a:rPr lang="en-US" sz="2600" b="1" dirty="0" err="1">
                <a:solidFill>
                  <a:schemeClr val="tx1"/>
                </a:solidFill>
              </a:rPr>
              <a:t>biasa</a:t>
            </a:r>
            <a:r>
              <a:rPr lang="en-US" sz="2600" b="1" dirty="0">
                <a:solidFill>
                  <a:schemeClr val="tx1"/>
                </a:solidFill>
              </a:rPr>
              <a:t> </a:t>
            </a:r>
            <a:r>
              <a:rPr lang="en-US" sz="2600" b="1" dirty="0" err="1">
                <a:solidFill>
                  <a:schemeClr val="tx1"/>
                </a:solidFill>
              </a:rPr>
              <a:t>dipasang</a:t>
            </a:r>
            <a:r>
              <a:rPr lang="en-US" sz="2600" b="1" dirty="0">
                <a:solidFill>
                  <a:schemeClr val="tx1"/>
                </a:solidFill>
              </a:rPr>
              <a:t> </a:t>
            </a:r>
            <a:r>
              <a:rPr lang="en-US" sz="2600" b="1" dirty="0" err="1">
                <a:solidFill>
                  <a:schemeClr val="tx1"/>
                </a:solidFill>
              </a:rPr>
              <a:t>tabel</a:t>
            </a:r>
            <a:r>
              <a:rPr lang="en-US" sz="2600" b="1" dirty="0">
                <a:solidFill>
                  <a:schemeClr val="tx1"/>
                </a:solidFill>
              </a:rPr>
              <a:t> </a:t>
            </a:r>
            <a:r>
              <a:rPr lang="en-US" sz="2600" b="1" dirty="0" err="1">
                <a:solidFill>
                  <a:schemeClr val="tx1"/>
                </a:solidFill>
              </a:rPr>
              <a:t>tabel</a:t>
            </a:r>
            <a:r>
              <a:rPr lang="en-US" sz="2600" b="1" dirty="0">
                <a:solidFill>
                  <a:schemeClr val="tx1"/>
                </a:solidFill>
              </a:rPr>
              <a:t> RPM </a:t>
            </a:r>
            <a:r>
              <a:rPr lang="en-US" sz="2600" b="1" dirty="0" err="1">
                <a:solidFill>
                  <a:schemeClr val="tx1"/>
                </a:solidFill>
              </a:rPr>
              <a:t>dan</a:t>
            </a:r>
            <a:r>
              <a:rPr lang="en-US" sz="2600" b="1" dirty="0">
                <a:solidFill>
                  <a:schemeClr val="tx1"/>
                </a:solidFill>
              </a:rPr>
              <a:t> feeding </a:t>
            </a:r>
            <a:r>
              <a:rPr lang="en-US" sz="2600" b="1" dirty="0" err="1">
                <a:solidFill>
                  <a:schemeClr val="tx1"/>
                </a:solidFill>
              </a:rPr>
              <a:t>juga</a:t>
            </a:r>
            <a:r>
              <a:rPr lang="en-US" sz="2600" b="1" dirty="0">
                <a:solidFill>
                  <a:schemeClr val="tx1"/>
                </a:solidFill>
              </a:rPr>
              <a:t> handle </a:t>
            </a:r>
            <a:r>
              <a:rPr lang="en-US" sz="2600" b="1" dirty="0" err="1">
                <a:solidFill>
                  <a:schemeClr val="tx1"/>
                </a:solidFill>
              </a:rPr>
              <a:t>penentu</a:t>
            </a:r>
            <a:r>
              <a:rPr lang="en-US" sz="2600" b="1" dirty="0">
                <a:solidFill>
                  <a:schemeClr val="tx1"/>
                </a:solidFill>
              </a:rPr>
              <a:t> RPM </a:t>
            </a:r>
            <a:r>
              <a:rPr lang="en-US" sz="2600" b="1" dirty="0" err="1">
                <a:solidFill>
                  <a:schemeClr val="tx1"/>
                </a:solidFill>
              </a:rPr>
              <a:t>dan</a:t>
            </a:r>
            <a:r>
              <a:rPr lang="en-US" sz="2600" b="1" dirty="0">
                <a:solidFill>
                  <a:schemeClr val="tx1"/>
                </a:solidFill>
              </a:rPr>
              <a:t> </a:t>
            </a:r>
            <a:r>
              <a:rPr lang="en-US" sz="2600" b="1" dirty="0" err="1">
                <a:solidFill>
                  <a:schemeClr val="tx1"/>
                </a:solidFill>
              </a:rPr>
              <a:t>pengubah</a:t>
            </a:r>
            <a:r>
              <a:rPr lang="en-US" sz="2600" b="1" dirty="0">
                <a:solidFill>
                  <a:schemeClr val="tx1"/>
                </a:solidFill>
              </a:rPr>
              <a:t> </a:t>
            </a:r>
            <a:r>
              <a:rPr lang="en-US" sz="2600" b="1" dirty="0" err="1">
                <a:solidFill>
                  <a:schemeClr val="tx1"/>
                </a:solidFill>
              </a:rPr>
              <a:t>arah</a:t>
            </a:r>
            <a:r>
              <a:rPr lang="en-US" sz="2600" b="1" dirty="0">
                <a:solidFill>
                  <a:schemeClr val="tx1"/>
                </a:solidFill>
              </a:rPr>
              <a:t> </a:t>
            </a:r>
            <a:r>
              <a:rPr lang="en-US" sz="2600" b="1" dirty="0" err="1">
                <a:solidFill>
                  <a:schemeClr val="tx1"/>
                </a:solidFill>
              </a:rPr>
              <a:t>pemakanan</a:t>
            </a:r>
            <a:r>
              <a:rPr lang="en-US" sz="2600" b="1" dirty="0">
                <a:solidFill>
                  <a:schemeClr val="tx1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084095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303333" y="766393"/>
            <a:ext cx="4343400" cy="838200"/>
          </a:xfrm>
          <a:prstGeom prst="rect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solidFill>
                  <a:schemeClr val="tx1"/>
                </a:solidFill>
                <a:latin typeface="Comic Sans MS" pitchFamily="66" charset="0"/>
              </a:rPr>
              <a:t>1. Head Stock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609599"/>
            <a:ext cx="2928194" cy="2638425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3"/>
          <p:cNvSpPr/>
          <p:nvPr/>
        </p:nvSpPr>
        <p:spPr>
          <a:xfrm>
            <a:off x="3285748" y="2078830"/>
            <a:ext cx="5705852" cy="4398170"/>
          </a:xfrm>
          <a:prstGeom prst="rect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n-US" sz="2600" b="1" dirty="0" err="1">
                <a:solidFill>
                  <a:schemeClr val="tx1"/>
                </a:solidFill>
              </a:rPr>
              <a:t>Bagian</a:t>
            </a:r>
            <a:r>
              <a:rPr lang="en-US" sz="2600" b="1" dirty="0">
                <a:solidFill>
                  <a:schemeClr val="tx1"/>
                </a:solidFill>
              </a:rPr>
              <a:t> </a:t>
            </a:r>
            <a:r>
              <a:rPr lang="en-US" sz="2600" b="1" dirty="0" err="1">
                <a:solidFill>
                  <a:schemeClr val="tx1"/>
                </a:solidFill>
              </a:rPr>
              <a:t>Mesin</a:t>
            </a:r>
            <a:r>
              <a:rPr lang="en-US" sz="2600" b="1" dirty="0">
                <a:solidFill>
                  <a:schemeClr val="tx1"/>
                </a:solidFill>
              </a:rPr>
              <a:t> </a:t>
            </a:r>
            <a:r>
              <a:rPr lang="en-US" sz="2600" b="1" dirty="0" err="1">
                <a:solidFill>
                  <a:schemeClr val="tx1"/>
                </a:solidFill>
              </a:rPr>
              <a:t>bubut</a:t>
            </a:r>
            <a:r>
              <a:rPr lang="en-US" sz="2600" b="1" dirty="0">
                <a:solidFill>
                  <a:schemeClr val="tx1"/>
                </a:solidFill>
              </a:rPr>
              <a:t> yang </a:t>
            </a:r>
            <a:r>
              <a:rPr lang="en-US" sz="2600" b="1" dirty="0" err="1">
                <a:solidFill>
                  <a:schemeClr val="tx1"/>
                </a:solidFill>
              </a:rPr>
              <a:t>berada</a:t>
            </a:r>
            <a:r>
              <a:rPr lang="en-US" sz="2600" b="1" dirty="0">
                <a:solidFill>
                  <a:schemeClr val="tx1"/>
                </a:solidFill>
              </a:rPr>
              <a:t> di </a:t>
            </a:r>
            <a:r>
              <a:rPr lang="en-US" sz="2600" b="1" dirty="0" err="1">
                <a:solidFill>
                  <a:schemeClr val="tx1"/>
                </a:solidFill>
              </a:rPr>
              <a:t>sebelah</a:t>
            </a:r>
            <a:r>
              <a:rPr lang="en-US" sz="2600" b="1" dirty="0">
                <a:solidFill>
                  <a:schemeClr val="tx1"/>
                </a:solidFill>
              </a:rPr>
              <a:t> </a:t>
            </a:r>
            <a:r>
              <a:rPr lang="en-US" sz="2600" b="1" dirty="0" err="1">
                <a:solidFill>
                  <a:schemeClr val="tx1"/>
                </a:solidFill>
              </a:rPr>
              <a:t>kiri</a:t>
            </a:r>
            <a:r>
              <a:rPr lang="en-US" sz="2600" b="1" dirty="0">
                <a:solidFill>
                  <a:schemeClr val="tx1"/>
                </a:solidFill>
              </a:rPr>
              <a:t> operator, di </a:t>
            </a:r>
            <a:r>
              <a:rPr lang="en-US" sz="2600" b="1" dirty="0" err="1">
                <a:solidFill>
                  <a:schemeClr val="tx1"/>
                </a:solidFill>
              </a:rPr>
              <a:t>dalamnya</a:t>
            </a:r>
            <a:r>
              <a:rPr lang="en-US" sz="2600" b="1" dirty="0">
                <a:solidFill>
                  <a:schemeClr val="tx1"/>
                </a:solidFill>
              </a:rPr>
              <a:t> </a:t>
            </a:r>
            <a:r>
              <a:rPr lang="en-US" sz="2600" b="1" dirty="0" err="1">
                <a:solidFill>
                  <a:schemeClr val="tx1"/>
                </a:solidFill>
              </a:rPr>
              <a:t>terdapat</a:t>
            </a:r>
            <a:r>
              <a:rPr lang="en-US" sz="2600" b="1" dirty="0">
                <a:solidFill>
                  <a:schemeClr val="tx1"/>
                </a:solidFill>
              </a:rPr>
              <a:t> spindle </a:t>
            </a:r>
            <a:r>
              <a:rPr lang="en-US" sz="2600" b="1" dirty="0" err="1">
                <a:solidFill>
                  <a:schemeClr val="tx1"/>
                </a:solidFill>
              </a:rPr>
              <a:t>utama</a:t>
            </a:r>
            <a:r>
              <a:rPr lang="en-US" sz="2600" b="1" dirty="0">
                <a:solidFill>
                  <a:schemeClr val="tx1"/>
                </a:solidFill>
              </a:rPr>
              <a:t> yang </a:t>
            </a:r>
            <a:r>
              <a:rPr lang="en-US" sz="2600" b="1" dirty="0" err="1">
                <a:solidFill>
                  <a:schemeClr val="tx1"/>
                </a:solidFill>
              </a:rPr>
              <a:t>kebanyakan</a:t>
            </a:r>
            <a:r>
              <a:rPr lang="en-US" sz="2600" b="1" dirty="0">
                <a:solidFill>
                  <a:schemeClr val="tx1"/>
                </a:solidFill>
              </a:rPr>
              <a:t> </a:t>
            </a:r>
            <a:r>
              <a:rPr lang="en-US" sz="2600" b="1" dirty="0" err="1">
                <a:solidFill>
                  <a:schemeClr val="tx1"/>
                </a:solidFill>
              </a:rPr>
              <a:t>berongga</a:t>
            </a:r>
            <a:r>
              <a:rPr lang="en-US" sz="2600" b="1" dirty="0">
                <a:solidFill>
                  <a:schemeClr val="tx1"/>
                </a:solidFill>
              </a:rPr>
              <a:t> </a:t>
            </a:r>
            <a:r>
              <a:rPr lang="en-US" sz="2600" b="1" dirty="0" err="1">
                <a:solidFill>
                  <a:schemeClr val="tx1"/>
                </a:solidFill>
              </a:rPr>
              <a:t>untuk</a:t>
            </a:r>
            <a:r>
              <a:rPr lang="en-US" sz="2600" b="1" dirty="0">
                <a:solidFill>
                  <a:schemeClr val="tx1"/>
                </a:solidFill>
              </a:rPr>
              <a:t> </a:t>
            </a:r>
            <a:r>
              <a:rPr lang="en-US" sz="2600" b="1" dirty="0" err="1">
                <a:solidFill>
                  <a:schemeClr val="tx1"/>
                </a:solidFill>
              </a:rPr>
              <a:t>menampung</a:t>
            </a:r>
            <a:r>
              <a:rPr lang="en-US" sz="2600" b="1" dirty="0">
                <a:solidFill>
                  <a:schemeClr val="tx1"/>
                </a:solidFill>
              </a:rPr>
              <a:t> material yang </a:t>
            </a:r>
            <a:r>
              <a:rPr lang="en-US" sz="2600" b="1" dirty="0" err="1">
                <a:solidFill>
                  <a:schemeClr val="tx1"/>
                </a:solidFill>
              </a:rPr>
              <a:t>panjang</a:t>
            </a:r>
            <a:r>
              <a:rPr lang="en-US" sz="2600" b="1" dirty="0">
                <a:solidFill>
                  <a:schemeClr val="tx1"/>
                </a:solidFill>
              </a:rPr>
              <a:t>. Gear Box </a:t>
            </a:r>
            <a:r>
              <a:rPr lang="en-US" sz="2600" b="1" dirty="0" err="1">
                <a:solidFill>
                  <a:schemeClr val="tx1"/>
                </a:solidFill>
              </a:rPr>
              <a:t>penentu</a:t>
            </a:r>
            <a:r>
              <a:rPr lang="en-US" sz="2600" b="1" dirty="0">
                <a:solidFill>
                  <a:schemeClr val="tx1"/>
                </a:solidFill>
              </a:rPr>
              <a:t> </a:t>
            </a:r>
            <a:r>
              <a:rPr lang="en-US" sz="2600" b="1" dirty="0" err="1">
                <a:solidFill>
                  <a:schemeClr val="tx1"/>
                </a:solidFill>
              </a:rPr>
              <a:t>putaran</a:t>
            </a:r>
            <a:r>
              <a:rPr lang="en-US" sz="2600" b="1" dirty="0">
                <a:solidFill>
                  <a:schemeClr val="tx1"/>
                </a:solidFill>
              </a:rPr>
              <a:t> </a:t>
            </a:r>
            <a:r>
              <a:rPr lang="en-US" sz="2600" b="1" dirty="0" err="1">
                <a:solidFill>
                  <a:schemeClr val="tx1"/>
                </a:solidFill>
              </a:rPr>
              <a:t>juga</a:t>
            </a:r>
            <a:r>
              <a:rPr lang="en-US" sz="2600" b="1" dirty="0">
                <a:solidFill>
                  <a:schemeClr val="tx1"/>
                </a:solidFill>
              </a:rPr>
              <a:t> </a:t>
            </a:r>
            <a:r>
              <a:rPr lang="en-US" sz="2600" b="1" dirty="0" err="1">
                <a:solidFill>
                  <a:schemeClr val="tx1"/>
                </a:solidFill>
              </a:rPr>
              <a:t>terdapat</a:t>
            </a:r>
            <a:r>
              <a:rPr lang="en-US" sz="2600" b="1" dirty="0">
                <a:solidFill>
                  <a:schemeClr val="tx1"/>
                </a:solidFill>
              </a:rPr>
              <a:t> di </a:t>
            </a:r>
            <a:r>
              <a:rPr lang="en-US" sz="2600" b="1" dirty="0" err="1">
                <a:solidFill>
                  <a:schemeClr val="tx1"/>
                </a:solidFill>
              </a:rPr>
              <a:t>sini</a:t>
            </a:r>
            <a:r>
              <a:rPr lang="en-US" sz="2600" b="1" dirty="0">
                <a:solidFill>
                  <a:schemeClr val="tx1"/>
                </a:solidFill>
              </a:rPr>
              <a:t>. Di head stock </a:t>
            </a:r>
            <a:r>
              <a:rPr lang="en-US" sz="2600" b="1" dirty="0" err="1">
                <a:solidFill>
                  <a:schemeClr val="tx1"/>
                </a:solidFill>
              </a:rPr>
              <a:t>juga</a:t>
            </a:r>
            <a:r>
              <a:rPr lang="en-US" sz="2600" b="1" dirty="0">
                <a:solidFill>
                  <a:schemeClr val="tx1"/>
                </a:solidFill>
              </a:rPr>
              <a:t> </a:t>
            </a:r>
            <a:r>
              <a:rPr lang="en-US" sz="2600" b="1" dirty="0" err="1">
                <a:solidFill>
                  <a:schemeClr val="tx1"/>
                </a:solidFill>
              </a:rPr>
              <a:t>biasa</a:t>
            </a:r>
            <a:r>
              <a:rPr lang="en-US" sz="2600" b="1" dirty="0">
                <a:solidFill>
                  <a:schemeClr val="tx1"/>
                </a:solidFill>
              </a:rPr>
              <a:t> </a:t>
            </a:r>
            <a:r>
              <a:rPr lang="en-US" sz="2600" b="1" dirty="0" err="1">
                <a:solidFill>
                  <a:schemeClr val="tx1"/>
                </a:solidFill>
              </a:rPr>
              <a:t>dipasang</a:t>
            </a:r>
            <a:r>
              <a:rPr lang="en-US" sz="2600" b="1" dirty="0">
                <a:solidFill>
                  <a:schemeClr val="tx1"/>
                </a:solidFill>
              </a:rPr>
              <a:t> </a:t>
            </a:r>
            <a:r>
              <a:rPr lang="en-US" sz="2600" b="1" dirty="0" err="1">
                <a:solidFill>
                  <a:schemeClr val="tx1"/>
                </a:solidFill>
              </a:rPr>
              <a:t>tabel</a:t>
            </a:r>
            <a:r>
              <a:rPr lang="en-US" sz="2600" b="1" dirty="0">
                <a:solidFill>
                  <a:schemeClr val="tx1"/>
                </a:solidFill>
              </a:rPr>
              <a:t> </a:t>
            </a:r>
            <a:r>
              <a:rPr lang="en-US" sz="2600" b="1" dirty="0" err="1">
                <a:solidFill>
                  <a:schemeClr val="tx1"/>
                </a:solidFill>
              </a:rPr>
              <a:t>tabel</a:t>
            </a:r>
            <a:r>
              <a:rPr lang="en-US" sz="2600" b="1" dirty="0">
                <a:solidFill>
                  <a:schemeClr val="tx1"/>
                </a:solidFill>
              </a:rPr>
              <a:t> RPM </a:t>
            </a:r>
            <a:r>
              <a:rPr lang="en-US" sz="2600" b="1" dirty="0" err="1">
                <a:solidFill>
                  <a:schemeClr val="tx1"/>
                </a:solidFill>
              </a:rPr>
              <a:t>dan</a:t>
            </a:r>
            <a:r>
              <a:rPr lang="en-US" sz="2600" b="1" dirty="0">
                <a:solidFill>
                  <a:schemeClr val="tx1"/>
                </a:solidFill>
              </a:rPr>
              <a:t> feeding </a:t>
            </a:r>
            <a:r>
              <a:rPr lang="en-US" sz="2600" b="1" dirty="0" err="1">
                <a:solidFill>
                  <a:schemeClr val="tx1"/>
                </a:solidFill>
              </a:rPr>
              <a:t>juga</a:t>
            </a:r>
            <a:r>
              <a:rPr lang="en-US" sz="2600" b="1" dirty="0">
                <a:solidFill>
                  <a:schemeClr val="tx1"/>
                </a:solidFill>
              </a:rPr>
              <a:t> handle </a:t>
            </a:r>
            <a:r>
              <a:rPr lang="en-US" sz="2600" b="1" dirty="0" err="1">
                <a:solidFill>
                  <a:schemeClr val="tx1"/>
                </a:solidFill>
              </a:rPr>
              <a:t>penentu</a:t>
            </a:r>
            <a:r>
              <a:rPr lang="en-US" sz="2600" b="1" dirty="0">
                <a:solidFill>
                  <a:schemeClr val="tx1"/>
                </a:solidFill>
              </a:rPr>
              <a:t> RPM </a:t>
            </a:r>
            <a:r>
              <a:rPr lang="en-US" sz="2600" b="1" dirty="0" err="1">
                <a:solidFill>
                  <a:schemeClr val="tx1"/>
                </a:solidFill>
              </a:rPr>
              <a:t>dan</a:t>
            </a:r>
            <a:r>
              <a:rPr lang="en-US" sz="2600" b="1" dirty="0">
                <a:solidFill>
                  <a:schemeClr val="tx1"/>
                </a:solidFill>
              </a:rPr>
              <a:t> </a:t>
            </a:r>
            <a:r>
              <a:rPr lang="en-US" sz="2600" b="1" dirty="0" err="1">
                <a:solidFill>
                  <a:schemeClr val="tx1"/>
                </a:solidFill>
              </a:rPr>
              <a:t>pengubah</a:t>
            </a:r>
            <a:r>
              <a:rPr lang="en-US" sz="2600" b="1" dirty="0">
                <a:solidFill>
                  <a:schemeClr val="tx1"/>
                </a:solidFill>
              </a:rPr>
              <a:t> </a:t>
            </a:r>
            <a:r>
              <a:rPr lang="en-US" sz="2600" b="1" dirty="0" err="1">
                <a:solidFill>
                  <a:schemeClr val="tx1"/>
                </a:solidFill>
              </a:rPr>
              <a:t>arah</a:t>
            </a:r>
            <a:r>
              <a:rPr lang="en-US" sz="2600" b="1" dirty="0">
                <a:solidFill>
                  <a:schemeClr val="tx1"/>
                </a:solidFill>
              </a:rPr>
              <a:t> </a:t>
            </a:r>
            <a:r>
              <a:rPr lang="en-US" sz="2600" b="1" dirty="0" err="1">
                <a:solidFill>
                  <a:schemeClr val="tx1"/>
                </a:solidFill>
              </a:rPr>
              <a:t>pemakanan</a:t>
            </a:r>
            <a:r>
              <a:rPr lang="en-US" sz="2600" b="1" dirty="0">
                <a:solidFill>
                  <a:schemeClr val="tx1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084095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M_organic_molecules">
  <a:themeElements>
    <a:clrScheme name="organic_molecules">
      <a:dk1>
        <a:sysClr val="windowText" lastClr="000000"/>
      </a:dk1>
      <a:lt1>
        <a:sysClr val="window" lastClr="FFFFFF"/>
      </a:lt1>
      <a:dk2>
        <a:srgbClr val="03327F"/>
      </a:dk2>
      <a:lt2>
        <a:srgbClr val="C2D9FE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5ECE71"/>
      </a:accent5>
      <a:accent6>
        <a:srgbClr val="319B3B"/>
      </a:accent6>
      <a:hlink>
        <a:srgbClr val="087BDA"/>
      </a:hlink>
      <a:folHlink>
        <a:srgbClr val="A984E0"/>
      </a:folHlink>
    </a:clrScheme>
    <a:fontScheme name="Organic">
      <a:majorFont>
        <a:latin typeface="Segoe UI"/>
        <a:ea typeface=""/>
        <a:cs typeface=""/>
      </a:majorFont>
      <a:minorFont>
        <a:latin typeface="Segoe UI"/>
        <a:ea typeface=""/>
        <a:cs typeface=""/>
      </a:minorFont>
    </a:fontScheme>
    <a:fmtScheme name="Metro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91440" tIns="45720" rIns="91440" bIns="45720" rtlCol="0" anchor="ctr">
        <a:normAutofit/>
      </a:bodyPr>
      <a:lstStyle>
        <a:defPPr marL="0" marR="0" indent="0" algn="l" defTabSz="914400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kern="1200" cap="none" spc="0" normalizeH="0" baseline="0" noProof="0" dirty="0" smtClean="0">
            <a:ln>
              <a:noFill/>
            </a:ln>
            <a:solidFill>
              <a:schemeClr val="tx1"/>
            </a:solidFill>
            <a:effectLst/>
            <a:uLnTx/>
            <a:uFillTx/>
            <a:latin typeface="Perpetua" pitchFamily="18" charset="0"/>
            <a:ea typeface="+mj-ea"/>
            <a:cs typeface="+mj-cs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3C31007B-A76D-4FF3-95F4-4A4380F875E8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PM_organic_molecules</Template>
  <TotalTime>637</TotalTime>
  <Words>454</Words>
  <Application>Microsoft Office PowerPoint</Application>
  <PresentationFormat>On-screen Show (4:3)</PresentationFormat>
  <Paragraphs>30</Paragraphs>
  <Slides>11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7" baseType="lpstr">
      <vt:lpstr>Arial</vt:lpstr>
      <vt:lpstr>Comic Sans MS</vt:lpstr>
      <vt:lpstr>Segoe UI</vt:lpstr>
      <vt:lpstr>Calibri</vt:lpstr>
      <vt:lpstr>Perpetua</vt:lpstr>
      <vt:lpstr>PM_organic_molecules</vt:lpstr>
      <vt:lpstr>Pertemuan ke 4</vt:lpstr>
      <vt:lpstr>Quiz !!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Grizli777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Organic Molecules</dc:title>
  <dc:creator>Misgi</dc:creator>
  <cp:lastModifiedBy>Misgi</cp:lastModifiedBy>
  <cp:revision>35</cp:revision>
  <dcterms:created xsi:type="dcterms:W3CDTF">2011-09-23T04:25:54Z</dcterms:created>
  <dcterms:modified xsi:type="dcterms:W3CDTF">2011-10-26T03:23:01Z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TC101857273</vt:lpwstr>
  </property>
</Properties>
</file>