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2" r:id="rId3"/>
    <p:sldId id="274" r:id="rId4"/>
    <p:sldId id="276" r:id="rId5"/>
    <p:sldId id="280" r:id="rId6"/>
    <p:sldId id="281" r:id="rId7"/>
    <p:sldId id="278" r:id="rId8"/>
    <p:sldId id="277" r:id="rId9"/>
    <p:sldId id="275" r:id="rId10"/>
    <p:sldId id="28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tx1"/>
      </a:buClr>
      <a:buSzPct val="75000"/>
      <a:buFont typeface="Wingdings" pitchFamily="2" charset="2"/>
      <a:buChar char="l"/>
      <a:defRPr sz="2800" kern="1200">
        <a:solidFill>
          <a:schemeClr val="accent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1"/>
      </a:buClr>
      <a:buSzPct val="75000"/>
      <a:buFont typeface="Wingdings" pitchFamily="2" charset="2"/>
      <a:buChar char="l"/>
      <a:defRPr sz="2800" kern="1200">
        <a:solidFill>
          <a:schemeClr val="accent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1"/>
      </a:buClr>
      <a:buSzPct val="75000"/>
      <a:buFont typeface="Wingdings" pitchFamily="2" charset="2"/>
      <a:buChar char="l"/>
      <a:defRPr sz="2800" kern="1200">
        <a:solidFill>
          <a:schemeClr val="accent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1"/>
      </a:buClr>
      <a:buSzPct val="75000"/>
      <a:buFont typeface="Wingdings" pitchFamily="2" charset="2"/>
      <a:buChar char="l"/>
      <a:defRPr sz="2800" kern="1200">
        <a:solidFill>
          <a:schemeClr val="accent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1"/>
      </a:buClr>
      <a:buSzPct val="75000"/>
      <a:buFont typeface="Wingdings" pitchFamily="2" charset="2"/>
      <a:buChar char="l"/>
      <a:defRPr sz="2800" kern="1200">
        <a:solidFill>
          <a:schemeClr val="accent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accent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accent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accent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accent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66FF"/>
    <a:srgbClr val="33CC33"/>
    <a:srgbClr val="FF6600"/>
    <a:srgbClr val="FF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84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US" sz="2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US" sz="2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2667000" y="65532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5195888" y="6553200"/>
            <a:ext cx="3279775" cy="304800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525" y="6359525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9C076092-0DEA-4200-82B3-0763D6CC24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D7CE-991E-4794-B51C-37C1603EDF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762000"/>
            <a:ext cx="20002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762000"/>
            <a:ext cx="58483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EC004-1C17-4FF4-B267-DD6DF581E4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36875" y="6529388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3436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0F79CB49-2539-40AD-9B09-632C7D9C9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A51CB-86CA-42C9-BF24-7372399D79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5E357-9B56-4996-965D-E9AC89CB7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D2FAB-5016-4284-8669-CFB3460FDD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3ED55-67ED-4FF4-BC9F-24CD606832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3BBC0-BE7C-4FCE-82DB-70878C481B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B301D-13FD-4251-9D0A-F3275AD004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43A69-686B-4D26-958D-8D304DA4A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2E394-D053-45D2-978C-1F2CDB4AE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US" sz="2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36220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36875" y="6529388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3436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2600" b="1">
                <a:solidFill>
                  <a:schemeClr val="bg1"/>
                </a:solidFill>
              </a:defRPr>
            </a:lvl1pPr>
          </a:lstStyle>
          <a:p>
            <a:fld id="{65363D2D-4ACA-440F-BED4-633112575EB7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228600" y="1981200"/>
            <a:ext cx="7391400" cy="319088"/>
            <a:chOff x="144" y="1248"/>
            <a:chExt cx="4656" cy="201"/>
          </a:xfrm>
        </p:grpSpPr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Moebius</a:t>
            </a:r>
            <a:r>
              <a:rPr lang="en-US" dirty="0" smtClean="0"/>
              <a:t> </a:t>
            </a:r>
            <a:r>
              <a:rPr lang="en-US" dirty="0" err="1" smtClean="0"/>
              <a:t>Qube</a:t>
            </a:r>
            <a:r>
              <a:rPr lang="en-US" dirty="0" smtClean="0"/>
              <a:t> Presents:</a:t>
            </a:r>
            <a:br>
              <a:rPr lang="en-US" dirty="0" smtClean="0"/>
            </a:br>
            <a:r>
              <a:rPr lang="en-US" dirty="0" smtClean="0"/>
              <a:t>BLAH </a:t>
            </a:r>
            <a:r>
              <a:rPr lang="en-US" dirty="0" err="1" smtClean="0"/>
              <a:t>BLAH</a:t>
            </a:r>
            <a:r>
              <a:rPr lang="en-US" dirty="0" smtClean="0"/>
              <a:t> </a:t>
            </a:r>
            <a:r>
              <a:rPr lang="en-US" dirty="0" err="1" smtClean="0"/>
              <a:t>BLAH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Kane Hadley</a:t>
            </a:r>
          </a:p>
          <a:p>
            <a:r>
              <a:rPr lang="en-US" sz="2000" dirty="0" smtClean="0"/>
              <a:t>Matt Murphy</a:t>
            </a:r>
          </a:p>
          <a:p>
            <a:r>
              <a:rPr lang="en-US" sz="2000" dirty="0" smtClean="0"/>
              <a:t>Gavin Templar</a:t>
            </a:r>
          </a:p>
          <a:p>
            <a:r>
              <a:rPr lang="en-US" sz="2000" dirty="0" smtClean="0"/>
              <a:t>Amy Wieliczka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4495800" cy="449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cold Autumn night</a:t>
            </a:r>
          </a:p>
          <a:p>
            <a:r>
              <a:rPr lang="en-US" dirty="0" smtClean="0"/>
              <a:t>You’re staying up late studying for an exam</a:t>
            </a:r>
          </a:p>
          <a:p>
            <a:r>
              <a:rPr lang="en-US" dirty="0" smtClean="0"/>
              <a:t>You suddenly have the impulse to write in your journal</a:t>
            </a:r>
          </a:p>
          <a:p>
            <a:r>
              <a:rPr lang="en-US" dirty="0" smtClean="0"/>
              <a:t>Oh No! I left my journal back at home!</a:t>
            </a:r>
          </a:p>
          <a:p>
            <a:r>
              <a:rPr lang="en-US" dirty="0" smtClean="0"/>
              <a:t>But I do have my laptop…</a:t>
            </a:r>
          </a:p>
          <a:p>
            <a:r>
              <a:rPr lang="en-US" dirty="0" smtClean="0"/>
              <a:t>I can use BLAH </a:t>
            </a:r>
            <a:r>
              <a:rPr lang="en-US" dirty="0" err="1" smtClean="0"/>
              <a:t>BLAH</a:t>
            </a:r>
            <a:r>
              <a:rPr lang="en-US" dirty="0" smtClean="0"/>
              <a:t> </a:t>
            </a:r>
            <a:r>
              <a:rPr lang="en-US" dirty="0" err="1" smtClean="0"/>
              <a:t>BLAH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BLAH </a:t>
            </a:r>
            <a:r>
              <a:rPr lang="en-US" dirty="0" err="1" smtClean="0"/>
              <a:t>BLAH</a:t>
            </a:r>
            <a:r>
              <a:rPr lang="en-US" dirty="0" smtClean="0"/>
              <a:t> </a:t>
            </a:r>
            <a:r>
              <a:rPr lang="en-US" dirty="0" err="1" smtClean="0"/>
              <a:t>BLAH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Vision Statement: To deliver an improved journaling system that blends the personal touch of a paper journal with the advantages of electronic media.</a:t>
            </a:r>
          </a:p>
          <a:p>
            <a:r>
              <a:rPr lang="en-US" dirty="0" smtClean="0"/>
              <a:t>Avoid hassles of paper journals</a:t>
            </a:r>
          </a:p>
          <a:p>
            <a:r>
              <a:rPr lang="en-US" dirty="0" smtClean="0"/>
              <a:t>Easy to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your daily journal entries</a:t>
            </a:r>
          </a:p>
          <a:p>
            <a:r>
              <a:rPr lang="en-US" dirty="0" smtClean="0"/>
              <a:t>Saving and loading capabilities</a:t>
            </a:r>
            <a:endParaRPr lang="en-US" dirty="0" smtClean="0"/>
          </a:p>
          <a:p>
            <a:r>
              <a:rPr lang="en-US" dirty="0" smtClean="0"/>
              <a:t>Link to past journal entries</a:t>
            </a:r>
          </a:p>
          <a:p>
            <a:r>
              <a:rPr lang="en-US" dirty="0" smtClean="0"/>
              <a:t>Find your entries with easy-to-use calendar and search functions</a:t>
            </a:r>
          </a:p>
          <a:p>
            <a:r>
              <a:rPr lang="en-US" dirty="0" smtClean="0"/>
              <a:t>Format your entries with rich HTML editing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Static Class Diagram</a:t>
            </a:r>
            <a:endParaRPr lang="en-US" dirty="0"/>
          </a:p>
        </p:txBody>
      </p:sp>
      <p:pic>
        <p:nvPicPr>
          <p:cNvPr id="368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312116"/>
            <a:ext cx="5971734" cy="454588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Diagram:</a:t>
            </a:r>
            <a:br>
              <a:rPr lang="en-US" dirty="0" smtClean="0"/>
            </a:br>
            <a:r>
              <a:rPr lang="en-US" dirty="0" smtClean="0"/>
              <a:t>Navigating Journal Entries</a:t>
            </a:r>
            <a:endParaRPr lang="en-US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56" y="2514600"/>
            <a:ext cx="8327244" cy="40386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 We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View Controller</a:t>
            </a:r>
          </a:p>
          <a:p>
            <a:pPr lvl="1"/>
            <a:r>
              <a:rPr lang="en-US" dirty="0" smtClean="0"/>
              <a:t>Used to coordinate the journal and the system with the view at any given time</a:t>
            </a:r>
          </a:p>
          <a:p>
            <a:pPr lvl="1"/>
            <a:r>
              <a:rPr lang="en-US" dirty="0" smtClean="0"/>
              <a:t>Very important pattern for journal management</a:t>
            </a:r>
          </a:p>
          <a:p>
            <a:r>
              <a:rPr lang="en-US" dirty="0" smtClean="0"/>
              <a:t>Inheritance</a:t>
            </a:r>
          </a:p>
          <a:p>
            <a:pPr lvl="1"/>
            <a:r>
              <a:rPr lang="en-US" dirty="0" smtClean="0"/>
              <a:t>All front end was inherited from Qt Classes</a:t>
            </a:r>
          </a:p>
          <a:p>
            <a:pPr lvl="1"/>
            <a:r>
              <a:rPr lang="en-US" dirty="0" smtClean="0"/>
              <a:t>Audio, Video, and Picture classes were inherited from Media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meeting</a:t>
            </a:r>
          </a:p>
          <a:p>
            <a:r>
              <a:rPr lang="en-US" dirty="0" smtClean="0"/>
              <a:t>Divided work accordingly to member’s skill sets</a:t>
            </a:r>
          </a:p>
          <a:p>
            <a:r>
              <a:rPr lang="en-US" dirty="0" smtClean="0"/>
              <a:t>What worked</a:t>
            </a:r>
          </a:p>
          <a:p>
            <a:pPr lvl="1"/>
            <a:r>
              <a:rPr lang="en-US" dirty="0" smtClean="0"/>
              <a:t>Weekly meetings created a sense of accountability</a:t>
            </a:r>
          </a:p>
          <a:p>
            <a:pPr lvl="1"/>
            <a:r>
              <a:rPr lang="en-US" dirty="0" smtClean="0"/>
              <a:t>All got along</a:t>
            </a:r>
          </a:p>
          <a:p>
            <a:r>
              <a:rPr lang="en-US" dirty="0" smtClean="0"/>
              <a:t>What didn’t work</a:t>
            </a:r>
          </a:p>
          <a:p>
            <a:pPr lvl="1"/>
            <a:r>
              <a:rPr lang="en-US" dirty="0" smtClean="0"/>
              <a:t>Lack of experience with development tools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(Qt, </a:t>
            </a:r>
            <a:r>
              <a:rPr lang="en-US" dirty="0" err="1" smtClean="0"/>
              <a:t>svn</a:t>
            </a:r>
            <a:r>
              <a:rPr lang="en-US" dirty="0" smtClean="0"/>
              <a:t>, wiki, bug tracker)</a:t>
            </a:r>
          </a:p>
          <a:p>
            <a:pPr lvl="1"/>
            <a:r>
              <a:rPr lang="en-US" dirty="0" smtClean="0"/>
              <a:t>Later in development, parts didn’t fit together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apsules">
  <a:themeElements>
    <a:clrScheme name="">
      <a:dk1>
        <a:srgbClr val="003366"/>
      </a:dk1>
      <a:lt1>
        <a:srgbClr val="FFFFFF"/>
      </a:lt1>
      <a:dk2>
        <a:srgbClr val="009C98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50196"/>
                <a:invGamma/>
              </a:schemeClr>
            </a:gs>
          </a:gsLst>
          <a:path path="rect">
            <a:fillToRect l="50000" t="50000" r="50000" b="50000"/>
          </a:path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75000"/>
          <a:buFont typeface="Wingdings" pitchFamily="2" charset="2"/>
          <a:buChar char="l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50196"/>
                <a:invGamma/>
              </a:schemeClr>
            </a:gs>
          </a:gsLst>
          <a:path path="rect">
            <a:fillToRect l="50000" t="50000" r="50000" b="50000"/>
          </a:path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75000"/>
          <a:buFont typeface="Wingdings" pitchFamily="2" charset="2"/>
          <a:buChar char="l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Designs\LaVerne.pot</Template>
  <TotalTime>699</TotalTime>
  <Words>221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Wingdings</vt:lpstr>
      <vt:lpstr>Impact</vt:lpstr>
      <vt:lpstr>Capsules</vt:lpstr>
      <vt:lpstr>Moebius Qube Presents: BLAH BLAH BLAH</vt:lpstr>
      <vt:lpstr>The Situation</vt:lpstr>
      <vt:lpstr>What is BLAH BLAH BLAH?</vt:lpstr>
      <vt:lpstr>Features</vt:lpstr>
      <vt:lpstr>Simple Static Class Diagram</vt:lpstr>
      <vt:lpstr>Sequence Diagram: Navigating Journal Entries</vt:lpstr>
      <vt:lpstr>Patterns We Used</vt:lpstr>
      <vt:lpstr>Demo</vt:lpstr>
      <vt:lpstr>Concluding Remarks</vt:lpstr>
      <vt:lpstr>Questions?</vt:lpstr>
    </vt:vector>
  </TitlesOfParts>
  <Company>IASTED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student</cp:lastModifiedBy>
  <cp:revision>60</cp:revision>
  <dcterms:created xsi:type="dcterms:W3CDTF">2001-12-11T23:34:17Z</dcterms:created>
  <dcterms:modified xsi:type="dcterms:W3CDTF">2010-05-06T03:41:31Z</dcterms:modified>
</cp:coreProperties>
</file>