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66" r:id="rId5"/>
    <p:sldId id="265" r:id="rId6"/>
    <p:sldId id="258" r:id="rId7"/>
    <p:sldId id="259" r:id="rId8"/>
    <p:sldId id="260" r:id="rId9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2012-07-16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2012-07-16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2012-07-16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2012-07-16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2012-07-16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2012-07-16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2012-07-16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2012-07-16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2012-07-16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2012-07-16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2012-07-16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2012-07-16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smtClean="0"/>
              <a:t>OA</a:t>
            </a:r>
            <a:r>
              <a:rPr lang="zh-CN" altLang="en-US" dirty="0" smtClean="0"/>
              <a:t>工作汇报功能需求分析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chemeClr val="tx2">
                    <a:lumMod val="75000"/>
                  </a:schemeClr>
                </a:solidFill>
              </a:rPr>
              <a:t>广州兴华玻璃工业有限公司</a:t>
            </a:r>
            <a:endParaRPr lang="en-US" altLang="zh-CN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altLang="zh-CN" dirty="0" smtClean="0">
                <a:solidFill>
                  <a:schemeClr val="tx2">
                    <a:lumMod val="75000"/>
                  </a:schemeClr>
                </a:solidFill>
              </a:rPr>
              <a:t>2012-07-10</a:t>
            </a:r>
            <a:endParaRPr lang="zh-CN" altLang="en-US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zh-CN" altLang="en-US" sz="3200" dirty="0" smtClean="0"/>
              <a:t>一、功能需求简要文字说明</a:t>
            </a:r>
            <a:endParaRPr lang="zh-CN" altLang="en-US" sz="32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zh-CN" dirty="0" smtClean="0"/>
              <a:t>1</a:t>
            </a:r>
            <a:r>
              <a:rPr lang="zh-CN" altLang="en-US" dirty="0" smtClean="0"/>
              <a:t>、在原有</a:t>
            </a:r>
            <a:r>
              <a:rPr lang="en-US" altLang="zh-CN" dirty="0" smtClean="0"/>
              <a:t>OA</a:t>
            </a:r>
            <a:r>
              <a:rPr lang="zh-CN" altLang="en-US" dirty="0" smtClean="0"/>
              <a:t>系统工作日志基础上实现自动生成工作汇报文件。</a:t>
            </a:r>
            <a:endParaRPr lang="en-US" altLang="zh-CN" dirty="0" smtClean="0"/>
          </a:p>
          <a:p>
            <a:r>
              <a:rPr lang="en-US" altLang="zh-CN" dirty="0" smtClean="0"/>
              <a:t>1.1</a:t>
            </a:r>
            <a:r>
              <a:rPr lang="zh-CN" altLang="en-US" dirty="0" smtClean="0"/>
              <a:t>岗位职责提前预设（</a:t>
            </a:r>
            <a:r>
              <a:rPr lang="en-US" altLang="zh-CN" dirty="0" smtClean="0"/>
              <a:t>10</a:t>
            </a:r>
            <a:r>
              <a:rPr lang="zh-CN" altLang="en-US" dirty="0" smtClean="0"/>
              <a:t>条左右）</a:t>
            </a:r>
            <a:endParaRPr lang="en-US" altLang="zh-CN" dirty="0" smtClean="0"/>
          </a:p>
          <a:p>
            <a:r>
              <a:rPr lang="en-US" altLang="zh-CN" dirty="0" smtClean="0"/>
              <a:t>1.2</a:t>
            </a:r>
            <a:r>
              <a:rPr lang="zh-CN" altLang="en-US" dirty="0" smtClean="0"/>
              <a:t>岗位职责可编辑（有管理权限的人根据实际情况可增加，删除岗位职责）</a:t>
            </a:r>
            <a:endParaRPr lang="en-US" altLang="zh-CN" dirty="0" smtClean="0"/>
          </a:p>
          <a:p>
            <a:r>
              <a:rPr lang="en-US" altLang="zh-CN" dirty="0" smtClean="0"/>
              <a:t>1.3</a:t>
            </a:r>
            <a:r>
              <a:rPr lang="zh-CN" altLang="en-US" dirty="0" smtClean="0"/>
              <a:t>岗位职责以下拉列表或是复选框的形式，供员工选择。</a:t>
            </a:r>
            <a:endParaRPr lang="en-US" altLang="zh-CN" dirty="0" smtClean="0"/>
          </a:p>
          <a:p>
            <a:r>
              <a:rPr lang="en-US" altLang="zh-CN" dirty="0" smtClean="0"/>
              <a:t>1.4</a:t>
            </a:r>
            <a:r>
              <a:rPr lang="zh-CN" altLang="en-US" dirty="0" smtClean="0"/>
              <a:t>选择岗位职责属性后，在具体工作内容列中，填写工作内容。</a:t>
            </a:r>
            <a:endParaRPr lang="en-US" altLang="zh-CN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1.5</a:t>
            </a:r>
            <a:r>
              <a:rPr lang="zh-CN" altLang="en-US" dirty="0" smtClean="0"/>
              <a:t>在使用时间列中，填入工作使用时长</a:t>
            </a:r>
            <a:endParaRPr lang="en-US" altLang="zh-CN" dirty="0" smtClean="0"/>
          </a:p>
          <a:p>
            <a:r>
              <a:rPr lang="en-US" altLang="zh-CN" dirty="0" smtClean="0"/>
              <a:t>1.6</a:t>
            </a:r>
            <a:r>
              <a:rPr lang="zh-CN" altLang="en-US" dirty="0" smtClean="0"/>
              <a:t>单击提交按钮后，自动上传到直接领导</a:t>
            </a:r>
            <a:endParaRPr lang="en-US" altLang="zh-CN" dirty="0" smtClean="0"/>
          </a:p>
          <a:p>
            <a:r>
              <a:rPr lang="en-US" altLang="zh-CN" dirty="0" smtClean="0"/>
              <a:t>1.7</a:t>
            </a:r>
            <a:r>
              <a:rPr lang="zh-CN" altLang="en-US" dirty="0" smtClean="0"/>
              <a:t>领导在评分列中，根据完成情况给予计分，在意见列中填写评语。点击提交后工作汇报流程完成。</a:t>
            </a:r>
            <a:endParaRPr lang="en-US" altLang="zh-CN" dirty="0" smtClean="0"/>
          </a:p>
          <a:p>
            <a:r>
              <a:rPr lang="en-US" altLang="zh-CN" dirty="0" smtClean="0"/>
              <a:t>1.8</a:t>
            </a:r>
            <a:r>
              <a:rPr lang="zh-CN" altLang="en-US" dirty="0" smtClean="0"/>
              <a:t>月末时，系统根据工作汇报，自动按照各员工岗位职责，逐项汇总；同时，将各项工作分数汇总得出当月总分；领导评论</a:t>
            </a:r>
            <a:endParaRPr lang="zh-CN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亦按员工的岗位职责逐项逐条汇总</a:t>
            </a:r>
            <a:endParaRPr lang="zh-CN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2</a:t>
            </a:r>
            <a:r>
              <a:rPr lang="zh-CN" altLang="en-US" dirty="0" smtClean="0"/>
              <a:t>、以生成的工作汇报为依据实现绩效考核目标。</a:t>
            </a: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zh-CN" altLang="en-US" dirty="0" smtClean="0"/>
              <a:t>二、简要图示以上功能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sz="2200" dirty="0" smtClean="0"/>
              <a:t>1</a:t>
            </a:r>
            <a:r>
              <a:rPr lang="zh-CN" altLang="en-US" sz="2200" dirty="0" smtClean="0"/>
              <a:t>、工作汇报图示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endParaRPr lang="zh-CN" altLang="en-US" dirty="0"/>
          </a:p>
        </p:txBody>
      </p:sp>
      <p:pic>
        <p:nvPicPr>
          <p:cNvPr id="4" name="内容占位符 3" descr="OA工作汇报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1285860"/>
            <a:ext cx="8001056" cy="484030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CN" sz="3200" dirty="0" smtClean="0"/>
              <a:t>2.</a:t>
            </a:r>
            <a:r>
              <a:rPr lang="zh-CN" altLang="en-US" sz="3200" dirty="0" smtClean="0"/>
              <a:t>工作汇报审批</a:t>
            </a:r>
            <a:endParaRPr lang="zh-CN" altLang="en-US" sz="3200" dirty="0"/>
          </a:p>
        </p:txBody>
      </p:sp>
      <p:pic>
        <p:nvPicPr>
          <p:cNvPr id="4" name="内容占位符 3" descr="OA2副本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1000108"/>
            <a:ext cx="8358246" cy="54292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dirty="0" smtClean="0"/>
              <a:t>3.</a:t>
            </a:r>
            <a:r>
              <a:rPr lang="zh-CN" altLang="en-US" sz="3200" dirty="0" smtClean="0"/>
              <a:t>工作汇报汇总（月末报表）</a:t>
            </a:r>
            <a:endParaRPr lang="zh-CN" altLang="en-US" sz="3200" dirty="0"/>
          </a:p>
        </p:txBody>
      </p:sp>
      <p:pic>
        <p:nvPicPr>
          <p:cNvPr id="4" name="内容占位符 3" descr="OA副本2副本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1357298"/>
            <a:ext cx="7929618" cy="476886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221</Words>
  <PresentationFormat>全屏显示(4:3)</PresentationFormat>
  <Paragraphs>18</Paragraphs>
  <Slides>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9" baseType="lpstr">
      <vt:lpstr>Office 主题</vt:lpstr>
      <vt:lpstr>OA工作汇报功能需求分析</vt:lpstr>
      <vt:lpstr>一、功能需求简要文字说明</vt:lpstr>
      <vt:lpstr>幻灯片 3</vt:lpstr>
      <vt:lpstr>幻灯片 4</vt:lpstr>
      <vt:lpstr>幻灯片 5</vt:lpstr>
      <vt:lpstr>二、简要图示以上功能 1、工作汇报图示 </vt:lpstr>
      <vt:lpstr>2.工作汇报审批</vt:lpstr>
      <vt:lpstr>3.工作汇报汇总（月末报表）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OA工作汇报功能需求分析</dc:title>
  <dc:creator>Administrator</dc:creator>
  <cp:lastModifiedBy>微软用户</cp:lastModifiedBy>
  <cp:revision>29</cp:revision>
  <dcterms:created xsi:type="dcterms:W3CDTF">2012-07-09T16:17:48Z</dcterms:created>
  <dcterms:modified xsi:type="dcterms:W3CDTF">2012-07-16T00:42:04Z</dcterms:modified>
</cp:coreProperties>
</file>