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tags/tag7.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8.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0.xml" ContentType="application/vnd.openxmlformats-officedocument.presentationml.tags+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1.xml" ContentType="application/vnd.openxmlformats-officedocument.presentationml.tags+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2.xml" ContentType="application/vnd.openxmlformats-officedocument.presentationml.tags+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91" r:id="rId3"/>
    <p:sldId id="305" r:id="rId4"/>
    <p:sldId id="371" r:id="rId5"/>
    <p:sldId id="370" r:id="rId6"/>
    <p:sldId id="369" r:id="rId7"/>
    <p:sldId id="303" r:id="rId8"/>
    <p:sldId id="353" r:id="rId9"/>
    <p:sldId id="363" r:id="rId10"/>
    <p:sldId id="364" r:id="rId11"/>
    <p:sldId id="362" r:id="rId12"/>
    <p:sldId id="359" r:id="rId13"/>
    <p:sldId id="368" r:id="rId14"/>
    <p:sldId id="358" r:id="rId15"/>
    <p:sldId id="326" r:id="rId16"/>
    <p:sldId id="329" r:id="rId17"/>
    <p:sldId id="366" r:id="rId18"/>
    <p:sldId id="367" r:id="rId19"/>
    <p:sldId id="372" r:id="rId20"/>
    <p:sldId id="30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44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2070" autoAdjust="0"/>
  </p:normalViewPr>
  <p:slideViewPr>
    <p:cSldViewPr>
      <p:cViewPr varScale="1">
        <p:scale>
          <a:sx n="74" d="100"/>
          <a:sy n="74" d="100"/>
        </p:scale>
        <p:origin x="-131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williams\Desktop\Sonatype\sonatype.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jwilliams\Desktop\Sonatype\sonatype.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[sonatype.xlsx]Insecure Downloads Total!PivotTable1</c:name>
    <c:fmtId val="-1"/>
  </c:pivotSource>
  <c:chart>
    <c:autoTitleDeleted val="1"/>
    <c:pivotFmts>
      <c:pivotFmt>
        <c:idx val="0"/>
        <c:marker>
          <c:symbol val="none"/>
        </c:marker>
      </c:pivotFmt>
      <c:pivotFmt>
        <c:idx val="1"/>
        <c:spPr>
          <a:solidFill>
            <a:schemeClr val="accent2"/>
          </a:solidFill>
        </c:spPr>
        <c:marker>
          <c:symbol val="none"/>
        </c:marker>
      </c:pivotFmt>
      <c:pivotFmt>
        <c:idx val="2"/>
        <c:spPr>
          <a:solidFill>
            <a:schemeClr val="accent2"/>
          </a:solidFill>
        </c:spPr>
        <c:marker>
          <c:symbol val="none"/>
        </c:marker>
      </c:pivotFmt>
      <c:pivotFmt>
        <c:idx val="3"/>
        <c:spPr>
          <a:solidFill>
            <a:schemeClr val="accent2"/>
          </a:solidFill>
        </c:spPr>
        <c:marker>
          <c:symbol val="none"/>
        </c:marker>
      </c:pivotFmt>
    </c:pivotFmts>
    <c:plotArea>
      <c:layout/>
      <c:barChart>
        <c:barDir val="col"/>
        <c:grouping val="clustered"/>
        <c:varyColors val="0"/>
        <c:ser>
          <c:idx val="0"/>
          <c:order val="0"/>
          <c:tx>
            <c:strRef>
              <c:f>'Insecure Downloads Total'!$B$3</c:f>
              <c:strCache>
                <c:ptCount val="1"/>
                <c:pt idx="0">
                  <c:v>Total</c:v>
                </c:pt>
              </c:strCache>
            </c:strRef>
          </c:tx>
          <c:spPr>
            <a:solidFill>
              <a:srgbClr val="C00000"/>
            </a:solidFill>
            <a:scene3d>
              <a:camera prst="orthographicFront"/>
              <a:lightRig rig="threePt" dir="t"/>
            </a:scene3d>
            <a:sp3d>
              <a:bevelT/>
            </a:sp3d>
          </c:spPr>
          <c:invertIfNegative val="0"/>
          <c:cat>
            <c:strRef>
              <c:f>'Insecure Downloads Total'!$A$4:$A$22</c:f>
              <c:strCache>
                <c:ptCount val="18"/>
                <c:pt idx="0">
                  <c:v>GWT</c:v>
                </c:pt>
                <c:pt idx="1">
                  <c:v>Apache Xerces</c:v>
                </c:pt>
                <c:pt idx="2">
                  <c:v>Spring MVC</c:v>
                </c:pt>
                <c:pt idx="3">
                  <c:v>Struts 1.x</c:v>
                </c:pt>
                <c:pt idx="4">
                  <c:v>Apache CXF</c:v>
                </c:pt>
                <c:pt idx="5">
                  <c:v>Struts2</c:v>
                </c:pt>
                <c:pt idx="6">
                  <c:v>Apache Axis</c:v>
                </c:pt>
                <c:pt idx="7">
                  <c:v>Spring Security</c:v>
                </c:pt>
                <c:pt idx="8">
                  <c:v>Tapestry</c:v>
                </c:pt>
                <c:pt idx="9">
                  <c:v>Wicket</c:v>
                </c:pt>
                <c:pt idx="10">
                  <c:v>Lift</c:v>
                </c:pt>
                <c:pt idx="11">
                  <c:v>Apache Santuario</c:v>
                </c:pt>
                <c:pt idx="12">
                  <c:v>BouncyCastle</c:v>
                </c:pt>
                <c:pt idx="13">
                  <c:v>Tiles</c:v>
                </c:pt>
                <c:pt idx="14">
                  <c:v>Hibernate</c:v>
                </c:pt>
                <c:pt idx="15">
                  <c:v>Apache Shiro</c:v>
                </c:pt>
                <c:pt idx="16">
                  <c:v>Java Server Faces</c:v>
                </c:pt>
                <c:pt idx="17">
                  <c:v>AntiSamy</c:v>
                </c:pt>
              </c:strCache>
            </c:strRef>
          </c:cat>
          <c:val>
            <c:numRef>
              <c:f>'Insecure Downloads Total'!$B$4:$B$22</c:f>
              <c:numCache>
                <c:formatCode>General</c:formatCode>
                <c:ptCount val="18"/>
                <c:pt idx="0">
                  <c:v>17666703</c:v>
                </c:pt>
                <c:pt idx="1">
                  <c:v>2820825</c:v>
                </c:pt>
                <c:pt idx="2">
                  <c:v>2733396</c:v>
                </c:pt>
                <c:pt idx="3">
                  <c:v>1634948</c:v>
                </c:pt>
                <c:pt idx="4">
                  <c:v>1193720</c:v>
                </c:pt>
                <c:pt idx="5">
                  <c:v>1121996</c:v>
                </c:pt>
                <c:pt idx="6">
                  <c:v>1027904</c:v>
                </c:pt>
                <c:pt idx="7">
                  <c:v>980422</c:v>
                </c:pt>
                <c:pt idx="8">
                  <c:v>201913</c:v>
                </c:pt>
                <c:pt idx="9">
                  <c:v>151202</c:v>
                </c:pt>
                <c:pt idx="10">
                  <c:v>86402</c:v>
                </c:pt>
                <c:pt idx="11">
                  <c:v>67104</c:v>
                </c:pt>
                <c:pt idx="12">
                  <c:v>52729</c:v>
                </c:pt>
                <c:pt idx="13">
                  <c:v>37092</c:v>
                </c:pt>
                <c:pt idx="14">
                  <c:v>6748</c:v>
                </c:pt>
                <c:pt idx="15">
                  <c:v>6079</c:v>
                </c:pt>
                <c:pt idx="16">
                  <c:v>1435</c:v>
                </c:pt>
                <c:pt idx="17">
                  <c:v>300</c:v>
                </c:pt>
              </c:numCache>
            </c:numRef>
          </c:val>
        </c:ser>
        <c:dLbls>
          <c:showLegendKey val="0"/>
          <c:showVal val="0"/>
          <c:showCatName val="0"/>
          <c:showSerName val="0"/>
          <c:showPercent val="0"/>
          <c:showBubbleSize val="0"/>
        </c:dLbls>
        <c:gapWidth val="23"/>
        <c:axId val="102980608"/>
        <c:axId val="103013376"/>
      </c:barChart>
      <c:catAx>
        <c:axId val="102980608"/>
        <c:scaling>
          <c:orientation val="minMax"/>
        </c:scaling>
        <c:delete val="0"/>
        <c:axPos val="b"/>
        <c:majorTickMark val="out"/>
        <c:minorTickMark val="none"/>
        <c:tickLblPos val="nextTo"/>
        <c:txPr>
          <a:bodyPr/>
          <a:lstStyle/>
          <a:p>
            <a:pPr>
              <a:defRPr sz="1200"/>
            </a:pPr>
            <a:endParaRPr lang="en-US"/>
          </a:p>
        </c:txPr>
        <c:crossAx val="103013376"/>
        <c:crosses val="autoZero"/>
        <c:auto val="1"/>
        <c:lblAlgn val="ctr"/>
        <c:lblOffset val="100"/>
        <c:noMultiLvlLbl val="0"/>
      </c:catAx>
      <c:valAx>
        <c:axId val="103013376"/>
        <c:scaling>
          <c:logBase val="10"/>
          <c:orientation val="minMax"/>
        </c:scaling>
        <c:delete val="0"/>
        <c:axPos val="l"/>
        <c:majorGridlines/>
        <c:numFmt formatCode="#,##0" sourceLinked="0"/>
        <c:majorTickMark val="out"/>
        <c:minorTickMark val="none"/>
        <c:tickLblPos val="nextTo"/>
        <c:txPr>
          <a:bodyPr/>
          <a:lstStyle/>
          <a:p>
            <a:pPr>
              <a:defRPr sz="1400"/>
            </a:pPr>
            <a:endParaRPr lang="en-US"/>
          </a:p>
        </c:txPr>
        <c:crossAx val="102980608"/>
        <c:crosses val="autoZero"/>
        <c:crossBetween val="between"/>
      </c:valAx>
      <c:spPr>
        <a:noFill/>
        <a:ln w="25400">
          <a:noFill/>
        </a:ln>
      </c:spPr>
    </c:plotArea>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[sonatype.xlsx]Insecure Versions!PivotTable13</c:name>
    <c:fmtId val="-1"/>
  </c:pivotSource>
  <c:chart>
    <c:autoTitleDeleted val="1"/>
    <c:pivotFmts>
      <c:pivotFmt>
        <c:idx val="0"/>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1"/>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2"/>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
        <c:idx val="3"/>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4"/>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5"/>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
        <c:idx val="6"/>
        <c:spPr>
          <a:solidFill>
            <a:srgbClr val="C00000"/>
          </a:solidFill>
        </c:spPr>
        <c:marker>
          <c:symbol val="none"/>
        </c:marker>
        <c:dLbl>
          <c:idx val="0"/>
          <c:spPr/>
          <c:txPr>
            <a:bodyPr/>
            <a:lstStyle/>
            <a:p>
              <a:pPr>
                <a:defRPr sz="1200"/>
              </a:pPr>
              <a:endParaRPr lang="en-US"/>
            </a:p>
          </c:txPr>
          <c:dLblPos val="ctr"/>
          <c:showLegendKey val="0"/>
          <c:showVal val="0"/>
          <c:showCatName val="1"/>
          <c:showSerName val="0"/>
          <c:showPercent val="1"/>
          <c:showBubbleSize val="0"/>
          <c:separator>
</c:separator>
        </c:dLbl>
      </c:pivotFmt>
      <c:pivotFmt>
        <c:idx val="7"/>
        <c:dLbl>
          <c:idx val="0"/>
          <c:layout>
            <c:manualLayout>
              <c:x val="-0.186161406226453"/>
              <c:y val="0.25321460471891299"/>
            </c:manualLayout>
          </c:layout>
          <c:tx>
            <c:rich>
              <a:bodyPr/>
              <a:lstStyle/>
              <a:p>
                <a:pPr>
                  <a:defRPr sz="1200">
                    <a:solidFill>
                      <a:schemeClr val="bg1"/>
                    </a:solidFill>
                  </a:defRPr>
                </a:pPr>
                <a:r>
                  <a:rPr lang="en-US" sz="1200">
                    <a:solidFill>
                      <a:schemeClr val="bg1"/>
                    </a:solidFill>
                  </a:rPr>
                  <a:t>Contains Known Vulnerabilities</a:t>
                </a:r>
              </a:p>
              <a:p>
                <a:pPr>
                  <a:defRPr sz="1200">
                    <a:solidFill>
                      <a:schemeClr val="bg1"/>
                    </a:solidFill>
                  </a:defRPr>
                </a:pPr>
                <a:r>
                  <a:rPr lang="en-US" sz="1200">
                    <a:solidFill>
                      <a:schemeClr val="bg1"/>
                    </a:solidFill>
                  </a:rPr>
                  <a:t>
</a:t>
                </a:r>
                <a:r>
                  <a:rPr lang="en-US" sz="2000">
                    <a:solidFill>
                      <a:schemeClr val="bg1"/>
                    </a:solidFill>
                  </a:rPr>
                  <a:t>26%</a:t>
                </a:r>
                <a:endParaRPr lang="en-US">
                  <a:solidFill>
                    <a:schemeClr val="bg1"/>
                  </a:solidFill>
                </a:endParaRPr>
              </a:p>
            </c:rich>
          </c:tx>
          <c:spPr/>
          <c:dLblPos val="bestFit"/>
          <c:showLegendKey val="0"/>
          <c:showVal val="0"/>
          <c:showCatName val="1"/>
          <c:showSerName val="0"/>
          <c:showPercent val="1"/>
          <c:showBubbleSize val="0"/>
          <c:separator>
</c:separator>
        </c:dLbl>
      </c:pivotFmt>
      <c:pivotFmt>
        <c:idx val="8"/>
        <c:spPr>
          <a:solidFill>
            <a:schemeClr val="tx2">
              <a:lumMod val="20000"/>
              <a:lumOff val="80000"/>
            </a:schemeClr>
          </a:solidFill>
        </c:spPr>
        <c:dLbl>
          <c:idx val="0"/>
          <c:tx>
            <c:rich>
              <a:bodyPr/>
              <a:lstStyle/>
              <a:p>
                <a:r>
                  <a:rPr lang="en-US" sz="1200"/>
                  <a:t>No Known Vulnerabilities</a:t>
                </a:r>
              </a:p>
              <a:p>
                <a:r>
                  <a:rPr lang="en-US" sz="1200"/>
                  <a:t>
</a:t>
                </a:r>
                <a:r>
                  <a:rPr lang="en-US" sz="2000"/>
                  <a:t>74%</a:t>
                </a:r>
                <a:endParaRPr lang="en-US" sz="1400"/>
              </a:p>
            </c:rich>
          </c:tx>
          <c:dLblPos val="ctr"/>
          <c:showLegendKey val="0"/>
          <c:showVal val="0"/>
          <c:showCatName val="1"/>
          <c:showSerName val="0"/>
          <c:showPercent val="1"/>
          <c:showBubbleSize val="0"/>
          <c:separator>
</c:separator>
        </c:dLbl>
      </c:pivotFmt>
    </c:pivotFmts>
    <c:plotArea>
      <c:layout/>
      <c:pieChart>
        <c:varyColors val="1"/>
        <c:ser>
          <c:idx val="0"/>
          <c:order val="0"/>
          <c:tx>
            <c:strRef>
              <c:f>'Insecure Versions'!$B$117</c:f>
              <c:strCache>
                <c:ptCount val="1"/>
                <c:pt idx="0">
                  <c:v>Total</c:v>
                </c:pt>
              </c:strCache>
            </c:strRef>
          </c:tx>
          <c:spPr>
            <a:solidFill>
              <a:srgbClr val="006600"/>
            </a:solidFill>
            <a:scene3d>
              <a:camera prst="orthographicFront"/>
              <a:lightRig rig="threePt" dir="t"/>
            </a:scene3d>
            <a:sp3d>
              <a:bevelT/>
            </a:sp3d>
          </c:spPr>
          <c:explosion val="3"/>
          <c:dPt>
            <c:idx val="0"/>
            <c:bubble3D val="0"/>
            <c:explosion val="7"/>
            <c:spPr>
              <a:solidFill>
                <a:srgbClr val="C00000"/>
              </a:solidFill>
              <a:scene3d>
                <a:camera prst="orthographicFront"/>
                <a:lightRig rig="threePt" dir="t"/>
              </a:scene3d>
              <a:sp3d>
                <a:bevelT/>
              </a:sp3d>
            </c:spPr>
          </c:dPt>
          <c:dPt>
            <c:idx val="1"/>
            <c:bubble3D val="0"/>
          </c:dPt>
          <c:dLbls>
            <c:dLbl>
              <c:idx val="0"/>
              <c:layout>
                <c:manualLayout>
                  <c:x val="-0.25052909765589648"/>
                  <c:y val="0.17629142511032275"/>
                </c:manualLayout>
              </c:layout>
              <c:tx>
                <c:rich>
                  <a:bodyPr/>
                  <a:lstStyle/>
                  <a:p>
                    <a:r>
                      <a:rPr lang="en-US" sz="1100" dirty="0" smtClean="0">
                        <a:solidFill>
                          <a:schemeClr val="bg1"/>
                        </a:solidFill>
                      </a:rPr>
                      <a:t>Vulnerable Download</a:t>
                    </a:r>
                  </a:p>
                  <a:p>
                    <a:r>
                      <a:rPr lang="en-US" sz="2800" dirty="0" smtClean="0">
                        <a:solidFill>
                          <a:schemeClr val="bg1"/>
                        </a:solidFill>
                      </a:rPr>
                      <a:t>26%</a:t>
                    </a:r>
                    <a:endParaRPr lang="en-US" sz="2800" dirty="0">
                      <a:solidFill>
                        <a:schemeClr val="bg1"/>
                      </a:solidFill>
                    </a:endParaRPr>
                  </a:p>
                </c:rich>
              </c:tx>
              <c:dLblPos val="bestFit"/>
              <c:showLegendKey val="0"/>
              <c:showVal val="0"/>
              <c:showCatName val="1"/>
              <c:showSerName val="0"/>
              <c:showPercent val="1"/>
              <c:showBubbleSize val="0"/>
              <c:separator>
</c:separator>
            </c:dLbl>
            <c:dLbl>
              <c:idx val="1"/>
              <c:layout>
                <c:manualLayout>
                  <c:x val="0.19592506109150148"/>
                  <c:y val="-0.3462723890282946"/>
                </c:manualLayout>
              </c:layout>
              <c:tx>
                <c:rich>
                  <a:bodyPr/>
                  <a:lstStyle/>
                  <a:p>
                    <a:r>
                      <a:rPr lang="en-US" sz="1200" dirty="0" smtClean="0">
                        <a:solidFill>
                          <a:schemeClr val="bg1"/>
                        </a:solidFill>
                      </a:rPr>
                      <a:t>Safe</a:t>
                    </a:r>
                    <a:r>
                      <a:rPr lang="en-US" sz="1200" baseline="0" dirty="0" smtClean="0">
                        <a:solidFill>
                          <a:schemeClr val="bg1"/>
                        </a:solidFill>
                      </a:rPr>
                      <a:t> Download</a:t>
                    </a:r>
                    <a:r>
                      <a:rPr lang="en-US" sz="1000" dirty="0">
                        <a:solidFill>
                          <a:schemeClr val="bg1"/>
                        </a:solidFill>
                      </a:rPr>
                      <a:t>
</a:t>
                    </a:r>
                    <a:r>
                      <a:rPr lang="en-US" sz="2800" dirty="0">
                        <a:solidFill>
                          <a:schemeClr val="bg1"/>
                        </a:solidFill>
                      </a:rPr>
                      <a:t>74%</a:t>
                    </a:r>
                    <a:endParaRPr lang="en-US" sz="4400" dirty="0"/>
                  </a:p>
                </c:rich>
              </c:tx>
              <c:dLblPos val="bestFit"/>
              <c:showLegendKey val="0"/>
              <c:showVal val="0"/>
              <c:showCatName val="1"/>
              <c:showSerName val="0"/>
              <c:showPercent val="1"/>
              <c:showBubbleSize val="0"/>
              <c:separator>
</c:separator>
            </c:dLbl>
            <c:txPr>
              <a:bodyPr/>
              <a:lstStyle/>
              <a:p>
                <a:pPr>
                  <a:defRPr sz="1000">
                    <a:solidFill>
                      <a:schemeClr val="bg1"/>
                    </a:solidFill>
                  </a:defRPr>
                </a:pPr>
                <a:endParaRPr lang="en-US"/>
              </a:p>
            </c:txPr>
            <c:dLblPos val="ctr"/>
            <c:showLegendKey val="0"/>
            <c:showVal val="0"/>
            <c:showCatName val="1"/>
            <c:showSerName val="0"/>
            <c:showPercent val="1"/>
            <c:showBubbleSize val="0"/>
            <c:separator>
</c:separator>
            <c:showLeaderLines val="0"/>
          </c:dLbls>
          <c:cat>
            <c:strRef>
              <c:f>'Insecure Versions'!$A$118:$A$120</c:f>
              <c:strCache>
                <c:ptCount val="2"/>
                <c:pt idx="0">
                  <c:v>Contains Known Vulnerabilities</c:v>
                </c:pt>
                <c:pt idx="1">
                  <c:v>No Known Vulnerabilities</c:v>
                </c:pt>
              </c:strCache>
            </c:strRef>
          </c:cat>
          <c:val>
            <c:numRef>
              <c:f>'Insecure Versions'!$B$118:$B$120</c:f>
              <c:numCache>
                <c:formatCode>General</c:formatCode>
                <c:ptCount val="2"/>
                <c:pt idx="0">
                  <c:v>29790918</c:v>
                </c:pt>
                <c:pt idx="1">
                  <c:v>84148440</c:v>
                </c:pt>
              </c:numCache>
            </c:numRef>
          </c:val>
        </c:ser>
        <c:dLbls>
          <c:showLegendKey val="0"/>
          <c:showVal val="0"/>
          <c:showCatName val="1"/>
          <c:showSerName val="0"/>
          <c:showPercent val="0"/>
          <c:showBubbleSize val="0"/>
          <c:showLeaderLines val="0"/>
        </c:dLbls>
        <c:firstSliceAng val="0"/>
      </c:pieChart>
    </c:plotArea>
    <c:plotVisOnly val="1"/>
    <c:dispBlanksAs val="gap"/>
    <c:showDLblsOverMax val="0"/>
  </c:chart>
  <c:txPr>
    <a:bodyPr/>
    <a:lstStyle/>
    <a:p>
      <a:pPr>
        <a:defRPr sz="1050" b="1"/>
      </a:pPr>
      <a:endParaRPr lang="en-US"/>
    </a:p>
  </c:txPr>
  <c:externalData r:id="rId2">
    <c:autoUpdate val="0"/>
  </c:externalData>
  <c:extLst>
    <c:ext xmlns:c14="http://schemas.microsoft.com/office/drawing/2007/8/2/chart" uri="{781A3756-C4B2-4CAC-9D66-4F8BD8637D16}">
      <c14:pivotOptions>
        <c14:dropZoneFilter val="1"/>
        <c14:dropZoneData val="1"/>
        <c14:dropZoneSeries val="1"/>
        <c14:dropZonesVisible val="1"/>
      </c14:pivotOptions>
    </c:ext>
  </c:extLst>
</c:chartSpace>
</file>

<file path=ppt/diagrams/_rels/data9.xml.rels><?xml version="1.0" encoding="UTF-8" standalone="yes"?>
<Relationships xmlns="http://schemas.openxmlformats.org/package/2006/relationships"><Relationship Id="rId1" Type="http://schemas.openxmlformats.org/officeDocument/2006/relationships/hyperlink" Target="https://www.owasp.org/images/3/3d/OWASP_Top_10_-_2013_Final_Release_-_Change_Log.docx" TargetMode="External"/></Relationships>
</file>

<file path=ppt/diagrams/_rels/drawing9.xml.rels><?xml version="1.0" encoding="UTF-8" standalone="yes"?>
<Relationships xmlns="http://schemas.openxmlformats.org/package/2006/relationships"><Relationship Id="rId1" Type="http://schemas.openxmlformats.org/officeDocument/2006/relationships/hyperlink" Target="https://www.owasp.org/images/3/3d/OWASP_Top_10_-_2013_Final_Release_-_Change_Log.docx"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OWASP Top 10 is an Awareness Document</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802C4ED1-7302-40F6-99AB-1DC82B0FD9AD}">
      <dgm:prSet/>
      <dgm:spPr/>
      <dgm:t>
        <a:bodyPr/>
        <a:lstStyle/>
        <a:p>
          <a:r>
            <a:rPr lang="en-US" b="1" smtClean="0"/>
            <a:t>Not a standard…</a:t>
          </a:r>
          <a:endParaRPr lang="en-US" b="1" dirty="0" smtClean="0"/>
        </a:p>
      </dgm:t>
    </dgm:pt>
    <dgm:pt modelId="{B8B8997B-6950-4FFC-84BC-5178FD519126}" type="parTrans" cxnId="{16B06E44-0D55-40B5-A945-865181AAB54F}">
      <dgm:prSet/>
      <dgm:spPr/>
      <dgm:t>
        <a:bodyPr/>
        <a:lstStyle/>
        <a:p>
          <a:endParaRPr lang="en-US"/>
        </a:p>
      </dgm:t>
    </dgm:pt>
    <dgm:pt modelId="{B970129A-0BDB-48CF-9D79-22C1507C3732}" type="sibTrans" cxnId="{16B06E44-0D55-40B5-A945-865181AAB54F}">
      <dgm:prSet/>
      <dgm:spPr/>
      <dgm:t>
        <a:bodyPr/>
        <a:lstStyle/>
        <a:p>
          <a:endParaRPr lang="en-US"/>
        </a:p>
      </dgm:t>
    </dgm:pt>
    <dgm:pt modelId="{E0EC5254-445D-4B79-A4F4-A54810435013}">
      <dgm:prSet/>
      <dgm:spPr/>
      <dgm:t>
        <a:bodyPr/>
        <a:lstStyle/>
        <a:p>
          <a:r>
            <a:rPr lang="en-US" b="1" dirty="0" smtClean="0"/>
            <a:t>First developed in 2003</a:t>
          </a:r>
        </a:p>
      </dgm:t>
    </dgm:pt>
    <dgm:pt modelId="{CD5CD849-DE3C-487D-8FA8-8D291F127249}" type="parTrans" cxnId="{81131231-D718-471B-8991-1A4736E1892A}">
      <dgm:prSet/>
      <dgm:spPr/>
      <dgm:t>
        <a:bodyPr/>
        <a:lstStyle/>
        <a:p>
          <a:endParaRPr lang="en-US"/>
        </a:p>
      </dgm:t>
    </dgm:pt>
    <dgm:pt modelId="{5731760B-C983-4997-BDC2-F27DB4CCC7B8}" type="sibTrans" cxnId="{81131231-D718-471B-8991-1A4736E1892A}">
      <dgm:prSet/>
      <dgm:spPr/>
      <dgm:t>
        <a:bodyPr/>
        <a:lstStyle/>
        <a:p>
          <a:endParaRPr lang="en-US"/>
        </a:p>
      </dgm:t>
    </dgm:pt>
    <dgm:pt modelId="{5C28BCB3-55F2-4427-84EC-4F5EC3141BCD}">
      <dgm:prSet/>
      <dgm:spPr/>
      <dgm:t>
        <a:bodyPr/>
        <a:lstStyle/>
        <a:p>
          <a:r>
            <a:rPr lang="en-US" b="1" dirty="0" smtClean="0"/>
            <a:t>Was probably 3</a:t>
          </a:r>
          <a:r>
            <a:rPr lang="en-US" b="1" baseline="30000" dirty="0" smtClean="0"/>
            <a:t>rd</a:t>
          </a:r>
          <a:r>
            <a:rPr lang="en-US" b="1" dirty="0" smtClean="0"/>
            <a:t> or 4</a:t>
          </a:r>
          <a:r>
            <a:rPr lang="en-US" b="1" baseline="30000" dirty="0" smtClean="0"/>
            <a:t>th</a:t>
          </a:r>
          <a:r>
            <a:rPr lang="en-US" b="1" dirty="0" smtClean="0"/>
            <a:t> OWASP project, after </a:t>
          </a:r>
        </a:p>
      </dgm:t>
    </dgm:pt>
    <dgm:pt modelId="{2315004A-04D7-4687-91C3-A600258FD9A1}" type="parTrans" cxnId="{19DB9B71-9550-44C4-9A81-0BF07CCC25C6}">
      <dgm:prSet/>
      <dgm:spPr/>
      <dgm:t>
        <a:bodyPr/>
        <a:lstStyle/>
        <a:p>
          <a:endParaRPr lang="en-US"/>
        </a:p>
      </dgm:t>
    </dgm:pt>
    <dgm:pt modelId="{B82D99EE-0C20-4D79-8F96-10FD6F84517E}" type="sibTrans" cxnId="{19DB9B71-9550-44C4-9A81-0BF07CCC25C6}">
      <dgm:prSet/>
      <dgm:spPr/>
      <dgm:t>
        <a:bodyPr/>
        <a:lstStyle/>
        <a:p>
          <a:endParaRPr lang="en-US"/>
        </a:p>
      </dgm:t>
    </dgm:pt>
    <dgm:pt modelId="{A53F1386-0D34-4EBA-9B2E-ABF75D522638}">
      <dgm:prSet/>
      <dgm:spPr/>
      <dgm:t>
        <a:bodyPr/>
        <a:lstStyle/>
        <a:p>
          <a:r>
            <a:rPr lang="en-US" b="1" dirty="0" smtClean="0"/>
            <a:t>Developers Guide</a:t>
          </a:r>
        </a:p>
      </dgm:t>
    </dgm:pt>
    <dgm:pt modelId="{68C787C2-CC90-4789-B758-2276A7D938C4}" type="parTrans" cxnId="{2D48F36A-ADFF-49A2-BC70-53E84F784725}">
      <dgm:prSet/>
      <dgm:spPr/>
      <dgm:t>
        <a:bodyPr/>
        <a:lstStyle/>
        <a:p>
          <a:endParaRPr lang="en-US"/>
        </a:p>
      </dgm:t>
    </dgm:pt>
    <dgm:pt modelId="{EACF2FB7-3493-4ACD-9580-F4EE91DB5F8E}" type="sibTrans" cxnId="{2D48F36A-ADFF-49A2-BC70-53E84F784725}">
      <dgm:prSet/>
      <dgm:spPr/>
      <dgm:t>
        <a:bodyPr/>
        <a:lstStyle/>
        <a:p>
          <a:endParaRPr lang="en-US"/>
        </a:p>
      </dgm:t>
    </dgm:pt>
    <dgm:pt modelId="{9A6C3F24-B0D0-41C8-B40D-83A160F84AF9}">
      <dgm:prSet/>
      <dgm:spPr/>
      <dgm:t>
        <a:bodyPr/>
        <a:lstStyle/>
        <a:p>
          <a:r>
            <a:rPr lang="en-US" b="1" dirty="0" err="1" smtClean="0"/>
            <a:t>WebGoat</a:t>
          </a:r>
          <a:endParaRPr lang="en-US" b="1" dirty="0" smtClean="0"/>
        </a:p>
      </dgm:t>
    </dgm:pt>
    <dgm:pt modelId="{BE2D4E7A-DDB3-410F-ABB8-A5C4561E94E9}" type="parTrans" cxnId="{5BCBB8E2-9530-4950-828E-0284B0C1783C}">
      <dgm:prSet/>
      <dgm:spPr/>
      <dgm:t>
        <a:bodyPr/>
        <a:lstStyle/>
        <a:p>
          <a:endParaRPr lang="en-US"/>
        </a:p>
      </dgm:t>
    </dgm:pt>
    <dgm:pt modelId="{96525B4F-53AC-43F6-92EF-239EBCC39665}" type="sibTrans" cxnId="{5BCBB8E2-9530-4950-828E-0284B0C1783C}">
      <dgm:prSet/>
      <dgm:spPr/>
      <dgm:t>
        <a:bodyPr/>
        <a:lstStyle/>
        <a:p>
          <a:endParaRPr lang="en-US"/>
        </a:p>
      </dgm:t>
    </dgm:pt>
    <dgm:pt modelId="{B8B0B6F5-EF96-4F9D-AFC9-91284CE10874}">
      <dgm:prSet/>
      <dgm:spPr/>
      <dgm:t>
        <a:bodyPr/>
        <a:lstStyle/>
        <a:p>
          <a:r>
            <a:rPr lang="en-US" b="1" smtClean="0"/>
            <a:t>Maybe WebScarab ??</a:t>
          </a:r>
          <a:endParaRPr lang="en-US" b="1" dirty="0" smtClean="0"/>
        </a:p>
      </dgm:t>
    </dgm:pt>
    <dgm:pt modelId="{4FD83049-53BC-43D0-959B-1CC9E62D94F1}" type="parTrans" cxnId="{C285D4B9-41D4-48FA-87BD-87A83DE317DF}">
      <dgm:prSet/>
      <dgm:spPr/>
      <dgm:t>
        <a:bodyPr/>
        <a:lstStyle/>
        <a:p>
          <a:endParaRPr lang="en-US"/>
        </a:p>
      </dgm:t>
    </dgm:pt>
    <dgm:pt modelId="{C3FADEC9-55F1-4B1C-87A4-806087C82A39}" type="sibTrans" cxnId="{C285D4B9-41D4-48FA-87BD-87A83DE317DF}">
      <dgm:prSet/>
      <dgm:spPr/>
      <dgm:t>
        <a:bodyPr/>
        <a:lstStyle/>
        <a:p>
          <a:endParaRPr lang="en-US"/>
        </a:p>
      </dgm:t>
    </dgm:pt>
    <dgm:pt modelId="{762DB003-0ADD-45B9-96BA-B6E2664B38E1}">
      <dgm:prSet/>
      <dgm:spPr/>
      <dgm:t>
        <a:bodyPr/>
        <a:lstStyle/>
        <a:p>
          <a:r>
            <a:rPr lang="en-US" b="1" dirty="0" smtClean="0"/>
            <a:t>Released</a:t>
          </a:r>
          <a:endParaRPr lang="en-US" b="1" dirty="0"/>
        </a:p>
      </dgm:t>
    </dgm:pt>
    <dgm:pt modelId="{622C5B39-1479-4640-847A-3709D1AFCB13}" type="parTrans" cxnId="{BEA9E890-0747-47FC-B2E6-A4E93C92148A}">
      <dgm:prSet/>
      <dgm:spPr/>
      <dgm:t>
        <a:bodyPr/>
        <a:lstStyle/>
        <a:p>
          <a:endParaRPr lang="en-US"/>
        </a:p>
      </dgm:t>
    </dgm:pt>
    <dgm:pt modelId="{E468CBD3-FDCA-4EB6-B02E-884AFB0231BB}" type="sibTrans" cxnId="{BEA9E890-0747-47FC-B2E6-A4E93C92148A}">
      <dgm:prSet/>
      <dgm:spPr/>
      <dgm:t>
        <a:bodyPr/>
        <a:lstStyle/>
        <a:p>
          <a:endParaRPr lang="en-US"/>
        </a:p>
      </dgm:t>
    </dgm:pt>
    <dgm:pt modelId="{0B5BD6A1-429B-41DD-B985-79AA9316715E}">
      <dgm:prSet/>
      <dgm:spPr/>
      <dgm:t>
        <a:bodyPr/>
        <a:lstStyle/>
        <a:p>
          <a:r>
            <a:rPr lang="en-US" b="1" smtClean="0"/>
            <a:t>2003</a:t>
          </a:r>
          <a:r>
            <a:rPr lang="en-US" b="1" dirty="0" smtClean="0"/>
            <a:t>, 2004, 2007, 2010, 2013</a:t>
          </a:r>
          <a:endParaRPr lang="en-US" b="1" dirty="0"/>
        </a:p>
      </dgm:t>
    </dgm:pt>
    <dgm:pt modelId="{FB8EDD8F-15D0-458B-94B3-05C58D997EAB}" type="parTrans" cxnId="{0F6D3E71-7D64-4AC4-A904-BA421E63310E}">
      <dgm:prSet/>
      <dgm:spPr/>
      <dgm:t>
        <a:bodyPr/>
        <a:lstStyle/>
        <a:p>
          <a:endParaRPr lang="en-US"/>
        </a:p>
      </dgm:t>
    </dgm:pt>
    <dgm:pt modelId="{F072909F-7C96-47DA-92DC-91FAF3DE73DF}" type="sibTrans" cxnId="{0F6D3E71-7D64-4AC4-A904-BA421E63310E}">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5A04A801-5937-4558-A7D2-3A92090B8721}" type="pres">
      <dgm:prSet presAssocID="{E0EC5254-445D-4B79-A4F4-A54810435013}" presName="parentLin" presStyleCnt="0"/>
      <dgm:spPr/>
    </dgm:pt>
    <dgm:pt modelId="{CA0B464F-8165-4DFD-93BE-C702F19797FB}" type="pres">
      <dgm:prSet presAssocID="{E0EC5254-445D-4B79-A4F4-A54810435013}" presName="parentLeftMargin" presStyleLbl="node1" presStyleIdx="0" presStyleCnt="3"/>
      <dgm:spPr/>
      <dgm:t>
        <a:bodyPr/>
        <a:lstStyle/>
        <a:p>
          <a:endParaRPr lang="en-US"/>
        </a:p>
      </dgm:t>
    </dgm:pt>
    <dgm:pt modelId="{B6887C57-46A0-451B-BFD6-8ACE55A502F8}" type="pres">
      <dgm:prSet presAssocID="{E0EC5254-445D-4B79-A4F4-A54810435013}" presName="parentText" presStyleLbl="node1" presStyleIdx="1" presStyleCnt="3">
        <dgm:presLayoutVars>
          <dgm:chMax val="0"/>
          <dgm:bulletEnabled val="1"/>
        </dgm:presLayoutVars>
      </dgm:prSet>
      <dgm:spPr/>
      <dgm:t>
        <a:bodyPr/>
        <a:lstStyle/>
        <a:p>
          <a:endParaRPr lang="en-US"/>
        </a:p>
      </dgm:t>
    </dgm:pt>
    <dgm:pt modelId="{3E04F5FB-AFAC-4059-95ED-F7E1874EF46E}" type="pres">
      <dgm:prSet presAssocID="{E0EC5254-445D-4B79-A4F4-A54810435013}" presName="negativeSpace" presStyleCnt="0"/>
      <dgm:spPr/>
    </dgm:pt>
    <dgm:pt modelId="{DFB1C33B-994B-4210-916D-3A2DB42D70DD}" type="pres">
      <dgm:prSet presAssocID="{E0EC5254-445D-4B79-A4F4-A54810435013}" presName="childText" presStyleLbl="conFgAcc1" presStyleIdx="1" presStyleCnt="3">
        <dgm:presLayoutVars>
          <dgm:bulletEnabled val="1"/>
        </dgm:presLayoutVars>
      </dgm:prSet>
      <dgm:spPr/>
      <dgm:t>
        <a:bodyPr/>
        <a:lstStyle/>
        <a:p>
          <a:endParaRPr lang="en-US"/>
        </a:p>
      </dgm:t>
    </dgm:pt>
    <dgm:pt modelId="{EBAF6301-BCCE-4C9D-8146-7900FCB27E3E}" type="pres">
      <dgm:prSet presAssocID="{5731760B-C983-4997-BDC2-F27DB4CCC7B8}" presName="spaceBetweenRectangles" presStyleCnt="0"/>
      <dgm:spPr/>
    </dgm:pt>
    <dgm:pt modelId="{759BDE3F-841A-4BFC-A13A-2742DD1BEAE8}" type="pres">
      <dgm:prSet presAssocID="{762DB003-0ADD-45B9-96BA-B6E2664B38E1}" presName="parentLin" presStyleCnt="0"/>
      <dgm:spPr/>
    </dgm:pt>
    <dgm:pt modelId="{198B96DB-91D1-4477-B62F-8B094902D9B4}" type="pres">
      <dgm:prSet presAssocID="{762DB003-0ADD-45B9-96BA-B6E2664B38E1}" presName="parentLeftMargin" presStyleLbl="node1" presStyleIdx="1" presStyleCnt="3"/>
      <dgm:spPr/>
      <dgm:t>
        <a:bodyPr/>
        <a:lstStyle/>
        <a:p>
          <a:endParaRPr lang="en-US"/>
        </a:p>
      </dgm:t>
    </dgm:pt>
    <dgm:pt modelId="{158A30F4-C910-4DC9-B6F5-2F8F042B15B8}" type="pres">
      <dgm:prSet presAssocID="{762DB003-0ADD-45B9-96BA-B6E2664B38E1}" presName="parentText" presStyleLbl="node1" presStyleIdx="2" presStyleCnt="3">
        <dgm:presLayoutVars>
          <dgm:chMax val="0"/>
          <dgm:bulletEnabled val="1"/>
        </dgm:presLayoutVars>
      </dgm:prSet>
      <dgm:spPr/>
      <dgm:t>
        <a:bodyPr/>
        <a:lstStyle/>
        <a:p>
          <a:endParaRPr lang="en-US"/>
        </a:p>
      </dgm:t>
    </dgm:pt>
    <dgm:pt modelId="{F2BB4253-A941-4B4A-A83D-719FE1B2B960}" type="pres">
      <dgm:prSet presAssocID="{762DB003-0ADD-45B9-96BA-B6E2664B38E1}" presName="negativeSpace" presStyleCnt="0"/>
      <dgm:spPr/>
    </dgm:pt>
    <dgm:pt modelId="{0BD18129-FFD6-4518-AE83-A9B08FA7459D}" type="pres">
      <dgm:prSet presAssocID="{762DB003-0ADD-45B9-96BA-B6E2664B38E1}" presName="childText" presStyleLbl="conFgAcc1" presStyleIdx="2" presStyleCnt="3">
        <dgm:presLayoutVars>
          <dgm:bulletEnabled val="1"/>
        </dgm:presLayoutVars>
      </dgm:prSet>
      <dgm:spPr/>
      <dgm:t>
        <a:bodyPr/>
        <a:lstStyle/>
        <a:p>
          <a:endParaRPr lang="en-US"/>
        </a:p>
      </dgm:t>
    </dgm:pt>
  </dgm:ptLst>
  <dgm:cxnLst>
    <dgm:cxn modelId="{A24606D3-F23C-4A17-B06C-6430C74B2A27}" type="presOf" srcId="{B8B0B6F5-EF96-4F9D-AFC9-91284CE10874}" destId="{DFB1C33B-994B-4210-916D-3A2DB42D70DD}" srcOrd="0" destOrd="3" presId="urn:microsoft.com/office/officeart/2005/8/layout/list1"/>
    <dgm:cxn modelId="{86583056-2BA5-4B30-A7E0-19E8C223587D}" type="presOf" srcId="{921CAA07-372A-442C-8EEB-4D78DFC065FD}" destId="{7AFB2E35-15E8-4828-8771-2FD506670641}" srcOrd="0" destOrd="0" presId="urn:microsoft.com/office/officeart/2005/8/layout/list1"/>
    <dgm:cxn modelId="{81131231-D718-471B-8991-1A4736E1892A}" srcId="{4D770AC2-7F77-4CBE-AC66-DCB51983D4F8}" destId="{E0EC5254-445D-4B79-A4F4-A54810435013}" srcOrd="1" destOrd="0" parTransId="{CD5CD849-DE3C-487D-8FA8-8D291F127249}" sibTransId="{5731760B-C983-4997-BDC2-F27DB4CCC7B8}"/>
    <dgm:cxn modelId="{0F6D3E71-7D64-4AC4-A904-BA421E63310E}" srcId="{762DB003-0ADD-45B9-96BA-B6E2664B38E1}" destId="{0B5BD6A1-429B-41DD-B985-79AA9316715E}" srcOrd="0" destOrd="0" parTransId="{FB8EDD8F-15D0-458B-94B3-05C58D997EAB}" sibTransId="{F072909F-7C96-47DA-92DC-91FAF3DE73DF}"/>
    <dgm:cxn modelId="{19DB9B71-9550-44C4-9A81-0BF07CCC25C6}" srcId="{E0EC5254-445D-4B79-A4F4-A54810435013}" destId="{5C28BCB3-55F2-4427-84EC-4F5EC3141BCD}" srcOrd="0" destOrd="0" parTransId="{2315004A-04D7-4687-91C3-A600258FD9A1}" sibTransId="{B82D99EE-0C20-4D79-8F96-10FD6F84517E}"/>
    <dgm:cxn modelId="{11700F1E-49CB-4741-A45F-D782E194076A}" type="presOf" srcId="{5C28BCB3-55F2-4427-84EC-4F5EC3141BCD}" destId="{DFB1C33B-994B-4210-916D-3A2DB42D70DD}" srcOrd="0" destOrd="0" presId="urn:microsoft.com/office/officeart/2005/8/layout/list1"/>
    <dgm:cxn modelId="{7524F255-12A8-4DE2-A665-E08F414E9344}" type="presOf" srcId="{762DB003-0ADD-45B9-96BA-B6E2664B38E1}" destId="{158A30F4-C910-4DC9-B6F5-2F8F042B15B8}" srcOrd="1" destOrd="0" presId="urn:microsoft.com/office/officeart/2005/8/layout/list1"/>
    <dgm:cxn modelId="{2D48F36A-ADFF-49A2-BC70-53E84F784725}" srcId="{5C28BCB3-55F2-4427-84EC-4F5EC3141BCD}" destId="{A53F1386-0D34-4EBA-9B2E-ABF75D522638}" srcOrd="0" destOrd="0" parTransId="{68C787C2-CC90-4789-B758-2276A7D938C4}" sibTransId="{EACF2FB7-3493-4ACD-9580-F4EE91DB5F8E}"/>
    <dgm:cxn modelId="{B48A86E8-6D07-4C11-BA71-3955EEE600EE}" srcId="{4D770AC2-7F77-4CBE-AC66-DCB51983D4F8}" destId="{921CAA07-372A-442C-8EEB-4D78DFC065FD}" srcOrd="0" destOrd="0" parTransId="{94D3654C-CA11-4932-88FC-5BFC5FEAF4AF}" sibTransId="{85866F3E-B42B-47FE-8498-795891432F28}"/>
    <dgm:cxn modelId="{C8AE52BF-D9F3-49F7-BBFF-FC4F1C8CDFED}" type="presOf" srcId="{0B5BD6A1-429B-41DD-B985-79AA9316715E}" destId="{0BD18129-FFD6-4518-AE83-A9B08FA7459D}" srcOrd="0" destOrd="0" presId="urn:microsoft.com/office/officeart/2005/8/layout/list1"/>
    <dgm:cxn modelId="{B10F4DF7-4175-4774-8176-B5F9CD45B187}" type="presOf" srcId="{921CAA07-372A-442C-8EEB-4D78DFC065FD}" destId="{81A8D53A-045C-48B3-8F34-733007B211D3}" srcOrd="1" destOrd="0" presId="urn:microsoft.com/office/officeart/2005/8/layout/list1"/>
    <dgm:cxn modelId="{5DB2E684-2789-4081-9DB1-2DFD0B98F530}" type="presOf" srcId="{A53F1386-0D34-4EBA-9B2E-ABF75D522638}" destId="{DFB1C33B-994B-4210-916D-3A2DB42D70DD}" srcOrd="0" destOrd="1" presId="urn:microsoft.com/office/officeart/2005/8/layout/list1"/>
    <dgm:cxn modelId="{5BCBB8E2-9530-4950-828E-0284B0C1783C}" srcId="{5C28BCB3-55F2-4427-84EC-4F5EC3141BCD}" destId="{9A6C3F24-B0D0-41C8-B40D-83A160F84AF9}" srcOrd="1" destOrd="0" parTransId="{BE2D4E7A-DDB3-410F-ABB8-A5C4561E94E9}" sibTransId="{96525B4F-53AC-43F6-92EF-239EBCC39665}"/>
    <dgm:cxn modelId="{FC18777B-C006-4624-95C0-C07AAFBFCBB0}" type="presOf" srcId="{E0EC5254-445D-4B79-A4F4-A54810435013}" destId="{B6887C57-46A0-451B-BFD6-8ACE55A502F8}" srcOrd="1" destOrd="0" presId="urn:microsoft.com/office/officeart/2005/8/layout/list1"/>
    <dgm:cxn modelId="{C285D4B9-41D4-48FA-87BD-87A83DE317DF}" srcId="{5C28BCB3-55F2-4427-84EC-4F5EC3141BCD}" destId="{B8B0B6F5-EF96-4F9D-AFC9-91284CE10874}" srcOrd="2" destOrd="0" parTransId="{4FD83049-53BC-43D0-959B-1CC9E62D94F1}" sibTransId="{C3FADEC9-55F1-4B1C-87A4-806087C82A39}"/>
    <dgm:cxn modelId="{16B06E44-0D55-40B5-A945-865181AAB54F}" srcId="{921CAA07-372A-442C-8EEB-4D78DFC065FD}" destId="{802C4ED1-7302-40F6-99AB-1DC82B0FD9AD}" srcOrd="0" destOrd="0" parTransId="{B8B8997B-6950-4FFC-84BC-5178FD519126}" sibTransId="{B970129A-0BDB-48CF-9D79-22C1507C3732}"/>
    <dgm:cxn modelId="{B189310A-51E1-4821-AADA-FC15C796A290}" type="presOf" srcId="{762DB003-0ADD-45B9-96BA-B6E2664B38E1}" destId="{198B96DB-91D1-4477-B62F-8B094902D9B4}" srcOrd="0" destOrd="0" presId="urn:microsoft.com/office/officeart/2005/8/layout/list1"/>
    <dgm:cxn modelId="{FA1AD11C-39B6-4BD5-9276-8994F6DD72BF}" type="presOf" srcId="{4D770AC2-7F77-4CBE-AC66-DCB51983D4F8}" destId="{9CD7385B-C819-4000-96A3-B26CE6417179}" srcOrd="0" destOrd="0" presId="urn:microsoft.com/office/officeart/2005/8/layout/list1"/>
    <dgm:cxn modelId="{DD430E67-2350-4EB9-A89F-44B1CB4A32BF}" type="presOf" srcId="{9A6C3F24-B0D0-41C8-B40D-83A160F84AF9}" destId="{DFB1C33B-994B-4210-916D-3A2DB42D70DD}" srcOrd="0" destOrd="2" presId="urn:microsoft.com/office/officeart/2005/8/layout/list1"/>
    <dgm:cxn modelId="{00E0C9E9-16F5-4EAC-AB3E-3EA64C9CD0C7}" type="presOf" srcId="{E0EC5254-445D-4B79-A4F4-A54810435013}" destId="{CA0B464F-8165-4DFD-93BE-C702F19797FB}" srcOrd="0" destOrd="0" presId="urn:microsoft.com/office/officeart/2005/8/layout/list1"/>
    <dgm:cxn modelId="{3E72A597-B90C-47D0-AB1D-7CF07DF88A15}" type="presOf" srcId="{802C4ED1-7302-40F6-99AB-1DC82B0FD9AD}" destId="{64F40EA1-93B0-41A9-AB58-A512C231CA02}" srcOrd="0" destOrd="0" presId="urn:microsoft.com/office/officeart/2005/8/layout/list1"/>
    <dgm:cxn modelId="{BEA9E890-0747-47FC-B2E6-A4E93C92148A}" srcId="{4D770AC2-7F77-4CBE-AC66-DCB51983D4F8}" destId="{762DB003-0ADD-45B9-96BA-B6E2664B38E1}" srcOrd="2" destOrd="0" parTransId="{622C5B39-1479-4640-847A-3709D1AFCB13}" sibTransId="{E468CBD3-FDCA-4EB6-B02E-884AFB0231BB}"/>
    <dgm:cxn modelId="{64321E1B-E76E-43E9-B49A-EE3CAF77662B}" type="presParOf" srcId="{9CD7385B-C819-4000-96A3-B26CE6417179}" destId="{EFDF76DC-FCD9-4393-982B-BC9E6E2C4928}" srcOrd="0" destOrd="0" presId="urn:microsoft.com/office/officeart/2005/8/layout/list1"/>
    <dgm:cxn modelId="{0C7858CC-DD65-46A2-9145-B6BEE672F888}" type="presParOf" srcId="{EFDF76DC-FCD9-4393-982B-BC9E6E2C4928}" destId="{7AFB2E35-15E8-4828-8771-2FD506670641}" srcOrd="0" destOrd="0" presId="urn:microsoft.com/office/officeart/2005/8/layout/list1"/>
    <dgm:cxn modelId="{E00FD65C-6912-4782-81B9-10EC6BAC3FAF}" type="presParOf" srcId="{EFDF76DC-FCD9-4393-982B-BC9E6E2C4928}" destId="{81A8D53A-045C-48B3-8F34-733007B211D3}" srcOrd="1" destOrd="0" presId="urn:microsoft.com/office/officeart/2005/8/layout/list1"/>
    <dgm:cxn modelId="{2761D88D-2D04-426D-86F2-1400E9A77DA0}" type="presParOf" srcId="{9CD7385B-C819-4000-96A3-B26CE6417179}" destId="{1537CA45-9F49-4708-9891-64C4DAACA661}" srcOrd="1" destOrd="0" presId="urn:microsoft.com/office/officeart/2005/8/layout/list1"/>
    <dgm:cxn modelId="{14797887-E984-451A-B328-CC7C27CE09D2}" type="presParOf" srcId="{9CD7385B-C819-4000-96A3-B26CE6417179}" destId="{64F40EA1-93B0-41A9-AB58-A512C231CA02}" srcOrd="2" destOrd="0" presId="urn:microsoft.com/office/officeart/2005/8/layout/list1"/>
    <dgm:cxn modelId="{FB855F3C-6045-4746-B0CD-8B6A66F8B797}" type="presParOf" srcId="{9CD7385B-C819-4000-96A3-B26CE6417179}" destId="{3EBB101F-08AB-402B-B78A-27E5B8D17D36}" srcOrd="3" destOrd="0" presId="urn:microsoft.com/office/officeart/2005/8/layout/list1"/>
    <dgm:cxn modelId="{7C890756-65FA-47C2-B625-47D30EFB8D36}" type="presParOf" srcId="{9CD7385B-C819-4000-96A3-B26CE6417179}" destId="{5A04A801-5937-4558-A7D2-3A92090B8721}" srcOrd="4" destOrd="0" presId="urn:microsoft.com/office/officeart/2005/8/layout/list1"/>
    <dgm:cxn modelId="{21B475CF-DFE4-4B47-989B-AD8537E621F5}" type="presParOf" srcId="{5A04A801-5937-4558-A7D2-3A92090B8721}" destId="{CA0B464F-8165-4DFD-93BE-C702F19797FB}" srcOrd="0" destOrd="0" presId="urn:microsoft.com/office/officeart/2005/8/layout/list1"/>
    <dgm:cxn modelId="{42719492-012F-4399-A8CF-D6FFA33E7435}" type="presParOf" srcId="{5A04A801-5937-4558-A7D2-3A92090B8721}" destId="{B6887C57-46A0-451B-BFD6-8ACE55A502F8}" srcOrd="1" destOrd="0" presId="urn:microsoft.com/office/officeart/2005/8/layout/list1"/>
    <dgm:cxn modelId="{69C7CF9C-B90B-4D6C-A1FF-812D326B3138}" type="presParOf" srcId="{9CD7385B-C819-4000-96A3-B26CE6417179}" destId="{3E04F5FB-AFAC-4059-95ED-F7E1874EF46E}" srcOrd="5" destOrd="0" presId="urn:microsoft.com/office/officeart/2005/8/layout/list1"/>
    <dgm:cxn modelId="{FD351CBF-52E9-4E36-AA54-4A7142292582}" type="presParOf" srcId="{9CD7385B-C819-4000-96A3-B26CE6417179}" destId="{DFB1C33B-994B-4210-916D-3A2DB42D70DD}" srcOrd="6" destOrd="0" presId="urn:microsoft.com/office/officeart/2005/8/layout/list1"/>
    <dgm:cxn modelId="{F51E7B91-F82F-4C62-9507-FED862CA87BA}" type="presParOf" srcId="{9CD7385B-C819-4000-96A3-B26CE6417179}" destId="{EBAF6301-BCCE-4C9D-8146-7900FCB27E3E}" srcOrd="7" destOrd="0" presId="urn:microsoft.com/office/officeart/2005/8/layout/list1"/>
    <dgm:cxn modelId="{A386AF6E-580C-45AD-B497-A2D242CAE3E6}" type="presParOf" srcId="{9CD7385B-C819-4000-96A3-B26CE6417179}" destId="{759BDE3F-841A-4BFC-A13A-2742DD1BEAE8}" srcOrd="8" destOrd="0" presId="urn:microsoft.com/office/officeart/2005/8/layout/list1"/>
    <dgm:cxn modelId="{C5201BF3-7898-4DC0-821B-92CAF638D765}" type="presParOf" srcId="{759BDE3F-841A-4BFC-A13A-2742DD1BEAE8}" destId="{198B96DB-91D1-4477-B62F-8B094902D9B4}" srcOrd="0" destOrd="0" presId="urn:microsoft.com/office/officeart/2005/8/layout/list1"/>
    <dgm:cxn modelId="{454B8DF6-3AAB-4BD3-BF92-74EE6571C5D8}" type="presParOf" srcId="{759BDE3F-841A-4BFC-A13A-2742DD1BEAE8}" destId="{158A30F4-C910-4DC9-B6F5-2F8F042B15B8}" srcOrd="1" destOrd="0" presId="urn:microsoft.com/office/officeart/2005/8/layout/list1"/>
    <dgm:cxn modelId="{1FA02AEF-55AD-4571-9620-18F4F541B4BD}" type="presParOf" srcId="{9CD7385B-C819-4000-96A3-B26CE6417179}" destId="{F2BB4253-A941-4B4A-A83D-719FE1B2B960}" srcOrd="9" destOrd="0" presId="urn:microsoft.com/office/officeart/2005/8/layout/list1"/>
    <dgm:cxn modelId="{9497C539-1198-401E-88CE-F66CC15E928A}" type="presParOf" srcId="{9CD7385B-C819-4000-96A3-B26CE6417179}" destId="{0BD18129-FFD6-4518-AE83-A9B08FA7459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02A48B5-2510-4266-9113-3A036B1ADCC3}"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FEC171CC-5387-40A2-8E22-BF9204ED4F92}">
      <dgm:prSet phldrT="[Text]" custT="1"/>
      <dgm:spPr/>
      <dgm:t>
        <a:bodyPr/>
        <a:lstStyle/>
        <a:p>
          <a:r>
            <a:rPr lang="en-US" sz="2000" b="1" dirty="0" smtClean="0"/>
            <a:t>Gather More Stats More Openly</a:t>
          </a:r>
          <a:endParaRPr lang="en-US" sz="2000" b="1" dirty="0"/>
        </a:p>
      </dgm:t>
    </dgm:pt>
    <dgm:pt modelId="{1B461DF1-2F8B-4EE8-9AD2-190192A2318B}" type="parTrans" cxnId="{928D747C-8B55-4CCE-B088-C63FAAB04CAE}">
      <dgm:prSet/>
      <dgm:spPr/>
      <dgm:t>
        <a:bodyPr/>
        <a:lstStyle/>
        <a:p>
          <a:endParaRPr lang="en-US" b="1"/>
        </a:p>
      </dgm:t>
    </dgm:pt>
    <dgm:pt modelId="{D5AC15FA-3917-48A9-931E-44DBAB74E24A}" type="sibTrans" cxnId="{928D747C-8B55-4CCE-B088-C63FAAB04CAE}">
      <dgm:prSet/>
      <dgm:spPr/>
      <dgm:t>
        <a:bodyPr/>
        <a:lstStyle/>
        <a:p>
          <a:endParaRPr lang="en-US" b="1"/>
        </a:p>
      </dgm:t>
    </dgm:pt>
    <dgm:pt modelId="{C3A1C929-B332-4D92-9F3E-7D30328607A2}">
      <dgm:prSet/>
      <dgm:spPr/>
      <dgm:t>
        <a:bodyPr/>
        <a:lstStyle/>
        <a:p>
          <a:r>
            <a:rPr lang="en-US" b="1" dirty="0" smtClean="0"/>
            <a:t>Issue Open Call For Vulnerability Stats Providers</a:t>
          </a:r>
        </a:p>
      </dgm:t>
    </dgm:pt>
    <dgm:pt modelId="{BEEE52A0-B2B1-4E54-BBEB-A02FAF8441F7}" type="parTrans" cxnId="{65680BC7-1EF6-4BED-B2F2-F0316C8EE1E8}">
      <dgm:prSet/>
      <dgm:spPr/>
      <dgm:t>
        <a:bodyPr/>
        <a:lstStyle/>
        <a:p>
          <a:endParaRPr lang="en-US" b="1"/>
        </a:p>
      </dgm:t>
    </dgm:pt>
    <dgm:pt modelId="{09979F58-DB4F-4F8A-965D-1A4E2081F64D}" type="sibTrans" cxnId="{65680BC7-1EF6-4BED-B2F2-F0316C8EE1E8}">
      <dgm:prSet/>
      <dgm:spPr/>
      <dgm:t>
        <a:bodyPr/>
        <a:lstStyle/>
        <a:p>
          <a:endParaRPr lang="en-US" b="1"/>
        </a:p>
      </dgm:t>
    </dgm:pt>
    <dgm:pt modelId="{95EF5983-203F-4F8B-99E9-897B06569112}">
      <dgm:prSet custT="1"/>
      <dgm:spPr/>
      <dgm:t>
        <a:bodyPr/>
        <a:lstStyle/>
        <a:p>
          <a:r>
            <a:rPr lang="en-US" sz="2000" b="1" dirty="0" smtClean="0"/>
            <a:t>Consider Other Stats if They Make Sense</a:t>
          </a:r>
        </a:p>
      </dgm:t>
    </dgm:pt>
    <dgm:pt modelId="{BEE0F175-4E48-4B76-BE2C-39A95DB9F6EF}" type="parTrans" cxnId="{9E3353A8-339D-4159-9831-E0354269B3E6}">
      <dgm:prSet/>
      <dgm:spPr/>
      <dgm:t>
        <a:bodyPr/>
        <a:lstStyle/>
        <a:p>
          <a:endParaRPr lang="en-US" b="1"/>
        </a:p>
      </dgm:t>
    </dgm:pt>
    <dgm:pt modelId="{3C9B79E0-8167-4DD1-8937-D060A8880427}" type="sibTrans" cxnId="{9E3353A8-339D-4159-9831-E0354269B3E6}">
      <dgm:prSet/>
      <dgm:spPr/>
      <dgm:t>
        <a:bodyPr/>
        <a:lstStyle/>
        <a:p>
          <a:endParaRPr lang="en-US" b="1"/>
        </a:p>
      </dgm:t>
    </dgm:pt>
    <dgm:pt modelId="{53C8FA64-A547-4A1C-A4F8-F7B8F4E15295}">
      <dgm:prSet/>
      <dgm:spPr/>
      <dgm:t>
        <a:bodyPr/>
        <a:lstStyle/>
        <a:p>
          <a:r>
            <a:rPr lang="en-US" b="1" dirty="0" smtClean="0"/>
            <a:t>We only have Vulnerability Prevalence Stats</a:t>
          </a:r>
        </a:p>
      </dgm:t>
    </dgm:pt>
    <dgm:pt modelId="{47FC68F8-E5B5-463D-A10D-7AADD0827E61}" type="parTrans" cxnId="{9C999696-36F0-4CB5-AA2B-EC26E0E8389A}">
      <dgm:prSet/>
      <dgm:spPr/>
      <dgm:t>
        <a:bodyPr/>
        <a:lstStyle/>
        <a:p>
          <a:endParaRPr lang="en-US" b="1"/>
        </a:p>
      </dgm:t>
    </dgm:pt>
    <dgm:pt modelId="{0C543BED-3335-4F40-B41E-CB0B4A6EFEBE}" type="sibTrans" cxnId="{9C999696-36F0-4CB5-AA2B-EC26E0E8389A}">
      <dgm:prSet/>
      <dgm:spPr/>
      <dgm:t>
        <a:bodyPr/>
        <a:lstStyle/>
        <a:p>
          <a:endParaRPr lang="en-US" b="1"/>
        </a:p>
      </dgm:t>
    </dgm:pt>
    <dgm:pt modelId="{6862C20F-51D3-4D56-9227-783363201EF2}">
      <dgm:prSet/>
      <dgm:spPr/>
      <dgm:t>
        <a:bodyPr/>
        <a:lstStyle/>
        <a:p>
          <a:r>
            <a:rPr lang="en-US" b="1" dirty="0" smtClean="0"/>
            <a:t>What about Stats for Exploitability, Detectability, Impact?</a:t>
          </a:r>
        </a:p>
      </dgm:t>
    </dgm:pt>
    <dgm:pt modelId="{1A6CEAA7-AFC5-4D5E-9857-9A1DBE435C71}" type="parTrans" cxnId="{3E871A54-AC95-44BD-B7A1-BCF32BD519DC}">
      <dgm:prSet/>
      <dgm:spPr/>
      <dgm:t>
        <a:bodyPr/>
        <a:lstStyle/>
        <a:p>
          <a:endParaRPr lang="en-US" b="1"/>
        </a:p>
      </dgm:t>
    </dgm:pt>
    <dgm:pt modelId="{0A7BE370-6542-4462-8A39-2FD5F92DB2F7}" type="sibTrans" cxnId="{3E871A54-AC95-44BD-B7A1-BCF32BD519DC}">
      <dgm:prSet/>
      <dgm:spPr/>
      <dgm:t>
        <a:bodyPr/>
        <a:lstStyle/>
        <a:p>
          <a:endParaRPr lang="en-US" b="1"/>
        </a:p>
      </dgm:t>
    </dgm:pt>
    <dgm:pt modelId="{76516AE0-B2FD-45B5-A249-B805E648C268}">
      <dgm:prSet custT="1"/>
      <dgm:spPr/>
      <dgm:t>
        <a:bodyPr/>
        <a:lstStyle/>
        <a:p>
          <a:r>
            <a:rPr lang="en-US" sz="2000" b="1" dirty="0" smtClean="0"/>
            <a:t>Expand Authoring Team</a:t>
          </a:r>
        </a:p>
      </dgm:t>
    </dgm:pt>
    <dgm:pt modelId="{D808AABB-A29F-4D51-9CAA-387FBEFEA307}" type="parTrans" cxnId="{0B60F8CC-69BB-4F34-941D-151B054DA1EF}">
      <dgm:prSet/>
      <dgm:spPr/>
      <dgm:t>
        <a:bodyPr/>
        <a:lstStyle/>
        <a:p>
          <a:endParaRPr lang="en-US" b="1"/>
        </a:p>
      </dgm:t>
    </dgm:pt>
    <dgm:pt modelId="{BF991C44-0975-4AD1-BD68-29C4E2FF17A5}" type="sibTrans" cxnId="{0B60F8CC-69BB-4F34-941D-151B054DA1EF}">
      <dgm:prSet/>
      <dgm:spPr/>
      <dgm:t>
        <a:bodyPr/>
        <a:lstStyle/>
        <a:p>
          <a:endParaRPr lang="en-US" b="1"/>
        </a:p>
      </dgm:t>
    </dgm:pt>
    <dgm:pt modelId="{2B95A1A9-AD68-44FD-A59F-20D5278FC810}">
      <dgm:prSet/>
      <dgm:spPr/>
      <dgm:t>
        <a:bodyPr/>
        <a:lstStyle/>
        <a:p>
          <a:r>
            <a:rPr lang="en-US" b="1" dirty="0" smtClean="0"/>
            <a:t>Solicit Additional Volunteers</a:t>
          </a:r>
        </a:p>
      </dgm:t>
    </dgm:pt>
    <dgm:pt modelId="{5777F5ED-DF7E-4EBB-A2E2-346E164E39B5}" type="parTrans" cxnId="{A197DC2B-4A9A-41AC-9FEF-96BCA7CAF4F2}">
      <dgm:prSet/>
      <dgm:spPr/>
      <dgm:t>
        <a:bodyPr/>
        <a:lstStyle/>
        <a:p>
          <a:endParaRPr lang="en-US" b="1"/>
        </a:p>
      </dgm:t>
    </dgm:pt>
    <dgm:pt modelId="{165C03AB-A972-4ABF-850B-00444EB74546}" type="sibTrans" cxnId="{A197DC2B-4A9A-41AC-9FEF-96BCA7CAF4F2}">
      <dgm:prSet/>
      <dgm:spPr/>
      <dgm:t>
        <a:bodyPr/>
        <a:lstStyle/>
        <a:p>
          <a:endParaRPr lang="en-US" b="1"/>
        </a:p>
      </dgm:t>
    </dgm:pt>
    <dgm:pt modelId="{901FFEF7-72A6-457D-90E1-0CDD593086EC}">
      <dgm:prSet/>
      <dgm:spPr/>
      <dgm:t>
        <a:bodyPr/>
        <a:lstStyle/>
        <a:p>
          <a:r>
            <a:rPr lang="en-US" b="1" dirty="0" smtClean="0"/>
            <a:t>Consider all Stats Provided by Requested Deadline</a:t>
          </a:r>
        </a:p>
      </dgm:t>
    </dgm:pt>
    <dgm:pt modelId="{E0F328A9-98C4-4434-8E67-8F6C5775C305}" type="parTrans" cxnId="{A0F5D4C9-49A1-435F-BB7B-A0C7213FFAA7}">
      <dgm:prSet/>
      <dgm:spPr/>
      <dgm:t>
        <a:bodyPr/>
        <a:lstStyle/>
        <a:p>
          <a:endParaRPr lang="en-US" b="1"/>
        </a:p>
      </dgm:t>
    </dgm:pt>
    <dgm:pt modelId="{FC85A357-2DC0-4813-A971-F40DC8C87A1B}" type="sibTrans" cxnId="{A0F5D4C9-49A1-435F-BB7B-A0C7213FFAA7}">
      <dgm:prSet/>
      <dgm:spPr/>
      <dgm:t>
        <a:bodyPr/>
        <a:lstStyle/>
        <a:p>
          <a:endParaRPr lang="en-US" b="1"/>
        </a:p>
      </dgm:t>
    </dgm:pt>
    <dgm:pt modelId="{F9497375-AF88-48A0-97EE-F5F2CC42F39A}">
      <dgm:prSet/>
      <dgm:spPr/>
      <dgm:t>
        <a:bodyPr/>
        <a:lstStyle/>
        <a:p>
          <a:r>
            <a:rPr lang="en-US" b="1" dirty="0" smtClean="0"/>
            <a:t>Provide Desired Stats Format (for consistency) and Require Public Reporting</a:t>
          </a:r>
        </a:p>
      </dgm:t>
    </dgm:pt>
    <dgm:pt modelId="{ADF973B4-2733-4AFC-A22E-2806767C4984}" type="parTrans" cxnId="{726CBE49-2419-42AB-BEC0-DE7D48A8142B}">
      <dgm:prSet/>
      <dgm:spPr/>
      <dgm:t>
        <a:bodyPr/>
        <a:lstStyle/>
        <a:p>
          <a:endParaRPr lang="en-US" b="1"/>
        </a:p>
      </dgm:t>
    </dgm:pt>
    <dgm:pt modelId="{6003C5B1-6B77-4442-8EA6-21F7F063B001}" type="sibTrans" cxnId="{726CBE49-2419-42AB-BEC0-DE7D48A8142B}">
      <dgm:prSet/>
      <dgm:spPr/>
      <dgm:t>
        <a:bodyPr/>
        <a:lstStyle/>
        <a:p>
          <a:endParaRPr lang="en-US" b="1"/>
        </a:p>
      </dgm:t>
    </dgm:pt>
    <dgm:pt modelId="{68539802-5A04-4E09-B874-7F965FF14B95}">
      <dgm:prSet/>
      <dgm:spPr/>
      <dgm:t>
        <a:bodyPr/>
        <a:lstStyle/>
        <a:p>
          <a:r>
            <a:rPr lang="en-US" b="1" dirty="0" smtClean="0"/>
            <a:t>Don’t Ignore Future Looking Threats</a:t>
          </a:r>
        </a:p>
      </dgm:t>
    </dgm:pt>
    <dgm:pt modelId="{8F934EA1-71C2-40B3-91BF-BEF7F5AAE926}" type="parTrans" cxnId="{046A4D12-F907-401D-8431-B9193B05A85F}">
      <dgm:prSet/>
      <dgm:spPr/>
      <dgm:t>
        <a:bodyPr/>
        <a:lstStyle/>
        <a:p>
          <a:endParaRPr lang="en-US" b="1"/>
        </a:p>
      </dgm:t>
    </dgm:pt>
    <dgm:pt modelId="{70B544DA-B001-4B7E-A0F7-D88AA5801661}" type="sibTrans" cxnId="{046A4D12-F907-401D-8431-B9193B05A85F}">
      <dgm:prSet/>
      <dgm:spPr/>
      <dgm:t>
        <a:bodyPr/>
        <a:lstStyle/>
        <a:p>
          <a:endParaRPr lang="en-US" b="1"/>
        </a:p>
      </dgm:t>
    </dgm:pt>
    <dgm:pt modelId="{5557A585-736D-47A3-8858-EA1541831F62}">
      <dgm:prSet/>
      <dgm:spPr/>
      <dgm:t>
        <a:bodyPr/>
        <a:lstStyle/>
        <a:p>
          <a:r>
            <a:rPr lang="en-US" b="1" dirty="0" smtClean="0"/>
            <a:t>Like we did with CSRF in 2007, and Vulnerable Components in 2013</a:t>
          </a:r>
        </a:p>
      </dgm:t>
    </dgm:pt>
    <dgm:pt modelId="{116A076D-86FE-48FF-B75E-485556BDD088}" type="parTrans" cxnId="{FA0887FD-1D05-4B71-9C7D-71D49E4A4D40}">
      <dgm:prSet/>
      <dgm:spPr/>
      <dgm:t>
        <a:bodyPr/>
        <a:lstStyle/>
        <a:p>
          <a:endParaRPr lang="en-US" b="1"/>
        </a:p>
      </dgm:t>
    </dgm:pt>
    <dgm:pt modelId="{36F19D3C-05F0-4E93-AA32-7C0B465800CA}" type="sibTrans" cxnId="{FA0887FD-1D05-4B71-9C7D-71D49E4A4D40}">
      <dgm:prSet/>
      <dgm:spPr/>
      <dgm:t>
        <a:bodyPr/>
        <a:lstStyle/>
        <a:p>
          <a:endParaRPr lang="en-US" b="1"/>
        </a:p>
      </dgm:t>
    </dgm:pt>
    <dgm:pt modelId="{67A4DBE5-050B-4980-A585-68C05D5AE51B}">
      <dgm:prSet/>
      <dgm:spPr/>
      <dgm:t>
        <a:bodyPr/>
        <a:lstStyle/>
        <a:p>
          <a:r>
            <a:rPr lang="en-US" b="1" dirty="0" smtClean="0"/>
            <a:t>We tried to consider some Exploitability stats in 2013, but couldn’t find effective public stats</a:t>
          </a:r>
        </a:p>
      </dgm:t>
    </dgm:pt>
    <dgm:pt modelId="{58AA91A1-E7F2-40B9-8299-6CC9F7B1AC5D}" type="parTrans" cxnId="{E33535F2-C02D-4303-BF3E-6E3019799E4F}">
      <dgm:prSet/>
      <dgm:spPr/>
      <dgm:t>
        <a:bodyPr/>
        <a:lstStyle/>
        <a:p>
          <a:endParaRPr lang="en-US" b="1"/>
        </a:p>
      </dgm:t>
    </dgm:pt>
    <dgm:pt modelId="{E91E9AA3-8EC0-43CC-B7D5-CB48C2A98FA2}" type="sibTrans" cxnId="{E33535F2-C02D-4303-BF3E-6E3019799E4F}">
      <dgm:prSet/>
      <dgm:spPr/>
      <dgm:t>
        <a:bodyPr/>
        <a:lstStyle/>
        <a:p>
          <a:endParaRPr lang="en-US" b="1"/>
        </a:p>
      </dgm:t>
    </dgm:pt>
    <dgm:pt modelId="{F10DA9F5-E434-4E08-87CB-CFF007EA8E54}" type="pres">
      <dgm:prSet presAssocID="{502A48B5-2510-4266-9113-3A036B1ADCC3}" presName="linear" presStyleCnt="0">
        <dgm:presLayoutVars>
          <dgm:dir/>
          <dgm:animLvl val="lvl"/>
          <dgm:resizeHandles val="exact"/>
        </dgm:presLayoutVars>
      </dgm:prSet>
      <dgm:spPr/>
      <dgm:t>
        <a:bodyPr/>
        <a:lstStyle/>
        <a:p>
          <a:endParaRPr lang="en-US"/>
        </a:p>
      </dgm:t>
    </dgm:pt>
    <dgm:pt modelId="{6DB5E303-C3C1-4D33-A0B9-E7247FCDA8C3}" type="pres">
      <dgm:prSet presAssocID="{FEC171CC-5387-40A2-8E22-BF9204ED4F92}" presName="parentLin" presStyleCnt="0"/>
      <dgm:spPr/>
      <dgm:t>
        <a:bodyPr/>
        <a:lstStyle/>
        <a:p>
          <a:endParaRPr lang="en-GB"/>
        </a:p>
      </dgm:t>
    </dgm:pt>
    <dgm:pt modelId="{B13DB3A0-8A2B-4DD9-9235-6C408C8D9DE5}" type="pres">
      <dgm:prSet presAssocID="{FEC171CC-5387-40A2-8E22-BF9204ED4F92}" presName="parentLeftMargin" presStyleLbl="node1" presStyleIdx="0" presStyleCnt="3"/>
      <dgm:spPr/>
      <dgm:t>
        <a:bodyPr/>
        <a:lstStyle/>
        <a:p>
          <a:endParaRPr lang="en-US"/>
        </a:p>
      </dgm:t>
    </dgm:pt>
    <dgm:pt modelId="{6C2FA632-2CF5-4117-93CB-769B9CFF34E2}" type="pres">
      <dgm:prSet presAssocID="{FEC171CC-5387-40A2-8E22-BF9204ED4F92}" presName="parentText" presStyleLbl="node1" presStyleIdx="0" presStyleCnt="3">
        <dgm:presLayoutVars>
          <dgm:chMax val="0"/>
          <dgm:bulletEnabled val="1"/>
        </dgm:presLayoutVars>
      </dgm:prSet>
      <dgm:spPr/>
      <dgm:t>
        <a:bodyPr/>
        <a:lstStyle/>
        <a:p>
          <a:endParaRPr lang="en-US"/>
        </a:p>
      </dgm:t>
    </dgm:pt>
    <dgm:pt modelId="{44C2E016-008D-4C47-B201-544BD23A6DA0}" type="pres">
      <dgm:prSet presAssocID="{FEC171CC-5387-40A2-8E22-BF9204ED4F92}" presName="negativeSpace" presStyleCnt="0"/>
      <dgm:spPr/>
      <dgm:t>
        <a:bodyPr/>
        <a:lstStyle/>
        <a:p>
          <a:endParaRPr lang="en-GB"/>
        </a:p>
      </dgm:t>
    </dgm:pt>
    <dgm:pt modelId="{F4FE1C1E-A996-4C6E-81FD-9B6C7C5D15AA}" type="pres">
      <dgm:prSet presAssocID="{FEC171CC-5387-40A2-8E22-BF9204ED4F92}" presName="childText" presStyleLbl="conFgAcc1" presStyleIdx="0" presStyleCnt="3">
        <dgm:presLayoutVars>
          <dgm:bulletEnabled val="1"/>
        </dgm:presLayoutVars>
      </dgm:prSet>
      <dgm:spPr/>
      <dgm:t>
        <a:bodyPr/>
        <a:lstStyle/>
        <a:p>
          <a:endParaRPr lang="en-US"/>
        </a:p>
      </dgm:t>
    </dgm:pt>
    <dgm:pt modelId="{8577666C-4562-48C9-9C18-3E82ADEFE8A2}" type="pres">
      <dgm:prSet presAssocID="{D5AC15FA-3917-48A9-931E-44DBAB74E24A}" presName="spaceBetweenRectangles" presStyleCnt="0"/>
      <dgm:spPr/>
      <dgm:t>
        <a:bodyPr/>
        <a:lstStyle/>
        <a:p>
          <a:endParaRPr lang="en-GB"/>
        </a:p>
      </dgm:t>
    </dgm:pt>
    <dgm:pt modelId="{39065C36-D425-4497-8077-E35EA7CA848B}" type="pres">
      <dgm:prSet presAssocID="{95EF5983-203F-4F8B-99E9-897B06569112}" presName="parentLin" presStyleCnt="0"/>
      <dgm:spPr/>
      <dgm:t>
        <a:bodyPr/>
        <a:lstStyle/>
        <a:p>
          <a:endParaRPr lang="en-GB"/>
        </a:p>
      </dgm:t>
    </dgm:pt>
    <dgm:pt modelId="{E5860DB8-3515-46D3-9DBF-53532B377121}" type="pres">
      <dgm:prSet presAssocID="{95EF5983-203F-4F8B-99E9-897B06569112}" presName="parentLeftMargin" presStyleLbl="node1" presStyleIdx="0" presStyleCnt="3"/>
      <dgm:spPr/>
      <dgm:t>
        <a:bodyPr/>
        <a:lstStyle/>
        <a:p>
          <a:endParaRPr lang="en-US"/>
        </a:p>
      </dgm:t>
    </dgm:pt>
    <dgm:pt modelId="{E99EF9FE-3701-498A-8BA9-D48F9D0B7694}" type="pres">
      <dgm:prSet presAssocID="{95EF5983-203F-4F8B-99E9-897B06569112}" presName="parentText" presStyleLbl="node1" presStyleIdx="1" presStyleCnt="3">
        <dgm:presLayoutVars>
          <dgm:chMax val="0"/>
          <dgm:bulletEnabled val="1"/>
        </dgm:presLayoutVars>
      </dgm:prSet>
      <dgm:spPr/>
      <dgm:t>
        <a:bodyPr/>
        <a:lstStyle/>
        <a:p>
          <a:endParaRPr lang="en-US"/>
        </a:p>
      </dgm:t>
    </dgm:pt>
    <dgm:pt modelId="{F002B623-E749-41FA-AFE7-0FE0241BD13D}" type="pres">
      <dgm:prSet presAssocID="{95EF5983-203F-4F8B-99E9-897B06569112}" presName="negativeSpace" presStyleCnt="0"/>
      <dgm:spPr/>
      <dgm:t>
        <a:bodyPr/>
        <a:lstStyle/>
        <a:p>
          <a:endParaRPr lang="en-GB"/>
        </a:p>
      </dgm:t>
    </dgm:pt>
    <dgm:pt modelId="{8BADFEB2-6D9F-4FF6-8A19-62EDB3764F20}" type="pres">
      <dgm:prSet presAssocID="{95EF5983-203F-4F8B-99E9-897B06569112}" presName="childText" presStyleLbl="conFgAcc1" presStyleIdx="1" presStyleCnt="3">
        <dgm:presLayoutVars>
          <dgm:bulletEnabled val="1"/>
        </dgm:presLayoutVars>
      </dgm:prSet>
      <dgm:spPr/>
      <dgm:t>
        <a:bodyPr/>
        <a:lstStyle/>
        <a:p>
          <a:endParaRPr lang="en-US"/>
        </a:p>
      </dgm:t>
    </dgm:pt>
    <dgm:pt modelId="{893519C6-B0D4-40D1-9299-7D4189280B0C}" type="pres">
      <dgm:prSet presAssocID="{3C9B79E0-8167-4DD1-8937-D060A8880427}" presName="spaceBetweenRectangles" presStyleCnt="0"/>
      <dgm:spPr/>
      <dgm:t>
        <a:bodyPr/>
        <a:lstStyle/>
        <a:p>
          <a:endParaRPr lang="en-GB"/>
        </a:p>
      </dgm:t>
    </dgm:pt>
    <dgm:pt modelId="{2F4FCF47-00FF-4D8C-BCAC-1B4A98471557}" type="pres">
      <dgm:prSet presAssocID="{76516AE0-B2FD-45B5-A249-B805E648C268}" presName="parentLin" presStyleCnt="0"/>
      <dgm:spPr/>
      <dgm:t>
        <a:bodyPr/>
        <a:lstStyle/>
        <a:p>
          <a:endParaRPr lang="en-GB"/>
        </a:p>
      </dgm:t>
    </dgm:pt>
    <dgm:pt modelId="{D5055306-D126-4F1A-9D4B-0979D271A3CD}" type="pres">
      <dgm:prSet presAssocID="{76516AE0-B2FD-45B5-A249-B805E648C268}" presName="parentLeftMargin" presStyleLbl="node1" presStyleIdx="1" presStyleCnt="3"/>
      <dgm:spPr/>
      <dgm:t>
        <a:bodyPr/>
        <a:lstStyle/>
        <a:p>
          <a:endParaRPr lang="en-US"/>
        </a:p>
      </dgm:t>
    </dgm:pt>
    <dgm:pt modelId="{FFCB1FAB-F343-4497-9E31-9572963F7F19}" type="pres">
      <dgm:prSet presAssocID="{76516AE0-B2FD-45B5-A249-B805E648C268}" presName="parentText" presStyleLbl="node1" presStyleIdx="2" presStyleCnt="3">
        <dgm:presLayoutVars>
          <dgm:chMax val="0"/>
          <dgm:bulletEnabled val="1"/>
        </dgm:presLayoutVars>
      </dgm:prSet>
      <dgm:spPr/>
      <dgm:t>
        <a:bodyPr/>
        <a:lstStyle/>
        <a:p>
          <a:endParaRPr lang="en-US"/>
        </a:p>
      </dgm:t>
    </dgm:pt>
    <dgm:pt modelId="{A21012B6-0CF4-45EC-AF17-5D73EF86B626}" type="pres">
      <dgm:prSet presAssocID="{76516AE0-B2FD-45B5-A249-B805E648C268}" presName="negativeSpace" presStyleCnt="0"/>
      <dgm:spPr/>
      <dgm:t>
        <a:bodyPr/>
        <a:lstStyle/>
        <a:p>
          <a:endParaRPr lang="en-GB"/>
        </a:p>
      </dgm:t>
    </dgm:pt>
    <dgm:pt modelId="{915708CD-BBB6-4A68-9BC9-DB6571647522}" type="pres">
      <dgm:prSet presAssocID="{76516AE0-B2FD-45B5-A249-B805E648C268}" presName="childText" presStyleLbl="conFgAcc1" presStyleIdx="2" presStyleCnt="3">
        <dgm:presLayoutVars>
          <dgm:bulletEnabled val="1"/>
        </dgm:presLayoutVars>
      </dgm:prSet>
      <dgm:spPr/>
      <dgm:t>
        <a:bodyPr/>
        <a:lstStyle/>
        <a:p>
          <a:endParaRPr lang="en-US"/>
        </a:p>
      </dgm:t>
    </dgm:pt>
  </dgm:ptLst>
  <dgm:cxnLst>
    <dgm:cxn modelId="{EED00B51-328F-4F1A-AE4D-D493CD2E0D49}" type="presOf" srcId="{6862C20F-51D3-4D56-9227-783363201EF2}" destId="{8BADFEB2-6D9F-4FF6-8A19-62EDB3764F20}" srcOrd="0" destOrd="1" presId="urn:microsoft.com/office/officeart/2005/8/layout/list1"/>
    <dgm:cxn modelId="{9828CD93-D523-4CF7-8AFE-B3DE87DC1C80}" type="presOf" srcId="{76516AE0-B2FD-45B5-A249-B805E648C268}" destId="{FFCB1FAB-F343-4497-9E31-9572963F7F19}" srcOrd="1" destOrd="0" presId="urn:microsoft.com/office/officeart/2005/8/layout/list1"/>
    <dgm:cxn modelId="{E2CD6FFE-D8DA-4A83-8AC8-96C5BF254EAE}" type="presOf" srcId="{502A48B5-2510-4266-9113-3A036B1ADCC3}" destId="{F10DA9F5-E434-4E08-87CB-CFF007EA8E54}" srcOrd="0" destOrd="0" presId="urn:microsoft.com/office/officeart/2005/8/layout/list1"/>
    <dgm:cxn modelId="{4C0F6672-C309-4811-A86D-C7581CBF3A3E}" type="presOf" srcId="{95EF5983-203F-4F8B-99E9-897B06569112}" destId="{E5860DB8-3515-46D3-9DBF-53532B377121}" srcOrd="0" destOrd="0" presId="urn:microsoft.com/office/officeart/2005/8/layout/list1"/>
    <dgm:cxn modelId="{0B60F8CC-69BB-4F34-941D-151B054DA1EF}" srcId="{502A48B5-2510-4266-9113-3A036B1ADCC3}" destId="{76516AE0-B2FD-45B5-A249-B805E648C268}" srcOrd="2" destOrd="0" parTransId="{D808AABB-A29F-4D51-9CAA-387FBEFEA307}" sibTransId="{BF991C44-0975-4AD1-BD68-29C4E2FF17A5}"/>
    <dgm:cxn modelId="{E33535F2-C02D-4303-BF3E-6E3019799E4F}" srcId="{95EF5983-203F-4F8B-99E9-897B06569112}" destId="{67A4DBE5-050B-4980-A585-68C05D5AE51B}" srcOrd="2" destOrd="0" parTransId="{58AA91A1-E7F2-40B9-8299-6CC9F7B1AC5D}" sibTransId="{E91E9AA3-8EC0-43CC-B7D5-CB48C2A98FA2}"/>
    <dgm:cxn modelId="{928D747C-8B55-4CCE-B088-C63FAAB04CAE}" srcId="{502A48B5-2510-4266-9113-3A036B1ADCC3}" destId="{FEC171CC-5387-40A2-8E22-BF9204ED4F92}" srcOrd="0" destOrd="0" parTransId="{1B461DF1-2F8B-4EE8-9AD2-190192A2318B}" sibTransId="{D5AC15FA-3917-48A9-931E-44DBAB74E24A}"/>
    <dgm:cxn modelId="{3691957F-D2B5-43DF-810F-9C0196013AF3}" type="presOf" srcId="{53C8FA64-A547-4A1C-A4F8-F7B8F4E15295}" destId="{8BADFEB2-6D9F-4FF6-8A19-62EDB3764F20}" srcOrd="0" destOrd="0" presId="urn:microsoft.com/office/officeart/2005/8/layout/list1"/>
    <dgm:cxn modelId="{3E871A54-AC95-44BD-B7A1-BCF32BD519DC}" srcId="{95EF5983-203F-4F8B-99E9-897B06569112}" destId="{6862C20F-51D3-4D56-9227-783363201EF2}" srcOrd="1" destOrd="0" parTransId="{1A6CEAA7-AFC5-4D5E-9857-9A1DBE435C71}" sibTransId="{0A7BE370-6542-4462-8A39-2FD5F92DB2F7}"/>
    <dgm:cxn modelId="{A0F5D4C9-49A1-435F-BB7B-A0C7213FFAA7}" srcId="{FEC171CC-5387-40A2-8E22-BF9204ED4F92}" destId="{901FFEF7-72A6-457D-90E1-0CDD593086EC}" srcOrd="2" destOrd="0" parTransId="{E0F328A9-98C4-4434-8E67-8F6C5775C305}" sibTransId="{FC85A357-2DC0-4813-A971-F40DC8C87A1B}"/>
    <dgm:cxn modelId="{D9569743-6A7D-4EF9-A83D-CAF4893EAC38}" type="presOf" srcId="{67A4DBE5-050B-4980-A585-68C05D5AE51B}" destId="{8BADFEB2-6D9F-4FF6-8A19-62EDB3764F20}" srcOrd="0" destOrd="2" presId="urn:microsoft.com/office/officeart/2005/8/layout/list1"/>
    <dgm:cxn modelId="{65680BC7-1EF6-4BED-B2F2-F0316C8EE1E8}" srcId="{FEC171CC-5387-40A2-8E22-BF9204ED4F92}" destId="{C3A1C929-B332-4D92-9F3E-7D30328607A2}" srcOrd="0" destOrd="0" parTransId="{BEEE52A0-B2B1-4E54-BBEB-A02FAF8441F7}" sibTransId="{09979F58-DB4F-4F8A-965D-1A4E2081F64D}"/>
    <dgm:cxn modelId="{E905C68F-1AF2-4A3C-B2A4-643AA9099549}" type="presOf" srcId="{2B95A1A9-AD68-44FD-A59F-20D5278FC810}" destId="{915708CD-BBB6-4A68-9BC9-DB6571647522}" srcOrd="0" destOrd="0" presId="urn:microsoft.com/office/officeart/2005/8/layout/list1"/>
    <dgm:cxn modelId="{9D7B5CA7-3CCB-44F4-AD2F-C1E70BD8FCF8}" type="presOf" srcId="{C3A1C929-B332-4D92-9F3E-7D30328607A2}" destId="{F4FE1C1E-A996-4C6E-81FD-9B6C7C5D15AA}" srcOrd="0" destOrd="0" presId="urn:microsoft.com/office/officeart/2005/8/layout/list1"/>
    <dgm:cxn modelId="{B6EA7F4D-3B64-4583-9209-BC4F34D43A2D}" type="presOf" srcId="{FEC171CC-5387-40A2-8E22-BF9204ED4F92}" destId="{6C2FA632-2CF5-4117-93CB-769B9CFF34E2}" srcOrd="1" destOrd="0" presId="urn:microsoft.com/office/officeart/2005/8/layout/list1"/>
    <dgm:cxn modelId="{046A4D12-F907-401D-8431-B9193B05A85F}" srcId="{FEC171CC-5387-40A2-8E22-BF9204ED4F92}" destId="{68539802-5A04-4E09-B874-7F965FF14B95}" srcOrd="3" destOrd="0" parTransId="{8F934EA1-71C2-40B3-91BF-BEF7F5AAE926}" sibTransId="{70B544DA-B001-4B7E-A0F7-D88AA5801661}"/>
    <dgm:cxn modelId="{CC38D577-20DB-4F4E-8276-537FCC7E9649}" type="presOf" srcId="{901FFEF7-72A6-457D-90E1-0CDD593086EC}" destId="{F4FE1C1E-A996-4C6E-81FD-9B6C7C5D15AA}" srcOrd="0" destOrd="2" presId="urn:microsoft.com/office/officeart/2005/8/layout/list1"/>
    <dgm:cxn modelId="{A197DC2B-4A9A-41AC-9FEF-96BCA7CAF4F2}" srcId="{76516AE0-B2FD-45B5-A249-B805E648C268}" destId="{2B95A1A9-AD68-44FD-A59F-20D5278FC810}" srcOrd="0" destOrd="0" parTransId="{5777F5ED-DF7E-4EBB-A2E2-346E164E39B5}" sibTransId="{165C03AB-A972-4ABF-850B-00444EB74546}"/>
    <dgm:cxn modelId="{517753A5-01BB-4FAC-9EAF-75E57B65E38B}" type="presOf" srcId="{76516AE0-B2FD-45B5-A249-B805E648C268}" destId="{D5055306-D126-4F1A-9D4B-0979D271A3CD}" srcOrd="0" destOrd="0" presId="urn:microsoft.com/office/officeart/2005/8/layout/list1"/>
    <dgm:cxn modelId="{A73E0B4D-CEB8-4A46-BFC7-760D8A42B813}" type="presOf" srcId="{95EF5983-203F-4F8B-99E9-897B06569112}" destId="{E99EF9FE-3701-498A-8BA9-D48F9D0B7694}" srcOrd="1" destOrd="0" presId="urn:microsoft.com/office/officeart/2005/8/layout/list1"/>
    <dgm:cxn modelId="{726CBE49-2419-42AB-BEC0-DE7D48A8142B}" srcId="{FEC171CC-5387-40A2-8E22-BF9204ED4F92}" destId="{F9497375-AF88-48A0-97EE-F5F2CC42F39A}" srcOrd="1" destOrd="0" parTransId="{ADF973B4-2733-4AFC-A22E-2806767C4984}" sibTransId="{6003C5B1-6B77-4442-8EA6-21F7F063B001}"/>
    <dgm:cxn modelId="{AC529E52-E081-4076-9DDE-33BB76470144}" type="presOf" srcId="{FEC171CC-5387-40A2-8E22-BF9204ED4F92}" destId="{B13DB3A0-8A2B-4DD9-9235-6C408C8D9DE5}" srcOrd="0" destOrd="0" presId="urn:microsoft.com/office/officeart/2005/8/layout/list1"/>
    <dgm:cxn modelId="{9E3353A8-339D-4159-9831-E0354269B3E6}" srcId="{502A48B5-2510-4266-9113-3A036B1ADCC3}" destId="{95EF5983-203F-4F8B-99E9-897B06569112}" srcOrd="1" destOrd="0" parTransId="{BEE0F175-4E48-4B76-BE2C-39A95DB9F6EF}" sibTransId="{3C9B79E0-8167-4DD1-8937-D060A8880427}"/>
    <dgm:cxn modelId="{9C999696-36F0-4CB5-AA2B-EC26E0E8389A}" srcId="{95EF5983-203F-4F8B-99E9-897B06569112}" destId="{53C8FA64-A547-4A1C-A4F8-F7B8F4E15295}" srcOrd="0" destOrd="0" parTransId="{47FC68F8-E5B5-463D-A10D-7AADD0827E61}" sibTransId="{0C543BED-3335-4F40-B41E-CB0B4A6EFEBE}"/>
    <dgm:cxn modelId="{FA0887FD-1D05-4B71-9C7D-71D49E4A4D40}" srcId="{68539802-5A04-4E09-B874-7F965FF14B95}" destId="{5557A585-736D-47A3-8858-EA1541831F62}" srcOrd="0" destOrd="0" parTransId="{116A076D-86FE-48FF-B75E-485556BDD088}" sibTransId="{36F19D3C-05F0-4E93-AA32-7C0B465800CA}"/>
    <dgm:cxn modelId="{E25D114B-0255-48E3-99C1-34A84AE93944}" type="presOf" srcId="{68539802-5A04-4E09-B874-7F965FF14B95}" destId="{F4FE1C1E-A996-4C6E-81FD-9B6C7C5D15AA}" srcOrd="0" destOrd="3" presId="urn:microsoft.com/office/officeart/2005/8/layout/list1"/>
    <dgm:cxn modelId="{A0A578BA-4C0C-41C0-B559-000B32887780}" type="presOf" srcId="{F9497375-AF88-48A0-97EE-F5F2CC42F39A}" destId="{F4FE1C1E-A996-4C6E-81FD-9B6C7C5D15AA}" srcOrd="0" destOrd="1" presId="urn:microsoft.com/office/officeart/2005/8/layout/list1"/>
    <dgm:cxn modelId="{C7FC517A-7485-4614-8841-9BC890D3E3A8}" type="presOf" srcId="{5557A585-736D-47A3-8858-EA1541831F62}" destId="{F4FE1C1E-A996-4C6E-81FD-9B6C7C5D15AA}" srcOrd="0" destOrd="4" presId="urn:microsoft.com/office/officeart/2005/8/layout/list1"/>
    <dgm:cxn modelId="{B6F04438-AC19-4FA8-A3A7-E8696B0226F6}" type="presParOf" srcId="{F10DA9F5-E434-4E08-87CB-CFF007EA8E54}" destId="{6DB5E303-C3C1-4D33-A0B9-E7247FCDA8C3}" srcOrd="0" destOrd="0" presId="urn:microsoft.com/office/officeart/2005/8/layout/list1"/>
    <dgm:cxn modelId="{7A3A6158-B5A4-4B5C-A2DC-92402B1B505E}" type="presParOf" srcId="{6DB5E303-C3C1-4D33-A0B9-E7247FCDA8C3}" destId="{B13DB3A0-8A2B-4DD9-9235-6C408C8D9DE5}" srcOrd="0" destOrd="0" presId="urn:microsoft.com/office/officeart/2005/8/layout/list1"/>
    <dgm:cxn modelId="{E33171CF-CD86-4512-947E-C0EF02B4B114}" type="presParOf" srcId="{6DB5E303-C3C1-4D33-A0B9-E7247FCDA8C3}" destId="{6C2FA632-2CF5-4117-93CB-769B9CFF34E2}" srcOrd="1" destOrd="0" presId="urn:microsoft.com/office/officeart/2005/8/layout/list1"/>
    <dgm:cxn modelId="{269C4CA8-743D-4FBC-81B9-59BE1EDC5E8B}" type="presParOf" srcId="{F10DA9F5-E434-4E08-87CB-CFF007EA8E54}" destId="{44C2E016-008D-4C47-B201-544BD23A6DA0}" srcOrd="1" destOrd="0" presId="urn:microsoft.com/office/officeart/2005/8/layout/list1"/>
    <dgm:cxn modelId="{6B71D3BD-3333-4928-B907-17BCC8A16142}" type="presParOf" srcId="{F10DA9F5-E434-4E08-87CB-CFF007EA8E54}" destId="{F4FE1C1E-A996-4C6E-81FD-9B6C7C5D15AA}" srcOrd="2" destOrd="0" presId="urn:microsoft.com/office/officeart/2005/8/layout/list1"/>
    <dgm:cxn modelId="{E7B83976-028E-4FAD-85D8-B4E5C6FF7B06}" type="presParOf" srcId="{F10DA9F5-E434-4E08-87CB-CFF007EA8E54}" destId="{8577666C-4562-48C9-9C18-3E82ADEFE8A2}" srcOrd="3" destOrd="0" presId="urn:microsoft.com/office/officeart/2005/8/layout/list1"/>
    <dgm:cxn modelId="{4290F79C-1706-4589-AE4E-296556DF10E9}" type="presParOf" srcId="{F10DA9F5-E434-4E08-87CB-CFF007EA8E54}" destId="{39065C36-D425-4497-8077-E35EA7CA848B}" srcOrd="4" destOrd="0" presId="urn:microsoft.com/office/officeart/2005/8/layout/list1"/>
    <dgm:cxn modelId="{2A61D29E-9D2C-4461-9DC4-7A5A099C5BF7}" type="presParOf" srcId="{39065C36-D425-4497-8077-E35EA7CA848B}" destId="{E5860DB8-3515-46D3-9DBF-53532B377121}" srcOrd="0" destOrd="0" presId="urn:microsoft.com/office/officeart/2005/8/layout/list1"/>
    <dgm:cxn modelId="{B7FA4DF3-37B8-408C-BB29-50EDA65D541A}" type="presParOf" srcId="{39065C36-D425-4497-8077-E35EA7CA848B}" destId="{E99EF9FE-3701-498A-8BA9-D48F9D0B7694}" srcOrd="1" destOrd="0" presId="urn:microsoft.com/office/officeart/2005/8/layout/list1"/>
    <dgm:cxn modelId="{CAEE5526-F073-4FA6-B293-7C9AD8EE6EC9}" type="presParOf" srcId="{F10DA9F5-E434-4E08-87CB-CFF007EA8E54}" destId="{F002B623-E749-41FA-AFE7-0FE0241BD13D}" srcOrd="5" destOrd="0" presId="urn:microsoft.com/office/officeart/2005/8/layout/list1"/>
    <dgm:cxn modelId="{D80C0480-E371-41FB-A23E-0D55A9234523}" type="presParOf" srcId="{F10DA9F5-E434-4E08-87CB-CFF007EA8E54}" destId="{8BADFEB2-6D9F-4FF6-8A19-62EDB3764F20}" srcOrd="6" destOrd="0" presId="urn:microsoft.com/office/officeart/2005/8/layout/list1"/>
    <dgm:cxn modelId="{3E484DC8-A49A-4FD7-98E1-F1CD1145D6FA}" type="presParOf" srcId="{F10DA9F5-E434-4E08-87CB-CFF007EA8E54}" destId="{893519C6-B0D4-40D1-9299-7D4189280B0C}" srcOrd="7" destOrd="0" presId="urn:microsoft.com/office/officeart/2005/8/layout/list1"/>
    <dgm:cxn modelId="{916888DF-6EEB-40BC-89C7-D632E9FE0539}" type="presParOf" srcId="{F10DA9F5-E434-4E08-87CB-CFF007EA8E54}" destId="{2F4FCF47-00FF-4D8C-BCAC-1B4A98471557}" srcOrd="8" destOrd="0" presId="urn:microsoft.com/office/officeart/2005/8/layout/list1"/>
    <dgm:cxn modelId="{EB33E425-FB75-46D5-A515-69665A4ED989}" type="presParOf" srcId="{2F4FCF47-00FF-4D8C-BCAC-1B4A98471557}" destId="{D5055306-D126-4F1A-9D4B-0979D271A3CD}" srcOrd="0" destOrd="0" presId="urn:microsoft.com/office/officeart/2005/8/layout/list1"/>
    <dgm:cxn modelId="{6161FB75-8373-41C5-8B0F-4941036AB9C8}" type="presParOf" srcId="{2F4FCF47-00FF-4D8C-BCAC-1B4A98471557}" destId="{FFCB1FAB-F343-4497-9E31-9572963F7F19}" srcOrd="1" destOrd="0" presId="urn:microsoft.com/office/officeart/2005/8/layout/list1"/>
    <dgm:cxn modelId="{C30D2942-5C6F-4C5F-A8F7-A79C2F25D327}" type="presParOf" srcId="{F10DA9F5-E434-4E08-87CB-CFF007EA8E54}" destId="{A21012B6-0CF4-45EC-AF17-5D73EF86B626}" srcOrd="9" destOrd="0" presId="urn:microsoft.com/office/officeart/2005/8/layout/list1"/>
    <dgm:cxn modelId="{DF2EE72F-8F2A-4A24-92DE-AE4AEC8E5023}" type="presParOf" srcId="{F10DA9F5-E434-4E08-87CB-CFF007EA8E54}" destId="{915708CD-BBB6-4A68-9BC9-DB657164752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7281CF-8B67-4D2B-AFDC-72ADEAA7440C}" type="doc">
      <dgm:prSet loTypeId="urn:microsoft.com/office/officeart/2005/8/layout/default#2" loCatId="list" qsTypeId="urn:microsoft.com/office/officeart/2005/8/quickstyle/3d6" qsCatId="3D" csTypeId="urn:microsoft.com/office/officeart/2005/8/colors/colorful4" csCatId="colorful" phldr="1"/>
      <dgm:spPr/>
      <dgm:t>
        <a:bodyPr/>
        <a:lstStyle/>
        <a:p>
          <a:endParaRPr lang="en-US"/>
        </a:p>
      </dgm:t>
    </dgm:pt>
    <dgm:pt modelId="{64169CBD-621B-41AC-8098-190EB836285B}">
      <dgm:prSet phldrT="[Text]" custT="1"/>
      <dgm:spPr/>
      <dgm:t>
        <a:bodyPr/>
        <a:lstStyle/>
        <a:p>
          <a:pPr rtl="0"/>
          <a:r>
            <a:rPr kumimoji="0" lang="en-US" sz="2000" b="1" i="0" u="none" strike="noStrike" cap="none" spc="0" normalizeH="0" baseline="0" noProof="0" dirty="0" smtClean="0">
              <a:ln/>
              <a:effectLst/>
              <a:uLnTx/>
              <a:uFillTx/>
              <a:latin typeface="+mn-lt"/>
            </a:rPr>
            <a:t>A1: Injection</a:t>
          </a:r>
          <a:endParaRPr lang="en-US" sz="2000" b="1" dirty="0"/>
        </a:p>
      </dgm:t>
    </dgm:pt>
    <dgm:pt modelId="{C2478B4C-85CC-4B56-8035-A1D085B2572C}" type="parTrans" cxnId="{E8FA1B3E-891C-44F5-8B95-213F7D5CE5C0}">
      <dgm:prSet/>
      <dgm:spPr/>
      <dgm:t>
        <a:bodyPr/>
        <a:lstStyle/>
        <a:p>
          <a:endParaRPr lang="en-US" sz="2000"/>
        </a:p>
      </dgm:t>
    </dgm:pt>
    <dgm:pt modelId="{55DCDCCE-3CAF-428A-ABFC-A8BC8FEF6AA5}" type="sibTrans" cxnId="{E8FA1B3E-891C-44F5-8B95-213F7D5CE5C0}">
      <dgm:prSet/>
      <dgm:spPr/>
      <dgm:t>
        <a:bodyPr/>
        <a:lstStyle/>
        <a:p>
          <a:endParaRPr lang="en-US" sz="2000"/>
        </a:p>
      </dgm:t>
    </dgm:pt>
    <dgm:pt modelId="{231AA091-BC50-4CB1-B212-84DF97C37E43}">
      <dgm:prSet custT="1"/>
      <dgm:spPr/>
      <dgm:t>
        <a:bodyPr/>
        <a:lstStyle/>
        <a:p>
          <a:r>
            <a:rPr lang="en-US" sz="2000" b="1" dirty="0" smtClean="0"/>
            <a:t>A10: </a:t>
          </a:r>
          <a:r>
            <a:rPr lang="en-US" altLang="ja-JP" sz="2000" b="1" dirty="0" err="1" smtClean="0">
              <a:ea typeface="ＭＳ Ｐゴシック" pitchFamily="1" charset="-128"/>
            </a:rPr>
            <a:t>Unvalidated</a:t>
          </a:r>
          <a:r>
            <a:rPr lang="en-US" altLang="ja-JP" sz="2000" b="1" dirty="0" smtClean="0">
              <a:ea typeface="ＭＳ Ｐゴシック" pitchFamily="1" charset="-128"/>
            </a:rPr>
            <a:t> Redirects and Forwards</a:t>
          </a:r>
          <a:endParaRPr lang="en-US" sz="2000" b="1" dirty="0"/>
        </a:p>
      </dgm:t>
    </dgm:pt>
    <dgm:pt modelId="{A9F48C2C-FB58-44F1-8762-0ACF43D4AFFD}" type="sibTrans" cxnId="{395778C8-53B7-4ABA-B003-A8A213D8106E}">
      <dgm:prSet/>
      <dgm:spPr/>
      <dgm:t>
        <a:bodyPr/>
        <a:lstStyle/>
        <a:p>
          <a:endParaRPr lang="en-US" sz="2000"/>
        </a:p>
      </dgm:t>
    </dgm:pt>
    <dgm:pt modelId="{DFD4E4B3-889C-44E4-98F7-CDE5F5A9E369}" type="parTrans" cxnId="{395778C8-53B7-4ABA-B003-A8A213D8106E}">
      <dgm:prSet/>
      <dgm:spPr/>
      <dgm:t>
        <a:bodyPr/>
        <a:lstStyle/>
        <a:p>
          <a:endParaRPr lang="en-US" sz="2000"/>
        </a:p>
      </dgm:t>
    </dgm:pt>
    <dgm:pt modelId="{C1059736-A6E2-4762-8F49-0456CD8B7C69}">
      <dgm:prSet custT="1"/>
      <dgm:spPr/>
      <dgm:t>
        <a:bodyPr/>
        <a:lstStyle/>
        <a:p>
          <a:pPr rtl="0"/>
          <a:r>
            <a:rPr lang="en-US" sz="2000" b="1" dirty="0" smtClean="0"/>
            <a:t>A5: Security Misconfiguration</a:t>
          </a:r>
          <a:endParaRPr kumimoji="0" lang="en-US" sz="2000" b="1" i="0" u="none" strike="noStrike" cap="none" spc="0" normalizeH="0" baseline="0" noProof="0" dirty="0">
            <a:ln/>
            <a:effectLst/>
            <a:uLnTx/>
            <a:uFillTx/>
            <a:latin typeface="+mn-lt"/>
          </a:endParaRPr>
        </a:p>
      </dgm:t>
    </dgm:pt>
    <dgm:pt modelId="{C998CC39-D1D3-43DE-8252-4B94A9279E42}" type="sibTrans" cxnId="{63E0B01F-E6B0-4341-846D-AEB7BCF19307}">
      <dgm:prSet/>
      <dgm:spPr/>
      <dgm:t>
        <a:bodyPr/>
        <a:lstStyle/>
        <a:p>
          <a:endParaRPr lang="en-US" sz="2000"/>
        </a:p>
      </dgm:t>
    </dgm:pt>
    <dgm:pt modelId="{DBCB215F-2702-4FBF-9B10-EE479A00694C}" type="parTrans" cxnId="{63E0B01F-E6B0-4341-846D-AEB7BCF19307}">
      <dgm:prSet/>
      <dgm:spPr/>
      <dgm:t>
        <a:bodyPr/>
        <a:lstStyle/>
        <a:p>
          <a:endParaRPr lang="en-US" sz="2000"/>
        </a:p>
      </dgm:t>
    </dgm:pt>
    <dgm:pt modelId="{7FBC627C-7A5D-4F89-A1E1-F66E815CA8A7}">
      <dgm:prSet custT="1"/>
      <dgm:spPr/>
      <dgm:t>
        <a:bodyPr/>
        <a:lstStyle/>
        <a:p>
          <a:pPr rtl="0"/>
          <a:r>
            <a:rPr kumimoji="0" lang="en-US" sz="2000" b="1" i="0" u="none" strike="noStrike" cap="none" spc="0" normalizeH="0" baseline="0" noProof="0" dirty="0" smtClean="0">
              <a:ln/>
              <a:effectLst/>
              <a:uLnTx/>
              <a:uFillTx/>
              <a:latin typeface="+mn-lt"/>
            </a:rPr>
            <a:t>A3: Cross-Site Scripting (XSS)</a:t>
          </a:r>
        </a:p>
      </dgm:t>
    </dgm:pt>
    <dgm:pt modelId="{678EE478-5D87-49D0-AC29-0A904E85A9CD}" type="sibTrans" cxnId="{62F5A9D3-EBF9-4BEC-9613-FD255126CCE1}">
      <dgm:prSet/>
      <dgm:spPr/>
      <dgm:t>
        <a:bodyPr/>
        <a:lstStyle/>
        <a:p>
          <a:endParaRPr lang="en-US" sz="2000"/>
        </a:p>
      </dgm:t>
    </dgm:pt>
    <dgm:pt modelId="{C77C0D7A-4688-41D5-A7B6-ECC1745C80BA}" type="parTrans" cxnId="{62F5A9D3-EBF9-4BEC-9613-FD255126CCE1}">
      <dgm:prSet/>
      <dgm:spPr/>
      <dgm:t>
        <a:bodyPr/>
        <a:lstStyle/>
        <a:p>
          <a:endParaRPr lang="en-US" sz="2000"/>
        </a:p>
      </dgm:t>
    </dgm:pt>
    <dgm:pt modelId="{05B6A14E-A58A-427E-80F5-495E20005676}">
      <dgm:prSet custT="1"/>
      <dgm:spPr/>
      <dgm:t>
        <a:bodyPr/>
        <a:lstStyle/>
        <a:p>
          <a:pPr rtl="0"/>
          <a:r>
            <a:rPr kumimoji="0" lang="en-US" sz="2000" b="1" i="0" u="none" strike="noStrike" cap="none" spc="0" normalizeH="0" baseline="0" noProof="0" dirty="0" smtClean="0">
              <a:ln/>
              <a:effectLst/>
              <a:uLnTx/>
              <a:uFillTx/>
              <a:latin typeface="+mn-lt"/>
            </a:rPr>
            <a:t>A2: </a:t>
          </a:r>
          <a:r>
            <a:rPr lang="en-US" altLang="ja-JP" sz="2000" b="1" dirty="0" smtClean="0">
              <a:ea typeface="ＭＳ Ｐゴシック" pitchFamily="1" charset="-128"/>
            </a:rPr>
            <a:t>Broken Authentication and Session Management</a:t>
          </a:r>
          <a:endParaRPr kumimoji="0" lang="en-US" sz="2000" b="1" i="0" u="none" strike="noStrike" cap="none" spc="0" normalizeH="0" baseline="0" noProof="0" dirty="0" smtClean="0">
            <a:ln/>
            <a:effectLst/>
            <a:uLnTx/>
            <a:uFillTx/>
            <a:latin typeface="+mn-lt"/>
          </a:endParaRPr>
        </a:p>
      </dgm:t>
    </dgm:pt>
    <dgm:pt modelId="{E232C4F9-D265-42B7-A469-2C93E3FE3984}" type="sibTrans" cxnId="{AE4E6705-38DF-4ECA-80E1-760699C4E255}">
      <dgm:prSet/>
      <dgm:spPr/>
      <dgm:t>
        <a:bodyPr/>
        <a:lstStyle/>
        <a:p>
          <a:endParaRPr lang="en-US" sz="2000"/>
        </a:p>
      </dgm:t>
    </dgm:pt>
    <dgm:pt modelId="{2F9BC56F-924A-4353-9F8F-40E52BE6F39F}" type="parTrans" cxnId="{AE4E6705-38DF-4ECA-80E1-760699C4E255}">
      <dgm:prSet/>
      <dgm:spPr/>
      <dgm:t>
        <a:bodyPr/>
        <a:lstStyle/>
        <a:p>
          <a:endParaRPr lang="en-US" sz="2000"/>
        </a:p>
      </dgm:t>
    </dgm:pt>
    <dgm:pt modelId="{612007B8-8546-4F29-8566-2D3A5E6A0E13}">
      <dgm:prSet custT="1"/>
      <dgm:spPr/>
      <dgm:t>
        <a:bodyPr/>
        <a:lstStyle/>
        <a:p>
          <a:pPr rtl="0"/>
          <a:r>
            <a:rPr kumimoji="0" lang="en-US" sz="2000" b="1" i="0" u="none" strike="noStrike" cap="none" spc="0" normalizeH="0" baseline="0" noProof="0" smtClean="0">
              <a:ln/>
              <a:effectLst/>
              <a:uLnTx/>
              <a:uFillTx/>
              <a:latin typeface="+mn-lt"/>
            </a:rPr>
            <a:t>A4</a:t>
          </a:r>
          <a:r>
            <a:rPr kumimoji="0" lang="en-US" sz="2000" b="1" i="0" u="none" strike="noStrike" cap="none" spc="0" normalizeH="0" baseline="0" noProof="0" dirty="0" smtClean="0">
              <a:ln/>
              <a:effectLst/>
              <a:uLnTx/>
              <a:uFillTx/>
              <a:latin typeface="+mn-lt"/>
            </a:rPr>
            <a:t>: </a:t>
          </a:r>
          <a:r>
            <a:rPr kumimoji="0" lang="en-US" altLang="ja-JP" sz="2000" b="1" i="0" u="none" strike="noStrike" cap="none" spc="0" normalizeH="0" baseline="0" noProof="0" dirty="0" smtClean="0">
              <a:ln/>
              <a:effectLst/>
              <a:uLnTx/>
              <a:uFillTx/>
              <a:latin typeface="+mn-lt"/>
              <a:ea typeface="ＭＳ Ｐゴシック" pitchFamily="1" charset="-128"/>
            </a:rPr>
            <a:t>Insecure Direct Object References </a:t>
          </a:r>
          <a:endParaRPr kumimoji="0" lang="en-US" sz="2000" b="1" i="0" u="none" strike="noStrike" cap="none" spc="0" normalizeH="0" baseline="0" noProof="0" dirty="0" smtClean="0">
            <a:ln/>
            <a:effectLst/>
            <a:uLnTx/>
            <a:uFillTx/>
            <a:latin typeface="+mn-lt"/>
          </a:endParaRPr>
        </a:p>
      </dgm:t>
    </dgm:pt>
    <dgm:pt modelId="{B2C66789-85B1-4DEA-99D3-EE1EE6047C79}" type="parTrans" cxnId="{07930510-0312-411D-AF83-BF65AF6FF61A}">
      <dgm:prSet/>
      <dgm:spPr/>
      <dgm:t>
        <a:bodyPr/>
        <a:lstStyle/>
        <a:p>
          <a:endParaRPr lang="en-GB" sz="2000"/>
        </a:p>
      </dgm:t>
    </dgm:pt>
    <dgm:pt modelId="{5275B559-D302-4AB5-AEBD-D60C613E6CD7}" type="sibTrans" cxnId="{07930510-0312-411D-AF83-BF65AF6FF61A}">
      <dgm:prSet/>
      <dgm:spPr/>
      <dgm:t>
        <a:bodyPr/>
        <a:lstStyle/>
        <a:p>
          <a:endParaRPr lang="en-GB" sz="2000"/>
        </a:p>
      </dgm:t>
    </dgm:pt>
    <dgm:pt modelId="{46B9D804-FF29-457F-BCED-346AF8464375}">
      <dgm:prSet custT="1"/>
      <dgm:spPr/>
      <dgm:t>
        <a:bodyPr/>
        <a:lstStyle/>
        <a:p>
          <a:pPr rtl="0"/>
          <a:r>
            <a:rPr kumimoji="0" lang="en-US" sz="2000" b="1" i="0" u="none" strike="noStrike" cap="none" spc="0" normalizeH="0" baseline="0" noProof="0" dirty="0" smtClean="0">
              <a:ln/>
              <a:effectLst/>
              <a:uLnTx/>
              <a:uFillTx/>
              <a:latin typeface="+mn-lt"/>
            </a:rPr>
            <a:t>A7: </a:t>
          </a:r>
          <a:r>
            <a:rPr kumimoji="0" lang="en-GB" sz="2000" b="1" i="0" u="none" strike="noStrike" cap="none" spc="0" normalizeH="0" baseline="0" noProof="0" dirty="0" smtClean="0">
              <a:ln/>
              <a:effectLst/>
              <a:uLnTx/>
              <a:uFillTx/>
              <a:latin typeface="+mn-lt"/>
            </a:rPr>
            <a:t> Missing Function Level Access Control</a:t>
          </a:r>
          <a:endParaRPr kumimoji="0" lang="en-US" sz="2000" b="1" i="0" u="none" strike="noStrike" cap="none" spc="0" normalizeH="0" baseline="0" noProof="0" dirty="0">
            <a:ln/>
            <a:effectLst/>
            <a:uLnTx/>
            <a:uFillTx/>
            <a:latin typeface="+mn-lt"/>
          </a:endParaRPr>
        </a:p>
      </dgm:t>
    </dgm:pt>
    <dgm:pt modelId="{6D72ED69-2D18-43DC-B4B3-CC07C84725FA}" type="parTrans" cxnId="{5160490B-30B5-4BC8-8353-C73FDCEAB94D}">
      <dgm:prSet/>
      <dgm:spPr/>
      <dgm:t>
        <a:bodyPr/>
        <a:lstStyle/>
        <a:p>
          <a:endParaRPr lang="en-GB" sz="2000"/>
        </a:p>
      </dgm:t>
    </dgm:pt>
    <dgm:pt modelId="{64941BF5-DD7A-45EE-B676-544B2D4EE4A4}" type="sibTrans" cxnId="{5160490B-30B5-4BC8-8353-C73FDCEAB94D}">
      <dgm:prSet/>
      <dgm:spPr/>
      <dgm:t>
        <a:bodyPr/>
        <a:lstStyle/>
        <a:p>
          <a:endParaRPr lang="en-GB" sz="2000"/>
        </a:p>
      </dgm:t>
    </dgm:pt>
    <dgm:pt modelId="{0A8A3DAD-DEA7-4D65-911B-8A3E28473A85}">
      <dgm:prSet custT="1"/>
      <dgm:spPr/>
      <dgm:t>
        <a:bodyPr/>
        <a:lstStyle/>
        <a:p>
          <a:pPr rtl="0"/>
          <a:r>
            <a:rPr kumimoji="0" lang="en-US" sz="2000" b="1" i="0" u="none" strike="noStrike" cap="none" spc="0" normalizeH="0" baseline="0" noProof="0" dirty="0" smtClean="0">
              <a:ln/>
              <a:effectLst/>
              <a:uLnTx/>
              <a:uFillTx/>
              <a:latin typeface="+mn-lt"/>
            </a:rPr>
            <a:t>A6: </a:t>
          </a:r>
          <a:r>
            <a:rPr kumimoji="0" lang="en-GB" sz="2000" b="1" i="0" u="none" strike="noStrike" cap="none" spc="0" normalizeH="0" baseline="0" noProof="0" dirty="0" smtClean="0">
              <a:ln/>
              <a:effectLst/>
              <a:uLnTx/>
              <a:uFillTx/>
              <a:latin typeface="+mn-lt"/>
            </a:rPr>
            <a:t>Sensitive Data Exposure</a:t>
          </a:r>
          <a:endParaRPr kumimoji="0" lang="en-US" sz="2000" b="1" i="0" u="none" strike="noStrike" cap="none" spc="0" normalizeH="0" baseline="0" noProof="0" dirty="0">
            <a:ln/>
            <a:effectLst/>
            <a:uLnTx/>
            <a:uFillTx/>
            <a:latin typeface="+mn-lt"/>
          </a:endParaRPr>
        </a:p>
      </dgm:t>
    </dgm:pt>
    <dgm:pt modelId="{6351F65D-D2EB-47D4-9A72-1293010D2EF2}" type="parTrans" cxnId="{74914C63-D094-4D58-9F0F-EF427C7629D1}">
      <dgm:prSet/>
      <dgm:spPr/>
      <dgm:t>
        <a:bodyPr/>
        <a:lstStyle/>
        <a:p>
          <a:endParaRPr lang="en-GB" sz="2000"/>
        </a:p>
      </dgm:t>
    </dgm:pt>
    <dgm:pt modelId="{AEE688A1-9D64-4205-AB1C-FB4631414487}" type="sibTrans" cxnId="{74914C63-D094-4D58-9F0F-EF427C7629D1}">
      <dgm:prSet/>
      <dgm:spPr/>
      <dgm:t>
        <a:bodyPr/>
        <a:lstStyle/>
        <a:p>
          <a:endParaRPr lang="en-GB" sz="2000"/>
        </a:p>
      </dgm:t>
    </dgm:pt>
    <dgm:pt modelId="{F977D8BD-EA13-4B0E-B094-A138093AD07F}">
      <dgm:prSet custT="1"/>
      <dgm:spPr/>
      <dgm:t>
        <a:bodyPr/>
        <a:lstStyle/>
        <a:p>
          <a:pPr rtl="0"/>
          <a:r>
            <a:rPr kumimoji="0" lang="en-US" sz="2000" b="1" i="0" u="none" strike="noStrike" cap="none" spc="0" normalizeH="0" baseline="0" noProof="0" dirty="0" smtClean="0">
              <a:ln/>
              <a:effectLst/>
              <a:uLnTx/>
              <a:uFillTx/>
              <a:latin typeface="+mn-lt"/>
            </a:rPr>
            <a:t>A8: </a:t>
          </a:r>
          <a:r>
            <a:rPr kumimoji="0" lang="en-US" altLang="ja-JP" sz="2000" b="1" i="0" u="none" strike="noStrike" cap="none" spc="0" normalizeH="0" baseline="0" noProof="0" dirty="0" smtClean="0">
              <a:ln/>
              <a:effectLst/>
              <a:uLnTx/>
              <a:uFillTx/>
              <a:latin typeface="+mn-lt"/>
              <a:ea typeface="ＭＳ Ｐゴシック" pitchFamily="1" charset="-128"/>
            </a:rPr>
            <a:t>Cross Site Request Forgery (CSRF)</a:t>
          </a:r>
          <a:endParaRPr kumimoji="0" lang="en-US" sz="2000" b="1" i="0" u="none" strike="noStrike" cap="none" spc="0" normalizeH="0" baseline="0" noProof="0" dirty="0">
            <a:ln/>
            <a:effectLst/>
            <a:uLnTx/>
            <a:uFillTx/>
            <a:latin typeface="+mn-lt"/>
          </a:endParaRPr>
        </a:p>
      </dgm:t>
    </dgm:pt>
    <dgm:pt modelId="{816F569F-92A3-458D-ADDF-2632F412238B}" type="parTrans" cxnId="{A8C95571-758F-487A-B3FF-9FB85AACC72F}">
      <dgm:prSet/>
      <dgm:spPr/>
      <dgm:t>
        <a:bodyPr/>
        <a:lstStyle/>
        <a:p>
          <a:endParaRPr lang="en-GB" sz="2000"/>
        </a:p>
      </dgm:t>
    </dgm:pt>
    <dgm:pt modelId="{48212937-C659-41D8-94B9-45657A45F3D4}" type="sibTrans" cxnId="{A8C95571-758F-487A-B3FF-9FB85AACC72F}">
      <dgm:prSet/>
      <dgm:spPr/>
      <dgm:t>
        <a:bodyPr/>
        <a:lstStyle/>
        <a:p>
          <a:endParaRPr lang="en-GB" sz="2000"/>
        </a:p>
      </dgm:t>
    </dgm:pt>
    <dgm:pt modelId="{85F6E29B-C4B8-48BE-9B88-FA3493C4C603}">
      <dgm:prSet custT="1"/>
      <dgm:spPr/>
      <dgm:t>
        <a:bodyPr/>
        <a:lstStyle/>
        <a:p>
          <a:pPr rtl="0"/>
          <a:r>
            <a:rPr kumimoji="0" lang="en-US" sz="2000" b="1" i="0" u="none" strike="noStrike" cap="none" spc="0" normalizeH="0" baseline="0" noProof="0" dirty="0" smtClean="0">
              <a:ln/>
              <a:effectLst/>
              <a:uLnTx/>
              <a:uFillTx/>
              <a:latin typeface="+mn-lt"/>
            </a:rPr>
            <a:t>A9: </a:t>
          </a:r>
          <a:r>
            <a:rPr kumimoji="0" lang="en-GB" sz="2000" b="1" i="0" u="none" strike="noStrike" cap="none" spc="0" normalizeH="0" baseline="0" noProof="0" dirty="0" smtClean="0">
              <a:ln/>
              <a:effectLst/>
              <a:uLnTx/>
              <a:uFillTx/>
              <a:latin typeface="+mn-lt"/>
            </a:rPr>
            <a:t>Using Known Vulnerable Components</a:t>
          </a:r>
          <a:endParaRPr kumimoji="0" lang="en-US" sz="2000" b="1" i="0" u="none" strike="noStrike" cap="none" spc="0" normalizeH="0" baseline="0" noProof="0" dirty="0">
            <a:ln/>
            <a:effectLst/>
            <a:uLnTx/>
            <a:uFillTx/>
            <a:latin typeface="+mn-lt"/>
          </a:endParaRPr>
        </a:p>
      </dgm:t>
    </dgm:pt>
    <dgm:pt modelId="{5E29700A-435A-4D0C-A3EC-5C6849A6CB58}" type="parTrans" cxnId="{3B66A44C-4634-4578-848B-446770CBFA96}">
      <dgm:prSet/>
      <dgm:spPr/>
      <dgm:t>
        <a:bodyPr/>
        <a:lstStyle/>
        <a:p>
          <a:endParaRPr lang="en-GB" sz="2000"/>
        </a:p>
      </dgm:t>
    </dgm:pt>
    <dgm:pt modelId="{DCEB2E2B-16CD-44BC-B6FA-F8D7196F1103}" type="sibTrans" cxnId="{3B66A44C-4634-4578-848B-446770CBFA96}">
      <dgm:prSet/>
      <dgm:spPr/>
      <dgm:t>
        <a:bodyPr/>
        <a:lstStyle/>
        <a:p>
          <a:endParaRPr lang="en-GB" sz="2000"/>
        </a:p>
      </dgm:t>
    </dgm:pt>
    <dgm:pt modelId="{E1CE3EE4-2936-4D8B-92A3-E104BE0FAA24}" type="pres">
      <dgm:prSet presAssocID="{267281CF-8B67-4D2B-AFDC-72ADEAA7440C}" presName="diagram" presStyleCnt="0">
        <dgm:presLayoutVars>
          <dgm:dir/>
          <dgm:resizeHandles val="exact"/>
        </dgm:presLayoutVars>
      </dgm:prSet>
      <dgm:spPr/>
      <dgm:t>
        <a:bodyPr/>
        <a:lstStyle/>
        <a:p>
          <a:endParaRPr lang="en-US"/>
        </a:p>
      </dgm:t>
    </dgm:pt>
    <dgm:pt modelId="{AD2E9B06-A06B-443C-83A3-58564550A9C4}" type="pres">
      <dgm:prSet presAssocID="{64169CBD-621B-41AC-8098-190EB836285B}" presName="node" presStyleLbl="node1" presStyleIdx="0" presStyleCnt="10">
        <dgm:presLayoutVars>
          <dgm:bulletEnabled val="1"/>
        </dgm:presLayoutVars>
      </dgm:prSet>
      <dgm:spPr/>
      <dgm:t>
        <a:bodyPr/>
        <a:lstStyle/>
        <a:p>
          <a:endParaRPr lang="en-US"/>
        </a:p>
      </dgm:t>
    </dgm:pt>
    <dgm:pt modelId="{A30A05D7-A3A0-471E-BE40-D9A5641B2C43}" type="pres">
      <dgm:prSet presAssocID="{55DCDCCE-3CAF-428A-ABFC-A8BC8FEF6AA5}" presName="sibTrans" presStyleCnt="0"/>
      <dgm:spPr/>
      <dgm:t>
        <a:bodyPr/>
        <a:lstStyle/>
        <a:p>
          <a:endParaRPr lang="en-GB"/>
        </a:p>
      </dgm:t>
    </dgm:pt>
    <dgm:pt modelId="{049F4145-C84A-42C6-8C4A-A73F5D1F13B1}" type="pres">
      <dgm:prSet presAssocID="{05B6A14E-A58A-427E-80F5-495E20005676}" presName="node" presStyleLbl="node1" presStyleIdx="1" presStyleCnt="10" custLinFactNeighborX="-163" custLinFactNeighborY="208">
        <dgm:presLayoutVars>
          <dgm:bulletEnabled val="1"/>
        </dgm:presLayoutVars>
      </dgm:prSet>
      <dgm:spPr/>
      <dgm:t>
        <a:bodyPr/>
        <a:lstStyle/>
        <a:p>
          <a:endParaRPr lang="en-US"/>
        </a:p>
      </dgm:t>
    </dgm:pt>
    <dgm:pt modelId="{83238806-E393-4882-A18C-F18C628330C0}" type="pres">
      <dgm:prSet presAssocID="{E232C4F9-D265-42B7-A469-2C93E3FE3984}" presName="sibTrans" presStyleCnt="0"/>
      <dgm:spPr/>
      <dgm:t>
        <a:bodyPr/>
        <a:lstStyle/>
        <a:p>
          <a:endParaRPr lang="en-GB"/>
        </a:p>
      </dgm:t>
    </dgm:pt>
    <dgm:pt modelId="{C3E7A39C-1CAB-4280-9674-550D9EBD3664}" type="pres">
      <dgm:prSet presAssocID="{7FBC627C-7A5D-4F89-A1E1-F66E815CA8A7}" presName="node" presStyleLbl="node1" presStyleIdx="2" presStyleCnt="10" custLinFactNeighborY="-1132">
        <dgm:presLayoutVars>
          <dgm:bulletEnabled val="1"/>
        </dgm:presLayoutVars>
      </dgm:prSet>
      <dgm:spPr/>
      <dgm:t>
        <a:bodyPr/>
        <a:lstStyle/>
        <a:p>
          <a:endParaRPr lang="en-US"/>
        </a:p>
      </dgm:t>
    </dgm:pt>
    <dgm:pt modelId="{931C115E-C0A7-4720-AB3F-606E25B53088}" type="pres">
      <dgm:prSet presAssocID="{678EE478-5D87-49D0-AC29-0A904E85A9CD}" presName="sibTrans" presStyleCnt="0"/>
      <dgm:spPr/>
      <dgm:t>
        <a:bodyPr/>
        <a:lstStyle/>
        <a:p>
          <a:endParaRPr lang="en-GB"/>
        </a:p>
      </dgm:t>
    </dgm:pt>
    <dgm:pt modelId="{E8C025AC-D346-4996-A766-7B95C12CD05B}" type="pres">
      <dgm:prSet presAssocID="{612007B8-8546-4F29-8566-2D3A5E6A0E13}" presName="node" presStyleLbl="node1" presStyleIdx="3" presStyleCnt="10">
        <dgm:presLayoutVars>
          <dgm:bulletEnabled val="1"/>
        </dgm:presLayoutVars>
      </dgm:prSet>
      <dgm:spPr/>
      <dgm:t>
        <a:bodyPr/>
        <a:lstStyle/>
        <a:p>
          <a:endParaRPr lang="en-GB"/>
        </a:p>
      </dgm:t>
    </dgm:pt>
    <dgm:pt modelId="{E96477BF-5B73-472A-919C-7329A585FDF6}" type="pres">
      <dgm:prSet presAssocID="{5275B559-D302-4AB5-AEBD-D60C613E6CD7}" presName="sibTrans" presStyleCnt="0"/>
      <dgm:spPr/>
    </dgm:pt>
    <dgm:pt modelId="{E75F8F30-3FA0-429A-A777-BC11F620C600}" type="pres">
      <dgm:prSet presAssocID="{C1059736-A6E2-4762-8F49-0456CD8B7C69}" presName="node" presStyleLbl="node1" presStyleIdx="4" presStyleCnt="10">
        <dgm:presLayoutVars>
          <dgm:bulletEnabled val="1"/>
        </dgm:presLayoutVars>
      </dgm:prSet>
      <dgm:spPr/>
      <dgm:t>
        <a:bodyPr/>
        <a:lstStyle/>
        <a:p>
          <a:endParaRPr lang="en-US"/>
        </a:p>
      </dgm:t>
    </dgm:pt>
    <dgm:pt modelId="{52B5463B-623E-4AEB-A7DB-47178B6C71AF}" type="pres">
      <dgm:prSet presAssocID="{C998CC39-D1D3-43DE-8252-4B94A9279E42}" presName="sibTrans" presStyleCnt="0"/>
      <dgm:spPr/>
      <dgm:t>
        <a:bodyPr/>
        <a:lstStyle/>
        <a:p>
          <a:endParaRPr lang="en-GB"/>
        </a:p>
      </dgm:t>
    </dgm:pt>
    <dgm:pt modelId="{DB0C875D-FE74-43CF-93AC-5786FA5B1F14}" type="pres">
      <dgm:prSet presAssocID="{0A8A3DAD-DEA7-4D65-911B-8A3E28473A85}" presName="node" presStyleLbl="node1" presStyleIdx="5" presStyleCnt="10">
        <dgm:presLayoutVars>
          <dgm:bulletEnabled val="1"/>
        </dgm:presLayoutVars>
      </dgm:prSet>
      <dgm:spPr/>
      <dgm:t>
        <a:bodyPr/>
        <a:lstStyle/>
        <a:p>
          <a:endParaRPr lang="en-GB"/>
        </a:p>
      </dgm:t>
    </dgm:pt>
    <dgm:pt modelId="{EE972C07-CCE2-4853-8C2D-A707398F1C0F}" type="pres">
      <dgm:prSet presAssocID="{AEE688A1-9D64-4205-AB1C-FB4631414487}" presName="sibTrans" presStyleCnt="0"/>
      <dgm:spPr/>
    </dgm:pt>
    <dgm:pt modelId="{8BBDA470-83FD-473A-8CA2-0613FB964C29}" type="pres">
      <dgm:prSet presAssocID="{46B9D804-FF29-457F-BCED-346AF8464375}" presName="node" presStyleLbl="node1" presStyleIdx="6" presStyleCnt="10">
        <dgm:presLayoutVars>
          <dgm:bulletEnabled val="1"/>
        </dgm:presLayoutVars>
      </dgm:prSet>
      <dgm:spPr/>
      <dgm:t>
        <a:bodyPr/>
        <a:lstStyle/>
        <a:p>
          <a:endParaRPr lang="en-GB"/>
        </a:p>
      </dgm:t>
    </dgm:pt>
    <dgm:pt modelId="{A35F7828-DFE8-461B-BD5F-130A0F9AF4D9}" type="pres">
      <dgm:prSet presAssocID="{64941BF5-DD7A-45EE-B676-544B2D4EE4A4}" presName="sibTrans" presStyleCnt="0"/>
      <dgm:spPr/>
    </dgm:pt>
    <dgm:pt modelId="{59DD1C5D-599E-4CCD-9219-47AAF377CCFF}" type="pres">
      <dgm:prSet presAssocID="{F977D8BD-EA13-4B0E-B094-A138093AD07F}" presName="node" presStyleLbl="node1" presStyleIdx="7" presStyleCnt="10">
        <dgm:presLayoutVars>
          <dgm:bulletEnabled val="1"/>
        </dgm:presLayoutVars>
      </dgm:prSet>
      <dgm:spPr/>
      <dgm:t>
        <a:bodyPr/>
        <a:lstStyle/>
        <a:p>
          <a:endParaRPr lang="en-GB"/>
        </a:p>
      </dgm:t>
    </dgm:pt>
    <dgm:pt modelId="{D4EE704B-71A7-4D2A-A64B-721C915258CB}" type="pres">
      <dgm:prSet presAssocID="{48212937-C659-41D8-94B9-45657A45F3D4}" presName="sibTrans" presStyleCnt="0"/>
      <dgm:spPr/>
    </dgm:pt>
    <dgm:pt modelId="{05902CD6-3368-4AEF-857F-AE64CE7F66E4}" type="pres">
      <dgm:prSet presAssocID="{85F6E29B-C4B8-48BE-9B88-FA3493C4C603}" presName="node" presStyleLbl="node1" presStyleIdx="8" presStyleCnt="10">
        <dgm:presLayoutVars>
          <dgm:bulletEnabled val="1"/>
        </dgm:presLayoutVars>
      </dgm:prSet>
      <dgm:spPr/>
      <dgm:t>
        <a:bodyPr/>
        <a:lstStyle/>
        <a:p>
          <a:endParaRPr lang="en-GB"/>
        </a:p>
      </dgm:t>
    </dgm:pt>
    <dgm:pt modelId="{A91423D8-DCF5-4E94-8C47-EFE9233E577F}" type="pres">
      <dgm:prSet presAssocID="{DCEB2E2B-16CD-44BC-B6FA-F8D7196F1103}" presName="sibTrans" presStyleCnt="0"/>
      <dgm:spPr/>
    </dgm:pt>
    <dgm:pt modelId="{AB8EC8CA-2DD9-43B0-BAC8-DBF5D6A86196}" type="pres">
      <dgm:prSet presAssocID="{231AA091-BC50-4CB1-B212-84DF97C37E43}" presName="node" presStyleLbl="node1" presStyleIdx="9" presStyleCnt="10">
        <dgm:presLayoutVars>
          <dgm:bulletEnabled val="1"/>
        </dgm:presLayoutVars>
      </dgm:prSet>
      <dgm:spPr/>
      <dgm:t>
        <a:bodyPr/>
        <a:lstStyle/>
        <a:p>
          <a:endParaRPr lang="en-US"/>
        </a:p>
      </dgm:t>
    </dgm:pt>
  </dgm:ptLst>
  <dgm:cxnLst>
    <dgm:cxn modelId="{2C4211FF-2B80-41B9-A902-2C869748B2D2}" type="presOf" srcId="{85F6E29B-C4B8-48BE-9B88-FA3493C4C603}" destId="{05902CD6-3368-4AEF-857F-AE64CE7F66E4}" srcOrd="0" destOrd="0" presId="urn:microsoft.com/office/officeart/2005/8/layout/default#2"/>
    <dgm:cxn modelId="{A8C95571-758F-487A-B3FF-9FB85AACC72F}" srcId="{267281CF-8B67-4D2B-AFDC-72ADEAA7440C}" destId="{F977D8BD-EA13-4B0E-B094-A138093AD07F}" srcOrd="7" destOrd="0" parTransId="{816F569F-92A3-458D-ADDF-2632F412238B}" sibTransId="{48212937-C659-41D8-94B9-45657A45F3D4}"/>
    <dgm:cxn modelId="{08AD6B42-BEA9-4B5E-9C55-1F4339B402E6}" type="presOf" srcId="{231AA091-BC50-4CB1-B212-84DF97C37E43}" destId="{AB8EC8CA-2DD9-43B0-BAC8-DBF5D6A86196}" srcOrd="0" destOrd="0" presId="urn:microsoft.com/office/officeart/2005/8/layout/default#2"/>
    <dgm:cxn modelId="{AE4E6705-38DF-4ECA-80E1-760699C4E255}" srcId="{267281CF-8B67-4D2B-AFDC-72ADEAA7440C}" destId="{05B6A14E-A58A-427E-80F5-495E20005676}" srcOrd="1" destOrd="0" parTransId="{2F9BC56F-924A-4353-9F8F-40E52BE6F39F}" sibTransId="{E232C4F9-D265-42B7-A469-2C93E3FE3984}"/>
    <dgm:cxn modelId="{E8FA1B3E-891C-44F5-8B95-213F7D5CE5C0}" srcId="{267281CF-8B67-4D2B-AFDC-72ADEAA7440C}" destId="{64169CBD-621B-41AC-8098-190EB836285B}" srcOrd="0" destOrd="0" parTransId="{C2478B4C-85CC-4B56-8035-A1D085B2572C}" sibTransId="{55DCDCCE-3CAF-428A-ABFC-A8BC8FEF6AA5}"/>
    <dgm:cxn modelId="{FA325F6E-D788-4B97-8B64-D3D864C7EBCF}" type="presOf" srcId="{267281CF-8B67-4D2B-AFDC-72ADEAA7440C}" destId="{E1CE3EE4-2936-4D8B-92A3-E104BE0FAA24}" srcOrd="0" destOrd="0" presId="urn:microsoft.com/office/officeart/2005/8/layout/default#2"/>
    <dgm:cxn modelId="{0E8B1987-67FC-4E24-B717-6280C4F41DDA}" type="presOf" srcId="{64169CBD-621B-41AC-8098-190EB836285B}" destId="{AD2E9B06-A06B-443C-83A3-58564550A9C4}" srcOrd="0" destOrd="0" presId="urn:microsoft.com/office/officeart/2005/8/layout/default#2"/>
    <dgm:cxn modelId="{B64DF742-24F9-4987-A1A2-15F4A15B79AA}" type="presOf" srcId="{C1059736-A6E2-4762-8F49-0456CD8B7C69}" destId="{E75F8F30-3FA0-429A-A777-BC11F620C600}" srcOrd="0" destOrd="0" presId="urn:microsoft.com/office/officeart/2005/8/layout/default#2"/>
    <dgm:cxn modelId="{2CEB09B6-58CD-4C37-9B62-D62AF88FDD45}" type="presOf" srcId="{7FBC627C-7A5D-4F89-A1E1-F66E815CA8A7}" destId="{C3E7A39C-1CAB-4280-9674-550D9EBD3664}" srcOrd="0" destOrd="0" presId="urn:microsoft.com/office/officeart/2005/8/layout/default#2"/>
    <dgm:cxn modelId="{07930510-0312-411D-AF83-BF65AF6FF61A}" srcId="{267281CF-8B67-4D2B-AFDC-72ADEAA7440C}" destId="{612007B8-8546-4F29-8566-2D3A5E6A0E13}" srcOrd="3" destOrd="0" parTransId="{B2C66789-85B1-4DEA-99D3-EE1EE6047C79}" sibTransId="{5275B559-D302-4AB5-AEBD-D60C613E6CD7}"/>
    <dgm:cxn modelId="{395778C8-53B7-4ABA-B003-A8A213D8106E}" srcId="{267281CF-8B67-4D2B-AFDC-72ADEAA7440C}" destId="{231AA091-BC50-4CB1-B212-84DF97C37E43}" srcOrd="9" destOrd="0" parTransId="{DFD4E4B3-889C-44E4-98F7-CDE5F5A9E369}" sibTransId="{A9F48C2C-FB58-44F1-8762-0ACF43D4AFFD}"/>
    <dgm:cxn modelId="{62F5A9D3-EBF9-4BEC-9613-FD255126CCE1}" srcId="{267281CF-8B67-4D2B-AFDC-72ADEAA7440C}" destId="{7FBC627C-7A5D-4F89-A1E1-F66E815CA8A7}" srcOrd="2" destOrd="0" parTransId="{C77C0D7A-4688-41D5-A7B6-ECC1745C80BA}" sibTransId="{678EE478-5D87-49D0-AC29-0A904E85A9CD}"/>
    <dgm:cxn modelId="{3B66A44C-4634-4578-848B-446770CBFA96}" srcId="{267281CF-8B67-4D2B-AFDC-72ADEAA7440C}" destId="{85F6E29B-C4B8-48BE-9B88-FA3493C4C603}" srcOrd="8" destOrd="0" parTransId="{5E29700A-435A-4D0C-A3EC-5C6849A6CB58}" sibTransId="{DCEB2E2B-16CD-44BC-B6FA-F8D7196F1103}"/>
    <dgm:cxn modelId="{74914C63-D094-4D58-9F0F-EF427C7629D1}" srcId="{267281CF-8B67-4D2B-AFDC-72ADEAA7440C}" destId="{0A8A3DAD-DEA7-4D65-911B-8A3E28473A85}" srcOrd="5" destOrd="0" parTransId="{6351F65D-D2EB-47D4-9A72-1293010D2EF2}" sibTransId="{AEE688A1-9D64-4205-AB1C-FB4631414487}"/>
    <dgm:cxn modelId="{2063C296-DD55-49DB-9189-0BFA397F99EA}" type="presOf" srcId="{612007B8-8546-4F29-8566-2D3A5E6A0E13}" destId="{E8C025AC-D346-4996-A766-7B95C12CD05B}" srcOrd="0" destOrd="0" presId="urn:microsoft.com/office/officeart/2005/8/layout/default#2"/>
    <dgm:cxn modelId="{5160490B-30B5-4BC8-8353-C73FDCEAB94D}" srcId="{267281CF-8B67-4D2B-AFDC-72ADEAA7440C}" destId="{46B9D804-FF29-457F-BCED-346AF8464375}" srcOrd="6" destOrd="0" parTransId="{6D72ED69-2D18-43DC-B4B3-CC07C84725FA}" sibTransId="{64941BF5-DD7A-45EE-B676-544B2D4EE4A4}"/>
    <dgm:cxn modelId="{20CD5BD1-169E-466E-8030-12955F959BB1}" type="presOf" srcId="{46B9D804-FF29-457F-BCED-346AF8464375}" destId="{8BBDA470-83FD-473A-8CA2-0613FB964C29}" srcOrd="0" destOrd="0" presId="urn:microsoft.com/office/officeart/2005/8/layout/default#2"/>
    <dgm:cxn modelId="{38BB643E-D440-41B9-A8C6-0F62632E92C9}" type="presOf" srcId="{0A8A3DAD-DEA7-4D65-911B-8A3E28473A85}" destId="{DB0C875D-FE74-43CF-93AC-5786FA5B1F14}" srcOrd="0" destOrd="0" presId="urn:microsoft.com/office/officeart/2005/8/layout/default#2"/>
    <dgm:cxn modelId="{B7DBF57C-9635-494B-89A0-911252DE7BB9}" type="presOf" srcId="{F977D8BD-EA13-4B0E-B094-A138093AD07F}" destId="{59DD1C5D-599E-4CCD-9219-47AAF377CCFF}" srcOrd="0" destOrd="0" presId="urn:microsoft.com/office/officeart/2005/8/layout/default#2"/>
    <dgm:cxn modelId="{63E0B01F-E6B0-4341-846D-AEB7BCF19307}" srcId="{267281CF-8B67-4D2B-AFDC-72ADEAA7440C}" destId="{C1059736-A6E2-4762-8F49-0456CD8B7C69}" srcOrd="4" destOrd="0" parTransId="{DBCB215F-2702-4FBF-9B10-EE479A00694C}" sibTransId="{C998CC39-D1D3-43DE-8252-4B94A9279E42}"/>
    <dgm:cxn modelId="{0F289A34-7234-4D03-966E-37035484D337}" type="presOf" srcId="{05B6A14E-A58A-427E-80F5-495E20005676}" destId="{049F4145-C84A-42C6-8C4A-A73F5D1F13B1}" srcOrd="0" destOrd="0" presId="urn:microsoft.com/office/officeart/2005/8/layout/default#2"/>
    <dgm:cxn modelId="{FA27B606-5E4B-4720-A896-89D51DA1C86B}" type="presParOf" srcId="{E1CE3EE4-2936-4D8B-92A3-E104BE0FAA24}" destId="{AD2E9B06-A06B-443C-83A3-58564550A9C4}" srcOrd="0" destOrd="0" presId="urn:microsoft.com/office/officeart/2005/8/layout/default#2"/>
    <dgm:cxn modelId="{ACDB226C-BC68-475F-897A-D5DCF099E511}" type="presParOf" srcId="{E1CE3EE4-2936-4D8B-92A3-E104BE0FAA24}" destId="{A30A05D7-A3A0-471E-BE40-D9A5641B2C43}" srcOrd="1" destOrd="0" presId="urn:microsoft.com/office/officeart/2005/8/layout/default#2"/>
    <dgm:cxn modelId="{1A02EF69-32A6-4331-807B-A127FCD5F5D3}" type="presParOf" srcId="{E1CE3EE4-2936-4D8B-92A3-E104BE0FAA24}" destId="{049F4145-C84A-42C6-8C4A-A73F5D1F13B1}" srcOrd="2" destOrd="0" presId="urn:microsoft.com/office/officeart/2005/8/layout/default#2"/>
    <dgm:cxn modelId="{4487D903-7C02-440B-9892-651A9A2529E3}" type="presParOf" srcId="{E1CE3EE4-2936-4D8B-92A3-E104BE0FAA24}" destId="{83238806-E393-4882-A18C-F18C628330C0}" srcOrd="3" destOrd="0" presId="urn:microsoft.com/office/officeart/2005/8/layout/default#2"/>
    <dgm:cxn modelId="{B5EE5A71-6AFC-4BE1-9E19-25F446C4115F}" type="presParOf" srcId="{E1CE3EE4-2936-4D8B-92A3-E104BE0FAA24}" destId="{C3E7A39C-1CAB-4280-9674-550D9EBD3664}" srcOrd="4" destOrd="0" presId="urn:microsoft.com/office/officeart/2005/8/layout/default#2"/>
    <dgm:cxn modelId="{7886264C-ECF6-4BE3-A552-5E923B9A489A}" type="presParOf" srcId="{E1CE3EE4-2936-4D8B-92A3-E104BE0FAA24}" destId="{931C115E-C0A7-4720-AB3F-606E25B53088}" srcOrd="5" destOrd="0" presId="urn:microsoft.com/office/officeart/2005/8/layout/default#2"/>
    <dgm:cxn modelId="{E68C212E-45BB-48BF-97E3-101B737AB9D2}" type="presParOf" srcId="{E1CE3EE4-2936-4D8B-92A3-E104BE0FAA24}" destId="{E8C025AC-D346-4996-A766-7B95C12CD05B}" srcOrd="6" destOrd="0" presId="urn:microsoft.com/office/officeart/2005/8/layout/default#2"/>
    <dgm:cxn modelId="{BDCACD70-7801-41CE-9557-BB59C31A8191}" type="presParOf" srcId="{E1CE3EE4-2936-4D8B-92A3-E104BE0FAA24}" destId="{E96477BF-5B73-472A-919C-7329A585FDF6}" srcOrd="7" destOrd="0" presId="urn:microsoft.com/office/officeart/2005/8/layout/default#2"/>
    <dgm:cxn modelId="{84741E92-E068-45CE-BC26-C42207BCB677}" type="presParOf" srcId="{E1CE3EE4-2936-4D8B-92A3-E104BE0FAA24}" destId="{E75F8F30-3FA0-429A-A777-BC11F620C600}" srcOrd="8" destOrd="0" presId="urn:microsoft.com/office/officeart/2005/8/layout/default#2"/>
    <dgm:cxn modelId="{B673CE66-9A95-4CBB-A0F2-1231EC12FDFA}" type="presParOf" srcId="{E1CE3EE4-2936-4D8B-92A3-E104BE0FAA24}" destId="{52B5463B-623E-4AEB-A7DB-47178B6C71AF}" srcOrd="9" destOrd="0" presId="urn:microsoft.com/office/officeart/2005/8/layout/default#2"/>
    <dgm:cxn modelId="{E9E631E7-2E08-484E-92DD-143EA962500D}" type="presParOf" srcId="{E1CE3EE4-2936-4D8B-92A3-E104BE0FAA24}" destId="{DB0C875D-FE74-43CF-93AC-5786FA5B1F14}" srcOrd="10" destOrd="0" presId="urn:microsoft.com/office/officeart/2005/8/layout/default#2"/>
    <dgm:cxn modelId="{F1813A7E-AFCC-4E76-8892-A298B97E757C}" type="presParOf" srcId="{E1CE3EE4-2936-4D8B-92A3-E104BE0FAA24}" destId="{EE972C07-CCE2-4853-8C2D-A707398F1C0F}" srcOrd="11" destOrd="0" presId="urn:microsoft.com/office/officeart/2005/8/layout/default#2"/>
    <dgm:cxn modelId="{460E7141-5436-44BB-9EDA-2F8083A0B361}" type="presParOf" srcId="{E1CE3EE4-2936-4D8B-92A3-E104BE0FAA24}" destId="{8BBDA470-83FD-473A-8CA2-0613FB964C29}" srcOrd="12" destOrd="0" presId="urn:microsoft.com/office/officeart/2005/8/layout/default#2"/>
    <dgm:cxn modelId="{2514D7E1-CD58-4183-950E-9094939CA60E}" type="presParOf" srcId="{E1CE3EE4-2936-4D8B-92A3-E104BE0FAA24}" destId="{A35F7828-DFE8-461B-BD5F-130A0F9AF4D9}" srcOrd="13" destOrd="0" presId="urn:microsoft.com/office/officeart/2005/8/layout/default#2"/>
    <dgm:cxn modelId="{36C56636-59B9-46C8-9F19-584D6B77BFD1}" type="presParOf" srcId="{E1CE3EE4-2936-4D8B-92A3-E104BE0FAA24}" destId="{59DD1C5D-599E-4CCD-9219-47AAF377CCFF}" srcOrd="14" destOrd="0" presId="urn:microsoft.com/office/officeart/2005/8/layout/default#2"/>
    <dgm:cxn modelId="{500042D1-2B38-419B-9E06-8D54DA6D4590}" type="presParOf" srcId="{E1CE3EE4-2936-4D8B-92A3-E104BE0FAA24}" destId="{D4EE704B-71A7-4D2A-A64B-721C915258CB}" srcOrd="15" destOrd="0" presId="urn:microsoft.com/office/officeart/2005/8/layout/default#2"/>
    <dgm:cxn modelId="{F654EE6C-CC22-43D0-85A7-0A2A2590497C}" type="presParOf" srcId="{E1CE3EE4-2936-4D8B-92A3-E104BE0FAA24}" destId="{05902CD6-3368-4AEF-857F-AE64CE7F66E4}" srcOrd="16" destOrd="0" presId="urn:microsoft.com/office/officeart/2005/8/layout/default#2"/>
    <dgm:cxn modelId="{875CC3C4-3B4F-48E7-97AE-369A2F1BB988}" type="presParOf" srcId="{E1CE3EE4-2936-4D8B-92A3-E104BE0FAA24}" destId="{A91423D8-DCF5-4E94-8C47-EFE9233E577F}" srcOrd="17" destOrd="0" presId="urn:microsoft.com/office/officeart/2005/8/layout/default#2"/>
    <dgm:cxn modelId="{544B6028-CEE0-4690-8126-B745901CA2CC}" type="presParOf" srcId="{E1CE3EE4-2936-4D8B-92A3-E104BE0FAA24}" destId="{AB8EC8CA-2DD9-43B0-BAC8-DBF5D6A86196}" srcOrd="18" destOrd="0" presId="urn:microsoft.com/office/officeart/2005/8/layout/defaul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EFEC5D-4864-4CD1-A9ED-3F76AE29CB3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5E959760-311F-4B4A-8D7D-06D23E73F6D9}">
      <dgm:prSet phldrT="[Text]" custT="1"/>
      <dgm:spPr/>
      <dgm:t>
        <a:bodyPr/>
        <a:lstStyle/>
        <a:p>
          <a:r>
            <a:rPr lang="en-US" sz="2400" b="1" dirty="0" smtClean="0"/>
            <a:t>It’s About </a:t>
          </a:r>
          <a:r>
            <a:rPr lang="en-US" sz="2400" b="1" u="sng" dirty="0" smtClean="0"/>
            <a:t>Risks</a:t>
          </a:r>
          <a:r>
            <a:rPr lang="en-US" sz="2400" b="1" dirty="0" smtClean="0"/>
            <a:t>, Not Just Vulnerabilities</a:t>
          </a:r>
          <a:endParaRPr lang="en-US" sz="2400" b="1" dirty="0"/>
        </a:p>
      </dgm:t>
    </dgm:pt>
    <dgm:pt modelId="{460356CD-8D7E-4976-8448-DA4F40D75958}" type="parTrans" cxnId="{A329ABF4-5190-48C3-9EA2-863B5DE71CCB}">
      <dgm:prSet/>
      <dgm:spPr/>
      <dgm:t>
        <a:bodyPr/>
        <a:lstStyle/>
        <a:p>
          <a:endParaRPr lang="en-US" sz="2400"/>
        </a:p>
      </dgm:t>
    </dgm:pt>
    <dgm:pt modelId="{71A85AB1-ACBA-4FDD-88C1-05CC6674824F}" type="sibTrans" cxnId="{A329ABF4-5190-48C3-9EA2-863B5DE71CCB}">
      <dgm:prSet/>
      <dgm:spPr/>
      <dgm:t>
        <a:bodyPr/>
        <a:lstStyle/>
        <a:p>
          <a:endParaRPr lang="en-US" sz="2400"/>
        </a:p>
      </dgm:t>
    </dgm:pt>
    <dgm:pt modelId="{98581BE4-7BEA-4F83-BA8F-49E420096D3A}">
      <dgm:prSet phldrT="[Text]" custT="1"/>
      <dgm:spPr/>
      <dgm:t>
        <a:bodyPr/>
        <a:lstStyle/>
        <a:p>
          <a:r>
            <a:rPr lang="en-US" sz="2400" b="1" dirty="0" smtClean="0"/>
            <a:t>OWASP Top 10 Risk Rating Methodology</a:t>
          </a:r>
          <a:endParaRPr lang="en-US" sz="2400" b="1" dirty="0"/>
        </a:p>
      </dgm:t>
    </dgm:pt>
    <dgm:pt modelId="{026E117D-2912-426A-ADC1-C18EAB1DC97C}" type="parTrans" cxnId="{4F19B017-8220-4142-BE0B-050151C57650}">
      <dgm:prSet/>
      <dgm:spPr/>
      <dgm:t>
        <a:bodyPr/>
        <a:lstStyle/>
        <a:p>
          <a:endParaRPr lang="en-US" sz="2400"/>
        </a:p>
      </dgm:t>
    </dgm:pt>
    <dgm:pt modelId="{D203DADC-75EA-4734-A38F-EBBAFD9F2527}" type="sibTrans" cxnId="{4F19B017-8220-4142-BE0B-050151C57650}">
      <dgm:prSet/>
      <dgm:spPr/>
      <dgm:t>
        <a:bodyPr/>
        <a:lstStyle/>
        <a:p>
          <a:endParaRPr lang="en-US" sz="2400"/>
        </a:p>
      </dgm:t>
    </dgm:pt>
    <dgm:pt modelId="{C132B44B-16E0-4651-B360-5E2F8BEFF4BA}">
      <dgm:prSet phldrT="[Text]" custT="1"/>
      <dgm:spPr/>
      <dgm:t>
        <a:bodyPr/>
        <a:lstStyle/>
        <a:p>
          <a:r>
            <a:rPr lang="en-US" sz="2400" dirty="0" smtClean="0"/>
            <a:t>Title is: “The Top 10 Most Critical Web Application Security </a:t>
          </a:r>
          <a:r>
            <a:rPr lang="en-US" sz="2400" u="sng" dirty="0" smtClean="0"/>
            <a:t>Risks</a:t>
          </a:r>
          <a:r>
            <a:rPr lang="en-US" sz="2400" dirty="0" smtClean="0"/>
            <a:t>”</a:t>
          </a:r>
          <a:endParaRPr lang="en-US" sz="2400" dirty="0"/>
        </a:p>
      </dgm:t>
    </dgm:pt>
    <dgm:pt modelId="{02B1AFFA-D35E-4853-B8C1-226CA8846C9F}" type="parTrans" cxnId="{8B7CC3EB-A0CB-431D-A9E5-53323E544DA2}">
      <dgm:prSet/>
      <dgm:spPr/>
      <dgm:t>
        <a:bodyPr/>
        <a:lstStyle/>
        <a:p>
          <a:endParaRPr lang="en-US" sz="2400"/>
        </a:p>
      </dgm:t>
    </dgm:pt>
    <dgm:pt modelId="{23F56525-31D6-4F59-9217-3639C65A07FD}" type="sibTrans" cxnId="{8B7CC3EB-A0CB-431D-A9E5-53323E544DA2}">
      <dgm:prSet/>
      <dgm:spPr/>
      <dgm:t>
        <a:bodyPr/>
        <a:lstStyle/>
        <a:p>
          <a:endParaRPr lang="en-US" sz="2400"/>
        </a:p>
      </dgm:t>
    </dgm:pt>
    <dgm:pt modelId="{42D368B9-57A4-449D-9530-ED63475167BB}">
      <dgm:prSet phldrT="[Text]" custT="1"/>
      <dgm:spPr/>
      <dgm:t>
        <a:bodyPr/>
        <a:lstStyle/>
        <a:p>
          <a:r>
            <a:rPr lang="en-US" sz="2400" dirty="0" smtClean="0"/>
            <a:t>Based on the OWASP Risk Rating Methodology, used to prioritize Top 10</a:t>
          </a:r>
          <a:endParaRPr lang="en-US" sz="2400" dirty="0"/>
        </a:p>
      </dgm:t>
    </dgm:pt>
    <dgm:pt modelId="{4AA75E58-C442-48BB-B933-936C6D5D0B5A}" type="parTrans" cxnId="{49678DC1-8F0F-4319-9273-F92EA12E1B49}">
      <dgm:prSet/>
      <dgm:spPr/>
      <dgm:t>
        <a:bodyPr/>
        <a:lstStyle/>
        <a:p>
          <a:endParaRPr lang="en-US" sz="2400"/>
        </a:p>
      </dgm:t>
    </dgm:pt>
    <dgm:pt modelId="{4C1AED23-E95A-4FC7-B76C-CA4B1F6FBE61}" type="sibTrans" cxnId="{49678DC1-8F0F-4319-9273-F92EA12E1B49}">
      <dgm:prSet/>
      <dgm:spPr/>
      <dgm:t>
        <a:bodyPr/>
        <a:lstStyle/>
        <a:p>
          <a:endParaRPr lang="en-US" sz="2400"/>
        </a:p>
      </dgm:t>
    </dgm:pt>
    <dgm:pt modelId="{EE0A392F-AC93-4785-847A-9652DE26C236}" type="pres">
      <dgm:prSet presAssocID="{A4EFEC5D-4864-4CD1-A9ED-3F76AE29CB39}" presName="linear" presStyleCnt="0">
        <dgm:presLayoutVars>
          <dgm:dir/>
          <dgm:animLvl val="lvl"/>
          <dgm:resizeHandles val="exact"/>
        </dgm:presLayoutVars>
      </dgm:prSet>
      <dgm:spPr/>
      <dgm:t>
        <a:bodyPr/>
        <a:lstStyle/>
        <a:p>
          <a:endParaRPr lang="en-US"/>
        </a:p>
      </dgm:t>
    </dgm:pt>
    <dgm:pt modelId="{61427506-ADB7-45BA-B1A6-93C13346DC35}" type="pres">
      <dgm:prSet presAssocID="{5E959760-311F-4B4A-8D7D-06D23E73F6D9}" presName="parentLin" presStyleCnt="0"/>
      <dgm:spPr/>
      <dgm:t>
        <a:bodyPr/>
        <a:lstStyle/>
        <a:p>
          <a:endParaRPr lang="en-GB"/>
        </a:p>
      </dgm:t>
    </dgm:pt>
    <dgm:pt modelId="{21932C80-77A1-4D3F-9F42-32910FFB90E1}" type="pres">
      <dgm:prSet presAssocID="{5E959760-311F-4B4A-8D7D-06D23E73F6D9}" presName="parentLeftMargin" presStyleLbl="node1" presStyleIdx="0" presStyleCnt="2"/>
      <dgm:spPr/>
      <dgm:t>
        <a:bodyPr/>
        <a:lstStyle/>
        <a:p>
          <a:endParaRPr lang="en-US"/>
        </a:p>
      </dgm:t>
    </dgm:pt>
    <dgm:pt modelId="{EECC9B0E-3D40-41CE-8C27-DB1AB293F165}" type="pres">
      <dgm:prSet presAssocID="{5E959760-311F-4B4A-8D7D-06D23E73F6D9}" presName="parentText" presStyleLbl="node1" presStyleIdx="0" presStyleCnt="2" custScaleX="95074" custScaleY="40431">
        <dgm:presLayoutVars>
          <dgm:chMax val="0"/>
          <dgm:bulletEnabled val="1"/>
        </dgm:presLayoutVars>
      </dgm:prSet>
      <dgm:spPr/>
      <dgm:t>
        <a:bodyPr/>
        <a:lstStyle/>
        <a:p>
          <a:endParaRPr lang="en-US"/>
        </a:p>
      </dgm:t>
    </dgm:pt>
    <dgm:pt modelId="{E27393DC-DF7F-4D72-8FE1-3090D34F7B9E}" type="pres">
      <dgm:prSet presAssocID="{5E959760-311F-4B4A-8D7D-06D23E73F6D9}" presName="negativeSpace" presStyleCnt="0"/>
      <dgm:spPr/>
      <dgm:t>
        <a:bodyPr/>
        <a:lstStyle/>
        <a:p>
          <a:endParaRPr lang="en-GB"/>
        </a:p>
      </dgm:t>
    </dgm:pt>
    <dgm:pt modelId="{C87234FC-34C2-4AEC-8F82-4A8E33631598}" type="pres">
      <dgm:prSet presAssocID="{5E959760-311F-4B4A-8D7D-06D23E73F6D9}" presName="childText" presStyleLbl="conFgAcc1" presStyleIdx="0" presStyleCnt="2">
        <dgm:presLayoutVars>
          <dgm:bulletEnabled val="1"/>
        </dgm:presLayoutVars>
      </dgm:prSet>
      <dgm:spPr/>
      <dgm:t>
        <a:bodyPr/>
        <a:lstStyle/>
        <a:p>
          <a:endParaRPr lang="en-US"/>
        </a:p>
      </dgm:t>
    </dgm:pt>
    <dgm:pt modelId="{E9750BB2-890D-4388-8E45-C94F097D0940}" type="pres">
      <dgm:prSet presAssocID="{71A85AB1-ACBA-4FDD-88C1-05CC6674824F}" presName="spaceBetweenRectangles" presStyleCnt="0"/>
      <dgm:spPr/>
      <dgm:t>
        <a:bodyPr/>
        <a:lstStyle/>
        <a:p>
          <a:endParaRPr lang="en-GB"/>
        </a:p>
      </dgm:t>
    </dgm:pt>
    <dgm:pt modelId="{7033237E-0D48-49FF-BF61-6B2A571E9B46}" type="pres">
      <dgm:prSet presAssocID="{98581BE4-7BEA-4F83-BA8F-49E420096D3A}" presName="parentLin" presStyleCnt="0"/>
      <dgm:spPr/>
      <dgm:t>
        <a:bodyPr/>
        <a:lstStyle/>
        <a:p>
          <a:endParaRPr lang="en-GB"/>
        </a:p>
      </dgm:t>
    </dgm:pt>
    <dgm:pt modelId="{F805CD2F-C683-4E65-8BBE-1A7F4F7DFD99}" type="pres">
      <dgm:prSet presAssocID="{98581BE4-7BEA-4F83-BA8F-49E420096D3A}" presName="parentLeftMargin" presStyleLbl="node1" presStyleIdx="0" presStyleCnt="2"/>
      <dgm:spPr/>
      <dgm:t>
        <a:bodyPr/>
        <a:lstStyle/>
        <a:p>
          <a:endParaRPr lang="en-US"/>
        </a:p>
      </dgm:t>
    </dgm:pt>
    <dgm:pt modelId="{BB7965C2-AA11-47B5-8B03-E09E683DC7B5}" type="pres">
      <dgm:prSet presAssocID="{98581BE4-7BEA-4F83-BA8F-49E420096D3A}" presName="parentText" presStyleLbl="node1" presStyleIdx="1" presStyleCnt="2" custScaleX="95074" custScaleY="40431">
        <dgm:presLayoutVars>
          <dgm:chMax val="0"/>
          <dgm:bulletEnabled val="1"/>
        </dgm:presLayoutVars>
      </dgm:prSet>
      <dgm:spPr/>
      <dgm:t>
        <a:bodyPr/>
        <a:lstStyle/>
        <a:p>
          <a:endParaRPr lang="en-US"/>
        </a:p>
      </dgm:t>
    </dgm:pt>
    <dgm:pt modelId="{5E8F40A2-E6D5-44D9-8D99-050BBF748A5F}" type="pres">
      <dgm:prSet presAssocID="{98581BE4-7BEA-4F83-BA8F-49E420096D3A}" presName="negativeSpace" presStyleCnt="0"/>
      <dgm:spPr/>
      <dgm:t>
        <a:bodyPr/>
        <a:lstStyle/>
        <a:p>
          <a:endParaRPr lang="en-GB"/>
        </a:p>
      </dgm:t>
    </dgm:pt>
    <dgm:pt modelId="{30EE8C5C-690F-4BB4-834D-FD3892049F31}" type="pres">
      <dgm:prSet presAssocID="{98581BE4-7BEA-4F83-BA8F-49E420096D3A}" presName="childText" presStyleLbl="conFgAcc1" presStyleIdx="1" presStyleCnt="2">
        <dgm:presLayoutVars>
          <dgm:bulletEnabled val="1"/>
        </dgm:presLayoutVars>
      </dgm:prSet>
      <dgm:spPr/>
      <dgm:t>
        <a:bodyPr/>
        <a:lstStyle/>
        <a:p>
          <a:endParaRPr lang="en-US"/>
        </a:p>
      </dgm:t>
    </dgm:pt>
  </dgm:ptLst>
  <dgm:cxnLst>
    <dgm:cxn modelId="{9ED65834-45B8-4EDD-96FD-F1B92F9C32C0}" type="presOf" srcId="{5E959760-311F-4B4A-8D7D-06D23E73F6D9}" destId="{21932C80-77A1-4D3F-9F42-32910FFB90E1}" srcOrd="0" destOrd="0" presId="urn:microsoft.com/office/officeart/2005/8/layout/list1"/>
    <dgm:cxn modelId="{8B7CC3EB-A0CB-431D-A9E5-53323E544DA2}" srcId="{5E959760-311F-4B4A-8D7D-06D23E73F6D9}" destId="{C132B44B-16E0-4651-B360-5E2F8BEFF4BA}" srcOrd="0" destOrd="0" parTransId="{02B1AFFA-D35E-4853-B8C1-226CA8846C9F}" sibTransId="{23F56525-31D6-4F59-9217-3639C65A07FD}"/>
    <dgm:cxn modelId="{D5B9DA4A-8678-4BA6-A78D-F9772DBFB672}" type="presOf" srcId="{98581BE4-7BEA-4F83-BA8F-49E420096D3A}" destId="{BB7965C2-AA11-47B5-8B03-E09E683DC7B5}" srcOrd="1" destOrd="0" presId="urn:microsoft.com/office/officeart/2005/8/layout/list1"/>
    <dgm:cxn modelId="{49678DC1-8F0F-4319-9273-F92EA12E1B49}" srcId="{98581BE4-7BEA-4F83-BA8F-49E420096D3A}" destId="{42D368B9-57A4-449D-9530-ED63475167BB}" srcOrd="0" destOrd="0" parTransId="{4AA75E58-C442-48BB-B933-936C6D5D0B5A}" sibTransId="{4C1AED23-E95A-4FC7-B76C-CA4B1F6FBE61}"/>
    <dgm:cxn modelId="{298B1B58-4014-4C0F-B0BB-A28075482FCE}" type="presOf" srcId="{A4EFEC5D-4864-4CD1-A9ED-3F76AE29CB39}" destId="{EE0A392F-AC93-4785-847A-9652DE26C236}" srcOrd="0" destOrd="0" presId="urn:microsoft.com/office/officeart/2005/8/layout/list1"/>
    <dgm:cxn modelId="{4F19B017-8220-4142-BE0B-050151C57650}" srcId="{A4EFEC5D-4864-4CD1-A9ED-3F76AE29CB39}" destId="{98581BE4-7BEA-4F83-BA8F-49E420096D3A}" srcOrd="1" destOrd="0" parTransId="{026E117D-2912-426A-ADC1-C18EAB1DC97C}" sibTransId="{D203DADC-75EA-4734-A38F-EBBAFD9F2527}"/>
    <dgm:cxn modelId="{BF39CE06-82AE-4862-97E0-E2B244E79714}" type="presOf" srcId="{5E959760-311F-4B4A-8D7D-06D23E73F6D9}" destId="{EECC9B0E-3D40-41CE-8C27-DB1AB293F165}" srcOrd="1" destOrd="0" presId="urn:microsoft.com/office/officeart/2005/8/layout/list1"/>
    <dgm:cxn modelId="{197C5491-799F-4DC4-AB85-FA90E1D7736B}" type="presOf" srcId="{C132B44B-16E0-4651-B360-5E2F8BEFF4BA}" destId="{C87234FC-34C2-4AEC-8F82-4A8E33631598}" srcOrd="0" destOrd="0" presId="urn:microsoft.com/office/officeart/2005/8/layout/list1"/>
    <dgm:cxn modelId="{A329ABF4-5190-48C3-9EA2-863B5DE71CCB}" srcId="{A4EFEC5D-4864-4CD1-A9ED-3F76AE29CB39}" destId="{5E959760-311F-4B4A-8D7D-06D23E73F6D9}" srcOrd="0" destOrd="0" parTransId="{460356CD-8D7E-4976-8448-DA4F40D75958}" sibTransId="{71A85AB1-ACBA-4FDD-88C1-05CC6674824F}"/>
    <dgm:cxn modelId="{3F401BA9-81D6-4C52-8476-7E84576BDB3D}" type="presOf" srcId="{42D368B9-57A4-449D-9530-ED63475167BB}" destId="{30EE8C5C-690F-4BB4-834D-FD3892049F31}" srcOrd="0" destOrd="0" presId="urn:microsoft.com/office/officeart/2005/8/layout/list1"/>
    <dgm:cxn modelId="{9457F696-DCC9-4B13-9282-600A80D517C8}" type="presOf" srcId="{98581BE4-7BEA-4F83-BA8F-49E420096D3A}" destId="{F805CD2F-C683-4E65-8BBE-1A7F4F7DFD99}" srcOrd="0" destOrd="0" presId="urn:microsoft.com/office/officeart/2005/8/layout/list1"/>
    <dgm:cxn modelId="{92912314-3564-41AE-9A72-F54CA7F00F72}" type="presParOf" srcId="{EE0A392F-AC93-4785-847A-9652DE26C236}" destId="{61427506-ADB7-45BA-B1A6-93C13346DC35}" srcOrd="0" destOrd="0" presId="urn:microsoft.com/office/officeart/2005/8/layout/list1"/>
    <dgm:cxn modelId="{0DF5C28A-F8CE-40CF-B773-ADF01037A198}" type="presParOf" srcId="{61427506-ADB7-45BA-B1A6-93C13346DC35}" destId="{21932C80-77A1-4D3F-9F42-32910FFB90E1}" srcOrd="0" destOrd="0" presId="urn:microsoft.com/office/officeart/2005/8/layout/list1"/>
    <dgm:cxn modelId="{024C81C3-39EB-4E39-9683-032B40C5AA00}" type="presParOf" srcId="{61427506-ADB7-45BA-B1A6-93C13346DC35}" destId="{EECC9B0E-3D40-41CE-8C27-DB1AB293F165}" srcOrd="1" destOrd="0" presId="urn:microsoft.com/office/officeart/2005/8/layout/list1"/>
    <dgm:cxn modelId="{91DA05C0-C6D4-46B5-A2EB-461BE5952A53}" type="presParOf" srcId="{EE0A392F-AC93-4785-847A-9652DE26C236}" destId="{E27393DC-DF7F-4D72-8FE1-3090D34F7B9E}" srcOrd="1" destOrd="0" presId="urn:microsoft.com/office/officeart/2005/8/layout/list1"/>
    <dgm:cxn modelId="{60063420-EB16-426B-BAE3-ECD8EB84E603}" type="presParOf" srcId="{EE0A392F-AC93-4785-847A-9652DE26C236}" destId="{C87234FC-34C2-4AEC-8F82-4A8E33631598}" srcOrd="2" destOrd="0" presId="urn:microsoft.com/office/officeart/2005/8/layout/list1"/>
    <dgm:cxn modelId="{EF5A2DB9-D66B-4E13-8DBD-DC21F2924C6F}" type="presParOf" srcId="{EE0A392F-AC93-4785-847A-9652DE26C236}" destId="{E9750BB2-890D-4388-8E45-C94F097D0940}" srcOrd="3" destOrd="0" presId="urn:microsoft.com/office/officeart/2005/8/layout/list1"/>
    <dgm:cxn modelId="{6E0461D9-FD4C-4EE8-9344-A4922F038DA3}" type="presParOf" srcId="{EE0A392F-AC93-4785-847A-9652DE26C236}" destId="{7033237E-0D48-49FF-BF61-6B2A571E9B46}" srcOrd="4" destOrd="0" presId="urn:microsoft.com/office/officeart/2005/8/layout/list1"/>
    <dgm:cxn modelId="{3F85D9DD-3CD2-421B-8282-FF1F18B1ED22}" type="presParOf" srcId="{7033237E-0D48-49FF-BF61-6B2A571E9B46}" destId="{F805CD2F-C683-4E65-8BBE-1A7F4F7DFD99}" srcOrd="0" destOrd="0" presId="urn:microsoft.com/office/officeart/2005/8/layout/list1"/>
    <dgm:cxn modelId="{C9F91770-91A2-48A1-93A6-22D7EE112796}" type="presParOf" srcId="{7033237E-0D48-49FF-BF61-6B2A571E9B46}" destId="{BB7965C2-AA11-47B5-8B03-E09E683DC7B5}" srcOrd="1" destOrd="0" presId="urn:microsoft.com/office/officeart/2005/8/layout/list1"/>
    <dgm:cxn modelId="{240B1298-224E-48D4-8BD0-CC98FD75F969}" type="presParOf" srcId="{EE0A392F-AC93-4785-847A-9652DE26C236}" destId="{5E8F40A2-E6D5-44D9-8D99-050BBF748A5F}" srcOrd="5" destOrd="0" presId="urn:microsoft.com/office/officeart/2005/8/layout/list1"/>
    <dgm:cxn modelId="{F8DDCE98-3041-438C-A4F9-05794C323557}" type="presParOf" srcId="{EE0A392F-AC93-4785-847A-9652DE26C236}" destId="{30EE8C5C-690F-4BB4-834D-FD3892049F31}"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Risks Added, Risks Merged, Risks Reordered</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62F5FB65-CC65-488A-923B-5D4215FE72E3}">
      <dgm:prSet phldrT="[Text]"/>
      <dgm:spPr/>
      <dgm:t>
        <a:bodyPr/>
        <a:lstStyle/>
        <a:p>
          <a:r>
            <a:rPr lang="en-US" b="1" dirty="0" smtClean="0"/>
            <a:t>Reordered: 7</a:t>
          </a:r>
          <a:endParaRPr lang="en-US" b="1" dirty="0"/>
        </a:p>
      </dgm:t>
    </dgm:pt>
    <dgm:pt modelId="{2951A395-7757-4CF1-B8DE-CABE112269D0}" type="parTrans" cxnId="{5DE1E4AD-6A59-4909-8D81-AA1783E9BE96}">
      <dgm:prSet/>
      <dgm:spPr/>
      <dgm:t>
        <a:bodyPr/>
        <a:lstStyle/>
        <a:p>
          <a:endParaRPr lang="en-US"/>
        </a:p>
      </dgm:t>
    </dgm:pt>
    <dgm:pt modelId="{0F670427-0D37-4C7C-A37E-8B89E9C544E9}" type="sibTrans" cxnId="{5DE1E4AD-6A59-4909-8D81-AA1783E9BE96}">
      <dgm:prSet/>
      <dgm:spPr/>
      <dgm:t>
        <a:bodyPr/>
        <a:lstStyle/>
        <a:p>
          <a:endParaRPr lang="en-US"/>
        </a:p>
      </dgm:t>
    </dgm:pt>
    <dgm:pt modelId="{8809AF45-7993-4C77-B2F1-B31687EB425D}">
      <dgm:prSet phldrT="[Text]"/>
      <dgm:spPr/>
      <dgm:t>
        <a:bodyPr/>
        <a:lstStyle/>
        <a:p>
          <a:r>
            <a:rPr lang="en-US" b="1" dirty="0" smtClean="0"/>
            <a:t>Added: 1</a:t>
          </a:r>
          <a:endParaRPr lang="en-US" b="1" dirty="0"/>
        </a:p>
      </dgm:t>
    </dgm:pt>
    <dgm:pt modelId="{F8D14013-1756-4FC8-AF32-CDB8765FF3B8}" type="parTrans" cxnId="{E2C86A63-CBBC-46A8-8E88-A972F22ED6DF}">
      <dgm:prSet/>
      <dgm:spPr/>
      <dgm:t>
        <a:bodyPr/>
        <a:lstStyle/>
        <a:p>
          <a:endParaRPr lang="en-US"/>
        </a:p>
      </dgm:t>
    </dgm:pt>
    <dgm:pt modelId="{48A8AC29-AB02-47BC-B79B-2333FFDD25BB}" type="sibTrans" cxnId="{E2C86A63-CBBC-46A8-8E88-A972F22ED6DF}">
      <dgm:prSet/>
      <dgm:spPr/>
      <dgm:t>
        <a:bodyPr/>
        <a:lstStyle/>
        <a:p>
          <a:endParaRPr lang="en-US"/>
        </a:p>
      </dgm:t>
    </dgm:pt>
    <dgm:pt modelId="{9336B144-21FC-40C1-A452-8E3A5BCBB308}">
      <dgm:prSet/>
      <dgm:spPr/>
      <dgm:t>
        <a:bodyPr/>
        <a:lstStyle/>
        <a:p>
          <a:r>
            <a:rPr lang="en-US" b="1" dirty="0" smtClean="0"/>
            <a:t>Merged:  2 merged into 1</a:t>
          </a:r>
        </a:p>
      </dgm:t>
    </dgm:pt>
    <dgm:pt modelId="{F926C488-9FFE-479D-A4FA-12C5AAC5E2B0}" type="parTrans" cxnId="{2E6073C9-B6EF-4040-A2FF-49E5434F9C58}">
      <dgm:prSet/>
      <dgm:spPr/>
      <dgm:t>
        <a:bodyPr/>
        <a:lstStyle/>
        <a:p>
          <a:endParaRPr lang="en-US"/>
        </a:p>
      </dgm:t>
    </dgm:pt>
    <dgm:pt modelId="{1D31E27A-51D9-4D89-8A8D-8B3CDA86A855}" type="sibTrans" cxnId="{2E6073C9-B6EF-4040-A2FF-49E5434F9C58}">
      <dgm:prSet/>
      <dgm:spPr/>
      <dgm:t>
        <a:bodyPr/>
        <a:lstStyle/>
        <a:p>
          <a:endParaRPr lang="en-US"/>
        </a:p>
      </dgm:t>
    </dgm:pt>
    <dgm:pt modelId="{B30CEEF6-D25F-466C-9B29-74E8D32B083D}">
      <dgm:prSet/>
      <dgm:spPr/>
      <dgm:t>
        <a:bodyPr/>
        <a:lstStyle/>
        <a:p>
          <a:r>
            <a:rPr lang="en-US" b="1" dirty="0" smtClean="0"/>
            <a:t>Broadened: 1</a:t>
          </a:r>
        </a:p>
      </dgm:t>
    </dgm:pt>
    <dgm:pt modelId="{32627659-1D30-4389-90DE-09127BDEBCE1}" type="parTrans" cxnId="{E41AE8CA-C119-4B8D-BECC-A92A35F430E8}">
      <dgm:prSet/>
      <dgm:spPr/>
      <dgm:t>
        <a:bodyPr/>
        <a:lstStyle/>
        <a:p>
          <a:endParaRPr lang="en-US"/>
        </a:p>
      </dgm:t>
    </dgm:pt>
    <dgm:pt modelId="{B4EC7C85-D096-4135-86B0-5B3CA2E3CD0C}" type="sibTrans" cxnId="{E41AE8CA-C119-4B8D-BECC-A92A35F430E8}">
      <dgm:prSet/>
      <dgm:spPr/>
      <dgm:t>
        <a:bodyPr/>
        <a:lstStyle/>
        <a:p>
          <a:endParaRPr lang="en-US"/>
        </a:p>
      </dgm:t>
    </dgm:pt>
    <dgm:pt modelId="{66ED8B39-4B9F-4361-8857-A0DD9C6D6611}">
      <dgm:prSet custT="1"/>
      <dgm:spPr/>
      <dgm:t>
        <a:bodyPr/>
        <a:lstStyle/>
        <a:p>
          <a:r>
            <a:rPr lang="en-US" sz="2000" b="1" dirty="0" smtClean="0"/>
            <a:t>Development Methodology For 2013</a:t>
          </a:r>
        </a:p>
      </dgm:t>
    </dgm:pt>
    <dgm:pt modelId="{100DFD60-D8C4-4089-970D-0632270D8EEB}" type="parTrans" cxnId="{CFD8C415-8124-40AA-8229-32261F0A5944}">
      <dgm:prSet/>
      <dgm:spPr/>
      <dgm:t>
        <a:bodyPr/>
        <a:lstStyle/>
        <a:p>
          <a:endParaRPr lang="en-US"/>
        </a:p>
      </dgm:t>
    </dgm:pt>
    <dgm:pt modelId="{23696BBE-0DD7-4A2C-9A9C-A7FF0C176361}" type="sibTrans" cxnId="{CFD8C415-8124-40AA-8229-32261F0A5944}">
      <dgm:prSet/>
      <dgm:spPr/>
      <dgm:t>
        <a:bodyPr/>
        <a:lstStyle/>
        <a:p>
          <a:endParaRPr lang="en-US"/>
        </a:p>
      </dgm:t>
    </dgm:pt>
    <dgm:pt modelId="{9DA7A135-1356-498C-BED1-0FA645EA8585}">
      <dgm:prSet/>
      <dgm:spPr/>
      <dgm:t>
        <a:bodyPr/>
        <a:lstStyle/>
        <a:p>
          <a:r>
            <a:rPr lang="en-US" b="1" dirty="0" smtClean="0"/>
            <a:t>Same as 2010, but</a:t>
          </a:r>
        </a:p>
      </dgm:t>
    </dgm:pt>
    <dgm:pt modelId="{DE9E3F93-D5BD-4148-907F-57588931055C}" type="parTrans" cxnId="{DEDD8F01-7EEF-45D1-85DF-E8CF9A4E082C}">
      <dgm:prSet/>
      <dgm:spPr/>
      <dgm:t>
        <a:bodyPr/>
        <a:lstStyle/>
        <a:p>
          <a:endParaRPr lang="en-US"/>
        </a:p>
      </dgm:t>
    </dgm:pt>
    <dgm:pt modelId="{1338A86A-392A-4E32-9ECF-277EF5579537}" type="sibTrans" cxnId="{DEDD8F01-7EEF-45D1-85DF-E8CF9A4E082C}">
      <dgm:prSet/>
      <dgm:spPr/>
      <dgm:t>
        <a:bodyPr/>
        <a:lstStyle/>
        <a:p>
          <a:endParaRPr lang="en-US"/>
        </a:p>
      </dgm:t>
    </dgm:pt>
    <dgm:pt modelId="{322C9464-07D4-48ED-BF78-03D896544662}">
      <dgm:prSet/>
      <dgm:spPr/>
      <dgm:t>
        <a:bodyPr/>
        <a:lstStyle/>
        <a:p>
          <a:r>
            <a:rPr lang="en-US" b="1" dirty="0" smtClean="0"/>
            <a:t>Used more sources of vulnerability data</a:t>
          </a:r>
        </a:p>
      </dgm:t>
    </dgm:pt>
    <dgm:pt modelId="{7F889064-7451-4B36-8FA2-686D11CBBFEC}" type="parTrans" cxnId="{BEBD81D5-A4FD-4428-8024-BF9231F1E5A6}">
      <dgm:prSet/>
      <dgm:spPr/>
      <dgm:t>
        <a:bodyPr/>
        <a:lstStyle/>
        <a:p>
          <a:endParaRPr lang="en-US"/>
        </a:p>
      </dgm:t>
    </dgm:pt>
    <dgm:pt modelId="{AB9DF718-D742-4A79-B806-B7AB3C2E95E5}" type="sibTrans" cxnId="{BEBD81D5-A4FD-4428-8024-BF9231F1E5A6}">
      <dgm:prSet/>
      <dgm:spPr/>
      <dgm:t>
        <a:bodyPr/>
        <a:lstStyle/>
        <a:p>
          <a:endParaRPr lang="en-US"/>
        </a:p>
      </dgm:t>
    </dgm:pt>
    <dgm:pt modelId="{A6AA5DA2-AA1D-4FB2-9896-9816BABD1B7E}">
      <dgm:prSet/>
      <dgm:spPr/>
      <dgm:t>
        <a:bodyPr/>
        <a:lstStyle/>
        <a:p>
          <a:r>
            <a:rPr lang="en-US" b="1" dirty="0" smtClean="0"/>
            <a:t>All vulnerability data made public by each provider</a:t>
          </a:r>
        </a:p>
      </dgm:t>
    </dgm:pt>
    <dgm:pt modelId="{F1979F04-AD73-4045-B383-5A097F9A6379}" type="parTrans" cxnId="{0F0CC381-D125-4B59-89DE-6003C20A8B2E}">
      <dgm:prSet/>
      <dgm:spPr/>
      <dgm:t>
        <a:bodyPr/>
        <a:lstStyle/>
        <a:p>
          <a:endParaRPr lang="en-US"/>
        </a:p>
      </dgm:t>
    </dgm:pt>
    <dgm:pt modelId="{5B34D6D1-A87D-4CF7-9866-581C072BC0B1}" type="sibTrans" cxnId="{0F0CC381-D125-4B59-89DE-6003C20A8B2E}">
      <dgm:prSet/>
      <dgm:spPr/>
      <dgm:t>
        <a:bodyPr/>
        <a:lstStyle/>
        <a:p>
          <a:endParaRPr lang="en-US"/>
        </a:p>
      </dgm:t>
    </dgm:pt>
    <dgm:pt modelId="{B37CD10E-3A8C-4351-A8B1-B2694DBDD4FB}">
      <dgm:prSet custT="1"/>
      <dgm:spPr/>
      <dgm:t>
        <a:bodyPr/>
        <a:lstStyle/>
        <a:p>
          <a:r>
            <a:rPr lang="en-US" sz="2000" b="1" dirty="0" smtClean="0"/>
            <a:t>Development Methodology for Next Version?</a:t>
          </a:r>
        </a:p>
      </dgm:t>
    </dgm:pt>
    <dgm:pt modelId="{7E1B60D4-B059-47E0-BA2A-71B33470906D}" type="parTrans" cxnId="{07EC3092-1913-4C89-A148-3FAA1C9AFB43}">
      <dgm:prSet/>
      <dgm:spPr/>
      <dgm:t>
        <a:bodyPr/>
        <a:lstStyle/>
        <a:p>
          <a:endParaRPr lang="en-US"/>
        </a:p>
      </dgm:t>
    </dgm:pt>
    <dgm:pt modelId="{53C4D908-A4D3-4FFC-B3DC-264DD3D1A35F}" type="sibTrans" cxnId="{07EC3092-1913-4C89-A148-3FAA1C9AFB43}">
      <dgm:prSet/>
      <dgm:spPr/>
      <dgm:t>
        <a:bodyPr/>
        <a:lstStyle/>
        <a:p>
          <a:endParaRPr lang="en-US"/>
        </a:p>
      </dgm:t>
    </dgm:pt>
    <dgm:pt modelId="{8BD3F832-9990-4F38-AF6E-81070B7CD76D}">
      <dgm:prSet/>
      <dgm:spPr/>
      <dgm:t>
        <a:bodyPr/>
        <a:lstStyle/>
        <a:p>
          <a:r>
            <a:rPr lang="en-US" b="1" dirty="0" smtClean="0"/>
            <a:t>More transparency</a:t>
          </a:r>
        </a:p>
      </dgm:t>
    </dgm:pt>
    <dgm:pt modelId="{41EFB927-928F-4D2A-9937-2D98237CEAEA}" type="parTrans" cxnId="{4928C766-BE54-4E14-90D4-3F34A6059B78}">
      <dgm:prSet/>
      <dgm:spPr/>
      <dgm:t>
        <a:bodyPr/>
        <a:lstStyle/>
        <a:p>
          <a:endParaRPr lang="en-US"/>
        </a:p>
      </dgm:t>
    </dgm:pt>
    <dgm:pt modelId="{2540A848-E0B9-446F-B2DF-17C8C3209B36}" type="sibTrans" cxnId="{4928C766-BE54-4E14-90D4-3F34A6059B78}">
      <dgm:prSet/>
      <dgm:spPr/>
      <dgm:t>
        <a:bodyPr/>
        <a:lstStyle/>
        <a:p>
          <a:endParaRPr lang="en-US"/>
        </a:p>
      </dgm:t>
    </dgm:pt>
    <dgm:pt modelId="{CF83DE26-AB7A-4F09-B3DC-32C55531B0AD}">
      <dgm:prSet/>
      <dgm:spPr/>
      <dgm:t>
        <a:bodyPr/>
        <a:lstStyle/>
        <a:p>
          <a:r>
            <a:rPr lang="en-US" b="1" dirty="0" smtClean="0"/>
            <a:t>Requested vulnerability data format</a:t>
          </a:r>
        </a:p>
      </dgm:t>
    </dgm:pt>
    <dgm:pt modelId="{1A4DAD21-7B86-47C5-B175-0B20709C7F3D}" type="parTrans" cxnId="{2ADBCC37-39B3-471C-9161-3410D2CD270B}">
      <dgm:prSet/>
      <dgm:spPr/>
      <dgm:t>
        <a:bodyPr/>
        <a:lstStyle/>
        <a:p>
          <a:endParaRPr lang="en-US"/>
        </a:p>
      </dgm:t>
    </dgm:pt>
    <dgm:pt modelId="{54ECBF22-E139-420F-9C10-12A4352B8221}" type="sibTrans" cxnId="{2ADBCC37-39B3-471C-9161-3410D2CD270B}">
      <dgm:prSet/>
      <dgm:spPr/>
      <dgm:t>
        <a:bodyPr/>
        <a:lstStyle/>
        <a:p>
          <a:endParaRPr lang="en-US"/>
        </a:p>
      </dgm:t>
    </dgm:pt>
    <dgm:pt modelId="{C6D61521-1011-4B10-A627-32804184AED9}">
      <dgm:prSet/>
      <dgm:spPr/>
      <dgm:t>
        <a:bodyPr/>
        <a:lstStyle/>
        <a:p>
          <a:r>
            <a:rPr lang="en-US" b="1" dirty="0" smtClean="0"/>
            <a:t>Earlier community involvement</a:t>
          </a:r>
        </a:p>
      </dgm:t>
    </dgm:pt>
    <dgm:pt modelId="{4AA1C61A-38E3-4A9B-9B6F-63D842E53469}" type="parTrans" cxnId="{09055579-CBD6-4FF5-8B20-39A7792B216B}">
      <dgm:prSet/>
      <dgm:spPr/>
      <dgm:t>
        <a:bodyPr/>
        <a:lstStyle/>
        <a:p>
          <a:endParaRPr lang="en-US"/>
        </a:p>
      </dgm:t>
    </dgm:pt>
    <dgm:pt modelId="{CE2C8C6B-A10F-40F9-A2CF-0864A7120CCD}" type="sibTrans" cxnId="{09055579-CBD6-4FF5-8B20-39A7792B216B}">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1A1ED0B3-4D8D-45BD-A691-15EAC61FA202}" type="pres">
      <dgm:prSet presAssocID="{66ED8B39-4B9F-4361-8857-A0DD9C6D6611}" presName="parentLin" presStyleCnt="0"/>
      <dgm:spPr/>
    </dgm:pt>
    <dgm:pt modelId="{5AE47D47-FCFA-4096-ADE5-5149C9A91ED8}" type="pres">
      <dgm:prSet presAssocID="{66ED8B39-4B9F-4361-8857-A0DD9C6D6611}" presName="parentLeftMargin" presStyleLbl="node1" presStyleIdx="0" presStyleCnt="3"/>
      <dgm:spPr/>
      <dgm:t>
        <a:bodyPr/>
        <a:lstStyle/>
        <a:p>
          <a:endParaRPr lang="en-US"/>
        </a:p>
      </dgm:t>
    </dgm:pt>
    <dgm:pt modelId="{D3DBC397-093F-48BC-BF3A-DD5DB47622E5}" type="pres">
      <dgm:prSet presAssocID="{66ED8B39-4B9F-4361-8857-A0DD9C6D6611}" presName="parentText" presStyleLbl="node1" presStyleIdx="1" presStyleCnt="3">
        <dgm:presLayoutVars>
          <dgm:chMax val="0"/>
          <dgm:bulletEnabled val="1"/>
        </dgm:presLayoutVars>
      </dgm:prSet>
      <dgm:spPr/>
      <dgm:t>
        <a:bodyPr/>
        <a:lstStyle/>
        <a:p>
          <a:endParaRPr lang="en-US"/>
        </a:p>
      </dgm:t>
    </dgm:pt>
    <dgm:pt modelId="{37CFB223-1739-4A22-9F73-73C191820F0A}" type="pres">
      <dgm:prSet presAssocID="{66ED8B39-4B9F-4361-8857-A0DD9C6D6611}" presName="negativeSpace" presStyleCnt="0"/>
      <dgm:spPr/>
    </dgm:pt>
    <dgm:pt modelId="{E5C6EFEB-80E9-4798-96F7-9F1DB6805AC9}" type="pres">
      <dgm:prSet presAssocID="{66ED8B39-4B9F-4361-8857-A0DD9C6D6611}" presName="childText" presStyleLbl="conFgAcc1" presStyleIdx="1" presStyleCnt="3">
        <dgm:presLayoutVars>
          <dgm:bulletEnabled val="1"/>
        </dgm:presLayoutVars>
      </dgm:prSet>
      <dgm:spPr/>
      <dgm:t>
        <a:bodyPr/>
        <a:lstStyle/>
        <a:p>
          <a:endParaRPr lang="en-US"/>
        </a:p>
      </dgm:t>
    </dgm:pt>
    <dgm:pt modelId="{A70F5AA8-8734-4408-A400-5B8699375D7C}" type="pres">
      <dgm:prSet presAssocID="{23696BBE-0DD7-4A2C-9A9C-A7FF0C176361}" presName="spaceBetweenRectangles" presStyleCnt="0"/>
      <dgm:spPr/>
    </dgm:pt>
    <dgm:pt modelId="{271438EE-230E-43B1-9598-1D389746487D}" type="pres">
      <dgm:prSet presAssocID="{B37CD10E-3A8C-4351-A8B1-B2694DBDD4FB}" presName="parentLin" presStyleCnt="0"/>
      <dgm:spPr/>
    </dgm:pt>
    <dgm:pt modelId="{D37C8FA0-8D44-4CB4-A95D-CEBE566E2250}" type="pres">
      <dgm:prSet presAssocID="{B37CD10E-3A8C-4351-A8B1-B2694DBDD4FB}" presName="parentLeftMargin" presStyleLbl="node1" presStyleIdx="1" presStyleCnt="3"/>
      <dgm:spPr/>
      <dgm:t>
        <a:bodyPr/>
        <a:lstStyle/>
        <a:p>
          <a:endParaRPr lang="en-US"/>
        </a:p>
      </dgm:t>
    </dgm:pt>
    <dgm:pt modelId="{E13D6AA5-9CFF-4694-B110-9FF909255A0F}" type="pres">
      <dgm:prSet presAssocID="{B37CD10E-3A8C-4351-A8B1-B2694DBDD4FB}" presName="parentText" presStyleLbl="node1" presStyleIdx="2" presStyleCnt="3">
        <dgm:presLayoutVars>
          <dgm:chMax val="0"/>
          <dgm:bulletEnabled val="1"/>
        </dgm:presLayoutVars>
      </dgm:prSet>
      <dgm:spPr/>
      <dgm:t>
        <a:bodyPr/>
        <a:lstStyle/>
        <a:p>
          <a:endParaRPr lang="en-US"/>
        </a:p>
      </dgm:t>
    </dgm:pt>
    <dgm:pt modelId="{B11A0CA7-71F6-46D1-9B1F-4945C39F3AA3}" type="pres">
      <dgm:prSet presAssocID="{B37CD10E-3A8C-4351-A8B1-B2694DBDD4FB}" presName="negativeSpace" presStyleCnt="0"/>
      <dgm:spPr/>
    </dgm:pt>
    <dgm:pt modelId="{D5CC3C31-7195-494C-9759-2B1BB3AED49E}" type="pres">
      <dgm:prSet presAssocID="{B37CD10E-3A8C-4351-A8B1-B2694DBDD4FB}" presName="childText" presStyleLbl="conFgAcc1" presStyleIdx="2" presStyleCnt="3">
        <dgm:presLayoutVars>
          <dgm:bulletEnabled val="1"/>
        </dgm:presLayoutVars>
      </dgm:prSet>
      <dgm:spPr/>
      <dgm:t>
        <a:bodyPr/>
        <a:lstStyle/>
        <a:p>
          <a:endParaRPr lang="en-US"/>
        </a:p>
      </dgm:t>
    </dgm:pt>
  </dgm:ptLst>
  <dgm:cxnLst>
    <dgm:cxn modelId="{4928C766-BE54-4E14-90D4-3F34A6059B78}" srcId="{B37CD10E-3A8C-4351-A8B1-B2694DBDD4FB}" destId="{8BD3F832-9990-4F38-AF6E-81070B7CD76D}" srcOrd="0" destOrd="0" parTransId="{41EFB927-928F-4D2A-9937-2D98237CEAEA}" sibTransId="{2540A848-E0B9-446F-B2DF-17C8C3209B36}"/>
    <dgm:cxn modelId="{2ADBCC37-39B3-471C-9161-3410D2CD270B}" srcId="{B37CD10E-3A8C-4351-A8B1-B2694DBDD4FB}" destId="{CF83DE26-AB7A-4F09-B3DC-32C55531B0AD}" srcOrd="1" destOrd="0" parTransId="{1A4DAD21-7B86-47C5-B175-0B20709C7F3D}" sibTransId="{54ECBF22-E139-420F-9C10-12A4352B8221}"/>
    <dgm:cxn modelId="{49A6984E-F3D9-4B2B-A035-A1E6BD0C24AA}" type="presOf" srcId="{62F5FB65-CC65-488A-923B-5D4215FE72E3}" destId="{64F40EA1-93B0-41A9-AB58-A512C231CA02}" srcOrd="0" destOrd="0" presId="urn:microsoft.com/office/officeart/2005/8/layout/list1"/>
    <dgm:cxn modelId="{09055579-CBD6-4FF5-8B20-39A7792B216B}" srcId="{B37CD10E-3A8C-4351-A8B1-B2694DBDD4FB}" destId="{C6D61521-1011-4B10-A627-32804184AED9}" srcOrd="2" destOrd="0" parTransId="{4AA1C61A-38E3-4A9B-9B6F-63D842E53469}" sibTransId="{CE2C8C6B-A10F-40F9-A2CF-0864A7120CCD}"/>
    <dgm:cxn modelId="{E0CD4CEA-9F6E-4253-A6D3-6FAE59F06432}" type="presOf" srcId="{C6D61521-1011-4B10-A627-32804184AED9}" destId="{D5CC3C31-7195-494C-9759-2B1BB3AED49E}" srcOrd="0" destOrd="2" presId="urn:microsoft.com/office/officeart/2005/8/layout/list1"/>
    <dgm:cxn modelId="{EDF38A3C-E4A9-4D12-9FAB-3FE07CBE66B5}" type="presOf" srcId="{4D770AC2-7F77-4CBE-AC66-DCB51983D4F8}" destId="{9CD7385B-C819-4000-96A3-B26CE6417179}" srcOrd="0" destOrd="0" presId="urn:microsoft.com/office/officeart/2005/8/layout/list1"/>
    <dgm:cxn modelId="{9515D7A7-AF85-4EA2-8B25-D0BB988CFD21}" type="presOf" srcId="{B37CD10E-3A8C-4351-A8B1-B2694DBDD4FB}" destId="{D37C8FA0-8D44-4CB4-A95D-CEBE566E2250}" srcOrd="0" destOrd="0" presId="urn:microsoft.com/office/officeart/2005/8/layout/list1"/>
    <dgm:cxn modelId="{A1077E81-9860-441B-9D33-87A52D0844D1}" type="presOf" srcId="{A6AA5DA2-AA1D-4FB2-9896-9816BABD1B7E}" destId="{E5C6EFEB-80E9-4798-96F7-9F1DB6805AC9}" srcOrd="0" destOrd="2" presId="urn:microsoft.com/office/officeart/2005/8/layout/list1"/>
    <dgm:cxn modelId="{EA6EDCB8-A9E9-4702-9EA5-38F9DCB05E03}" type="presOf" srcId="{8BD3F832-9990-4F38-AF6E-81070B7CD76D}" destId="{D5CC3C31-7195-494C-9759-2B1BB3AED49E}" srcOrd="0" destOrd="0" presId="urn:microsoft.com/office/officeart/2005/8/layout/list1"/>
    <dgm:cxn modelId="{35C394AB-9E5B-4ED6-90AC-E6AFE21CDABD}" type="presOf" srcId="{921CAA07-372A-442C-8EEB-4D78DFC065FD}" destId="{7AFB2E35-15E8-4828-8771-2FD506670641}" srcOrd="0" destOrd="0" presId="urn:microsoft.com/office/officeart/2005/8/layout/list1"/>
    <dgm:cxn modelId="{2D671ECD-D894-4AC3-BB4F-ED3CF81758CD}" type="presOf" srcId="{921CAA07-372A-442C-8EEB-4D78DFC065FD}" destId="{81A8D53A-045C-48B3-8F34-733007B211D3}" srcOrd="1" destOrd="0" presId="urn:microsoft.com/office/officeart/2005/8/layout/list1"/>
    <dgm:cxn modelId="{0F461917-AE67-4D5E-A6D9-9ECDC726EE8C}" type="presOf" srcId="{322C9464-07D4-48ED-BF78-03D896544662}" destId="{E5C6EFEB-80E9-4798-96F7-9F1DB6805AC9}" srcOrd="0" destOrd="1" presId="urn:microsoft.com/office/officeart/2005/8/layout/list1"/>
    <dgm:cxn modelId="{07EC3092-1913-4C89-A148-3FAA1C9AFB43}" srcId="{4D770AC2-7F77-4CBE-AC66-DCB51983D4F8}" destId="{B37CD10E-3A8C-4351-A8B1-B2694DBDD4FB}" srcOrd="2" destOrd="0" parTransId="{7E1B60D4-B059-47E0-BA2A-71B33470906D}" sibTransId="{53C4D908-A4D3-4FFC-B3DC-264DD3D1A35F}"/>
    <dgm:cxn modelId="{EF7F7E66-8C03-45A6-A3A9-53A33BE2AFF8}" type="presOf" srcId="{66ED8B39-4B9F-4361-8857-A0DD9C6D6611}" destId="{5AE47D47-FCFA-4096-ADE5-5149C9A91ED8}" srcOrd="0" destOrd="0" presId="urn:microsoft.com/office/officeart/2005/8/layout/list1"/>
    <dgm:cxn modelId="{E2C86A63-CBBC-46A8-8E88-A972F22ED6DF}" srcId="{921CAA07-372A-442C-8EEB-4D78DFC065FD}" destId="{8809AF45-7993-4C77-B2F1-B31687EB425D}" srcOrd="1" destOrd="0" parTransId="{F8D14013-1756-4FC8-AF32-CDB8765FF3B8}" sibTransId="{48A8AC29-AB02-47BC-B79B-2333FFDD25BB}"/>
    <dgm:cxn modelId="{C7340DAD-3192-439A-B023-C76DB3FD14C1}" type="presOf" srcId="{8809AF45-7993-4C77-B2F1-B31687EB425D}" destId="{64F40EA1-93B0-41A9-AB58-A512C231CA02}" srcOrd="0" destOrd="1" presId="urn:microsoft.com/office/officeart/2005/8/layout/list1"/>
    <dgm:cxn modelId="{15236B89-D553-45BA-8741-44E438299D3F}" type="presOf" srcId="{9336B144-21FC-40C1-A452-8E3A5BCBB308}" destId="{64F40EA1-93B0-41A9-AB58-A512C231CA02}" srcOrd="0" destOrd="2" presId="urn:microsoft.com/office/officeart/2005/8/layout/list1"/>
    <dgm:cxn modelId="{5DE1E4AD-6A59-4909-8D81-AA1783E9BE96}" srcId="{921CAA07-372A-442C-8EEB-4D78DFC065FD}" destId="{62F5FB65-CC65-488A-923B-5D4215FE72E3}" srcOrd="0" destOrd="0" parTransId="{2951A395-7757-4CF1-B8DE-CABE112269D0}" sibTransId="{0F670427-0D37-4C7C-A37E-8B89E9C544E9}"/>
    <dgm:cxn modelId="{BEBD81D5-A4FD-4428-8024-BF9231F1E5A6}" srcId="{66ED8B39-4B9F-4361-8857-A0DD9C6D6611}" destId="{322C9464-07D4-48ED-BF78-03D896544662}" srcOrd="1" destOrd="0" parTransId="{7F889064-7451-4B36-8FA2-686D11CBBFEC}" sibTransId="{AB9DF718-D742-4A79-B806-B7AB3C2E95E5}"/>
    <dgm:cxn modelId="{0F0CC381-D125-4B59-89DE-6003C20A8B2E}" srcId="{66ED8B39-4B9F-4361-8857-A0DD9C6D6611}" destId="{A6AA5DA2-AA1D-4FB2-9896-9816BABD1B7E}" srcOrd="2" destOrd="0" parTransId="{F1979F04-AD73-4045-B383-5A097F9A6379}" sibTransId="{5B34D6D1-A87D-4CF7-9866-581C072BC0B1}"/>
    <dgm:cxn modelId="{2E6073C9-B6EF-4040-A2FF-49E5434F9C58}" srcId="{921CAA07-372A-442C-8EEB-4D78DFC065FD}" destId="{9336B144-21FC-40C1-A452-8E3A5BCBB308}" srcOrd="2" destOrd="0" parTransId="{F926C488-9FFE-479D-A4FA-12C5AAC5E2B0}" sibTransId="{1D31E27A-51D9-4D89-8A8D-8B3CDA86A855}"/>
    <dgm:cxn modelId="{CFD8C415-8124-40AA-8229-32261F0A5944}" srcId="{4D770AC2-7F77-4CBE-AC66-DCB51983D4F8}" destId="{66ED8B39-4B9F-4361-8857-A0DD9C6D6611}" srcOrd="1" destOrd="0" parTransId="{100DFD60-D8C4-4089-970D-0632270D8EEB}" sibTransId="{23696BBE-0DD7-4A2C-9A9C-A7FF0C176361}"/>
    <dgm:cxn modelId="{E41AE8CA-C119-4B8D-BECC-A92A35F430E8}" srcId="{921CAA07-372A-442C-8EEB-4D78DFC065FD}" destId="{B30CEEF6-D25F-466C-9B29-74E8D32B083D}" srcOrd="3" destOrd="0" parTransId="{32627659-1D30-4389-90DE-09127BDEBCE1}" sibTransId="{B4EC7C85-D096-4135-86B0-5B3CA2E3CD0C}"/>
    <dgm:cxn modelId="{6168EC00-885F-41CD-B0BD-966F53A96639}" type="presOf" srcId="{66ED8B39-4B9F-4361-8857-A0DD9C6D6611}" destId="{D3DBC397-093F-48BC-BF3A-DD5DB47622E5}" srcOrd="1" destOrd="0" presId="urn:microsoft.com/office/officeart/2005/8/layout/list1"/>
    <dgm:cxn modelId="{93572485-D558-470D-8019-01BEDDCE80F6}" type="presOf" srcId="{B30CEEF6-D25F-466C-9B29-74E8D32B083D}" destId="{64F40EA1-93B0-41A9-AB58-A512C231CA02}" srcOrd="0" destOrd="3" presId="urn:microsoft.com/office/officeart/2005/8/layout/list1"/>
    <dgm:cxn modelId="{9ED34691-6DB1-4D0E-B0AB-7FF9A0C3097F}" type="presOf" srcId="{CF83DE26-AB7A-4F09-B3DC-32C55531B0AD}" destId="{D5CC3C31-7195-494C-9759-2B1BB3AED49E}" srcOrd="0" destOrd="1" presId="urn:microsoft.com/office/officeart/2005/8/layout/list1"/>
    <dgm:cxn modelId="{B48A86E8-6D07-4C11-BA71-3955EEE600EE}" srcId="{4D770AC2-7F77-4CBE-AC66-DCB51983D4F8}" destId="{921CAA07-372A-442C-8EEB-4D78DFC065FD}" srcOrd="0" destOrd="0" parTransId="{94D3654C-CA11-4932-88FC-5BFC5FEAF4AF}" sibTransId="{85866F3E-B42B-47FE-8498-795891432F28}"/>
    <dgm:cxn modelId="{E955853F-EE85-4853-9BF5-CA932AF129A0}" type="presOf" srcId="{9DA7A135-1356-498C-BED1-0FA645EA8585}" destId="{E5C6EFEB-80E9-4798-96F7-9F1DB6805AC9}" srcOrd="0" destOrd="0" presId="urn:microsoft.com/office/officeart/2005/8/layout/list1"/>
    <dgm:cxn modelId="{DEDD8F01-7EEF-45D1-85DF-E8CF9A4E082C}" srcId="{66ED8B39-4B9F-4361-8857-A0DD9C6D6611}" destId="{9DA7A135-1356-498C-BED1-0FA645EA8585}" srcOrd="0" destOrd="0" parTransId="{DE9E3F93-D5BD-4148-907F-57588931055C}" sibTransId="{1338A86A-392A-4E32-9ECF-277EF5579537}"/>
    <dgm:cxn modelId="{3D0A91FD-611A-46B0-B3AC-9A7C3F89BCCE}" type="presOf" srcId="{B37CD10E-3A8C-4351-A8B1-B2694DBDD4FB}" destId="{E13D6AA5-9CFF-4694-B110-9FF909255A0F}" srcOrd="1" destOrd="0" presId="urn:microsoft.com/office/officeart/2005/8/layout/list1"/>
    <dgm:cxn modelId="{424A258F-A571-43C3-8386-89BD7C262791}" type="presParOf" srcId="{9CD7385B-C819-4000-96A3-B26CE6417179}" destId="{EFDF76DC-FCD9-4393-982B-BC9E6E2C4928}" srcOrd="0" destOrd="0" presId="urn:microsoft.com/office/officeart/2005/8/layout/list1"/>
    <dgm:cxn modelId="{EC6EC749-DA5A-4691-9DBA-419D84E4CEB1}" type="presParOf" srcId="{EFDF76DC-FCD9-4393-982B-BC9E6E2C4928}" destId="{7AFB2E35-15E8-4828-8771-2FD506670641}" srcOrd="0" destOrd="0" presId="urn:microsoft.com/office/officeart/2005/8/layout/list1"/>
    <dgm:cxn modelId="{C3F16F9F-1D8C-4F90-BD3C-CEBD4DD5025F}" type="presParOf" srcId="{EFDF76DC-FCD9-4393-982B-BC9E6E2C4928}" destId="{81A8D53A-045C-48B3-8F34-733007B211D3}" srcOrd="1" destOrd="0" presId="urn:microsoft.com/office/officeart/2005/8/layout/list1"/>
    <dgm:cxn modelId="{C58203D5-D783-4881-B849-DACFF2F2E368}" type="presParOf" srcId="{9CD7385B-C819-4000-96A3-B26CE6417179}" destId="{1537CA45-9F49-4708-9891-64C4DAACA661}" srcOrd="1" destOrd="0" presId="urn:microsoft.com/office/officeart/2005/8/layout/list1"/>
    <dgm:cxn modelId="{9AC83209-5F92-4943-A3C6-D86E3D5D217A}" type="presParOf" srcId="{9CD7385B-C819-4000-96A3-B26CE6417179}" destId="{64F40EA1-93B0-41A9-AB58-A512C231CA02}" srcOrd="2" destOrd="0" presId="urn:microsoft.com/office/officeart/2005/8/layout/list1"/>
    <dgm:cxn modelId="{B07316EA-461E-4632-BF5E-459A6F875110}" type="presParOf" srcId="{9CD7385B-C819-4000-96A3-B26CE6417179}" destId="{3EBB101F-08AB-402B-B78A-27E5B8D17D36}" srcOrd="3" destOrd="0" presId="urn:microsoft.com/office/officeart/2005/8/layout/list1"/>
    <dgm:cxn modelId="{F7ADF4A9-39B9-4985-95A9-FB0A10ADC599}" type="presParOf" srcId="{9CD7385B-C819-4000-96A3-B26CE6417179}" destId="{1A1ED0B3-4D8D-45BD-A691-15EAC61FA202}" srcOrd="4" destOrd="0" presId="urn:microsoft.com/office/officeart/2005/8/layout/list1"/>
    <dgm:cxn modelId="{1ED8D58B-5494-4254-A573-06CA8581703A}" type="presParOf" srcId="{1A1ED0B3-4D8D-45BD-A691-15EAC61FA202}" destId="{5AE47D47-FCFA-4096-ADE5-5149C9A91ED8}" srcOrd="0" destOrd="0" presId="urn:microsoft.com/office/officeart/2005/8/layout/list1"/>
    <dgm:cxn modelId="{247F07E0-7D35-435F-9B7E-7764A03F8B53}" type="presParOf" srcId="{1A1ED0B3-4D8D-45BD-A691-15EAC61FA202}" destId="{D3DBC397-093F-48BC-BF3A-DD5DB47622E5}" srcOrd="1" destOrd="0" presId="urn:microsoft.com/office/officeart/2005/8/layout/list1"/>
    <dgm:cxn modelId="{0E685C37-2280-4464-95DC-5BE287377DB3}" type="presParOf" srcId="{9CD7385B-C819-4000-96A3-B26CE6417179}" destId="{37CFB223-1739-4A22-9F73-73C191820F0A}" srcOrd="5" destOrd="0" presId="urn:microsoft.com/office/officeart/2005/8/layout/list1"/>
    <dgm:cxn modelId="{01DBABE1-C92F-45F5-8DBA-CA2A833D33A6}" type="presParOf" srcId="{9CD7385B-C819-4000-96A3-B26CE6417179}" destId="{E5C6EFEB-80E9-4798-96F7-9F1DB6805AC9}" srcOrd="6" destOrd="0" presId="urn:microsoft.com/office/officeart/2005/8/layout/list1"/>
    <dgm:cxn modelId="{49A11215-02D1-464E-B871-9CE5E029472E}" type="presParOf" srcId="{9CD7385B-C819-4000-96A3-B26CE6417179}" destId="{A70F5AA8-8734-4408-A400-5B8699375D7C}" srcOrd="7" destOrd="0" presId="urn:microsoft.com/office/officeart/2005/8/layout/list1"/>
    <dgm:cxn modelId="{D99DBF67-316D-4C04-BD04-680B00D0A1D6}" type="presParOf" srcId="{9CD7385B-C819-4000-96A3-B26CE6417179}" destId="{271438EE-230E-43B1-9598-1D389746487D}" srcOrd="8" destOrd="0" presId="urn:microsoft.com/office/officeart/2005/8/layout/list1"/>
    <dgm:cxn modelId="{12572E61-805C-4E9B-AF55-B620DA37EFF9}" type="presParOf" srcId="{271438EE-230E-43B1-9598-1D389746487D}" destId="{D37C8FA0-8D44-4CB4-A95D-CEBE566E2250}" srcOrd="0" destOrd="0" presId="urn:microsoft.com/office/officeart/2005/8/layout/list1"/>
    <dgm:cxn modelId="{602F2953-F4ED-4D0F-8356-7E5E36B7068A}" type="presParOf" srcId="{271438EE-230E-43B1-9598-1D389746487D}" destId="{E13D6AA5-9CFF-4694-B110-9FF909255A0F}" srcOrd="1" destOrd="0" presId="urn:microsoft.com/office/officeart/2005/8/layout/list1"/>
    <dgm:cxn modelId="{733B37BC-22DA-4AAC-9076-264211C815CF}" type="presParOf" srcId="{9CD7385B-C819-4000-96A3-B26CE6417179}" destId="{B11A0CA7-71F6-46D1-9B1F-4945C39F3AA3}" srcOrd="9" destOrd="0" presId="urn:microsoft.com/office/officeart/2005/8/layout/list1"/>
    <dgm:cxn modelId="{8289B039-021A-4B43-A49E-62BBE4EA3411}" type="presParOf" srcId="{9CD7385B-C819-4000-96A3-B26CE6417179}" destId="{D5CC3C31-7195-494C-9759-2B1BB3AED49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Vulnerable Components Are Common</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36B659D2-1555-4DE8-89F6-F88932864E2D}">
      <dgm:prSet/>
      <dgm:spPr/>
      <dgm:t>
        <a:bodyPr/>
        <a:lstStyle/>
        <a:p>
          <a:r>
            <a:rPr lang="en-US" b="1" dirty="0" smtClean="0"/>
            <a:t>Some vulnerable components (e.g., framework libraries) can be identified and exploited with automated tools</a:t>
          </a:r>
        </a:p>
      </dgm:t>
    </dgm:pt>
    <dgm:pt modelId="{0B799272-71AE-45FA-8AAC-675BD31FE6F8}" type="parTrans" cxnId="{8188B2C3-322B-4C09-86F9-BC964BBA2BDB}">
      <dgm:prSet/>
      <dgm:spPr/>
      <dgm:t>
        <a:bodyPr/>
        <a:lstStyle/>
        <a:p>
          <a:endParaRPr lang="en-US" b="1"/>
        </a:p>
      </dgm:t>
    </dgm:pt>
    <dgm:pt modelId="{8EC9006A-E94C-462C-971D-ED946FA33354}" type="sibTrans" cxnId="{8188B2C3-322B-4C09-86F9-BC964BBA2BDB}">
      <dgm:prSet/>
      <dgm:spPr/>
      <dgm:t>
        <a:bodyPr/>
        <a:lstStyle/>
        <a:p>
          <a:endParaRPr lang="en-US" b="1"/>
        </a:p>
      </dgm:t>
    </dgm:pt>
    <dgm:pt modelId="{E90F77E3-7BD8-4006-B00E-34E43321C413}">
      <dgm:prSet custT="1"/>
      <dgm:spPr/>
      <dgm:t>
        <a:bodyPr/>
        <a:lstStyle/>
        <a:p>
          <a:r>
            <a:rPr lang="en-US" sz="2000" b="1" dirty="0" smtClean="0"/>
            <a:t>Widespread</a:t>
          </a:r>
        </a:p>
      </dgm:t>
    </dgm:pt>
    <dgm:pt modelId="{D4768BFD-E20F-48C3-9F20-31B0E18A5CA9}" type="parTrans" cxnId="{232889ED-3339-4288-AB83-B265134AB6C6}">
      <dgm:prSet/>
      <dgm:spPr/>
      <dgm:t>
        <a:bodyPr/>
        <a:lstStyle/>
        <a:p>
          <a:endParaRPr lang="en-US" b="1"/>
        </a:p>
      </dgm:t>
    </dgm:pt>
    <dgm:pt modelId="{67579B1A-589F-4CEA-BE98-BB1A3B5A2ED3}" type="sibTrans" cxnId="{232889ED-3339-4288-AB83-B265134AB6C6}">
      <dgm:prSet/>
      <dgm:spPr/>
      <dgm:t>
        <a:bodyPr/>
        <a:lstStyle/>
        <a:p>
          <a:endParaRPr lang="en-US" b="1"/>
        </a:p>
      </dgm:t>
    </dgm:pt>
    <dgm:pt modelId="{97614980-C798-4E21-A63F-78068A03D4CF}">
      <dgm:prSet/>
      <dgm:spPr/>
      <dgm:t>
        <a:bodyPr/>
        <a:lstStyle/>
        <a:p>
          <a:r>
            <a:rPr lang="en-GB" b="1" dirty="0" smtClean="0"/>
            <a:t>Virtually every application has these issues because most development teams don’t focus on ensuring their components/libraries are up to date</a:t>
          </a:r>
          <a:endParaRPr lang="en-US" b="1" dirty="0" smtClean="0"/>
        </a:p>
      </dgm:t>
    </dgm:pt>
    <dgm:pt modelId="{D0313E7C-0DDF-4C06-9A69-987DDA38517C}" type="parTrans" cxnId="{6EA2B77F-D808-4714-929C-8F4FD7025919}">
      <dgm:prSet/>
      <dgm:spPr/>
      <dgm:t>
        <a:bodyPr/>
        <a:lstStyle/>
        <a:p>
          <a:endParaRPr lang="en-US" b="1"/>
        </a:p>
      </dgm:t>
    </dgm:pt>
    <dgm:pt modelId="{304CD475-5837-4A8D-8067-684659AB4A44}" type="sibTrans" cxnId="{6EA2B77F-D808-4714-929C-8F4FD7025919}">
      <dgm:prSet/>
      <dgm:spPr/>
      <dgm:t>
        <a:bodyPr/>
        <a:lstStyle/>
        <a:p>
          <a:endParaRPr lang="en-US" b="1"/>
        </a:p>
      </dgm:t>
    </dgm:pt>
    <dgm:pt modelId="{ACD718EE-16B7-49AB-950A-0CE7C3F60711}">
      <dgm:prSet custT="1"/>
      <dgm:spPr/>
      <dgm:t>
        <a:bodyPr/>
        <a:lstStyle/>
        <a:p>
          <a:r>
            <a:rPr lang="en-US" sz="2000" b="1" dirty="0" smtClean="0"/>
            <a:t>Typical Impact</a:t>
          </a:r>
        </a:p>
      </dgm:t>
    </dgm:pt>
    <dgm:pt modelId="{0D69B4AF-2456-45D3-B878-B4AC373CB3FF}" type="parTrans" cxnId="{C6CAFB11-8BAE-422D-89C8-57072630FDD5}">
      <dgm:prSet/>
      <dgm:spPr/>
      <dgm:t>
        <a:bodyPr/>
        <a:lstStyle/>
        <a:p>
          <a:endParaRPr lang="en-US" b="1"/>
        </a:p>
      </dgm:t>
    </dgm:pt>
    <dgm:pt modelId="{D680E67F-B44F-4CDD-A1F7-CFFC2135D15F}" type="sibTrans" cxnId="{C6CAFB11-8BAE-422D-89C8-57072630FDD5}">
      <dgm:prSet/>
      <dgm:spPr/>
      <dgm:t>
        <a:bodyPr/>
        <a:lstStyle/>
        <a:p>
          <a:endParaRPr lang="en-US" b="1"/>
        </a:p>
      </dgm:t>
    </dgm:pt>
    <dgm:pt modelId="{5D8EF362-6786-4F15-80D1-A2291851F303}">
      <dgm:prSet/>
      <dgm:spPr/>
      <dgm:t>
        <a:bodyPr/>
        <a:lstStyle/>
        <a:p>
          <a:r>
            <a:rPr lang="en-GB" b="1" dirty="0" smtClean="0"/>
            <a:t>Full range of weaknesses is possible, including injection, broken access control, XSS ...</a:t>
          </a:r>
          <a:endParaRPr lang="en-US" b="1" dirty="0" smtClean="0"/>
        </a:p>
      </dgm:t>
    </dgm:pt>
    <dgm:pt modelId="{A095B9AF-EE29-41F7-B5E2-D55CE789295E}" type="parTrans" cxnId="{BF5C3125-4AFA-47D9-952A-174283FF6EBC}">
      <dgm:prSet/>
      <dgm:spPr/>
      <dgm:t>
        <a:bodyPr/>
        <a:lstStyle/>
        <a:p>
          <a:endParaRPr lang="en-US" b="1"/>
        </a:p>
      </dgm:t>
    </dgm:pt>
    <dgm:pt modelId="{70682F13-BA80-40C4-AFA1-34AEB796D75E}" type="sibTrans" cxnId="{BF5C3125-4AFA-47D9-952A-174283FF6EBC}">
      <dgm:prSet/>
      <dgm:spPr/>
      <dgm:t>
        <a:bodyPr/>
        <a:lstStyle/>
        <a:p>
          <a:endParaRPr lang="en-US" b="1"/>
        </a:p>
      </dgm:t>
    </dgm:pt>
    <dgm:pt modelId="{796BE580-ACB1-459B-84D6-821BE7A93704}">
      <dgm:prSet/>
      <dgm:spPr/>
      <dgm:t>
        <a:bodyPr/>
        <a:lstStyle/>
        <a:p>
          <a:r>
            <a:rPr lang="en-GB" b="1" dirty="0" smtClean="0"/>
            <a:t>In many cases,  the developers don’t even know all the components they are using, never mind their versions. Component dependencies make things even worse</a:t>
          </a:r>
          <a:endParaRPr lang="en-US" b="1" dirty="0" smtClean="0"/>
        </a:p>
      </dgm:t>
    </dgm:pt>
    <dgm:pt modelId="{1ED8E803-A693-4D36-B1E5-39754BC8AE10}" type="parTrans" cxnId="{62C73EAC-D607-49FF-8B6E-96BD7D7370C8}">
      <dgm:prSet/>
      <dgm:spPr/>
      <dgm:t>
        <a:bodyPr/>
        <a:lstStyle/>
        <a:p>
          <a:endParaRPr lang="en-US" b="1"/>
        </a:p>
      </dgm:t>
    </dgm:pt>
    <dgm:pt modelId="{E4ED501C-8461-46B0-A1D7-45FBE6916D22}" type="sibTrans" cxnId="{62C73EAC-D607-49FF-8B6E-96BD7D7370C8}">
      <dgm:prSet/>
      <dgm:spPr/>
      <dgm:t>
        <a:bodyPr/>
        <a:lstStyle/>
        <a:p>
          <a:endParaRPr lang="en-US" b="1"/>
        </a:p>
      </dgm:t>
    </dgm:pt>
    <dgm:pt modelId="{D57B90ED-8207-45FE-B706-DE62354EBD1A}">
      <dgm:prSet/>
      <dgm:spPr/>
      <dgm:t>
        <a:bodyPr/>
        <a:lstStyle/>
        <a:p>
          <a:r>
            <a:rPr lang="en-US" b="1" dirty="0" smtClean="0"/>
            <a:t>This expands the threat agent pool beyond targeted attackers to include chaotic actors</a:t>
          </a:r>
        </a:p>
      </dgm:t>
    </dgm:pt>
    <dgm:pt modelId="{5FDF55C9-F81E-4C6D-860D-A508C3781F69}" type="parTrans" cxnId="{D315CD59-19AB-4E85-BD3A-21D62A906D66}">
      <dgm:prSet/>
      <dgm:spPr/>
      <dgm:t>
        <a:bodyPr/>
        <a:lstStyle/>
        <a:p>
          <a:endParaRPr lang="en-US" b="1"/>
        </a:p>
      </dgm:t>
    </dgm:pt>
    <dgm:pt modelId="{BFCBDBB9-0E0E-4721-8081-16FF6B42B5D8}" type="sibTrans" cxnId="{D315CD59-19AB-4E85-BD3A-21D62A906D66}">
      <dgm:prSet/>
      <dgm:spPr/>
      <dgm:t>
        <a:bodyPr/>
        <a:lstStyle/>
        <a:p>
          <a:endParaRPr lang="en-US" b="1"/>
        </a:p>
      </dgm:t>
    </dgm:pt>
    <dgm:pt modelId="{99CFCBB4-C898-4C43-B4A8-67C1215225E0}">
      <dgm:prSet/>
      <dgm:spPr/>
      <dgm:t>
        <a:bodyPr/>
        <a:lstStyle/>
        <a:p>
          <a:r>
            <a:rPr lang="en-GB" b="1" dirty="0" smtClean="0"/>
            <a:t>The impact could range from minimal to complete host takeover and data compromise</a:t>
          </a:r>
          <a:endParaRPr lang="en-US" b="1" dirty="0" smtClean="0"/>
        </a:p>
      </dgm:t>
    </dgm:pt>
    <dgm:pt modelId="{D09F1553-1CE7-497B-9FFE-EAF204FDE712}" type="parTrans" cxnId="{9756A196-0C22-4FA2-97B5-613634A6FC7B}">
      <dgm:prSet/>
      <dgm:spPr/>
      <dgm:t>
        <a:bodyPr/>
        <a:lstStyle/>
        <a:p>
          <a:endParaRPr lang="en-US" b="1"/>
        </a:p>
      </dgm:t>
    </dgm:pt>
    <dgm:pt modelId="{2D8F33EF-0B99-49B3-850E-207978A90EBF}" type="sibTrans" cxnId="{9756A196-0C22-4FA2-97B5-613634A6FC7B}">
      <dgm:prSet/>
      <dgm:spPr/>
      <dgm:t>
        <a:bodyPr/>
        <a:lstStyle/>
        <a:p>
          <a:endParaRPr lang="en-US" b="1"/>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04665652-1E69-46EB-9233-4EC9EAE6D3EB}" type="pres">
      <dgm:prSet presAssocID="{E90F77E3-7BD8-4006-B00E-34E43321C413}" presName="parentLin" presStyleCnt="0"/>
      <dgm:spPr/>
      <dgm:t>
        <a:bodyPr/>
        <a:lstStyle/>
        <a:p>
          <a:endParaRPr lang="en-GB"/>
        </a:p>
      </dgm:t>
    </dgm:pt>
    <dgm:pt modelId="{0E4700F7-DB03-465B-9D0F-26E463512BE8}" type="pres">
      <dgm:prSet presAssocID="{E90F77E3-7BD8-4006-B00E-34E43321C413}" presName="parentLeftMargin" presStyleLbl="node1" presStyleIdx="0" presStyleCnt="3"/>
      <dgm:spPr/>
      <dgm:t>
        <a:bodyPr/>
        <a:lstStyle/>
        <a:p>
          <a:endParaRPr lang="en-US"/>
        </a:p>
      </dgm:t>
    </dgm:pt>
    <dgm:pt modelId="{113676CA-F308-4C84-A887-F499B3FF5A9B}" type="pres">
      <dgm:prSet presAssocID="{E90F77E3-7BD8-4006-B00E-34E43321C413}" presName="parentText" presStyleLbl="node1" presStyleIdx="1" presStyleCnt="3">
        <dgm:presLayoutVars>
          <dgm:chMax val="0"/>
          <dgm:bulletEnabled val="1"/>
        </dgm:presLayoutVars>
      </dgm:prSet>
      <dgm:spPr/>
      <dgm:t>
        <a:bodyPr/>
        <a:lstStyle/>
        <a:p>
          <a:endParaRPr lang="en-US"/>
        </a:p>
      </dgm:t>
    </dgm:pt>
    <dgm:pt modelId="{E4C4F2CF-0AEB-4902-AF42-02193A2A0C92}" type="pres">
      <dgm:prSet presAssocID="{E90F77E3-7BD8-4006-B00E-34E43321C413}" presName="negativeSpace" presStyleCnt="0"/>
      <dgm:spPr/>
      <dgm:t>
        <a:bodyPr/>
        <a:lstStyle/>
        <a:p>
          <a:endParaRPr lang="en-GB"/>
        </a:p>
      </dgm:t>
    </dgm:pt>
    <dgm:pt modelId="{283E2ADF-9E12-4337-96DE-E31FAE70CFE0}" type="pres">
      <dgm:prSet presAssocID="{E90F77E3-7BD8-4006-B00E-34E43321C413}" presName="childText" presStyleLbl="conFgAcc1" presStyleIdx="1" presStyleCnt="3">
        <dgm:presLayoutVars>
          <dgm:bulletEnabled val="1"/>
        </dgm:presLayoutVars>
      </dgm:prSet>
      <dgm:spPr/>
      <dgm:t>
        <a:bodyPr/>
        <a:lstStyle/>
        <a:p>
          <a:endParaRPr lang="en-US"/>
        </a:p>
      </dgm:t>
    </dgm:pt>
    <dgm:pt modelId="{1295F5BD-F977-49D6-96E6-F6E1F534E57D}" type="pres">
      <dgm:prSet presAssocID="{67579B1A-589F-4CEA-BE98-BB1A3B5A2ED3}" presName="spaceBetweenRectangles" presStyleCnt="0"/>
      <dgm:spPr/>
      <dgm:t>
        <a:bodyPr/>
        <a:lstStyle/>
        <a:p>
          <a:endParaRPr lang="en-GB"/>
        </a:p>
      </dgm:t>
    </dgm:pt>
    <dgm:pt modelId="{9C726ADF-69A1-42F2-BEEC-C26E1AC6C767}" type="pres">
      <dgm:prSet presAssocID="{ACD718EE-16B7-49AB-950A-0CE7C3F60711}" presName="parentLin" presStyleCnt="0"/>
      <dgm:spPr/>
      <dgm:t>
        <a:bodyPr/>
        <a:lstStyle/>
        <a:p>
          <a:endParaRPr lang="en-GB"/>
        </a:p>
      </dgm:t>
    </dgm:pt>
    <dgm:pt modelId="{491EF20B-4B96-4975-A899-4C4F423BB968}" type="pres">
      <dgm:prSet presAssocID="{ACD718EE-16B7-49AB-950A-0CE7C3F60711}" presName="parentLeftMargin" presStyleLbl="node1" presStyleIdx="1" presStyleCnt="3"/>
      <dgm:spPr/>
      <dgm:t>
        <a:bodyPr/>
        <a:lstStyle/>
        <a:p>
          <a:endParaRPr lang="en-US"/>
        </a:p>
      </dgm:t>
    </dgm:pt>
    <dgm:pt modelId="{16705340-0965-4EB0-9C8F-0B8BAEF7B685}" type="pres">
      <dgm:prSet presAssocID="{ACD718EE-16B7-49AB-950A-0CE7C3F60711}" presName="parentText" presStyleLbl="node1" presStyleIdx="2" presStyleCnt="3">
        <dgm:presLayoutVars>
          <dgm:chMax val="0"/>
          <dgm:bulletEnabled val="1"/>
        </dgm:presLayoutVars>
      </dgm:prSet>
      <dgm:spPr/>
      <dgm:t>
        <a:bodyPr/>
        <a:lstStyle/>
        <a:p>
          <a:endParaRPr lang="en-US"/>
        </a:p>
      </dgm:t>
    </dgm:pt>
    <dgm:pt modelId="{F51154E8-020F-49DA-9CA7-16BD2698B012}" type="pres">
      <dgm:prSet presAssocID="{ACD718EE-16B7-49AB-950A-0CE7C3F60711}" presName="negativeSpace" presStyleCnt="0"/>
      <dgm:spPr/>
      <dgm:t>
        <a:bodyPr/>
        <a:lstStyle/>
        <a:p>
          <a:endParaRPr lang="en-GB"/>
        </a:p>
      </dgm:t>
    </dgm:pt>
    <dgm:pt modelId="{3EE93D49-400E-44AF-8E6B-7B9430869BBE}" type="pres">
      <dgm:prSet presAssocID="{ACD718EE-16B7-49AB-950A-0CE7C3F60711}" presName="childText" presStyleLbl="conFgAcc1" presStyleIdx="2" presStyleCnt="3">
        <dgm:presLayoutVars>
          <dgm:bulletEnabled val="1"/>
        </dgm:presLayoutVars>
      </dgm:prSet>
      <dgm:spPr/>
      <dgm:t>
        <a:bodyPr/>
        <a:lstStyle/>
        <a:p>
          <a:endParaRPr lang="en-US"/>
        </a:p>
      </dgm:t>
    </dgm:pt>
  </dgm:ptLst>
  <dgm:cxnLst>
    <dgm:cxn modelId="{D315CD59-19AB-4E85-BD3A-21D62A906D66}" srcId="{921CAA07-372A-442C-8EEB-4D78DFC065FD}" destId="{D57B90ED-8207-45FE-B706-DE62354EBD1A}" srcOrd="1" destOrd="0" parTransId="{5FDF55C9-F81E-4C6D-860D-A508C3781F69}" sibTransId="{BFCBDBB9-0E0E-4721-8081-16FF6B42B5D8}"/>
    <dgm:cxn modelId="{57616008-B5E7-45F8-8E8A-F32F9F96E022}" type="presOf" srcId="{4D770AC2-7F77-4CBE-AC66-DCB51983D4F8}" destId="{9CD7385B-C819-4000-96A3-B26CE6417179}" srcOrd="0" destOrd="0" presId="urn:microsoft.com/office/officeart/2005/8/layout/list1"/>
    <dgm:cxn modelId="{62C73EAC-D607-49FF-8B6E-96BD7D7370C8}" srcId="{E90F77E3-7BD8-4006-B00E-34E43321C413}" destId="{796BE580-ACB1-459B-84D6-821BE7A93704}" srcOrd="1" destOrd="0" parTransId="{1ED8E803-A693-4D36-B1E5-39754BC8AE10}" sibTransId="{E4ED501C-8461-46B0-A1D7-45FBE6916D22}"/>
    <dgm:cxn modelId="{181C6C73-88C7-459E-A4EA-D8494961C474}" type="presOf" srcId="{5D8EF362-6786-4F15-80D1-A2291851F303}" destId="{3EE93D49-400E-44AF-8E6B-7B9430869BBE}" srcOrd="0" destOrd="0" presId="urn:microsoft.com/office/officeart/2005/8/layout/list1"/>
    <dgm:cxn modelId="{73944FFE-EEDB-4700-8238-412938AAF06A}" type="presOf" srcId="{99CFCBB4-C898-4C43-B4A8-67C1215225E0}" destId="{3EE93D49-400E-44AF-8E6B-7B9430869BBE}" srcOrd="0" destOrd="1" presId="urn:microsoft.com/office/officeart/2005/8/layout/list1"/>
    <dgm:cxn modelId="{75943E8B-861B-4759-A40B-A42925A7DA52}" type="presOf" srcId="{921CAA07-372A-442C-8EEB-4D78DFC065FD}" destId="{7AFB2E35-15E8-4828-8771-2FD506670641}" srcOrd="0" destOrd="0" presId="urn:microsoft.com/office/officeart/2005/8/layout/list1"/>
    <dgm:cxn modelId="{5CEA22FA-561C-4B5D-99C0-21671038DB66}" type="presOf" srcId="{36B659D2-1555-4DE8-89F6-F88932864E2D}" destId="{64F40EA1-93B0-41A9-AB58-A512C231CA02}" srcOrd="0" destOrd="0" presId="urn:microsoft.com/office/officeart/2005/8/layout/list1"/>
    <dgm:cxn modelId="{DDE23B80-251B-4873-9A8A-1CAE02AF0BF6}" type="presOf" srcId="{97614980-C798-4E21-A63F-78068A03D4CF}" destId="{283E2ADF-9E12-4337-96DE-E31FAE70CFE0}" srcOrd="0" destOrd="0" presId="urn:microsoft.com/office/officeart/2005/8/layout/list1"/>
    <dgm:cxn modelId="{6EA2B77F-D808-4714-929C-8F4FD7025919}" srcId="{E90F77E3-7BD8-4006-B00E-34E43321C413}" destId="{97614980-C798-4E21-A63F-78068A03D4CF}" srcOrd="0" destOrd="0" parTransId="{D0313E7C-0DDF-4C06-9A69-987DDA38517C}" sibTransId="{304CD475-5837-4A8D-8067-684659AB4A44}"/>
    <dgm:cxn modelId="{2DA5B999-4D36-47F6-9FBB-014BB4EA60CA}" type="presOf" srcId="{ACD718EE-16B7-49AB-950A-0CE7C3F60711}" destId="{491EF20B-4B96-4975-A899-4C4F423BB968}" srcOrd="0" destOrd="0" presId="urn:microsoft.com/office/officeart/2005/8/layout/list1"/>
    <dgm:cxn modelId="{12D263FE-1513-420C-BACA-655E2AAF44B0}" type="presOf" srcId="{E90F77E3-7BD8-4006-B00E-34E43321C413}" destId="{113676CA-F308-4C84-A887-F499B3FF5A9B}" srcOrd="1" destOrd="0" presId="urn:microsoft.com/office/officeart/2005/8/layout/list1"/>
    <dgm:cxn modelId="{232889ED-3339-4288-AB83-B265134AB6C6}" srcId="{4D770AC2-7F77-4CBE-AC66-DCB51983D4F8}" destId="{E90F77E3-7BD8-4006-B00E-34E43321C413}" srcOrd="1" destOrd="0" parTransId="{D4768BFD-E20F-48C3-9F20-31B0E18A5CA9}" sibTransId="{67579B1A-589F-4CEA-BE98-BB1A3B5A2ED3}"/>
    <dgm:cxn modelId="{C6CAFB11-8BAE-422D-89C8-57072630FDD5}" srcId="{4D770AC2-7F77-4CBE-AC66-DCB51983D4F8}" destId="{ACD718EE-16B7-49AB-950A-0CE7C3F60711}" srcOrd="2" destOrd="0" parTransId="{0D69B4AF-2456-45D3-B878-B4AC373CB3FF}" sibTransId="{D680E67F-B44F-4CDD-A1F7-CFFC2135D15F}"/>
    <dgm:cxn modelId="{33EECFB3-8FCF-4B2A-B7B3-2E3AA82325C8}" type="presOf" srcId="{921CAA07-372A-442C-8EEB-4D78DFC065FD}" destId="{81A8D53A-045C-48B3-8F34-733007B211D3}" srcOrd="1" destOrd="0" presId="urn:microsoft.com/office/officeart/2005/8/layout/list1"/>
    <dgm:cxn modelId="{77AAF9F2-80BD-4D07-8952-52B7A4EC0BEF}" type="presOf" srcId="{E90F77E3-7BD8-4006-B00E-34E43321C413}" destId="{0E4700F7-DB03-465B-9D0F-26E463512BE8}" srcOrd="0" destOrd="0" presId="urn:microsoft.com/office/officeart/2005/8/layout/list1"/>
    <dgm:cxn modelId="{2B7310EF-47CF-4BCA-BE15-209E9F6CE006}" type="presOf" srcId="{D57B90ED-8207-45FE-B706-DE62354EBD1A}" destId="{64F40EA1-93B0-41A9-AB58-A512C231CA02}" srcOrd="0" destOrd="1" presId="urn:microsoft.com/office/officeart/2005/8/layout/list1"/>
    <dgm:cxn modelId="{BF5C3125-4AFA-47D9-952A-174283FF6EBC}" srcId="{ACD718EE-16B7-49AB-950A-0CE7C3F60711}" destId="{5D8EF362-6786-4F15-80D1-A2291851F303}" srcOrd="0" destOrd="0" parTransId="{A095B9AF-EE29-41F7-B5E2-D55CE789295E}" sibTransId="{70682F13-BA80-40C4-AFA1-34AEB796D75E}"/>
    <dgm:cxn modelId="{9756A196-0C22-4FA2-97B5-613634A6FC7B}" srcId="{ACD718EE-16B7-49AB-950A-0CE7C3F60711}" destId="{99CFCBB4-C898-4C43-B4A8-67C1215225E0}" srcOrd="1" destOrd="0" parTransId="{D09F1553-1CE7-497B-9FFE-EAF204FDE712}" sibTransId="{2D8F33EF-0B99-49B3-850E-207978A90EBF}"/>
    <dgm:cxn modelId="{B48A86E8-6D07-4C11-BA71-3955EEE600EE}" srcId="{4D770AC2-7F77-4CBE-AC66-DCB51983D4F8}" destId="{921CAA07-372A-442C-8EEB-4D78DFC065FD}" srcOrd="0" destOrd="0" parTransId="{94D3654C-CA11-4932-88FC-5BFC5FEAF4AF}" sibTransId="{85866F3E-B42B-47FE-8498-795891432F28}"/>
    <dgm:cxn modelId="{8188B2C3-322B-4C09-86F9-BC964BBA2BDB}" srcId="{921CAA07-372A-442C-8EEB-4D78DFC065FD}" destId="{36B659D2-1555-4DE8-89F6-F88932864E2D}" srcOrd="0" destOrd="0" parTransId="{0B799272-71AE-45FA-8AAC-675BD31FE6F8}" sibTransId="{8EC9006A-E94C-462C-971D-ED946FA33354}"/>
    <dgm:cxn modelId="{167AACED-2442-49DB-96EF-762485296D04}" type="presOf" srcId="{796BE580-ACB1-459B-84D6-821BE7A93704}" destId="{283E2ADF-9E12-4337-96DE-E31FAE70CFE0}" srcOrd="0" destOrd="1" presId="urn:microsoft.com/office/officeart/2005/8/layout/list1"/>
    <dgm:cxn modelId="{B7561119-29A8-456D-B287-4BDD57F2CE1D}" type="presOf" srcId="{ACD718EE-16B7-49AB-950A-0CE7C3F60711}" destId="{16705340-0965-4EB0-9C8F-0B8BAEF7B685}" srcOrd="1" destOrd="0" presId="urn:microsoft.com/office/officeart/2005/8/layout/list1"/>
    <dgm:cxn modelId="{D0EDE1CD-1241-4FF6-BAEF-7066F1804B80}" type="presParOf" srcId="{9CD7385B-C819-4000-96A3-B26CE6417179}" destId="{EFDF76DC-FCD9-4393-982B-BC9E6E2C4928}" srcOrd="0" destOrd="0" presId="urn:microsoft.com/office/officeart/2005/8/layout/list1"/>
    <dgm:cxn modelId="{5D976052-7007-4DF7-810B-D215E3D4DE45}" type="presParOf" srcId="{EFDF76DC-FCD9-4393-982B-BC9E6E2C4928}" destId="{7AFB2E35-15E8-4828-8771-2FD506670641}" srcOrd="0" destOrd="0" presId="urn:microsoft.com/office/officeart/2005/8/layout/list1"/>
    <dgm:cxn modelId="{6607F822-1EB0-4F95-A2CE-B7CA6E3FDB24}" type="presParOf" srcId="{EFDF76DC-FCD9-4393-982B-BC9E6E2C4928}" destId="{81A8D53A-045C-48B3-8F34-733007B211D3}" srcOrd="1" destOrd="0" presId="urn:microsoft.com/office/officeart/2005/8/layout/list1"/>
    <dgm:cxn modelId="{EE7051F6-732B-4C1B-BC3C-A8833290E4D1}" type="presParOf" srcId="{9CD7385B-C819-4000-96A3-B26CE6417179}" destId="{1537CA45-9F49-4708-9891-64C4DAACA661}" srcOrd="1" destOrd="0" presId="urn:microsoft.com/office/officeart/2005/8/layout/list1"/>
    <dgm:cxn modelId="{E9AD9F95-BFB3-40E1-AFC3-6867BF2017A6}" type="presParOf" srcId="{9CD7385B-C819-4000-96A3-B26CE6417179}" destId="{64F40EA1-93B0-41A9-AB58-A512C231CA02}" srcOrd="2" destOrd="0" presId="urn:microsoft.com/office/officeart/2005/8/layout/list1"/>
    <dgm:cxn modelId="{44E8EFD7-9702-459B-9F71-6F33C56C4B8B}" type="presParOf" srcId="{9CD7385B-C819-4000-96A3-B26CE6417179}" destId="{3EBB101F-08AB-402B-B78A-27E5B8D17D36}" srcOrd="3" destOrd="0" presId="urn:microsoft.com/office/officeart/2005/8/layout/list1"/>
    <dgm:cxn modelId="{E8478724-32AE-42AA-8879-FBEF857B7A16}" type="presParOf" srcId="{9CD7385B-C819-4000-96A3-B26CE6417179}" destId="{04665652-1E69-46EB-9233-4EC9EAE6D3EB}" srcOrd="4" destOrd="0" presId="urn:microsoft.com/office/officeart/2005/8/layout/list1"/>
    <dgm:cxn modelId="{AF03EBB0-1292-48EF-9323-236A5F256151}" type="presParOf" srcId="{04665652-1E69-46EB-9233-4EC9EAE6D3EB}" destId="{0E4700F7-DB03-465B-9D0F-26E463512BE8}" srcOrd="0" destOrd="0" presId="urn:microsoft.com/office/officeart/2005/8/layout/list1"/>
    <dgm:cxn modelId="{F5F33A67-5EF2-409D-8241-28FA1E3D281B}" type="presParOf" srcId="{04665652-1E69-46EB-9233-4EC9EAE6D3EB}" destId="{113676CA-F308-4C84-A887-F499B3FF5A9B}" srcOrd="1" destOrd="0" presId="urn:microsoft.com/office/officeart/2005/8/layout/list1"/>
    <dgm:cxn modelId="{3F75CE25-BA81-413A-A940-BC88CBEE21A0}" type="presParOf" srcId="{9CD7385B-C819-4000-96A3-B26CE6417179}" destId="{E4C4F2CF-0AEB-4902-AF42-02193A2A0C92}" srcOrd="5" destOrd="0" presId="urn:microsoft.com/office/officeart/2005/8/layout/list1"/>
    <dgm:cxn modelId="{CFAE82EA-7221-40AF-A4C9-DDF0A8D7E327}" type="presParOf" srcId="{9CD7385B-C819-4000-96A3-B26CE6417179}" destId="{283E2ADF-9E12-4337-96DE-E31FAE70CFE0}" srcOrd="6" destOrd="0" presId="urn:microsoft.com/office/officeart/2005/8/layout/list1"/>
    <dgm:cxn modelId="{5D207119-F552-43D8-8123-F43D4911DF5A}" type="presParOf" srcId="{9CD7385B-C819-4000-96A3-B26CE6417179}" destId="{1295F5BD-F977-49D6-96E6-F6E1F534E57D}" srcOrd="7" destOrd="0" presId="urn:microsoft.com/office/officeart/2005/8/layout/list1"/>
    <dgm:cxn modelId="{D7EB3208-9505-448C-A409-036B263C9FD1}" type="presParOf" srcId="{9CD7385B-C819-4000-96A3-B26CE6417179}" destId="{9C726ADF-69A1-42F2-BEEC-C26E1AC6C767}" srcOrd="8" destOrd="0" presId="urn:microsoft.com/office/officeart/2005/8/layout/list1"/>
    <dgm:cxn modelId="{6AC29910-BB2F-4F9B-8ABC-21AEC28D1359}" type="presParOf" srcId="{9C726ADF-69A1-42F2-BEEC-C26E1AC6C767}" destId="{491EF20B-4B96-4975-A899-4C4F423BB968}" srcOrd="0" destOrd="0" presId="urn:microsoft.com/office/officeart/2005/8/layout/list1"/>
    <dgm:cxn modelId="{3FDB9040-3202-4AF5-BF58-482F527A2A23}" type="presParOf" srcId="{9C726ADF-69A1-42F2-BEEC-C26E1AC6C767}" destId="{16705340-0965-4EB0-9C8F-0B8BAEF7B685}" srcOrd="1" destOrd="0" presId="urn:microsoft.com/office/officeart/2005/8/layout/list1"/>
    <dgm:cxn modelId="{0DC077F5-7845-43C4-882D-4BE51DE2A23A}" type="presParOf" srcId="{9CD7385B-C819-4000-96A3-B26CE6417179}" destId="{F51154E8-020F-49DA-9CA7-16BD2698B012}" srcOrd="9" destOrd="0" presId="urn:microsoft.com/office/officeart/2005/8/layout/list1"/>
    <dgm:cxn modelId="{8A83BAB0-8828-455A-90A2-9554B1529A77}" type="presParOf" srcId="{9CD7385B-C819-4000-96A3-B26CE6417179}" destId="{3EE93D49-400E-44AF-8E6B-7B9430869BB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770AC2-7F77-4CBE-AC66-DCB51983D4F8}"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921CAA07-372A-442C-8EEB-4D78DFC065FD}">
      <dgm:prSet phldrT="[Text]" custT="1"/>
      <dgm:spPr/>
      <dgm:t>
        <a:bodyPr/>
        <a:lstStyle/>
        <a:p>
          <a:r>
            <a:rPr lang="en-US" sz="2000" b="1" dirty="0" smtClean="0"/>
            <a:t>Ideal</a:t>
          </a:r>
          <a:endParaRPr lang="en-US" sz="2000" b="1" dirty="0"/>
        </a:p>
      </dgm:t>
    </dgm:pt>
    <dgm:pt modelId="{94D3654C-CA11-4932-88FC-5BFC5FEAF4AF}" type="parTrans" cxnId="{B48A86E8-6D07-4C11-BA71-3955EEE600EE}">
      <dgm:prSet/>
      <dgm:spPr/>
      <dgm:t>
        <a:bodyPr/>
        <a:lstStyle/>
        <a:p>
          <a:endParaRPr lang="en-US" b="1"/>
        </a:p>
      </dgm:t>
    </dgm:pt>
    <dgm:pt modelId="{85866F3E-B42B-47FE-8498-795891432F28}" type="sibTrans" cxnId="{B48A86E8-6D07-4C11-BA71-3955EEE600EE}">
      <dgm:prSet/>
      <dgm:spPr/>
      <dgm:t>
        <a:bodyPr/>
        <a:lstStyle/>
        <a:p>
          <a:endParaRPr lang="en-US" b="1"/>
        </a:p>
      </dgm:t>
    </dgm:pt>
    <dgm:pt modelId="{10FFDDD2-B7F3-4C74-B476-B126B72C0EA0}">
      <dgm:prSet/>
      <dgm:spPr/>
      <dgm:t>
        <a:bodyPr/>
        <a:lstStyle/>
        <a:p>
          <a:r>
            <a:rPr lang="en-US" b="1" smtClean="0"/>
            <a:t>Automation checks periodically (e.g., nightly build) to see if your libraries are out of date</a:t>
          </a:r>
          <a:endParaRPr lang="en-US" b="1" dirty="0" smtClean="0"/>
        </a:p>
      </dgm:t>
    </dgm:pt>
    <dgm:pt modelId="{1954CB19-91C2-41D3-BBEF-29DCE33045E8}" type="parTrans" cxnId="{69F63649-DC4A-4E86-A65F-AF4768F43CA7}">
      <dgm:prSet/>
      <dgm:spPr/>
      <dgm:t>
        <a:bodyPr/>
        <a:lstStyle/>
        <a:p>
          <a:endParaRPr lang="en-US"/>
        </a:p>
      </dgm:t>
    </dgm:pt>
    <dgm:pt modelId="{490F2827-45B1-41E7-B3E0-67C3FD2E20C5}" type="sibTrans" cxnId="{69F63649-DC4A-4E86-A65F-AF4768F43CA7}">
      <dgm:prSet/>
      <dgm:spPr/>
      <dgm:t>
        <a:bodyPr/>
        <a:lstStyle/>
        <a:p>
          <a:endParaRPr lang="en-US"/>
        </a:p>
      </dgm:t>
    </dgm:pt>
    <dgm:pt modelId="{E72AD9F8-D6C0-4749-87B2-C173402247EC}">
      <dgm:prSet/>
      <dgm:spPr/>
      <dgm:t>
        <a:bodyPr/>
        <a:lstStyle/>
        <a:p>
          <a:r>
            <a:rPr lang="en-US" b="1" dirty="0" smtClean="0"/>
            <a:t>Even better, automation also tells you about </a:t>
          </a:r>
          <a:r>
            <a:rPr lang="en-US" b="1" u="sng" dirty="0" smtClean="0"/>
            <a:t>known vulnerabilities</a:t>
          </a:r>
          <a:endParaRPr lang="en-US" b="1" u="sng" dirty="0"/>
        </a:p>
      </dgm:t>
    </dgm:pt>
    <dgm:pt modelId="{74369DA6-F8E9-4228-8F6E-025B4FA7B1F9}" type="parTrans" cxnId="{60AD7B1B-A173-46F6-971A-8DD914D2C96A}">
      <dgm:prSet/>
      <dgm:spPr/>
      <dgm:t>
        <a:bodyPr/>
        <a:lstStyle/>
        <a:p>
          <a:endParaRPr lang="en-US"/>
        </a:p>
      </dgm:t>
    </dgm:pt>
    <dgm:pt modelId="{A16342C7-454C-4C26-92F3-CC30E6F9ACFA}" type="sibTrans" cxnId="{60AD7B1B-A173-46F6-971A-8DD914D2C96A}">
      <dgm:prSet/>
      <dgm:spPr/>
      <dgm:t>
        <a:bodyPr/>
        <a:lstStyle/>
        <a:p>
          <a:endParaRPr lang="en-US"/>
        </a:p>
      </dgm:t>
    </dgm:pt>
    <dgm:pt modelId="{DB2BD879-ACCB-4220-98CB-65CEE05D1F25}">
      <dgm:prSet custT="1"/>
      <dgm:spPr/>
      <dgm:t>
        <a:bodyPr/>
        <a:lstStyle/>
        <a:p>
          <a:r>
            <a:rPr lang="en-US" sz="2000" b="1" smtClean="0"/>
            <a:t>Minimum</a:t>
          </a:r>
          <a:endParaRPr lang="en-US" sz="2000" b="1" dirty="0" smtClean="0"/>
        </a:p>
      </dgm:t>
    </dgm:pt>
    <dgm:pt modelId="{67855706-C708-4495-9BF8-92D3B66E902E}" type="parTrans" cxnId="{33F267F0-0E9A-4981-AE49-18295E2A3B4B}">
      <dgm:prSet/>
      <dgm:spPr/>
      <dgm:t>
        <a:bodyPr/>
        <a:lstStyle/>
        <a:p>
          <a:endParaRPr lang="en-US"/>
        </a:p>
      </dgm:t>
    </dgm:pt>
    <dgm:pt modelId="{AB0CFF39-6BF7-41CA-A1D3-24B3F0A6B036}" type="sibTrans" cxnId="{33F267F0-0E9A-4981-AE49-18295E2A3B4B}">
      <dgm:prSet/>
      <dgm:spPr/>
      <dgm:t>
        <a:bodyPr/>
        <a:lstStyle/>
        <a:p>
          <a:endParaRPr lang="en-US"/>
        </a:p>
      </dgm:t>
    </dgm:pt>
    <dgm:pt modelId="{5AA82C9B-49E6-44B9-8A44-9DF5F54296B3}">
      <dgm:prSet/>
      <dgm:spPr/>
      <dgm:t>
        <a:bodyPr/>
        <a:lstStyle/>
        <a:p>
          <a:r>
            <a:rPr lang="en-US" b="1" smtClean="0"/>
            <a:t>By hand, periodically check to see if your libraries are out of date and upgrade those that are</a:t>
          </a:r>
          <a:endParaRPr lang="en-US" b="1" dirty="0" smtClean="0"/>
        </a:p>
      </dgm:t>
    </dgm:pt>
    <dgm:pt modelId="{2D449571-04DB-4745-993A-15C54C6C75A0}" type="parTrans" cxnId="{01F19EEF-3831-4D20-820E-0CD7C2253B8E}">
      <dgm:prSet/>
      <dgm:spPr/>
      <dgm:t>
        <a:bodyPr/>
        <a:lstStyle/>
        <a:p>
          <a:endParaRPr lang="en-US"/>
        </a:p>
      </dgm:t>
    </dgm:pt>
    <dgm:pt modelId="{0904330D-74AF-490F-A680-EF390A065C1E}" type="sibTrans" cxnId="{01F19EEF-3831-4D20-820E-0CD7C2253B8E}">
      <dgm:prSet/>
      <dgm:spPr/>
      <dgm:t>
        <a:bodyPr/>
        <a:lstStyle/>
        <a:p>
          <a:endParaRPr lang="en-US"/>
        </a:p>
      </dgm:t>
    </dgm:pt>
    <dgm:pt modelId="{07BAEC18-C1F0-4CBC-ACAB-A5C4F0FD83B6}">
      <dgm:prSet/>
      <dgm:spPr/>
      <dgm:t>
        <a:bodyPr/>
        <a:lstStyle/>
        <a:p>
          <a:r>
            <a:rPr lang="en-US" b="1" smtClean="0"/>
            <a:t>If any are out of date, but you really don’t want to upgrade, check to see if there are any known security issues with these out of data libraries</a:t>
          </a:r>
          <a:endParaRPr lang="en-US" b="1" dirty="0" smtClean="0"/>
        </a:p>
      </dgm:t>
    </dgm:pt>
    <dgm:pt modelId="{53C0A144-8F18-4878-A58B-9052A13FCA5D}" type="parTrans" cxnId="{C09C4C0B-45D5-46C7-B1C8-51225CFF1C51}">
      <dgm:prSet/>
      <dgm:spPr/>
      <dgm:t>
        <a:bodyPr/>
        <a:lstStyle/>
        <a:p>
          <a:endParaRPr lang="en-US"/>
        </a:p>
      </dgm:t>
    </dgm:pt>
    <dgm:pt modelId="{71B09564-E94C-44E9-AA2B-EA835D12373A}" type="sibTrans" cxnId="{C09C4C0B-45D5-46C7-B1C8-51225CFF1C51}">
      <dgm:prSet/>
      <dgm:spPr/>
      <dgm:t>
        <a:bodyPr/>
        <a:lstStyle/>
        <a:p>
          <a:endParaRPr lang="en-US"/>
        </a:p>
      </dgm:t>
    </dgm:pt>
    <dgm:pt modelId="{EBAE4884-C6A8-44F8-87C0-E239788A910B}">
      <dgm:prSet/>
      <dgm:spPr/>
      <dgm:t>
        <a:bodyPr/>
        <a:lstStyle/>
        <a:p>
          <a:r>
            <a:rPr lang="en-US" b="1" smtClean="0"/>
            <a:t>If so, upgrade those</a:t>
          </a:r>
          <a:endParaRPr lang="en-US" b="1" dirty="0" smtClean="0"/>
        </a:p>
      </dgm:t>
    </dgm:pt>
    <dgm:pt modelId="{FDA6C7ED-7FE8-45AC-8EA4-B386696D3E91}" type="parTrans" cxnId="{AFE6FBB7-F44F-458A-BAB9-C8BFA1411F69}">
      <dgm:prSet/>
      <dgm:spPr/>
      <dgm:t>
        <a:bodyPr/>
        <a:lstStyle/>
        <a:p>
          <a:endParaRPr lang="en-US"/>
        </a:p>
      </dgm:t>
    </dgm:pt>
    <dgm:pt modelId="{92CF5C11-0C51-4B02-ADFF-176D68B048BE}" type="sibTrans" cxnId="{AFE6FBB7-F44F-458A-BAB9-C8BFA1411F69}">
      <dgm:prSet/>
      <dgm:spPr/>
      <dgm:t>
        <a:bodyPr/>
        <a:lstStyle/>
        <a:p>
          <a:endParaRPr lang="en-US"/>
        </a:p>
      </dgm:t>
    </dgm:pt>
    <dgm:pt modelId="{03A4DD16-FAD4-4552-B24E-8663CD64C03C}">
      <dgm:prSet custT="1"/>
      <dgm:spPr/>
      <dgm:t>
        <a:bodyPr/>
        <a:lstStyle/>
        <a:p>
          <a:r>
            <a:rPr lang="en-US" sz="2000" b="1" dirty="0" smtClean="0"/>
            <a:t>Could also</a:t>
          </a:r>
        </a:p>
      </dgm:t>
    </dgm:pt>
    <dgm:pt modelId="{8EBA16A0-D5E2-4739-AB51-5DBC33B6C035}" type="parTrans" cxnId="{BBAB7CDB-FD95-454A-95BF-31A544302675}">
      <dgm:prSet/>
      <dgm:spPr/>
      <dgm:t>
        <a:bodyPr/>
        <a:lstStyle/>
        <a:p>
          <a:endParaRPr lang="en-US"/>
        </a:p>
      </dgm:t>
    </dgm:pt>
    <dgm:pt modelId="{A96AF0AB-82ED-4792-B352-F1B18AE2DFD5}" type="sibTrans" cxnId="{BBAB7CDB-FD95-454A-95BF-31A544302675}">
      <dgm:prSet/>
      <dgm:spPr/>
      <dgm:t>
        <a:bodyPr/>
        <a:lstStyle/>
        <a:p>
          <a:endParaRPr lang="en-US"/>
        </a:p>
      </dgm:t>
    </dgm:pt>
    <dgm:pt modelId="{D5DD959B-8D1E-4EC6-9E0E-60F6E8A5344B}">
      <dgm:prSet/>
      <dgm:spPr/>
      <dgm:t>
        <a:bodyPr/>
        <a:lstStyle/>
        <a:p>
          <a:r>
            <a:rPr lang="en-US" b="1" smtClean="0"/>
            <a:t>By hand, periodically check to see if any of your libraries have any known vulnerabilities at this time</a:t>
          </a:r>
          <a:endParaRPr lang="en-US" b="1" dirty="0" smtClean="0"/>
        </a:p>
      </dgm:t>
    </dgm:pt>
    <dgm:pt modelId="{2917D149-441A-45B0-9186-88FDEB70EB32}" type="parTrans" cxnId="{3D367E97-6254-4AC8-BE41-8317D54B9F8A}">
      <dgm:prSet/>
      <dgm:spPr/>
      <dgm:t>
        <a:bodyPr/>
        <a:lstStyle/>
        <a:p>
          <a:endParaRPr lang="en-US"/>
        </a:p>
      </dgm:t>
    </dgm:pt>
    <dgm:pt modelId="{A6E3B99B-FCAB-46D0-A210-B8CE640EAC31}" type="sibTrans" cxnId="{3D367E97-6254-4AC8-BE41-8317D54B9F8A}">
      <dgm:prSet/>
      <dgm:spPr/>
      <dgm:t>
        <a:bodyPr/>
        <a:lstStyle/>
        <a:p>
          <a:endParaRPr lang="en-US"/>
        </a:p>
      </dgm:t>
    </dgm:pt>
    <dgm:pt modelId="{1FEACA6F-1AD6-4DD5-B06B-1D85233D203A}">
      <dgm:prSet/>
      <dgm:spPr/>
      <dgm:t>
        <a:bodyPr/>
        <a:lstStyle/>
        <a:p>
          <a:r>
            <a:rPr lang="en-US" b="1" smtClean="0"/>
            <a:t>Check CVE, other vuln repositories</a:t>
          </a:r>
          <a:endParaRPr lang="en-US" b="1" dirty="0" smtClean="0"/>
        </a:p>
      </dgm:t>
    </dgm:pt>
    <dgm:pt modelId="{23523B6F-4A75-4EDC-A807-81C687FDE176}" type="parTrans" cxnId="{3C1F62DC-59C7-41EE-B0C6-5CD66FA37125}">
      <dgm:prSet/>
      <dgm:spPr/>
      <dgm:t>
        <a:bodyPr/>
        <a:lstStyle/>
        <a:p>
          <a:endParaRPr lang="en-US"/>
        </a:p>
      </dgm:t>
    </dgm:pt>
    <dgm:pt modelId="{92022ECE-469A-409E-AA4C-453ACC84389C}" type="sibTrans" cxnId="{3C1F62DC-59C7-41EE-B0C6-5CD66FA37125}">
      <dgm:prSet/>
      <dgm:spPr/>
      <dgm:t>
        <a:bodyPr/>
        <a:lstStyle/>
        <a:p>
          <a:endParaRPr lang="en-US"/>
        </a:p>
      </dgm:t>
    </dgm:pt>
    <dgm:pt modelId="{07F9C654-5E97-432D-8E7D-2DED80FA2AB6}">
      <dgm:prSet/>
      <dgm:spPr/>
      <dgm:t>
        <a:bodyPr/>
        <a:lstStyle/>
        <a:p>
          <a:r>
            <a:rPr lang="en-US" b="1" smtClean="0"/>
            <a:t>If any do, update at least these</a:t>
          </a:r>
          <a:endParaRPr lang="en-US" b="1" dirty="0" smtClean="0"/>
        </a:p>
      </dgm:t>
    </dgm:pt>
    <dgm:pt modelId="{64B9644E-1AC0-4E00-8717-F0A0C274B61A}" type="parTrans" cxnId="{A8FC2E2D-A4BB-48C6-AD2B-E07B008ED4AF}">
      <dgm:prSet/>
      <dgm:spPr/>
      <dgm:t>
        <a:bodyPr/>
        <a:lstStyle/>
        <a:p>
          <a:endParaRPr lang="en-US"/>
        </a:p>
      </dgm:t>
    </dgm:pt>
    <dgm:pt modelId="{528BA3C3-4568-4C6D-A79E-15AB2F282BC6}" type="sibTrans" cxnId="{A8FC2E2D-A4BB-48C6-AD2B-E07B008ED4AF}">
      <dgm:prSet/>
      <dgm:spPr/>
      <dgm:t>
        <a:bodyPr/>
        <a:lstStyle/>
        <a:p>
          <a:endParaRPr lang="en-US"/>
        </a:p>
      </dgm:t>
    </dgm:pt>
    <dgm:pt modelId="{9CD7385B-C819-4000-96A3-B26CE6417179}" type="pres">
      <dgm:prSet presAssocID="{4D770AC2-7F77-4CBE-AC66-DCB51983D4F8}" presName="linear" presStyleCnt="0">
        <dgm:presLayoutVars>
          <dgm:dir/>
          <dgm:animLvl val="lvl"/>
          <dgm:resizeHandles val="exact"/>
        </dgm:presLayoutVars>
      </dgm:prSet>
      <dgm:spPr/>
      <dgm:t>
        <a:bodyPr/>
        <a:lstStyle/>
        <a:p>
          <a:endParaRPr lang="en-US"/>
        </a:p>
      </dgm:t>
    </dgm:pt>
    <dgm:pt modelId="{EFDF76DC-FCD9-4393-982B-BC9E6E2C4928}" type="pres">
      <dgm:prSet presAssocID="{921CAA07-372A-442C-8EEB-4D78DFC065FD}" presName="parentLin" presStyleCnt="0"/>
      <dgm:spPr/>
      <dgm:t>
        <a:bodyPr/>
        <a:lstStyle/>
        <a:p>
          <a:endParaRPr lang="en-GB"/>
        </a:p>
      </dgm:t>
    </dgm:pt>
    <dgm:pt modelId="{7AFB2E35-15E8-4828-8771-2FD506670641}" type="pres">
      <dgm:prSet presAssocID="{921CAA07-372A-442C-8EEB-4D78DFC065FD}" presName="parentLeftMargin" presStyleLbl="node1" presStyleIdx="0" presStyleCnt="3"/>
      <dgm:spPr/>
      <dgm:t>
        <a:bodyPr/>
        <a:lstStyle/>
        <a:p>
          <a:endParaRPr lang="en-US"/>
        </a:p>
      </dgm:t>
    </dgm:pt>
    <dgm:pt modelId="{81A8D53A-045C-48B3-8F34-733007B211D3}" type="pres">
      <dgm:prSet presAssocID="{921CAA07-372A-442C-8EEB-4D78DFC065FD}" presName="parentText" presStyleLbl="node1" presStyleIdx="0" presStyleCnt="3">
        <dgm:presLayoutVars>
          <dgm:chMax val="0"/>
          <dgm:bulletEnabled val="1"/>
        </dgm:presLayoutVars>
      </dgm:prSet>
      <dgm:spPr/>
      <dgm:t>
        <a:bodyPr/>
        <a:lstStyle/>
        <a:p>
          <a:endParaRPr lang="en-US"/>
        </a:p>
      </dgm:t>
    </dgm:pt>
    <dgm:pt modelId="{1537CA45-9F49-4708-9891-64C4DAACA661}" type="pres">
      <dgm:prSet presAssocID="{921CAA07-372A-442C-8EEB-4D78DFC065FD}" presName="negativeSpace" presStyleCnt="0"/>
      <dgm:spPr/>
      <dgm:t>
        <a:bodyPr/>
        <a:lstStyle/>
        <a:p>
          <a:endParaRPr lang="en-GB"/>
        </a:p>
      </dgm:t>
    </dgm:pt>
    <dgm:pt modelId="{64F40EA1-93B0-41A9-AB58-A512C231CA02}" type="pres">
      <dgm:prSet presAssocID="{921CAA07-372A-442C-8EEB-4D78DFC065FD}" presName="childText" presStyleLbl="conFgAcc1" presStyleIdx="0" presStyleCnt="3" custLinFactNeighborY="-2453">
        <dgm:presLayoutVars>
          <dgm:bulletEnabled val="1"/>
        </dgm:presLayoutVars>
      </dgm:prSet>
      <dgm:spPr/>
      <dgm:t>
        <a:bodyPr/>
        <a:lstStyle/>
        <a:p>
          <a:endParaRPr lang="en-US"/>
        </a:p>
      </dgm:t>
    </dgm:pt>
    <dgm:pt modelId="{3EBB101F-08AB-402B-B78A-27E5B8D17D36}" type="pres">
      <dgm:prSet presAssocID="{85866F3E-B42B-47FE-8498-795891432F28}" presName="spaceBetweenRectangles" presStyleCnt="0"/>
      <dgm:spPr/>
      <dgm:t>
        <a:bodyPr/>
        <a:lstStyle/>
        <a:p>
          <a:endParaRPr lang="en-GB"/>
        </a:p>
      </dgm:t>
    </dgm:pt>
    <dgm:pt modelId="{0FC4F7F4-D9DB-4701-9E5F-2DEE2051F4B6}" type="pres">
      <dgm:prSet presAssocID="{DB2BD879-ACCB-4220-98CB-65CEE05D1F25}" presName="parentLin" presStyleCnt="0"/>
      <dgm:spPr/>
    </dgm:pt>
    <dgm:pt modelId="{AE6065C6-123C-4C79-A645-8DFFD8C08E1A}" type="pres">
      <dgm:prSet presAssocID="{DB2BD879-ACCB-4220-98CB-65CEE05D1F25}" presName="parentLeftMargin" presStyleLbl="node1" presStyleIdx="0" presStyleCnt="3"/>
      <dgm:spPr/>
      <dgm:t>
        <a:bodyPr/>
        <a:lstStyle/>
        <a:p>
          <a:endParaRPr lang="en-US"/>
        </a:p>
      </dgm:t>
    </dgm:pt>
    <dgm:pt modelId="{F5FE93B4-108C-4801-9751-FD3BCE1C8BD3}" type="pres">
      <dgm:prSet presAssocID="{DB2BD879-ACCB-4220-98CB-65CEE05D1F25}" presName="parentText" presStyleLbl="node1" presStyleIdx="1" presStyleCnt="3">
        <dgm:presLayoutVars>
          <dgm:chMax val="0"/>
          <dgm:bulletEnabled val="1"/>
        </dgm:presLayoutVars>
      </dgm:prSet>
      <dgm:spPr/>
      <dgm:t>
        <a:bodyPr/>
        <a:lstStyle/>
        <a:p>
          <a:endParaRPr lang="en-US"/>
        </a:p>
      </dgm:t>
    </dgm:pt>
    <dgm:pt modelId="{8A751FD5-1503-4892-A1E6-D96FF900B69D}" type="pres">
      <dgm:prSet presAssocID="{DB2BD879-ACCB-4220-98CB-65CEE05D1F25}" presName="negativeSpace" presStyleCnt="0"/>
      <dgm:spPr/>
    </dgm:pt>
    <dgm:pt modelId="{AD456D58-9675-4BEA-BBBB-8630EE44AB0F}" type="pres">
      <dgm:prSet presAssocID="{DB2BD879-ACCB-4220-98CB-65CEE05D1F25}" presName="childText" presStyleLbl="conFgAcc1" presStyleIdx="1" presStyleCnt="3">
        <dgm:presLayoutVars>
          <dgm:bulletEnabled val="1"/>
        </dgm:presLayoutVars>
      </dgm:prSet>
      <dgm:spPr/>
      <dgm:t>
        <a:bodyPr/>
        <a:lstStyle/>
        <a:p>
          <a:endParaRPr lang="en-US"/>
        </a:p>
      </dgm:t>
    </dgm:pt>
    <dgm:pt modelId="{339520D3-112F-4F61-94FA-2DD8EB946171}" type="pres">
      <dgm:prSet presAssocID="{AB0CFF39-6BF7-41CA-A1D3-24B3F0A6B036}" presName="spaceBetweenRectangles" presStyleCnt="0"/>
      <dgm:spPr/>
    </dgm:pt>
    <dgm:pt modelId="{C10CCFEE-BE15-427D-A871-10BF71241F37}" type="pres">
      <dgm:prSet presAssocID="{03A4DD16-FAD4-4552-B24E-8663CD64C03C}" presName="parentLin" presStyleCnt="0"/>
      <dgm:spPr/>
    </dgm:pt>
    <dgm:pt modelId="{C93C6281-2A57-404A-8544-B8B23C9F03EE}" type="pres">
      <dgm:prSet presAssocID="{03A4DD16-FAD4-4552-B24E-8663CD64C03C}" presName="parentLeftMargin" presStyleLbl="node1" presStyleIdx="1" presStyleCnt="3"/>
      <dgm:spPr/>
      <dgm:t>
        <a:bodyPr/>
        <a:lstStyle/>
        <a:p>
          <a:endParaRPr lang="en-US"/>
        </a:p>
      </dgm:t>
    </dgm:pt>
    <dgm:pt modelId="{A2947B4D-DB68-4AA7-9DBD-5CCF4E52A136}" type="pres">
      <dgm:prSet presAssocID="{03A4DD16-FAD4-4552-B24E-8663CD64C03C}" presName="parentText" presStyleLbl="node1" presStyleIdx="2" presStyleCnt="3">
        <dgm:presLayoutVars>
          <dgm:chMax val="0"/>
          <dgm:bulletEnabled val="1"/>
        </dgm:presLayoutVars>
      </dgm:prSet>
      <dgm:spPr/>
      <dgm:t>
        <a:bodyPr/>
        <a:lstStyle/>
        <a:p>
          <a:endParaRPr lang="en-US"/>
        </a:p>
      </dgm:t>
    </dgm:pt>
    <dgm:pt modelId="{09C1D383-6F52-4041-930F-9DD335B3E11D}" type="pres">
      <dgm:prSet presAssocID="{03A4DD16-FAD4-4552-B24E-8663CD64C03C}" presName="negativeSpace" presStyleCnt="0"/>
      <dgm:spPr/>
    </dgm:pt>
    <dgm:pt modelId="{0B4B241D-3FD6-4EEE-BDDA-413913EE0C6D}" type="pres">
      <dgm:prSet presAssocID="{03A4DD16-FAD4-4552-B24E-8663CD64C03C}" presName="childText" presStyleLbl="conFgAcc1" presStyleIdx="2" presStyleCnt="3">
        <dgm:presLayoutVars>
          <dgm:bulletEnabled val="1"/>
        </dgm:presLayoutVars>
      </dgm:prSet>
      <dgm:spPr/>
      <dgm:t>
        <a:bodyPr/>
        <a:lstStyle/>
        <a:p>
          <a:endParaRPr lang="en-US"/>
        </a:p>
      </dgm:t>
    </dgm:pt>
  </dgm:ptLst>
  <dgm:cxnLst>
    <dgm:cxn modelId="{D9B96A88-1839-4D6D-A104-A5ADB2F5108D}" type="presOf" srcId="{DB2BD879-ACCB-4220-98CB-65CEE05D1F25}" destId="{F5FE93B4-108C-4801-9751-FD3BCE1C8BD3}" srcOrd="1" destOrd="0" presId="urn:microsoft.com/office/officeart/2005/8/layout/list1"/>
    <dgm:cxn modelId="{A8FC2E2D-A4BB-48C6-AD2B-E07B008ED4AF}" srcId="{D5DD959B-8D1E-4EC6-9E0E-60F6E8A5344B}" destId="{07F9C654-5E97-432D-8E7D-2DED80FA2AB6}" srcOrd="1" destOrd="0" parTransId="{64B9644E-1AC0-4E00-8717-F0A0C274B61A}" sibTransId="{528BA3C3-4568-4C6D-A79E-15AB2F282BC6}"/>
    <dgm:cxn modelId="{60AD7B1B-A173-46F6-971A-8DD914D2C96A}" srcId="{921CAA07-372A-442C-8EEB-4D78DFC065FD}" destId="{E72AD9F8-D6C0-4749-87B2-C173402247EC}" srcOrd="1" destOrd="0" parTransId="{74369DA6-F8E9-4228-8F6E-025B4FA7B1F9}" sibTransId="{A16342C7-454C-4C26-92F3-CC30E6F9ACFA}"/>
    <dgm:cxn modelId="{FF49A3BE-ED6B-47AD-A8BC-F8E2683B50E4}" type="presOf" srcId="{1FEACA6F-1AD6-4DD5-B06B-1D85233D203A}" destId="{0B4B241D-3FD6-4EEE-BDDA-413913EE0C6D}" srcOrd="0" destOrd="1" presId="urn:microsoft.com/office/officeart/2005/8/layout/list1"/>
    <dgm:cxn modelId="{3C1F62DC-59C7-41EE-B0C6-5CD66FA37125}" srcId="{D5DD959B-8D1E-4EC6-9E0E-60F6E8A5344B}" destId="{1FEACA6F-1AD6-4DD5-B06B-1D85233D203A}" srcOrd="0" destOrd="0" parTransId="{23523B6F-4A75-4EDC-A807-81C687FDE176}" sibTransId="{92022ECE-469A-409E-AA4C-453ACC84389C}"/>
    <dgm:cxn modelId="{265E7706-F41A-49E5-918E-E0AADA27CD78}" type="presOf" srcId="{D5DD959B-8D1E-4EC6-9E0E-60F6E8A5344B}" destId="{0B4B241D-3FD6-4EEE-BDDA-413913EE0C6D}" srcOrd="0" destOrd="0" presId="urn:microsoft.com/office/officeart/2005/8/layout/list1"/>
    <dgm:cxn modelId="{43918799-3454-4E03-B5B3-9D6F3415B07D}" type="presOf" srcId="{4D770AC2-7F77-4CBE-AC66-DCB51983D4F8}" destId="{9CD7385B-C819-4000-96A3-B26CE6417179}" srcOrd="0" destOrd="0" presId="urn:microsoft.com/office/officeart/2005/8/layout/list1"/>
    <dgm:cxn modelId="{3D367E97-6254-4AC8-BE41-8317D54B9F8A}" srcId="{03A4DD16-FAD4-4552-B24E-8663CD64C03C}" destId="{D5DD959B-8D1E-4EC6-9E0E-60F6E8A5344B}" srcOrd="0" destOrd="0" parTransId="{2917D149-441A-45B0-9186-88FDEB70EB32}" sibTransId="{A6E3B99B-FCAB-46D0-A210-B8CE640EAC31}"/>
    <dgm:cxn modelId="{C48794B3-0AF3-44A2-9976-88A815567FD0}" type="presOf" srcId="{921CAA07-372A-442C-8EEB-4D78DFC065FD}" destId="{81A8D53A-045C-48B3-8F34-733007B211D3}" srcOrd="1" destOrd="0" presId="urn:microsoft.com/office/officeart/2005/8/layout/list1"/>
    <dgm:cxn modelId="{AFE6FBB7-F44F-458A-BAB9-C8BFA1411F69}" srcId="{07BAEC18-C1F0-4CBC-ACAB-A5C4F0FD83B6}" destId="{EBAE4884-C6A8-44F8-87C0-E239788A910B}" srcOrd="0" destOrd="0" parTransId="{FDA6C7ED-7FE8-45AC-8EA4-B386696D3E91}" sibTransId="{92CF5C11-0C51-4B02-ADFF-176D68B048BE}"/>
    <dgm:cxn modelId="{01F19EEF-3831-4D20-820E-0CD7C2253B8E}" srcId="{DB2BD879-ACCB-4220-98CB-65CEE05D1F25}" destId="{5AA82C9B-49E6-44B9-8A44-9DF5F54296B3}" srcOrd="0" destOrd="0" parTransId="{2D449571-04DB-4745-993A-15C54C6C75A0}" sibTransId="{0904330D-74AF-490F-A680-EF390A065C1E}"/>
    <dgm:cxn modelId="{BBAB7CDB-FD95-454A-95BF-31A544302675}" srcId="{4D770AC2-7F77-4CBE-AC66-DCB51983D4F8}" destId="{03A4DD16-FAD4-4552-B24E-8663CD64C03C}" srcOrd="2" destOrd="0" parTransId="{8EBA16A0-D5E2-4739-AB51-5DBC33B6C035}" sibTransId="{A96AF0AB-82ED-4792-B352-F1B18AE2DFD5}"/>
    <dgm:cxn modelId="{B48A86E8-6D07-4C11-BA71-3955EEE600EE}" srcId="{4D770AC2-7F77-4CBE-AC66-DCB51983D4F8}" destId="{921CAA07-372A-442C-8EEB-4D78DFC065FD}" srcOrd="0" destOrd="0" parTransId="{94D3654C-CA11-4932-88FC-5BFC5FEAF4AF}" sibTransId="{85866F3E-B42B-47FE-8498-795891432F28}"/>
    <dgm:cxn modelId="{C09C4C0B-45D5-46C7-B1C8-51225CFF1C51}" srcId="{DB2BD879-ACCB-4220-98CB-65CEE05D1F25}" destId="{07BAEC18-C1F0-4CBC-ACAB-A5C4F0FD83B6}" srcOrd="1" destOrd="0" parTransId="{53C0A144-8F18-4878-A58B-9052A13FCA5D}" sibTransId="{71B09564-E94C-44E9-AA2B-EA835D12373A}"/>
    <dgm:cxn modelId="{69F63649-DC4A-4E86-A65F-AF4768F43CA7}" srcId="{921CAA07-372A-442C-8EEB-4D78DFC065FD}" destId="{10FFDDD2-B7F3-4C74-B476-B126B72C0EA0}" srcOrd="0" destOrd="0" parTransId="{1954CB19-91C2-41D3-BBEF-29DCE33045E8}" sibTransId="{490F2827-45B1-41E7-B3E0-67C3FD2E20C5}"/>
    <dgm:cxn modelId="{7C81DC26-ECAE-4DBA-A6C8-66DAE102B279}" type="presOf" srcId="{07F9C654-5E97-432D-8E7D-2DED80FA2AB6}" destId="{0B4B241D-3FD6-4EEE-BDDA-413913EE0C6D}" srcOrd="0" destOrd="2" presId="urn:microsoft.com/office/officeart/2005/8/layout/list1"/>
    <dgm:cxn modelId="{BAE62670-A482-45D0-8A9E-97886CEB534E}" type="presOf" srcId="{10FFDDD2-B7F3-4C74-B476-B126B72C0EA0}" destId="{64F40EA1-93B0-41A9-AB58-A512C231CA02}" srcOrd="0" destOrd="0" presId="urn:microsoft.com/office/officeart/2005/8/layout/list1"/>
    <dgm:cxn modelId="{4B380FB0-5DCE-4682-BD7E-F7B1D979DA35}" type="presOf" srcId="{E72AD9F8-D6C0-4749-87B2-C173402247EC}" destId="{64F40EA1-93B0-41A9-AB58-A512C231CA02}" srcOrd="0" destOrd="1" presId="urn:microsoft.com/office/officeart/2005/8/layout/list1"/>
    <dgm:cxn modelId="{845F690B-7C06-4683-AB6A-3F344CE8E9CC}" type="presOf" srcId="{03A4DD16-FAD4-4552-B24E-8663CD64C03C}" destId="{C93C6281-2A57-404A-8544-B8B23C9F03EE}" srcOrd="0" destOrd="0" presId="urn:microsoft.com/office/officeart/2005/8/layout/list1"/>
    <dgm:cxn modelId="{24B9C3B5-FF9E-452A-BED0-04C82FD680E1}" type="presOf" srcId="{921CAA07-372A-442C-8EEB-4D78DFC065FD}" destId="{7AFB2E35-15E8-4828-8771-2FD506670641}" srcOrd="0" destOrd="0" presId="urn:microsoft.com/office/officeart/2005/8/layout/list1"/>
    <dgm:cxn modelId="{F68D58BF-FCC0-4FFE-80EE-F9340678878B}" type="presOf" srcId="{EBAE4884-C6A8-44F8-87C0-E239788A910B}" destId="{AD456D58-9675-4BEA-BBBB-8630EE44AB0F}" srcOrd="0" destOrd="2" presId="urn:microsoft.com/office/officeart/2005/8/layout/list1"/>
    <dgm:cxn modelId="{944CA9DB-AD3A-48E5-B5B0-16BF5E3D5228}" type="presOf" srcId="{07BAEC18-C1F0-4CBC-ACAB-A5C4F0FD83B6}" destId="{AD456D58-9675-4BEA-BBBB-8630EE44AB0F}" srcOrd="0" destOrd="1" presId="urn:microsoft.com/office/officeart/2005/8/layout/list1"/>
    <dgm:cxn modelId="{E2BC963A-482F-476D-98D6-FA2F72538305}" type="presOf" srcId="{03A4DD16-FAD4-4552-B24E-8663CD64C03C}" destId="{A2947B4D-DB68-4AA7-9DBD-5CCF4E52A136}" srcOrd="1" destOrd="0" presId="urn:microsoft.com/office/officeart/2005/8/layout/list1"/>
    <dgm:cxn modelId="{33F267F0-0E9A-4981-AE49-18295E2A3B4B}" srcId="{4D770AC2-7F77-4CBE-AC66-DCB51983D4F8}" destId="{DB2BD879-ACCB-4220-98CB-65CEE05D1F25}" srcOrd="1" destOrd="0" parTransId="{67855706-C708-4495-9BF8-92D3B66E902E}" sibTransId="{AB0CFF39-6BF7-41CA-A1D3-24B3F0A6B036}"/>
    <dgm:cxn modelId="{74DEEDCE-1BC9-4C1C-AC47-68A2E6D4B4EF}" type="presOf" srcId="{DB2BD879-ACCB-4220-98CB-65CEE05D1F25}" destId="{AE6065C6-123C-4C79-A645-8DFFD8C08E1A}" srcOrd="0" destOrd="0" presId="urn:microsoft.com/office/officeart/2005/8/layout/list1"/>
    <dgm:cxn modelId="{6A721A0C-2C75-4A92-8A14-03B78B523386}" type="presOf" srcId="{5AA82C9B-49E6-44B9-8A44-9DF5F54296B3}" destId="{AD456D58-9675-4BEA-BBBB-8630EE44AB0F}" srcOrd="0" destOrd="0" presId="urn:microsoft.com/office/officeart/2005/8/layout/list1"/>
    <dgm:cxn modelId="{66CD30BE-BDAD-480D-B9E9-271C716803FE}" type="presParOf" srcId="{9CD7385B-C819-4000-96A3-B26CE6417179}" destId="{EFDF76DC-FCD9-4393-982B-BC9E6E2C4928}" srcOrd="0" destOrd="0" presId="urn:microsoft.com/office/officeart/2005/8/layout/list1"/>
    <dgm:cxn modelId="{2BFA2640-7DC1-4F0C-9FCE-08DE0154431B}" type="presParOf" srcId="{EFDF76DC-FCD9-4393-982B-BC9E6E2C4928}" destId="{7AFB2E35-15E8-4828-8771-2FD506670641}" srcOrd="0" destOrd="0" presId="urn:microsoft.com/office/officeart/2005/8/layout/list1"/>
    <dgm:cxn modelId="{1BD513E7-2F73-473F-9571-8F9B98C3079E}" type="presParOf" srcId="{EFDF76DC-FCD9-4393-982B-BC9E6E2C4928}" destId="{81A8D53A-045C-48B3-8F34-733007B211D3}" srcOrd="1" destOrd="0" presId="urn:microsoft.com/office/officeart/2005/8/layout/list1"/>
    <dgm:cxn modelId="{8980E6D5-A161-440C-8344-E0ECC93798E2}" type="presParOf" srcId="{9CD7385B-C819-4000-96A3-B26CE6417179}" destId="{1537CA45-9F49-4708-9891-64C4DAACA661}" srcOrd="1" destOrd="0" presId="urn:microsoft.com/office/officeart/2005/8/layout/list1"/>
    <dgm:cxn modelId="{860AC753-3BD9-475B-A013-EF08523BF842}" type="presParOf" srcId="{9CD7385B-C819-4000-96A3-B26CE6417179}" destId="{64F40EA1-93B0-41A9-AB58-A512C231CA02}" srcOrd="2" destOrd="0" presId="urn:microsoft.com/office/officeart/2005/8/layout/list1"/>
    <dgm:cxn modelId="{01F18B17-FA42-4371-A770-F22E26C08019}" type="presParOf" srcId="{9CD7385B-C819-4000-96A3-B26CE6417179}" destId="{3EBB101F-08AB-402B-B78A-27E5B8D17D36}" srcOrd="3" destOrd="0" presId="urn:microsoft.com/office/officeart/2005/8/layout/list1"/>
    <dgm:cxn modelId="{485F1138-2AEE-42CB-8E1F-85B273D0D37C}" type="presParOf" srcId="{9CD7385B-C819-4000-96A3-B26CE6417179}" destId="{0FC4F7F4-D9DB-4701-9E5F-2DEE2051F4B6}" srcOrd="4" destOrd="0" presId="urn:microsoft.com/office/officeart/2005/8/layout/list1"/>
    <dgm:cxn modelId="{CC80A213-92C2-484B-BE2A-2E5FD03E284A}" type="presParOf" srcId="{0FC4F7F4-D9DB-4701-9E5F-2DEE2051F4B6}" destId="{AE6065C6-123C-4C79-A645-8DFFD8C08E1A}" srcOrd="0" destOrd="0" presId="urn:microsoft.com/office/officeart/2005/8/layout/list1"/>
    <dgm:cxn modelId="{3788DC5C-6B51-4298-8CFD-ACBC6AA86D97}" type="presParOf" srcId="{0FC4F7F4-D9DB-4701-9E5F-2DEE2051F4B6}" destId="{F5FE93B4-108C-4801-9751-FD3BCE1C8BD3}" srcOrd="1" destOrd="0" presId="urn:microsoft.com/office/officeart/2005/8/layout/list1"/>
    <dgm:cxn modelId="{E2093D58-AD10-451D-B909-322A818549EE}" type="presParOf" srcId="{9CD7385B-C819-4000-96A3-B26CE6417179}" destId="{8A751FD5-1503-4892-A1E6-D96FF900B69D}" srcOrd="5" destOrd="0" presId="urn:microsoft.com/office/officeart/2005/8/layout/list1"/>
    <dgm:cxn modelId="{6E8C7A7F-5197-44F4-BD06-A347E44D834D}" type="presParOf" srcId="{9CD7385B-C819-4000-96A3-B26CE6417179}" destId="{AD456D58-9675-4BEA-BBBB-8630EE44AB0F}" srcOrd="6" destOrd="0" presId="urn:microsoft.com/office/officeart/2005/8/layout/list1"/>
    <dgm:cxn modelId="{0E66891A-3246-4BB3-A2C3-95508495D9E3}" type="presParOf" srcId="{9CD7385B-C819-4000-96A3-B26CE6417179}" destId="{339520D3-112F-4F61-94FA-2DD8EB946171}" srcOrd="7" destOrd="0" presId="urn:microsoft.com/office/officeart/2005/8/layout/list1"/>
    <dgm:cxn modelId="{29BB0DD7-6A86-411E-AF1A-2D689C14E605}" type="presParOf" srcId="{9CD7385B-C819-4000-96A3-B26CE6417179}" destId="{C10CCFEE-BE15-427D-A871-10BF71241F37}" srcOrd="8" destOrd="0" presId="urn:microsoft.com/office/officeart/2005/8/layout/list1"/>
    <dgm:cxn modelId="{826261B4-AC2C-4B0E-8C9D-056687658401}" type="presParOf" srcId="{C10CCFEE-BE15-427D-A871-10BF71241F37}" destId="{C93C6281-2A57-404A-8544-B8B23C9F03EE}" srcOrd="0" destOrd="0" presId="urn:microsoft.com/office/officeart/2005/8/layout/list1"/>
    <dgm:cxn modelId="{11EE830A-D9B6-4391-81E2-BAB6D54C58F5}" type="presParOf" srcId="{C10CCFEE-BE15-427D-A871-10BF71241F37}" destId="{A2947B4D-DB68-4AA7-9DBD-5CCF4E52A136}" srcOrd="1" destOrd="0" presId="urn:microsoft.com/office/officeart/2005/8/layout/list1"/>
    <dgm:cxn modelId="{75D27717-2FE8-4B1B-A06E-84A5B170DA4C}" type="presParOf" srcId="{9CD7385B-C819-4000-96A3-B26CE6417179}" destId="{09C1D383-6F52-4041-930F-9DD335B3E11D}" srcOrd="9" destOrd="0" presId="urn:microsoft.com/office/officeart/2005/8/layout/list1"/>
    <dgm:cxn modelId="{3D519750-4CA3-424A-95D6-38821C432A90}" type="presParOf" srcId="{9CD7385B-C819-4000-96A3-B26CE6417179}" destId="{0B4B241D-3FD6-4EEE-BDDA-413913EE0C6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B4E6F92-2B2A-4B8F-8FAD-0352D52DAF82}"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B8D14541-75F2-4D07-8AFC-24F454D493AE}">
      <dgm:prSet phldrT="[Text]" custT="1"/>
      <dgm:spPr/>
      <dgm:t>
        <a:bodyPr/>
        <a:lstStyle/>
        <a:p>
          <a:r>
            <a:rPr lang="en-US" sz="2400" b="1" dirty="0" smtClean="0"/>
            <a:t>Storing and Transmitting Sensitive Data Insecurely</a:t>
          </a:r>
          <a:endParaRPr lang="en-US" sz="2400" b="1" dirty="0"/>
        </a:p>
      </dgm:t>
    </dgm:pt>
    <dgm:pt modelId="{64D5E0B8-DC34-4404-99E4-BEEAE1E95273}" type="parTrans" cxnId="{A85E93E9-757D-448D-9DE7-E4E5045153E5}">
      <dgm:prSet/>
      <dgm:spPr/>
      <dgm:t>
        <a:bodyPr/>
        <a:lstStyle/>
        <a:p>
          <a:endParaRPr lang="en-US" b="1"/>
        </a:p>
      </dgm:t>
    </dgm:pt>
    <dgm:pt modelId="{B26D7020-D5E7-48CE-839F-ADF41DCFA5BD}" type="sibTrans" cxnId="{A85E93E9-757D-448D-9DE7-E4E5045153E5}">
      <dgm:prSet/>
      <dgm:spPr/>
      <dgm:t>
        <a:bodyPr/>
        <a:lstStyle/>
        <a:p>
          <a:endParaRPr lang="en-US" b="1"/>
        </a:p>
      </dgm:t>
    </dgm:pt>
    <dgm:pt modelId="{D50E6B80-8F44-405B-A939-928C95B723D6}">
      <dgm:prSet/>
      <dgm:spPr/>
      <dgm:t>
        <a:bodyPr/>
        <a:lstStyle/>
        <a:p>
          <a:r>
            <a:rPr lang="en-US" sz="1800" b="1" dirty="0" smtClean="0"/>
            <a:t>Failure to identify all sensitive data</a:t>
          </a:r>
        </a:p>
      </dgm:t>
    </dgm:pt>
    <dgm:pt modelId="{3B807EA4-9B29-4BF0-B4F0-301BBE70CB4C}" type="parTrans" cxnId="{19B42ABF-9B87-4B3F-8F28-95FB133A6155}">
      <dgm:prSet/>
      <dgm:spPr/>
      <dgm:t>
        <a:bodyPr/>
        <a:lstStyle/>
        <a:p>
          <a:endParaRPr lang="en-US" b="1"/>
        </a:p>
      </dgm:t>
    </dgm:pt>
    <dgm:pt modelId="{DA4103ED-C382-4507-B501-6A6782D509B0}" type="sibTrans" cxnId="{19B42ABF-9B87-4B3F-8F28-95FB133A6155}">
      <dgm:prSet/>
      <dgm:spPr/>
      <dgm:t>
        <a:bodyPr/>
        <a:lstStyle/>
        <a:p>
          <a:endParaRPr lang="en-US" b="1"/>
        </a:p>
      </dgm:t>
    </dgm:pt>
    <dgm:pt modelId="{35B2B8E1-D849-4BDF-8C31-B328D700610B}">
      <dgm:prSet/>
      <dgm:spPr/>
      <dgm:t>
        <a:bodyPr/>
        <a:lstStyle/>
        <a:p>
          <a:r>
            <a:rPr lang="en-US" sz="1800" b="1" dirty="0" smtClean="0"/>
            <a:t>Failure to identify all the places that this sensitive data gets stored</a:t>
          </a:r>
        </a:p>
      </dgm:t>
    </dgm:pt>
    <dgm:pt modelId="{75F71D5B-14B5-477B-AB27-97AF0B038C88}" type="parTrans" cxnId="{4596C9E3-8B96-45B6-97DB-F7448B5FC12B}">
      <dgm:prSet/>
      <dgm:spPr/>
      <dgm:t>
        <a:bodyPr/>
        <a:lstStyle/>
        <a:p>
          <a:endParaRPr lang="en-US" b="1"/>
        </a:p>
      </dgm:t>
    </dgm:pt>
    <dgm:pt modelId="{C93AC399-A132-490F-9A76-0251F59AF6BF}" type="sibTrans" cxnId="{4596C9E3-8B96-45B6-97DB-F7448B5FC12B}">
      <dgm:prSet/>
      <dgm:spPr/>
      <dgm:t>
        <a:bodyPr/>
        <a:lstStyle/>
        <a:p>
          <a:endParaRPr lang="en-US" b="1"/>
        </a:p>
      </dgm:t>
    </dgm:pt>
    <dgm:pt modelId="{991E1756-78EA-4775-AD7E-F0F4B94AA18A}">
      <dgm:prSet custT="1"/>
      <dgm:spPr/>
      <dgm:t>
        <a:bodyPr/>
        <a:lstStyle/>
        <a:p>
          <a:r>
            <a:rPr lang="en-US" sz="1600" b="1" dirty="0" smtClean="0"/>
            <a:t>Databases, files, directories, log files, backups, etc.</a:t>
          </a:r>
        </a:p>
      </dgm:t>
    </dgm:pt>
    <dgm:pt modelId="{7B6CAFA2-C5AB-47B7-8C9C-D75306668D72}" type="parTrans" cxnId="{9D8EA6C9-9EDA-40BA-9C92-BE436717950A}">
      <dgm:prSet/>
      <dgm:spPr/>
      <dgm:t>
        <a:bodyPr/>
        <a:lstStyle/>
        <a:p>
          <a:endParaRPr lang="en-US" b="1"/>
        </a:p>
      </dgm:t>
    </dgm:pt>
    <dgm:pt modelId="{46B39D4E-647C-4C9B-A6F1-BEB9F048FE98}" type="sibTrans" cxnId="{9D8EA6C9-9EDA-40BA-9C92-BE436717950A}">
      <dgm:prSet/>
      <dgm:spPr/>
      <dgm:t>
        <a:bodyPr/>
        <a:lstStyle/>
        <a:p>
          <a:endParaRPr lang="en-US" b="1"/>
        </a:p>
      </dgm:t>
    </dgm:pt>
    <dgm:pt modelId="{BB292E58-F149-430D-8FE8-B71FFEBF5E34}">
      <dgm:prSet/>
      <dgm:spPr/>
      <dgm:t>
        <a:bodyPr/>
        <a:lstStyle/>
        <a:p>
          <a:r>
            <a:rPr lang="en-US" sz="1800" b="1" dirty="0" smtClean="0"/>
            <a:t>Failure to properly protect this data in every location</a:t>
          </a:r>
        </a:p>
      </dgm:t>
    </dgm:pt>
    <dgm:pt modelId="{C8C6ECBC-8D62-4572-984B-F2BFF61551AE}" type="parTrans" cxnId="{FCD89509-A8DB-4ECC-AFF4-9B5641F211D3}">
      <dgm:prSet/>
      <dgm:spPr/>
      <dgm:t>
        <a:bodyPr/>
        <a:lstStyle/>
        <a:p>
          <a:endParaRPr lang="en-US" b="1"/>
        </a:p>
      </dgm:t>
    </dgm:pt>
    <dgm:pt modelId="{45D887B3-F91D-4E29-A413-C940E0B438AE}" type="sibTrans" cxnId="{FCD89509-A8DB-4ECC-AFF4-9B5641F211D3}">
      <dgm:prSet/>
      <dgm:spPr/>
      <dgm:t>
        <a:bodyPr/>
        <a:lstStyle/>
        <a:p>
          <a:endParaRPr lang="en-US" b="1"/>
        </a:p>
      </dgm:t>
    </dgm:pt>
    <dgm:pt modelId="{8FB53F29-9DC8-415D-B566-8E6BBD32D93D}">
      <dgm:prSet custT="1"/>
      <dgm:spPr/>
      <dgm:t>
        <a:bodyPr/>
        <a:lstStyle/>
        <a:p>
          <a:r>
            <a:rPr lang="en-GB" sz="1800" b="1" dirty="0" smtClean="0"/>
            <a:t>Failure to identify all the places that this sensitive data is sent</a:t>
          </a:r>
          <a:endParaRPr lang="en-US" sz="1800" b="1" dirty="0" smtClean="0"/>
        </a:p>
      </dgm:t>
    </dgm:pt>
    <dgm:pt modelId="{7CF14C3E-54D6-4117-8143-C1F83C9C5F58}" type="parTrans" cxnId="{64511DED-B378-414B-AA66-D7670F3D1A31}">
      <dgm:prSet/>
      <dgm:spPr/>
      <dgm:t>
        <a:bodyPr/>
        <a:lstStyle/>
        <a:p>
          <a:endParaRPr lang="en-GB" b="1"/>
        </a:p>
      </dgm:t>
    </dgm:pt>
    <dgm:pt modelId="{E30298EF-66A7-4684-A793-CBED26BF74BD}" type="sibTrans" cxnId="{64511DED-B378-414B-AA66-D7670F3D1A31}">
      <dgm:prSet/>
      <dgm:spPr/>
      <dgm:t>
        <a:bodyPr/>
        <a:lstStyle/>
        <a:p>
          <a:endParaRPr lang="en-GB" b="1"/>
        </a:p>
      </dgm:t>
    </dgm:pt>
    <dgm:pt modelId="{90ADC09B-E789-44E5-89D7-C5A9F17AFE82}">
      <dgm:prSet custT="1"/>
      <dgm:spPr/>
      <dgm:t>
        <a:bodyPr/>
        <a:lstStyle/>
        <a:p>
          <a:r>
            <a:rPr lang="en-GB" sz="1600" b="1" dirty="0" smtClean="0"/>
            <a:t>On the web, to backend databases, to business partners, internal communications</a:t>
          </a:r>
        </a:p>
      </dgm:t>
    </dgm:pt>
    <dgm:pt modelId="{C885FEF8-9B89-4AAE-90F9-931686A76B66}" type="parTrans" cxnId="{FC42766C-42D8-45F4-A173-8AB030C7753A}">
      <dgm:prSet/>
      <dgm:spPr/>
      <dgm:t>
        <a:bodyPr/>
        <a:lstStyle/>
        <a:p>
          <a:endParaRPr lang="en-GB" b="1"/>
        </a:p>
      </dgm:t>
    </dgm:pt>
    <dgm:pt modelId="{99FF6EAB-3DD1-4313-BF83-E4380290656A}" type="sibTrans" cxnId="{FC42766C-42D8-45F4-A173-8AB030C7753A}">
      <dgm:prSet/>
      <dgm:spPr/>
      <dgm:t>
        <a:bodyPr/>
        <a:lstStyle/>
        <a:p>
          <a:endParaRPr lang="en-GB" b="1"/>
        </a:p>
      </dgm:t>
    </dgm:pt>
    <dgm:pt modelId="{A09AD576-0680-4B6F-AA35-86150A1FF469}">
      <dgm:prSet phldrT="[Text]" custT="1"/>
      <dgm:spPr/>
      <dgm:t>
        <a:bodyPr/>
        <a:lstStyle/>
        <a:p>
          <a:r>
            <a:rPr lang="en-US" sz="1800" b="1" dirty="0" smtClean="0">
              <a:solidFill>
                <a:schemeClr val="tx1"/>
              </a:solidFill>
            </a:rPr>
            <a:t>2010-</a:t>
          </a:r>
          <a:r>
            <a:rPr lang="en-US" sz="1800" b="1" dirty="0" smtClean="0">
              <a:solidFill>
                <a:schemeClr val="tx1"/>
              </a:solidFill>
              <a:latin typeface="+mn-lt"/>
              <a:ea typeface="+mn-ea"/>
              <a:cs typeface="+mn-cs"/>
            </a:rPr>
            <a:t>A7 – Insecure Cryptographic Storage</a:t>
          </a:r>
          <a:endParaRPr lang="en-US" sz="1800" b="1" dirty="0">
            <a:solidFill>
              <a:schemeClr val="tx1"/>
            </a:solidFill>
          </a:endParaRPr>
        </a:p>
      </dgm:t>
    </dgm:pt>
    <dgm:pt modelId="{A418ADA4-7949-4466-9ABA-A488349C1117}" type="parTrans" cxnId="{33EB099C-1C3E-4965-9965-1CD891888464}">
      <dgm:prSet/>
      <dgm:spPr/>
      <dgm:t>
        <a:bodyPr/>
        <a:lstStyle/>
        <a:p>
          <a:endParaRPr lang="en-US" b="1"/>
        </a:p>
      </dgm:t>
    </dgm:pt>
    <dgm:pt modelId="{97EB374C-7327-471F-8C72-A1BA0660E520}" type="sibTrans" cxnId="{33EB099C-1C3E-4965-9965-1CD891888464}">
      <dgm:prSet/>
      <dgm:spPr/>
      <dgm:t>
        <a:bodyPr/>
        <a:lstStyle/>
        <a:p>
          <a:endParaRPr lang="en-US" b="1"/>
        </a:p>
      </dgm:t>
    </dgm:pt>
    <dgm:pt modelId="{63F5770B-8844-4C54-8DE0-21315CC9B5AA}">
      <dgm:prSet phldrT="[Text]" custT="1"/>
      <dgm:spPr/>
      <dgm:t>
        <a:bodyPr/>
        <a:lstStyle/>
        <a:p>
          <a:r>
            <a:rPr lang="en-US" sz="2400" b="1" dirty="0" smtClean="0">
              <a:solidFill>
                <a:schemeClr val="bg1"/>
              </a:solidFill>
            </a:rPr>
            <a:t>Two Related Topics Merged</a:t>
          </a:r>
          <a:endParaRPr lang="en-US" sz="2400" b="1" dirty="0">
            <a:solidFill>
              <a:schemeClr val="bg1"/>
            </a:solidFill>
          </a:endParaRPr>
        </a:p>
      </dgm:t>
    </dgm:pt>
    <dgm:pt modelId="{3F26733D-1D97-47CB-810C-CD627D1541BC}" type="parTrans" cxnId="{EDF63CA0-6C53-4DAD-8FA2-DB532ED32790}">
      <dgm:prSet/>
      <dgm:spPr/>
      <dgm:t>
        <a:bodyPr/>
        <a:lstStyle/>
        <a:p>
          <a:endParaRPr lang="en-US" b="1"/>
        </a:p>
      </dgm:t>
    </dgm:pt>
    <dgm:pt modelId="{923D3B3E-BE05-4C45-B4A2-3D2C428264D6}" type="sibTrans" cxnId="{EDF63CA0-6C53-4DAD-8FA2-DB532ED32790}">
      <dgm:prSet/>
      <dgm:spPr/>
      <dgm:t>
        <a:bodyPr/>
        <a:lstStyle/>
        <a:p>
          <a:endParaRPr lang="en-US" b="1"/>
        </a:p>
      </dgm:t>
    </dgm:pt>
    <dgm:pt modelId="{7623E02A-3D0D-4AD7-85B5-734C0995C114}">
      <dgm:prSet phldrT="[Text]" custT="1"/>
      <dgm:spPr/>
      <dgm:t>
        <a:bodyPr/>
        <a:lstStyle/>
        <a:p>
          <a:r>
            <a:rPr lang="en-US" sz="1800" b="1" dirty="0" smtClean="0">
              <a:solidFill>
                <a:schemeClr val="tx1"/>
              </a:solidFill>
            </a:rPr>
            <a:t>2010-</a:t>
          </a:r>
          <a:r>
            <a:rPr lang="en-US" sz="1800" b="1" dirty="0" smtClean="0">
              <a:solidFill>
                <a:schemeClr val="tx1"/>
              </a:solidFill>
              <a:latin typeface="+mn-lt"/>
              <a:ea typeface="+mn-ea"/>
              <a:cs typeface="+mn-cs"/>
            </a:rPr>
            <a:t>A9 – Insufficient Transport Layer Protection</a:t>
          </a:r>
          <a:endParaRPr lang="en-US" sz="1800" b="1" dirty="0">
            <a:solidFill>
              <a:schemeClr val="tx1"/>
            </a:solidFill>
          </a:endParaRPr>
        </a:p>
      </dgm:t>
    </dgm:pt>
    <dgm:pt modelId="{C9E6F4FD-A6D7-43E0-9DBC-C8AC28E0827C}" type="parTrans" cxnId="{FA13CADE-E201-43C8-9D65-CA8FC4BCA889}">
      <dgm:prSet/>
      <dgm:spPr/>
      <dgm:t>
        <a:bodyPr/>
        <a:lstStyle/>
        <a:p>
          <a:endParaRPr lang="en-US" b="1"/>
        </a:p>
      </dgm:t>
    </dgm:pt>
    <dgm:pt modelId="{1CD8949E-D3AB-4F47-88B1-5AE577778D9C}" type="sibTrans" cxnId="{FA13CADE-E201-43C8-9D65-CA8FC4BCA889}">
      <dgm:prSet/>
      <dgm:spPr/>
      <dgm:t>
        <a:bodyPr/>
        <a:lstStyle/>
        <a:p>
          <a:endParaRPr lang="en-US" b="1"/>
        </a:p>
      </dgm:t>
    </dgm:pt>
    <dgm:pt modelId="{D3BEFEC8-409B-40ED-869C-BE97EAF00302}">
      <dgm:prSet phldrT="[Text]" custT="1"/>
      <dgm:spPr/>
      <dgm:t>
        <a:bodyPr/>
        <a:lstStyle/>
        <a:p>
          <a:r>
            <a:rPr lang="en-US" sz="1800" b="1" dirty="0" smtClean="0">
              <a:solidFill>
                <a:schemeClr val="tx1"/>
              </a:solidFill>
            </a:rPr>
            <a:t>To make room for New 2013-A9: Using Known Vulnerable Components</a:t>
          </a:r>
          <a:endParaRPr lang="en-US" sz="1800" b="1" dirty="0">
            <a:solidFill>
              <a:schemeClr val="tx1"/>
            </a:solidFill>
          </a:endParaRPr>
        </a:p>
      </dgm:t>
    </dgm:pt>
    <dgm:pt modelId="{F05C5E46-0DBC-43D3-9E1A-35F9E12904BF}" type="parTrans" cxnId="{40827109-5D33-49FC-85ED-949652F5BA7D}">
      <dgm:prSet/>
      <dgm:spPr/>
      <dgm:t>
        <a:bodyPr/>
        <a:lstStyle/>
        <a:p>
          <a:endParaRPr lang="en-US" b="1"/>
        </a:p>
      </dgm:t>
    </dgm:pt>
    <dgm:pt modelId="{AAFE17C6-8AE1-4101-9362-4FF8F0917AA9}" type="sibTrans" cxnId="{40827109-5D33-49FC-85ED-949652F5BA7D}">
      <dgm:prSet/>
      <dgm:spPr/>
      <dgm:t>
        <a:bodyPr/>
        <a:lstStyle/>
        <a:p>
          <a:endParaRPr lang="en-US" b="1"/>
        </a:p>
      </dgm:t>
    </dgm:pt>
    <dgm:pt modelId="{AE97D99D-450D-4E77-8F95-0786723BD95A}" type="pres">
      <dgm:prSet presAssocID="{4B4E6F92-2B2A-4B8F-8FAD-0352D52DAF82}" presName="linear" presStyleCnt="0">
        <dgm:presLayoutVars>
          <dgm:dir/>
          <dgm:animLvl val="lvl"/>
          <dgm:resizeHandles val="exact"/>
        </dgm:presLayoutVars>
      </dgm:prSet>
      <dgm:spPr/>
      <dgm:t>
        <a:bodyPr/>
        <a:lstStyle/>
        <a:p>
          <a:endParaRPr lang="en-US"/>
        </a:p>
      </dgm:t>
    </dgm:pt>
    <dgm:pt modelId="{85E29877-5B28-4D01-9090-CCBF6E7BB7B7}" type="pres">
      <dgm:prSet presAssocID="{63F5770B-8844-4C54-8DE0-21315CC9B5AA}" presName="parentLin" presStyleCnt="0"/>
      <dgm:spPr/>
    </dgm:pt>
    <dgm:pt modelId="{7FF6EA13-EA5F-4039-9209-FF13D68C8621}" type="pres">
      <dgm:prSet presAssocID="{63F5770B-8844-4C54-8DE0-21315CC9B5AA}" presName="parentLeftMargin" presStyleLbl="node1" presStyleIdx="0" presStyleCnt="2"/>
      <dgm:spPr/>
      <dgm:t>
        <a:bodyPr/>
        <a:lstStyle/>
        <a:p>
          <a:endParaRPr lang="en-US"/>
        </a:p>
      </dgm:t>
    </dgm:pt>
    <dgm:pt modelId="{021A8C3A-BB50-4AFE-A2BB-223F97A7D25D}" type="pres">
      <dgm:prSet presAssocID="{63F5770B-8844-4C54-8DE0-21315CC9B5AA}" presName="parentText" presStyleLbl="node1" presStyleIdx="0" presStyleCnt="2" custScaleX="119004">
        <dgm:presLayoutVars>
          <dgm:chMax val="0"/>
          <dgm:bulletEnabled val="1"/>
        </dgm:presLayoutVars>
      </dgm:prSet>
      <dgm:spPr/>
      <dgm:t>
        <a:bodyPr/>
        <a:lstStyle/>
        <a:p>
          <a:endParaRPr lang="en-US"/>
        </a:p>
      </dgm:t>
    </dgm:pt>
    <dgm:pt modelId="{E9E41BA4-538A-493E-A196-BCA19F3BA41F}" type="pres">
      <dgm:prSet presAssocID="{63F5770B-8844-4C54-8DE0-21315CC9B5AA}" presName="negativeSpace" presStyleCnt="0"/>
      <dgm:spPr/>
    </dgm:pt>
    <dgm:pt modelId="{53BA6B64-CDCA-4838-A954-D0E08B2A3838}" type="pres">
      <dgm:prSet presAssocID="{63F5770B-8844-4C54-8DE0-21315CC9B5AA}" presName="childText" presStyleLbl="conFgAcc1" presStyleIdx="0" presStyleCnt="2">
        <dgm:presLayoutVars>
          <dgm:bulletEnabled val="1"/>
        </dgm:presLayoutVars>
      </dgm:prSet>
      <dgm:spPr/>
      <dgm:t>
        <a:bodyPr/>
        <a:lstStyle/>
        <a:p>
          <a:endParaRPr lang="en-US"/>
        </a:p>
      </dgm:t>
    </dgm:pt>
    <dgm:pt modelId="{7DA1B5A5-5915-49D5-963C-7B30957CFFB6}" type="pres">
      <dgm:prSet presAssocID="{923D3B3E-BE05-4C45-B4A2-3D2C428264D6}" presName="spaceBetweenRectangles" presStyleCnt="0"/>
      <dgm:spPr/>
    </dgm:pt>
    <dgm:pt modelId="{23A8EFB1-AB20-415E-BA8A-77E4ABA975B9}" type="pres">
      <dgm:prSet presAssocID="{B8D14541-75F2-4D07-8AFC-24F454D493AE}" presName="parentLin" presStyleCnt="0"/>
      <dgm:spPr/>
      <dgm:t>
        <a:bodyPr/>
        <a:lstStyle/>
        <a:p>
          <a:endParaRPr lang="en-GB"/>
        </a:p>
      </dgm:t>
    </dgm:pt>
    <dgm:pt modelId="{79532BCD-B119-4BA0-82A2-8B78A6E5CD10}" type="pres">
      <dgm:prSet presAssocID="{B8D14541-75F2-4D07-8AFC-24F454D493AE}" presName="parentLeftMargin" presStyleLbl="node1" presStyleIdx="0" presStyleCnt="2"/>
      <dgm:spPr/>
      <dgm:t>
        <a:bodyPr/>
        <a:lstStyle/>
        <a:p>
          <a:endParaRPr lang="en-US"/>
        </a:p>
      </dgm:t>
    </dgm:pt>
    <dgm:pt modelId="{5C1B0F61-0110-42A2-8473-2313298D993C}" type="pres">
      <dgm:prSet presAssocID="{B8D14541-75F2-4D07-8AFC-24F454D493AE}" presName="parentText" presStyleLbl="node1" presStyleIdx="1" presStyleCnt="2" custScaleX="119004">
        <dgm:presLayoutVars>
          <dgm:chMax val="0"/>
          <dgm:bulletEnabled val="1"/>
        </dgm:presLayoutVars>
      </dgm:prSet>
      <dgm:spPr/>
      <dgm:t>
        <a:bodyPr/>
        <a:lstStyle/>
        <a:p>
          <a:endParaRPr lang="en-US"/>
        </a:p>
      </dgm:t>
    </dgm:pt>
    <dgm:pt modelId="{B2AB612C-C253-43AF-886A-E6CB08F10E22}" type="pres">
      <dgm:prSet presAssocID="{B8D14541-75F2-4D07-8AFC-24F454D493AE}" presName="negativeSpace" presStyleCnt="0"/>
      <dgm:spPr/>
      <dgm:t>
        <a:bodyPr/>
        <a:lstStyle/>
        <a:p>
          <a:endParaRPr lang="en-GB"/>
        </a:p>
      </dgm:t>
    </dgm:pt>
    <dgm:pt modelId="{D755766A-AD1A-4BD8-AF7D-FE5A11A1E61A}" type="pres">
      <dgm:prSet presAssocID="{B8D14541-75F2-4D07-8AFC-24F454D493AE}" presName="childText" presStyleLbl="conFgAcc1" presStyleIdx="1" presStyleCnt="2">
        <dgm:presLayoutVars>
          <dgm:bulletEnabled val="1"/>
        </dgm:presLayoutVars>
      </dgm:prSet>
      <dgm:spPr/>
      <dgm:t>
        <a:bodyPr/>
        <a:lstStyle/>
        <a:p>
          <a:endParaRPr lang="en-US"/>
        </a:p>
      </dgm:t>
    </dgm:pt>
  </dgm:ptLst>
  <dgm:cxnLst>
    <dgm:cxn modelId="{D260BBD0-5E15-45A4-91B8-01C31251A681}" type="presOf" srcId="{D3BEFEC8-409B-40ED-869C-BE97EAF00302}" destId="{53BA6B64-CDCA-4838-A954-D0E08B2A3838}" srcOrd="0" destOrd="2" presId="urn:microsoft.com/office/officeart/2005/8/layout/list1"/>
    <dgm:cxn modelId="{EECE8C1B-1287-40CA-81B8-BB17A028505A}" type="presOf" srcId="{8FB53F29-9DC8-415D-B566-8E6BBD32D93D}" destId="{D755766A-AD1A-4BD8-AF7D-FE5A11A1E61A}" srcOrd="0" destOrd="3" presId="urn:microsoft.com/office/officeart/2005/8/layout/list1"/>
    <dgm:cxn modelId="{FA13CADE-E201-43C8-9D65-CA8FC4BCA889}" srcId="{63F5770B-8844-4C54-8DE0-21315CC9B5AA}" destId="{7623E02A-3D0D-4AD7-85B5-734C0995C114}" srcOrd="1" destOrd="0" parTransId="{C9E6F4FD-A6D7-43E0-9DBC-C8AC28E0827C}" sibTransId="{1CD8949E-D3AB-4F47-88B1-5AE577778D9C}"/>
    <dgm:cxn modelId="{4596C9E3-8B96-45B6-97DB-F7448B5FC12B}" srcId="{B8D14541-75F2-4D07-8AFC-24F454D493AE}" destId="{35B2B8E1-D849-4BDF-8C31-B328D700610B}" srcOrd="1" destOrd="0" parTransId="{75F71D5B-14B5-477B-AB27-97AF0B038C88}" sibTransId="{C93AC399-A132-490F-9A76-0251F59AF6BF}"/>
    <dgm:cxn modelId="{A85E93E9-757D-448D-9DE7-E4E5045153E5}" srcId="{4B4E6F92-2B2A-4B8F-8FAD-0352D52DAF82}" destId="{B8D14541-75F2-4D07-8AFC-24F454D493AE}" srcOrd="1" destOrd="0" parTransId="{64D5E0B8-DC34-4404-99E4-BEEAE1E95273}" sibTransId="{B26D7020-D5E7-48CE-839F-ADF41DCFA5BD}"/>
    <dgm:cxn modelId="{494F387E-544A-4462-BC5E-3FD60B6DE13B}" type="presOf" srcId="{7623E02A-3D0D-4AD7-85B5-734C0995C114}" destId="{53BA6B64-CDCA-4838-A954-D0E08B2A3838}" srcOrd="0" destOrd="1" presId="urn:microsoft.com/office/officeart/2005/8/layout/list1"/>
    <dgm:cxn modelId="{64511DED-B378-414B-AA66-D7670F3D1A31}" srcId="{B8D14541-75F2-4D07-8AFC-24F454D493AE}" destId="{8FB53F29-9DC8-415D-B566-8E6BBD32D93D}" srcOrd="2" destOrd="0" parTransId="{7CF14C3E-54D6-4117-8143-C1F83C9C5F58}" sibTransId="{E30298EF-66A7-4684-A793-CBED26BF74BD}"/>
    <dgm:cxn modelId="{F3806AE5-6777-442C-A8A3-1C0085F0F6E8}" type="presOf" srcId="{A09AD576-0680-4B6F-AA35-86150A1FF469}" destId="{53BA6B64-CDCA-4838-A954-D0E08B2A3838}" srcOrd="0" destOrd="0" presId="urn:microsoft.com/office/officeart/2005/8/layout/list1"/>
    <dgm:cxn modelId="{ED02264C-E87C-40B8-B045-53805329515E}" type="presOf" srcId="{D50E6B80-8F44-405B-A939-928C95B723D6}" destId="{D755766A-AD1A-4BD8-AF7D-FE5A11A1E61A}" srcOrd="0" destOrd="0" presId="urn:microsoft.com/office/officeart/2005/8/layout/list1"/>
    <dgm:cxn modelId="{E21D3BB5-92AC-4A6B-B40D-8E7B88A2BCBE}" type="presOf" srcId="{991E1756-78EA-4775-AD7E-F0F4B94AA18A}" destId="{D755766A-AD1A-4BD8-AF7D-FE5A11A1E61A}" srcOrd="0" destOrd="2" presId="urn:microsoft.com/office/officeart/2005/8/layout/list1"/>
    <dgm:cxn modelId="{40827109-5D33-49FC-85ED-949652F5BA7D}" srcId="{63F5770B-8844-4C54-8DE0-21315CC9B5AA}" destId="{D3BEFEC8-409B-40ED-869C-BE97EAF00302}" srcOrd="2" destOrd="0" parTransId="{F05C5E46-0DBC-43D3-9E1A-35F9E12904BF}" sibTransId="{AAFE17C6-8AE1-4101-9362-4FF8F0917AA9}"/>
    <dgm:cxn modelId="{E94EE075-5ED3-49C2-95BA-2A7557B0ADF8}" type="presOf" srcId="{63F5770B-8844-4C54-8DE0-21315CC9B5AA}" destId="{7FF6EA13-EA5F-4039-9209-FF13D68C8621}" srcOrd="0" destOrd="0" presId="urn:microsoft.com/office/officeart/2005/8/layout/list1"/>
    <dgm:cxn modelId="{FC42766C-42D8-45F4-A173-8AB030C7753A}" srcId="{8FB53F29-9DC8-415D-B566-8E6BBD32D93D}" destId="{90ADC09B-E789-44E5-89D7-C5A9F17AFE82}" srcOrd="0" destOrd="0" parTransId="{C885FEF8-9B89-4AAE-90F9-931686A76B66}" sibTransId="{99FF6EAB-3DD1-4313-BF83-E4380290656A}"/>
    <dgm:cxn modelId="{05590FF6-3FAD-4232-9C59-000010F5025D}" type="presOf" srcId="{63F5770B-8844-4C54-8DE0-21315CC9B5AA}" destId="{021A8C3A-BB50-4AFE-A2BB-223F97A7D25D}" srcOrd="1" destOrd="0" presId="urn:microsoft.com/office/officeart/2005/8/layout/list1"/>
    <dgm:cxn modelId="{FCD89509-A8DB-4ECC-AFF4-9B5641F211D3}" srcId="{B8D14541-75F2-4D07-8AFC-24F454D493AE}" destId="{BB292E58-F149-430D-8FE8-B71FFEBF5E34}" srcOrd="3" destOrd="0" parTransId="{C8C6ECBC-8D62-4572-984B-F2BFF61551AE}" sibTransId="{45D887B3-F91D-4E29-A413-C940E0B438AE}"/>
    <dgm:cxn modelId="{82BD48EC-ABBA-4228-9B2E-57A2106E4331}" type="presOf" srcId="{B8D14541-75F2-4D07-8AFC-24F454D493AE}" destId="{79532BCD-B119-4BA0-82A2-8B78A6E5CD10}" srcOrd="0" destOrd="0" presId="urn:microsoft.com/office/officeart/2005/8/layout/list1"/>
    <dgm:cxn modelId="{98F881CE-CE5D-4D1A-81D8-7C37970C35A7}" type="presOf" srcId="{35B2B8E1-D849-4BDF-8C31-B328D700610B}" destId="{D755766A-AD1A-4BD8-AF7D-FE5A11A1E61A}" srcOrd="0" destOrd="1" presId="urn:microsoft.com/office/officeart/2005/8/layout/list1"/>
    <dgm:cxn modelId="{19B42ABF-9B87-4B3F-8F28-95FB133A6155}" srcId="{B8D14541-75F2-4D07-8AFC-24F454D493AE}" destId="{D50E6B80-8F44-405B-A939-928C95B723D6}" srcOrd="0" destOrd="0" parTransId="{3B807EA4-9B29-4BF0-B4F0-301BBE70CB4C}" sibTransId="{DA4103ED-C382-4507-B501-6A6782D509B0}"/>
    <dgm:cxn modelId="{33EB099C-1C3E-4965-9965-1CD891888464}" srcId="{63F5770B-8844-4C54-8DE0-21315CC9B5AA}" destId="{A09AD576-0680-4B6F-AA35-86150A1FF469}" srcOrd="0" destOrd="0" parTransId="{A418ADA4-7949-4466-9ABA-A488349C1117}" sibTransId="{97EB374C-7327-471F-8C72-A1BA0660E520}"/>
    <dgm:cxn modelId="{5315BDD2-DD08-42E5-B645-1010E9C5F650}" type="presOf" srcId="{4B4E6F92-2B2A-4B8F-8FAD-0352D52DAF82}" destId="{AE97D99D-450D-4E77-8F95-0786723BD95A}" srcOrd="0" destOrd="0" presId="urn:microsoft.com/office/officeart/2005/8/layout/list1"/>
    <dgm:cxn modelId="{A30F7AE0-457E-4840-B0AD-F514E8B47D4E}" type="presOf" srcId="{B8D14541-75F2-4D07-8AFC-24F454D493AE}" destId="{5C1B0F61-0110-42A2-8473-2313298D993C}" srcOrd="1" destOrd="0" presId="urn:microsoft.com/office/officeart/2005/8/layout/list1"/>
    <dgm:cxn modelId="{EDF63CA0-6C53-4DAD-8FA2-DB532ED32790}" srcId="{4B4E6F92-2B2A-4B8F-8FAD-0352D52DAF82}" destId="{63F5770B-8844-4C54-8DE0-21315CC9B5AA}" srcOrd="0" destOrd="0" parTransId="{3F26733D-1D97-47CB-810C-CD627D1541BC}" sibTransId="{923D3B3E-BE05-4C45-B4A2-3D2C428264D6}"/>
    <dgm:cxn modelId="{8E9D668E-7EA4-424D-BF81-60BC75AD529E}" type="presOf" srcId="{90ADC09B-E789-44E5-89D7-C5A9F17AFE82}" destId="{D755766A-AD1A-4BD8-AF7D-FE5A11A1E61A}" srcOrd="0" destOrd="4" presId="urn:microsoft.com/office/officeart/2005/8/layout/list1"/>
    <dgm:cxn modelId="{632C2D0B-FECD-4BD2-A8C2-F131AF8AE83C}" type="presOf" srcId="{BB292E58-F149-430D-8FE8-B71FFEBF5E34}" destId="{D755766A-AD1A-4BD8-AF7D-FE5A11A1E61A}" srcOrd="0" destOrd="5" presId="urn:microsoft.com/office/officeart/2005/8/layout/list1"/>
    <dgm:cxn modelId="{9D8EA6C9-9EDA-40BA-9C92-BE436717950A}" srcId="{35B2B8E1-D849-4BDF-8C31-B328D700610B}" destId="{991E1756-78EA-4775-AD7E-F0F4B94AA18A}" srcOrd="0" destOrd="0" parTransId="{7B6CAFA2-C5AB-47B7-8C9C-D75306668D72}" sibTransId="{46B39D4E-647C-4C9B-A6F1-BEB9F048FE98}"/>
    <dgm:cxn modelId="{82E8576B-6352-4B69-9A63-33BD605052B3}" type="presParOf" srcId="{AE97D99D-450D-4E77-8F95-0786723BD95A}" destId="{85E29877-5B28-4D01-9090-CCBF6E7BB7B7}" srcOrd="0" destOrd="0" presId="urn:microsoft.com/office/officeart/2005/8/layout/list1"/>
    <dgm:cxn modelId="{E3444A9E-79D6-41A7-913C-721876AAF29F}" type="presParOf" srcId="{85E29877-5B28-4D01-9090-CCBF6E7BB7B7}" destId="{7FF6EA13-EA5F-4039-9209-FF13D68C8621}" srcOrd="0" destOrd="0" presId="urn:microsoft.com/office/officeart/2005/8/layout/list1"/>
    <dgm:cxn modelId="{9036194F-A57A-412E-853B-0622EA7A352C}" type="presParOf" srcId="{85E29877-5B28-4D01-9090-CCBF6E7BB7B7}" destId="{021A8C3A-BB50-4AFE-A2BB-223F97A7D25D}" srcOrd="1" destOrd="0" presId="urn:microsoft.com/office/officeart/2005/8/layout/list1"/>
    <dgm:cxn modelId="{07CDAD83-1BD4-4FA0-9C22-EB41A2CB2190}" type="presParOf" srcId="{AE97D99D-450D-4E77-8F95-0786723BD95A}" destId="{E9E41BA4-538A-493E-A196-BCA19F3BA41F}" srcOrd="1" destOrd="0" presId="urn:microsoft.com/office/officeart/2005/8/layout/list1"/>
    <dgm:cxn modelId="{D3D50110-AE29-48AD-97B7-FB45F75219CE}" type="presParOf" srcId="{AE97D99D-450D-4E77-8F95-0786723BD95A}" destId="{53BA6B64-CDCA-4838-A954-D0E08B2A3838}" srcOrd="2" destOrd="0" presId="urn:microsoft.com/office/officeart/2005/8/layout/list1"/>
    <dgm:cxn modelId="{A75ABBA9-F1AF-43F2-8C67-36140D14BC82}" type="presParOf" srcId="{AE97D99D-450D-4E77-8F95-0786723BD95A}" destId="{7DA1B5A5-5915-49D5-963C-7B30957CFFB6}" srcOrd="3" destOrd="0" presId="urn:microsoft.com/office/officeart/2005/8/layout/list1"/>
    <dgm:cxn modelId="{10BBE967-AF8A-4EAE-AFF2-9B56A49CCDD0}" type="presParOf" srcId="{AE97D99D-450D-4E77-8F95-0786723BD95A}" destId="{23A8EFB1-AB20-415E-BA8A-77E4ABA975B9}" srcOrd="4" destOrd="0" presId="urn:microsoft.com/office/officeart/2005/8/layout/list1"/>
    <dgm:cxn modelId="{D33337CD-2E4F-468F-ABA3-5CDA81D21959}" type="presParOf" srcId="{23A8EFB1-AB20-415E-BA8A-77E4ABA975B9}" destId="{79532BCD-B119-4BA0-82A2-8B78A6E5CD10}" srcOrd="0" destOrd="0" presId="urn:microsoft.com/office/officeart/2005/8/layout/list1"/>
    <dgm:cxn modelId="{54DA5F55-BAD6-4EA4-B449-BC63C3EF3E5F}" type="presParOf" srcId="{23A8EFB1-AB20-415E-BA8A-77E4ABA975B9}" destId="{5C1B0F61-0110-42A2-8473-2313298D993C}" srcOrd="1" destOrd="0" presId="urn:microsoft.com/office/officeart/2005/8/layout/list1"/>
    <dgm:cxn modelId="{13E77987-F31B-423F-85CD-838E446D3E5E}" type="presParOf" srcId="{AE97D99D-450D-4E77-8F95-0786723BD95A}" destId="{B2AB612C-C253-43AF-886A-E6CB08F10E22}" srcOrd="5" destOrd="0" presId="urn:microsoft.com/office/officeart/2005/8/layout/list1"/>
    <dgm:cxn modelId="{93AE1E22-5C8B-49BE-8F88-B1012EB8DBF6}" type="presParOf" srcId="{AE97D99D-450D-4E77-8F95-0786723BD95A}" destId="{D755766A-AD1A-4BD8-AF7D-FE5A11A1E61A}" srcOrd="6"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02A48B5-2510-4266-9113-3A036B1ADCC3}"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FEC171CC-5387-40A2-8E22-BF9204ED4F92}">
      <dgm:prSet phldrT="[Text]" custT="1"/>
      <dgm:spPr/>
      <dgm:t>
        <a:bodyPr/>
        <a:lstStyle/>
        <a:p>
          <a:r>
            <a:rPr lang="en-US" sz="2000" b="1" dirty="0" smtClean="0"/>
            <a:t>Was: 2010-A8 – Failure to Restrict URL Access</a:t>
          </a:r>
          <a:endParaRPr lang="en-US" sz="2000" b="1" dirty="0"/>
        </a:p>
      </dgm:t>
    </dgm:pt>
    <dgm:pt modelId="{1B461DF1-2F8B-4EE8-9AD2-190192A2318B}" type="parTrans" cxnId="{928D747C-8B55-4CCE-B088-C63FAAB04CAE}">
      <dgm:prSet/>
      <dgm:spPr/>
      <dgm:t>
        <a:bodyPr/>
        <a:lstStyle/>
        <a:p>
          <a:endParaRPr lang="en-US" b="1"/>
        </a:p>
      </dgm:t>
    </dgm:pt>
    <dgm:pt modelId="{D5AC15FA-3917-48A9-931E-44DBAB74E24A}" type="sibTrans" cxnId="{928D747C-8B55-4CCE-B088-C63FAAB04CAE}">
      <dgm:prSet/>
      <dgm:spPr/>
      <dgm:t>
        <a:bodyPr/>
        <a:lstStyle/>
        <a:p>
          <a:endParaRPr lang="en-US" b="1"/>
        </a:p>
      </dgm:t>
    </dgm:pt>
    <dgm:pt modelId="{C3A1C929-B332-4D92-9F3E-7D30328607A2}">
      <dgm:prSet/>
      <dgm:spPr/>
      <dgm:t>
        <a:bodyPr/>
        <a:lstStyle/>
        <a:p>
          <a:r>
            <a:rPr lang="en-US" b="1" dirty="0" smtClean="0"/>
            <a:t>URLs are one way to access functions</a:t>
          </a:r>
        </a:p>
      </dgm:t>
    </dgm:pt>
    <dgm:pt modelId="{BEEE52A0-B2B1-4E54-BBEB-A02FAF8441F7}" type="parTrans" cxnId="{65680BC7-1EF6-4BED-B2F2-F0316C8EE1E8}">
      <dgm:prSet/>
      <dgm:spPr/>
      <dgm:t>
        <a:bodyPr/>
        <a:lstStyle/>
        <a:p>
          <a:endParaRPr lang="en-US" b="1"/>
        </a:p>
      </dgm:t>
    </dgm:pt>
    <dgm:pt modelId="{09979F58-DB4F-4F8A-965D-1A4E2081F64D}" type="sibTrans" cxnId="{65680BC7-1EF6-4BED-B2F2-F0316C8EE1E8}">
      <dgm:prSet/>
      <dgm:spPr/>
      <dgm:t>
        <a:bodyPr/>
        <a:lstStyle/>
        <a:p>
          <a:endParaRPr lang="en-US" b="1"/>
        </a:p>
      </dgm:t>
    </dgm:pt>
    <dgm:pt modelId="{95EF5983-203F-4F8B-99E9-897B06569112}">
      <dgm:prSet custT="1"/>
      <dgm:spPr/>
      <dgm:t>
        <a:bodyPr/>
        <a:lstStyle/>
        <a:p>
          <a:r>
            <a:rPr lang="en-US" sz="2000" b="1" dirty="0" smtClean="0"/>
            <a:t>Expand to Cover all Ways a Function Can Be Accessed </a:t>
          </a:r>
        </a:p>
      </dgm:t>
    </dgm:pt>
    <dgm:pt modelId="{BEE0F175-4E48-4B76-BE2C-39A95DB9F6EF}" type="parTrans" cxnId="{9E3353A8-339D-4159-9831-E0354269B3E6}">
      <dgm:prSet/>
      <dgm:spPr/>
      <dgm:t>
        <a:bodyPr/>
        <a:lstStyle/>
        <a:p>
          <a:endParaRPr lang="en-US" b="1"/>
        </a:p>
      </dgm:t>
    </dgm:pt>
    <dgm:pt modelId="{3C9B79E0-8167-4DD1-8937-D060A8880427}" type="sibTrans" cxnId="{9E3353A8-339D-4159-9831-E0354269B3E6}">
      <dgm:prSet/>
      <dgm:spPr/>
      <dgm:t>
        <a:bodyPr/>
        <a:lstStyle/>
        <a:p>
          <a:endParaRPr lang="en-US" b="1"/>
        </a:p>
      </dgm:t>
    </dgm:pt>
    <dgm:pt modelId="{53C8FA64-A547-4A1C-A4F8-F7B8F4E15295}">
      <dgm:prSet/>
      <dgm:spPr/>
      <dgm:t>
        <a:bodyPr/>
        <a:lstStyle/>
        <a:p>
          <a:r>
            <a:rPr lang="en-US" b="1" dirty="0" smtClean="0"/>
            <a:t>URL to function directly</a:t>
          </a:r>
        </a:p>
      </dgm:t>
    </dgm:pt>
    <dgm:pt modelId="{47FC68F8-E5B5-463D-A10D-7AADD0827E61}" type="parTrans" cxnId="{9C999696-36F0-4CB5-AA2B-EC26E0E8389A}">
      <dgm:prSet/>
      <dgm:spPr/>
      <dgm:t>
        <a:bodyPr/>
        <a:lstStyle/>
        <a:p>
          <a:endParaRPr lang="en-US" b="1"/>
        </a:p>
      </dgm:t>
    </dgm:pt>
    <dgm:pt modelId="{0C543BED-3335-4F40-B41E-CB0B4A6EFEBE}" type="sibTrans" cxnId="{9C999696-36F0-4CB5-AA2B-EC26E0E8389A}">
      <dgm:prSet/>
      <dgm:spPr/>
      <dgm:t>
        <a:bodyPr/>
        <a:lstStyle/>
        <a:p>
          <a:endParaRPr lang="en-US" b="1"/>
        </a:p>
      </dgm:t>
    </dgm:pt>
    <dgm:pt modelId="{6862C20F-51D3-4D56-9227-783363201EF2}">
      <dgm:prSet/>
      <dgm:spPr/>
      <dgm:t>
        <a:bodyPr/>
        <a:lstStyle/>
        <a:p>
          <a:r>
            <a:rPr lang="en-US" b="1" dirty="0" smtClean="0"/>
            <a:t>URL plus parameter value(s) which indicate which function is being accessed</a:t>
          </a:r>
        </a:p>
      </dgm:t>
    </dgm:pt>
    <dgm:pt modelId="{1A6CEAA7-AFC5-4D5E-9857-9A1DBE435C71}" type="parTrans" cxnId="{3E871A54-AC95-44BD-B7A1-BCF32BD519DC}">
      <dgm:prSet/>
      <dgm:spPr/>
      <dgm:t>
        <a:bodyPr/>
        <a:lstStyle/>
        <a:p>
          <a:endParaRPr lang="en-US" b="1"/>
        </a:p>
      </dgm:t>
    </dgm:pt>
    <dgm:pt modelId="{0A7BE370-6542-4462-8A39-2FD5F92DB2F7}" type="sibTrans" cxnId="{3E871A54-AC95-44BD-B7A1-BCF32BD519DC}">
      <dgm:prSet/>
      <dgm:spPr/>
      <dgm:t>
        <a:bodyPr/>
        <a:lstStyle/>
        <a:p>
          <a:endParaRPr lang="en-US" b="1"/>
        </a:p>
      </dgm:t>
    </dgm:pt>
    <dgm:pt modelId="{A345DB79-22CF-4E7A-8AAD-E93ED407496B}">
      <dgm:prSet/>
      <dgm:spPr/>
      <dgm:t>
        <a:bodyPr/>
        <a:lstStyle/>
        <a:p>
          <a:r>
            <a:rPr lang="en-US" b="1" dirty="0" smtClean="0"/>
            <a:t>e.g., site/</a:t>
          </a:r>
          <a:r>
            <a:rPr lang="en-US" b="1" dirty="0" err="1" smtClean="0"/>
            <a:t>somedir</a:t>
          </a:r>
          <a:r>
            <a:rPr lang="en-US" b="1" dirty="0" smtClean="0"/>
            <a:t>/</a:t>
          </a:r>
          <a:r>
            <a:rPr lang="en-US" b="1" dirty="0" err="1" smtClean="0"/>
            <a:t>somepage?action</a:t>
          </a:r>
          <a:r>
            <a:rPr lang="en-US" b="1" dirty="0" smtClean="0"/>
            <a:t>=</a:t>
          </a:r>
          <a:r>
            <a:rPr lang="en-US" b="1" dirty="0" err="1" smtClean="0"/>
            <a:t>transferfunds</a:t>
          </a:r>
          <a:endParaRPr lang="en-US" b="1" dirty="0" smtClean="0"/>
        </a:p>
      </dgm:t>
    </dgm:pt>
    <dgm:pt modelId="{FC987143-0458-4A28-B316-B8CA19D5B4A0}" type="parTrans" cxnId="{102166F5-CEF3-4E97-9D38-A025872ECC50}">
      <dgm:prSet/>
      <dgm:spPr/>
      <dgm:t>
        <a:bodyPr/>
        <a:lstStyle/>
        <a:p>
          <a:endParaRPr lang="en-US" b="1"/>
        </a:p>
      </dgm:t>
    </dgm:pt>
    <dgm:pt modelId="{F61CFC4E-C67F-404E-9DFB-B0CE475CC284}" type="sibTrans" cxnId="{102166F5-CEF3-4E97-9D38-A025872ECC50}">
      <dgm:prSet/>
      <dgm:spPr/>
      <dgm:t>
        <a:bodyPr/>
        <a:lstStyle/>
        <a:p>
          <a:endParaRPr lang="en-US" b="1"/>
        </a:p>
      </dgm:t>
    </dgm:pt>
    <dgm:pt modelId="{76516AE0-B2FD-45B5-A249-B805E648C268}">
      <dgm:prSet custT="1"/>
      <dgm:spPr/>
      <dgm:t>
        <a:bodyPr/>
        <a:lstStyle/>
        <a:p>
          <a:r>
            <a:rPr lang="en-US" sz="2000" b="1" dirty="0" smtClean="0"/>
            <a:t>Typical Flaws</a:t>
          </a:r>
        </a:p>
      </dgm:t>
    </dgm:pt>
    <dgm:pt modelId="{D808AABB-A29F-4D51-9CAA-387FBEFEA307}" type="parTrans" cxnId="{0B60F8CC-69BB-4F34-941D-151B054DA1EF}">
      <dgm:prSet/>
      <dgm:spPr/>
      <dgm:t>
        <a:bodyPr/>
        <a:lstStyle/>
        <a:p>
          <a:endParaRPr lang="en-US" b="1"/>
        </a:p>
      </dgm:t>
    </dgm:pt>
    <dgm:pt modelId="{BF991C44-0975-4AD1-BD68-29C4E2FF17A5}" type="sibTrans" cxnId="{0B60F8CC-69BB-4F34-941D-151B054DA1EF}">
      <dgm:prSet/>
      <dgm:spPr/>
      <dgm:t>
        <a:bodyPr/>
        <a:lstStyle/>
        <a:p>
          <a:endParaRPr lang="en-US" b="1"/>
        </a:p>
      </dgm:t>
    </dgm:pt>
    <dgm:pt modelId="{2B95A1A9-AD68-44FD-A59F-20D5278FC810}">
      <dgm:prSet/>
      <dgm:spPr/>
      <dgm:t>
        <a:bodyPr/>
        <a:lstStyle/>
        <a:p>
          <a:r>
            <a:rPr lang="en-US" b="1" dirty="0" smtClean="0"/>
            <a:t>Application simply doesn’t check to see if function invocation is authorized</a:t>
          </a:r>
        </a:p>
      </dgm:t>
    </dgm:pt>
    <dgm:pt modelId="{5777F5ED-DF7E-4EBB-A2E2-346E164E39B5}" type="parTrans" cxnId="{A197DC2B-4A9A-41AC-9FEF-96BCA7CAF4F2}">
      <dgm:prSet/>
      <dgm:spPr/>
      <dgm:t>
        <a:bodyPr/>
        <a:lstStyle/>
        <a:p>
          <a:endParaRPr lang="en-US" b="1"/>
        </a:p>
      </dgm:t>
    </dgm:pt>
    <dgm:pt modelId="{165C03AB-A972-4ABF-850B-00444EB74546}" type="sibTrans" cxnId="{A197DC2B-4A9A-41AC-9FEF-96BCA7CAF4F2}">
      <dgm:prSet/>
      <dgm:spPr/>
      <dgm:t>
        <a:bodyPr/>
        <a:lstStyle/>
        <a:p>
          <a:endParaRPr lang="en-US" b="1"/>
        </a:p>
      </dgm:t>
    </dgm:pt>
    <dgm:pt modelId="{56BE9E86-9FE7-401B-B8E1-764FD9EDCFAD}">
      <dgm:prSet/>
      <dgm:spPr/>
      <dgm:t>
        <a:bodyPr/>
        <a:lstStyle/>
        <a:p>
          <a:r>
            <a:rPr lang="en-US" b="1" dirty="0" smtClean="0"/>
            <a:t>Application does check for authorization, but check is flawed. (This would be broken function level access control, but missing is far more common.)</a:t>
          </a:r>
        </a:p>
      </dgm:t>
    </dgm:pt>
    <dgm:pt modelId="{8E9FAD2B-0830-48E1-843D-EB40629A05CE}" type="parTrans" cxnId="{FE1B3B3F-DBE6-4223-A707-DB683F9E1298}">
      <dgm:prSet/>
      <dgm:spPr/>
      <dgm:t>
        <a:bodyPr/>
        <a:lstStyle/>
        <a:p>
          <a:endParaRPr lang="en-US" b="1"/>
        </a:p>
      </dgm:t>
    </dgm:pt>
    <dgm:pt modelId="{481190E2-0E1D-4BC1-B17A-477CC199F167}" type="sibTrans" cxnId="{FE1B3B3F-DBE6-4223-A707-DB683F9E1298}">
      <dgm:prSet/>
      <dgm:spPr/>
      <dgm:t>
        <a:bodyPr/>
        <a:lstStyle/>
        <a:p>
          <a:endParaRPr lang="en-US" b="1"/>
        </a:p>
      </dgm:t>
    </dgm:pt>
    <dgm:pt modelId="{AC2C9382-8A0F-4D5E-9F59-A1D68B922575}">
      <dgm:prSet/>
      <dgm:spPr/>
      <dgm:t>
        <a:bodyPr/>
        <a:lstStyle/>
        <a:p>
          <a:r>
            <a:rPr lang="en-US" b="1" dirty="0" smtClean="0"/>
            <a:t>But not the only way …</a:t>
          </a:r>
        </a:p>
      </dgm:t>
    </dgm:pt>
    <dgm:pt modelId="{434D3AC3-0E7C-4356-9C54-FE3087A45907}" type="parTrans" cxnId="{501D5D7B-62A4-44AA-AA1A-20ED8B31A6CA}">
      <dgm:prSet/>
      <dgm:spPr/>
      <dgm:t>
        <a:bodyPr/>
        <a:lstStyle/>
        <a:p>
          <a:endParaRPr lang="en-US" b="1"/>
        </a:p>
      </dgm:t>
    </dgm:pt>
    <dgm:pt modelId="{E06CD570-32CB-4B60-B2AE-ABA14071F3C6}" type="sibTrans" cxnId="{501D5D7B-62A4-44AA-AA1A-20ED8B31A6CA}">
      <dgm:prSet/>
      <dgm:spPr/>
      <dgm:t>
        <a:bodyPr/>
        <a:lstStyle/>
        <a:p>
          <a:endParaRPr lang="en-US" b="1"/>
        </a:p>
      </dgm:t>
    </dgm:pt>
    <dgm:pt modelId="{F10DA9F5-E434-4E08-87CB-CFF007EA8E54}" type="pres">
      <dgm:prSet presAssocID="{502A48B5-2510-4266-9113-3A036B1ADCC3}" presName="linear" presStyleCnt="0">
        <dgm:presLayoutVars>
          <dgm:dir/>
          <dgm:animLvl val="lvl"/>
          <dgm:resizeHandles val="exact"/>
        </dgm:presLayoutVars>
      </dgm:prSet>
      <dgm:spPr/>
      <dgm:t>
        <a:bodyPr/>
        <a:lstStyle/>
        <a:p>
          <a:endParaRPr lang="en-US"/>
        </a:p>
      </dgm:t>
    </dgm:pt>
    <dgm:pt modelId="{6DB5E303-C3C1-4D33-A0B9-E7247FCDA8C3}" type="pres">
      <dgm:prSet presAssocID="{FEC171CC-5387-40A2-8E22-BF9204ED4F92}" presName="parentLin" presStyleCnt="0"/>
      <dgm:spPr/>
      <dgm:t>
        <a:bodyPr/>
        <a:lstStyle/>
        <a:p>
          <a:endParaRPr lang="en-GB"/>
        </a:p>
      </dgm:t>
    </dgm:pt>
    <dgm:pt modelId="{B13DB3A0-8A2B-4DD9-9235-6C408C8D9DE5}" type="pres">
      <dgm:prSet presAssocID="{FEC171CC-5387-40A2-8E22-BF9204ED4F92}" presName="parentLeftMargin" presStyleLbl="node1" presStyleIdx="0" presStyleCnt="3"/>
      <dgm:spPr/>
      <dgm:t>
        <a:bodyPr/>
        <a:lstStyle/>
        <a:p>
          <a:endParaRPr lang="en-US"/>
        </a:p>
      </dgm:t>
    </dgm:pt>
    <dgm:pt modelId="{6C2FA632-2CF5-4117-93CB-769B9CFF34E2}" type="pres">
      <dgm:prSet presAssocID="{FEC171CC-5387-40A2-8E22-BF9204ED4F92}" presName="parentText" presStyleLbl="node1" presStyleIdx="0" presStyleCnt="3" custScaleX="111140">
        <dgm:presLayoutVars>
          <dgm:chMax val="0"/>
          <dgm:bulletEnabled val="1"/>
        </dgm:presLayoutVars>
      </dgm:prSet>
      <dgm:spPr/>
      <dgm:t>
        <a:bodyPr/>
        <a:lstStyle/>
        <a:p>
          <a:endParaRPr lang="en-US"/>
        </a:p>
      </dgm:t>
    </dgm:pt>
    <dgm:pt modelId="{44C2E016-008D-4C47-B201-544BD23A6DA0}" type="pres">
      <dgm:prSet presAssocID="{FEC171CC-5387-40A2-8E22-BF9204ED4F92}" presName="negativeSpace" presStyleCnt="0"/>
      <dgm:spPr/>
      <dgm:t>
        <a:bodyPr/>
        <a:lstStyle/>
        <a:p>
          <a:endParaRPr lang="en-GB"/>
        </a:p>
      </dgm:t>
    </dgm:pt>
    <dgm:pt modelId="{F4FE1C1E-A996-4C6E-81FD-9B6C7C5D15AA}" type="pres">
      <dgm:prSet presAssocID="{FEC171CC-5387-40A2-8E22-BF9204ED4F92}" presName="childText" presStyleLbl="conFgAcc1" presStyleIdx="0" presStyleCnt="3">
        <dgm:presLayoutVars>
          <dgm:bulletEnabled val="1"/>
        </dgm:presLayoutVars>
      </dgm:prSet>
      <dgm:spPr/>
      <dgm:t>
        <a:bodyPr/>
        <a:lstStyle/>
        <a:p>
          <a:endParaRPr lang="en-US"/>
        </a:p>
      </dgm:t>
    </dgm:pt>
    <dgm:pt modelId="{8577666C-4562-48C9-9C18-3E82ADEFE8A2}" type="pres">
      <dgm:prSet presAssocID="{D5AC15FA-3917-48A9-931E-44DBAB74E24A}" presName="spaceBetweenRectangles" presStyleCnt="0"/>
      <dgm:spPr/>
      <dgm:t>
        <a:bodyPr/>
        <a:lstStyle/>
        <a:p>
          <a:endParaRPr lang="en-GB"/>
        </a:p>
      </dgm:t>
    </dgm:pt>
    <dgm:pt modelId="{39065C36-D425-4497-8077-E35EA7CA848B}" type="pres">
      <dgm:prSet presAssocID="{95EF5983-203F-4F8B-99E9-897B06569112}" presName="parentLin" presStyleCnt="0"/>
      <dgm:spPr/>
      <dgm:t>
        <a:bodyPr/>
        <a:lstStyle/>
        <a:p>
          <a:endParaRPr lang="en-GB"/>
        </a:p>
      </dgm:t>
    </dgm:pt>
    <dgm:pt modelId="{E5860DB8-3515-46D3-9DBF-53532B377121}" type="pres">
      <dgm:prSet presAssocID="{95EF5983-203F-4F8B-99E9-897B06569112}" presName="parentLeftMargin" presStyleLbl="node1" presStyleIdx="0" presStyleCnt="3"/>
      <dgm:spPr/>
      <dgm:t>
        <a:bodyPr/>
        <a:lstStyle/>
        <a:p>
          <a:endParaRPr lang="en-US"/>
        </a:p>
      </dgm:t>
    </dgm:pt>
    <dgm:pt modelId="{E99EF9FE-3701-498A-8BA9-D48F9D0B7694}" type="pres">
      <dgm:prSet presAssocID="{95EF5983-203F-4F8B-99E9-897B06569112}" presName="parentText" presStyleLbl="node1" presStyleIdx="1" presStyleCnt="3" custScaleX="111140">
        <dgm:presLayoutVars>
          <dgm:chMax val="0"/>
          <dgm:bulletEnabled val="1"/>
        </dgm:presLayoutVars>
      </dgm:prSet>
      <dgm:spPr/>
      <dgm:t>
        <a:bodyPr/>
        <a:lstStyle/>
        <a:p>
          <a:endParaRPr lang="en-US"/>
        </a:p>
      </dgm:t>
    </dgm:pt>
    <dgm:pt modelId="{F002B623-E749-41FA-AFE7-0FE0241BD13D}" type="pres">
      <dgm:prSet presAssocID="{95EF5983-203F-4F8B-99E9-897B06569112}" presName="negativeSpace" presStyleCnt="0"/>
      <dgm:spPr/>
      <dgm:t>
        <a:bodyPr/>
        <a:lstStyle/>
        <a:p>
          <a:endParaRPr lang="en-GB"/>
        </a:p>
      </dgm:t>
    </dgm:pt>
    <dgm:pt modelId="{8BADFEB2-6D9F-4FF6-8A19-62EDB3764F20}" type="pres">
      <dgm:prSet presAssocID="{95EF5983-203F-4F8B-99E9-897B06569112}" presName="childText" presStyleLbl="conFgAcc1" presStyleIdx="1" presStyleCnt="3">
        <dgm:presLayoutVars>
          <dgm:bulletEnabled val="1"/>
        </dgm:presLayoutVars>
      </dgm:prSet>
      <dgm:spPr/>
      <dgm:t>
        <a:bodyPr/>
        <a:lstStyle/>
        <a:p>
          <a:endParaRPr lang="en-US"/>
        </a:p>
      </dgm:t>
    </dgm:pt>
    <dgm:pt modelId="{893519C6-B0D4-40D1-9299-7D4189280B0C}" type="pres">
      <dgm:prSet presAssocID="{3C9B79E0-8167-4DD1-8937-D060A8880427}" presName="spaceBetweenRectangles" presStyleCnt="0"/>
      <dgm:spPr/>
      <dgm:t>
        <a:bodyPr/>
        <a:lstStyle/>
        <a:p>
          <a:endParaRPr lang="en-GB"/>
        </a:p>
      </dgm:t>
    </dgm:pt>
    <dgm:pt modelId="{2F4FCF47-00FF-4D8C-BCAC-1B4A98471557}" type="pres">
      <dgm:prSet presAssocID="{76516AE0-B2FD-45B5-A249-B805E648C268}" presName="parentLin" presStyleCnt="0"/>
      <dgm:spPr/>
      <dgm:t>
        <a:bodyPr/>
        <a:lstStyle/>
        <a:p>
          <a:endParaRPr lang="en-GB"/>
        </a:p>
      </dgm:t>
    </dgm:pt>
    <dgm:pt modelId="{D5055306-D126-4F1A-9D4B-0979D271A3CD}" type="pres">
      <dgm:prSet presAssocID="{76516AE0-B2FD-45B5-A249-B805E648C268}" presName="parentLeftMargin" presStyleLbl="node1" presStyleIdx="1" presStyleCnt="3"/>
      <dgm:spPr/>
      <dgm:t>
        <a:bodyPr/>
        <a:lstStyle/>
        <a:p>
          <a:endParaRPr lang="en-US"/>
        </a:p>
      </dgm:t>
    </dgm:pt>
    <dgm:pt modelId="{FFCB1FAB-F343-4497-9E31-9572963F7F19}" type="pres">
      <dgm:prSet presAssocID="{76516AE0-B2FD-45B5-A249-B805E648C268}" presName="parentText" presStyleLbl="node1" presStyleIdx="2" presStyleCnt="3" custScaleX="111140">
        <dgm:presLayoutVars>
          <dgm:chMax val="0"/>
          <dgm:bulletEnabled val="1"/>
        </dgm:presLayoutVars>
      </dgm:prSet>
      <dgm:spPr/>
      <dgm:t>
        <a:bodyPr/>
        <a:lstStyle/>
        <a:p>
          <a:endParaRPr lang="en-US"/>
        </a:p>
      </dgm:t>
    </dgm:pt>
    <dgm:pt modelId="{A21012B6-0CF4-45EC-AF17-5D73EF86B626}" type="pres">
      <dgm:prSet presAssocID="{76516AE0-B2FD-45B5-A249-B805E648C268}" presName="negativeSpace" presStyleCnt="0"/>
      <dgm:spPr/>
      <dgm:t>
        <a:bodyPr/>
        <a:lstStyle/>
        <a:p>
          <a:endParaRPr lang="en-GB"/>
        </a:p>
      </dgm:t>
    </dgm:pt>
    <dgm:pt modelId="{915708CD-BBB6-4A68-9BC9-DB6571647522}" type="pres">
      <dgm:prSet presAssocID="{76516AE0-B2FD-45B5-A249-B805E648C268}" presName="childText" presStyleLbl="conFgAcc1" presStyleIdx="2" presStyleCnt="3">
        <dgm:presLayoutVars>
          <dgm:bulletEnabled val="1"/>
        </dgm:presLayoutVars>
      </dgm:prSet>
      <dgm:spPr/>
      <dgm:t>
        <a:bodyPr/>
        <a:lstStyle/>
        <a:p>
          <a:endParaRPr lang="en-US"/>
        </a:p>
      </dgm:t>
    </dgm:pt>
  </dgm:ptLst>
  <dgm:cxnLst>
    <dgm:cxn modelId="{65680BC7-1EF6-4BED-B2F2-F0316C8EE1E8}" srcId="{FEC171CC-5387-40A2-8E22-BF9204ED4F92}" destId="{C3A1C929-B332-4D92-9F3E-7D30328607A2}" srcOrd="0" destOrd="0" parTransId="{BEEE52A0-B2B1-4E54-BBEB-A02FAF8441F7}" sibTransId="{09979F58-DB4F-4F8A-965D-1A4E2081F64D}"/>
    <dgm:cxn modelId="{102166F5-CEF3-4E97-9D38-A025872ECC50}" srcId="{6862C20F-51D3-4D56-9227-783363201EF2}" destId="{A345DB79-22CF-4E7A-8AAD-E93ED407496B}" srcOrd="0" destOrd="0" parTransId="{FC987143-0458-4A28-B316-B8CA19D5B4A0}" sibTransId="{F61CFC4E-C67F-404E-9DFB-B0CE475CC284}"/>
    <dgm:cxn modelId="{0B60F8CC-69BB-4F34-941D-151B054DA1EF}" srcId="{502A48B5-2510-4266-9113-3A036B1ADCC3}" destId="{76516AE0-B2FD-45B5-A249-B805E648C268}" srcOrd="2" destOrd="0" parTransId="{D808AABB-A29F-4D51-9CAA-387FBEFEA307}" sibTransId="{BF991C44-0975-4AD1-BD68-29C4E2FF17A5}"/>
    <dgm:cxn modelId="{484188CE-B9F3-44C4-A44F-23ACB869BAD8}" type="presOf" srcId="{53C8FA64-A547-4A1C-A4F8-F7B8F4E15295}" destId="{8BADFEB2-6D9F-4FF6-8A19-62EDB3764F20}" srcOrd="0" destOrd="0" presId="urn:microsoft.com/office/officeart/2005/8/layout/list1"/>
    <dgm:cxn modelId="{450F1D2C-E139-4669-8724-B110B0C70F99}" type="presOf" srcId="{95EF5983-203F-4F8B-99E9-897B06569112}" destId="{E99EF9FE-3701-498A-8BA9-D48F9D0B7694}" srcOrd="1" destOrd="0" presId="urn:microsoft.com/office/officeart/2005/8/layout/list1"/>
    <dgm:cxn modelId="{45B0926B-EB28-45B5-91D4-D58FE1ACD7F4}" type="presOf" srcId="{6862C20F-51D3-4D56-9227-783363201EF2}" destId="{8BADFEB2-6D9F-4FF6-8A19-62EDB3764F20}" srcOrd="0" destOrd="1" presId="urn:microsoft.com/office/officeart/2005/8/layout/list1"/>
    <dgm:cxn modelId="{DFC2E795-2EE0-4338-8617-A0559F6628AC}" type="presOf" srcId="{FEC171CC-5387-40A2-8E22-BF9204ED4F92}" destId="{6C2FA632-2CF5-4117-93CB-769B9CFF34E2}" srcOrd="1" destOrd="0" presId="urn:microsoft.com/office/officeart/2005/8/layout/list1"/>
    <dgm:cxn modelId="{4D7A98E8-FF7E-4136-8575-7400AD9E1686}" type="presOf" srcId="{76516AE0-B2FD-45B5-A249-B805E648C268}" destId="{D5055306-D126-4F1A-9D4B-0979D271A3CD}" srcOrd="0" destOrd="0" presId="urn:microsoft.com/office/officeart/2005/8/layout/list1"/>
    <dgm:cxn modelId="{F76B11B2-AE47-4DED-9911-206DCA5C7314}" type="presOf" srcId="{56BE9E86-9FE7-401B-B8E1-764FD9EDCFAD}" destId="{915708CD-BBB6-4A68-9BC9-DB6571647522}" srcOrd="0" destOrd="1" presId="urn:microsoft.com/office/officeart/2005/8/layout/list1"/>
    <dgm:cxn modelId="{501D5D7B-62A4-44AA-AA1A-20ED8B31A6CA}" srcId="{FEC171CC-5387-40A2-8E22-BF9204ED4F92}" destId="{AC2C9382-8A0F-4D5E-9F59-A1D68B922575}" srcOrd="1" destOrd="0" parTransId="{434D3AC3-0E7C-4356-9C54-FE3087A45907}" sibTransId="{E06CD570-32CB-4B60-B2AE-ABA14071F3C6}"/>
    <dgm:cxn modelId="{1688FD9A-78DE-425B-A5B3-04504CEBEA59}" type="presOf" srcId="{AC2C9382-8A0F-4D5E-9F59-A1D68B922575}" destId="{F4FE1C1E-A996-4C6E-81FD-9B6C7C5D15AA}" srcOrd="0" destOrd="1" presId="urn:microsoft.com/office/officeart/2005/8/layout/list1"/>
    <dgm:cxn modelId="{1E6183AD-0213-4A5C-8A5E-A9B0EA137E11}" type="presOf" srcId="{2B95A1A9-AD68-44FD-A59F-20D5278FC810}" destId="{915708CD-BBB6-4A68-9BC9-DB6571647522}" srcOrd="0" destOrd="0" presId="urn:microsoft.com/office/officeart/2005/8/layout/list1"/>
    <dgm:cxn modelId="{9E3353A8-339D-4159-9831-E0354269B3E6}" srcId="{502A48B5-2510-4266-9113-3A036B1ADCC3}" destId="{95EF5983-203F-4F8B-99E9-897B06569112}" srcOrd="1" destOrd="0" parTransId="{BEE0F175-4E48-4B76-BE2C-39A95DB9F6EF}" sibTransId="{3C9B79E0-8167-4DD1-8937-D060A8880427}"/>
    <dgm:cxn modelId="{928D747C-8B55-4CCE-B088-C63FAAB04CAE}" srcId="{502A48B5-2510-4266-9113-3A036B1ADCC3}" destId="{FEC171CC-5387-40A2-8E22-BF9204ED4F92}" srcOrd="0" destOrd="0" parTransId="{1B461DF1-2F8B-4EE8-9AD2-190192A2318B}" sibTransId="{D5AC15FA-3917-48A9-931E-44DBAB74E24A}"/>
    <dgm:cxn modelId="{270A6746-7EAA-4248-BAE5-2F63AD257B75}" type="presOf" srcId="{95EF5983-203F-4F8B-99E9-897B06569112}" destId="{E5860DB8-3515-46D3-9DBF-53532B377121}" srcOrd="0" destOrd="0" presId="urn:microsoft.com/office/officeart/2005/8/layout/list1"/>
    <dgm:cxn modelId="{2444AF04-49E2-4F6A-AC0E-BA5F49B8479F}" type="presOf" srcId="{C3A1C929-B332-4D92-9F3E-7D30328607A2}" destId="{F4FE1C1E-A996-4C6E-81FD-9B6C7C5D15AA}" srcOrd="0" destOrd="0" presId="urn:microsoft.com/office/officeart/2005/8/layout/list1"/>
    <dgm:cxn modelId="{031C2892-718A-4F58-9410-B35A9BBC5833}" type="presOf" srcId="{A345DB79-22CF-4E7A-8AAD-E93ED407496B}" destId="{8BADFEB2-6D9F-4FF6-8A19-62EDB3764F20}" srcOrd="0" destOrd="2" presId="urn:microsoft.com/office/officeart/2005/8/layout/list1"/>
    <dgm:cxn modelId="{45683206-F43E-4B95-9661-89A2D09752E2}" type="presOf" srcId="{502A48B5-2510-4266-9113-3A036B1ADCC3}" destId="{F10DA9F5-E434-4E08-87CB-CFF007EA8E54}" srcOrd="0" destOrd="0" presId="urn:microsoft.com/office/officeart/2005/8/layout/list1"/>
    <dgm:cxn modelId="{9C999696-36F0-4CB5-AA2B-EC26E0E8389A}" srcId="{95EF5983-203F-4F8B-99E9-897B06569112}" destId="{53C8FA64-A547-4A1C-A4F8-F7B8F4E15295}" srcOrd="0" destOrd="0" parTransId="{47FC68F8-E5B5-463D-A10D-7AADD0827E61}" sibTransId="{0C543BED-3335-4F40-B41E-CB0B4A6EFEBE}"/>
    <dgm:cxn modelId="{3E871A54-AC95-44BD-B7A1-BCF32BD519DC}" srcId="{95EF5983-203F-4F8B-99E9-897B06569112}" destId="{6862C20F-51D3-4D56-9227-783363201EF2}" srcOrd="1" destOrd="0" parTransId="{1A6CEAA7-AFC5-4D5E-9857-9A1DBE435C71}" sibTransId="{0A7BE370-6542-4462-8A39-2FD5F92DB2F7}"/>
    <dgm:cxn modelId="{C54ED5DC-D61F-4E72-AADD-7C3E287884E5}" type="presOf" srcId="{76516AE0-B2FD-45B5-A249-B805E648C268}" destId="{FFCB1FAB-F343-4497-9E31-9572963F7F19}" srcOrd="1" destOrd="0" presId="urn:microsoft.com/office/officeart/2005/8/layout/list1"/>
    <dgm:cxn modelId="{A197DC2B-4A9A-41AC-9FEF-96BCA7CAF4F2}" srcId="{76516AE0-B2FD-45B5-A249-B805E648C268}" destId="{2B95A1A9-AD68-44FD-A59F-20D5278FC810}" srcOrd="0" destOrd="0" parTransId="{5777F5ED-DF7E-4EBB-A2E2-346E164E39B5}" sibTransId="{165C03AB-A972-4ABF-850B-00444EB74546}"/>
    <dgm:cxn modelId="{40712457-AE35-46C5-A72D-C6CEBC7217C9}" type="presOf" srcId="{FEC171CC-5387-40A2-8E22-BF9204ED4F92}" destId="{B13DB3A0-8A2B-4DD9-9235-6C408C8D9DE5}" srcOrd="0" destOrd="0" presId="urn:microsoft.com/office/officeart/2005/8/layout/list1"/>
    <dgm:cxn modelId="{FE1B3B3F-DBE6-4223-A707-DB683F9E1298}" srcId="{76516AE0-B2FD-45B5-A249-B805E648C268}" destId="{56BE9E86-9FE7-401B-B8E1-764FD9EDCFAD}" srcOrd="1" destOrd="0" parTransId="{8E9FAD2B-0830-48E1-843D-EB40629A05CE}" sibTransId="{481190E2-0E1D-4BC1-B17A-477CC199F167}"/>
    <dgm:cxn modelId="{7FB77EFC-6CA3-4C1E-8353-1E529FE71482}" type="presParOf" srcId="{F10DA9F5-E434-4E08-87CB-CFF007EA8E54}" destId="{6DB5E303-C3C1-4D33-A0B9-E7247FCDA8C3}" srcOrd="0" destOrd="0" presId="urn:microsoft.com/office/officeart/2005/8/layout/list1"/>
    <dgm:cxn modelId="{3739F44B-84E4-4DD5-924B-6F0C7F07062E}" type="presParOf" srcId="{6DB5E303-C3C1-4D33-A0B9-E7247FCDA8C3}" destId="{B13DB3A0-8A2B-4DD9-9235-6C408C8D9DE5}" srcOrd="0" destOrd="0" presId="urn:microsoft.com/office/officeart/2005/8/layout/list1"/>
    <dgm:cxn modelId="{D24A5E69-7439-47EA-8DBB-D5CC583F7EAD}" type="presParOf" srcId="{6DB5E303-C3C1-4D33-A0B9-E7247FCDA8C3}" destId="{6C2FA632-2CF5-4117-93CB-769B9CFF34E2}" srcOrd="1" destOrd="0" presId="urn:microsoft.com/office/officeart/2005/8/layout/list1"/>
    <dgm:cxn modelId="{BE5532C0-5F3B-4156-B51E-1691A68BEF3E}" type="presParOf" srcId="{F10DA9F5-E434-4E08-87CB-CFF007EA8E54}" destId="{44C2E016-008D-4C47-B201-544BD23A6DA0}" srcOrd="1" destOrd="0" presId="urn:microsoft.com/office/officeart/2005/8/layout/list1"/>
    <dgm:cxn modelId="{9FC435E4-0D6C-45FC-B871-787183FB143C}" type="presParOf" srcId="{F10DA9F5-E434-4E08-87CB-CFF007EA8E54}" destId="{F4FE1C1E-A996-4C6E-81FD-9B6C7C5D15AA}" srcOrd="2" destOrd="0" presId="urn:microsoft.com/office/officeart/2005/8/layout/list1"/>
    <dgm:cxn modelId="{5B8935E2-D15D-4439-9339-9CF08821DDF1}" type="presParOf" srcId="{F10DA9F5-E434-4E08-87CB-CFF007EA8E54}" destId="{8577666C-4562-48C9-9C18-3E82ADEFE8A2}" srcOrd="3" destOrd="0" presId="urn:microsoft.com/office/officeart/2005/8/layout/list1"/>
    <dgm:cxn modelId="{6725570A-5054-488D-B773-3ED137BBB9AB}" type="presParOf" srcId="{F10DA9F5-E434-4E08-87CB-CFF007EA8E54}" destId="{39065C36-D425-4497-8077-E35EA7CA848B}" srcOrd="4" destOrd="0" presId="urn:microsoft.com/office/officeart/2005/8/layout/list1"/>
    <dgm:cxn modelId="{C76E8264-797C-4E14-9AB5-F464A988ECFA}" type="presParOf" srcId="{39065C36-D425-4497-8077-E35EA7CA848B}" destId="{E5860DB8-3515-46D3-9DBF-53532B377121}" srcOrd="0" destOrd="0" presId="urn:microsoft.com/office/officeart/2005/8/layout/list1"/>
    <dgm:cxn modelId="{3BE9FD50-D796-4BBF-92AF-6815FD4CE298}" type="presParOf" srcId="{39065C36-D425-4497-8077-E35EA7CA848B}" destId="{E99EF9FE-3701-498A-8BA9-D48F9D0B7694}" srcOrd="1" destOrd="0" presId="urn:microsoft.com/office/officeart/2005/8/layout/list1"/>
    <dgm:cxn modelId="{48769B72-D744-4010-81E2-D0E871E08F4B}" type="presParOf" srcId="{F10DA9F5-E434-4E08-87CB-CFF007EA8E54}" destId="{F002B623-E749-41FA-AFE7-0FE0241BD13D}" srcOrd="5" destOrd="0" presId="urn:microsoft.com/office/officeart/2005/8/layout/list1"/>
    <dgm:cxn modelId="{99A57E05-D4A6-442C-9CAB-831379FF072A}" type="presParOf" srcId="{F10DA9F5-E434-4E08-87CB-CFF007EA8E54}" destId="{8BADFEB2-6D9F-4FF6-8A19-62EDB3764F20}" srcOrd="6" destOrd="0" presId="urn:microsoft.com/office/officeart/2005/8/layout/list1"/>
    <dgm:cxn modelId="{3E8A4FB4-90BD-45E4-99FD-54237EFF87AF}" type="presParOf" srcId="{F10DA9F5-E434-4E08-87CB-CFF007EA8E54}" destId="{893519C6-B0D4-40D1-9299-7D4189280B0C}" srcOrd="7" destOrd="0" presId="urn:microsoft.com/office/officeart/2005/8/layout/list1"/>
    <dgm:cxn modelId="{488EEB70-8A6E-4EFC-9E3E-B22DA22F78A0}" type="presParOf" srcId="{F10DA9F5-E434-4E08-87CB-CFF007EA8E54}" destId="{2F4FCF47-00FF-4D8C-BCAC-1B4A98471557}" srcOrd="8" destOrd="0" presId="urn:microsoft.com/office/officeart/2005/8/layout/list1"/>
    <dgm:cxn modelId="{218B68F0-FEF8-4FC8-BEA8-B3FDCFC615F2}" type="presParOf" srcId="{2F4FCF47-00FF-4D8C-BCAC-1B4A98471557}" destId="{D5055306-D126-4F1A-9D4B-0979D271A3CD}" srcOrd="0" destOrd="0" presId="urn:microsoft.com/office/officeart/2005/8/layout/list1"/>
    <dgm:cxn modelId="{CA22402B-1417-471E-AF26-C0970B3E8814}" type="presParOf" srcId="{2F4FCF47-00FF-4D8C-BCAC-1B4A98471557}" destId="{FFCB1FAB-F343-4497-9E31-9572963F7F19}" srcOrd="1" destOrd="0" presId="urn:microsoft.com/office/officeart/2005/8/layout/list1"/>
    <dgm:cxn modelId="{A224EE00-4EB9-40DA-B881-0F8200F2538C}" type="presParOf" srcId="{F10DA9F5-E434-4E08-87CB-CFF007EA8E54}" destId="{A21012B6-0CF4-45EC-AF17-5D73EF86B626}" srcOrd="9" destOrd="0" presId="urn:microsoft.com/office/officeart/2005/8/layout/list1"/>
    <dgm:cxn modelId="{3CDAC298-48B0-4D1A-AEDB-438C5B585FEC}" type="presParOf" srcId="{F10DA9F5-E434-4E08-87CB-CFF007EA8E54}" destId="{915708CD-BBB6-4A68-9BC9-DB657164752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2A48B5-2510-4266-9113-3A036B1ADCC3}"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en-US"/>
        </a:p>
      </dgm:t>
    </dgm:pt>
    <dgm:pt modelId="{FEC171CC-5387-40A2-8E22-BF9204ED4F92}">
      <dgm:prSet phldrT="[Text]" custT="1"/>
      <dgm:spPr/>
      <dgm:t>
        <a:bodyPr/>
        <a:lstStyle/>
        <a:p>
          <a:r>
            <a:rPr lang="en-US" sz="2000" b="1" dirty="0" smtClean="0"/>
            <a:t>Gather Vulnerability Stats</a:t>
          </a:r>
          <a:endParaRPr lang="en-US" sz="2000" b="1" dirty="0"/>
        </a:p>
      </dgm:t>
    </dgm:pt>
    <dgm:pt modelId="{1B461DF1-2F8B-4EE8-9AD2-190192A2318B}" type="parTrans" cxnId="{928D747C-8B55-4CCE-B088-C63FAAB04CAE}">
      <dgm:prSet/>
      <dgm:spPr/>
      <dgm:t>
        <a:bodyPr/>
        <a:lstStyle/>
        <a:p>
          <a:endParaRPr lang="en-US" sz="2000" b="1"/>
        </a:p>
      </dgm:t>
    </dgm:pt>
    <dgm:pt modelId="{D5AC15FA-3917-48A9-931E-44DBAB74E24A}" type="sibTrans" cxnId="{928D747C-8B55-4CCE-B088-C63FAAB04CAE}">
      <dgm:prSet/>
      <dgm:spPr/>
      <dgm:t>
        <a:bodyPr/>
        <a:lstStyle/>
        <a:p>
          <a:endParaRPr lang="en-US" sz="2000" b="1"/>
        </a:p>
      </dgm:t>
    </dgm:pt>
    <dgm:pt modelId="{C3A1C929-B332-4D92-9F3E-7D30328607A2}">
      <dgm:prSet custT="1"/>
      <dgm:spPr/>
      <dgm:t>
        <a:bodyPr/>
        <a:lstStyle/>
        <a:p>
          <a:r>
            <a:rPr lang="en-US" sz="1800" b="1" dirty="0" smtClean="0"/>
            <a:t>Ask previous contributors, solicit new contributors well known to Top 10 team, include unsolicited volunteers</a:t>
          </a:r>
        </a:p>
      </dgm:t>
    </dgm:pt>
    <dgm:pt modelId="{BEEE52A0-B2B1-4E54-BBEB-A02FAF8441F7}" type="parTrans" cxnId="{65680BC7-1EF6-4BED-B2F2-F0316C8EE1E8}">
      <dgm:prSet/>
      <dgm:spPr/>
      <dgm:t>
        <a:bodyPr/>
        <a:lstStyle/>
        <a:p>
          <a:endParaRPr lang="en-US" sz="2000" b="1"/>
        </a:p>
      </dgm:t>
    </dgm:pt>
    <dgm:pt modelId="{09979F58-DB4F-4F8A-965D-1A4E2081F64D}" type="sibTrans" cxnId="{65680BC7-1EF6-4BED-B2F2-F0316C8EE1E8}">
      <dgm:prSet/>
      <dgm:spPr/>
      <dgm:t>
        <a:bodyPr/>
        <a:lstStyle/>
        <a:p>
          <a:endParaRPr lang="en-US" sz="2000" b="1"/>
        </a:p>
      </dgm:t>
    </dgm:pt>
    <dgm:pt modelId="{95EF5983-203F-4F8B-99E9-897B06569112}">
      <dgm:prSet custT="1"/>
      <dgm:spPr/>
      <dgm:t>
        <a:bodyPr/>
        <a:lstStyle/>
        <a:p>
          <a:r>
            <a:rPr lang="en-US" sz="2000" b="1" dirty="0" smtClean="0"/>
            <a:t>Analyze Stats, Produce Initial Draft, Release for Public Comment</a:t>
          </a:r>
        </a:p>
      </dgm:t>
    </dgm:pt>
    <dgm:pt modelId="{BEE0F175-4E48-4B76-BE2C-39A95DB9F6EF}" type="parTrans" cxnId="{9E3353A8-339D-4159-9831-E0354269B3E6}">
      <dgm:prSet/>
      <dgm:spPr/>
      <dgm:t>
        <a:bodyPr/>
        <a:lstStyle/>
        <a:p>
          <a:endParaRPr lang="en-US" sz="2000" b="1"/>
        </a:p>
      </dgm:t>
    </dgm:pt>
    <dgm:pt modelId="{3C9B79E0-8167-4DD1-8937-D060A8880427}" type="sibTrans" cxnId="{9E3353A8-339D-4159-9831-E0354269B3E6}">
      <dgm:prSet/>
      <dgm:spPr/>
      <dgm:t>
        <a:bodyPr/>
        <a:lstStyle/>
        <a:p>
          <a:endParaRPr lang="en-US" sz="2000" b="1"/>
        </a:p>
      </dgm:t>
    </dgm:pt>
    <dgm:pt modelId="{53C8FA64-A547-4A1C-A4F8-F7B8F4E15295}">
      <dgm:prSet custT="1"/>
      <dgm:spPr/>
      <dgm:t>
        <a:bodyPr/>
        <a:lstStyle/>
        <a:p>
          <a:r>
            <a:rPr lang="en-US" sz="1800" b="1" dirty="0" smtClean="0"/>
            <a:t>Draft Released to OWASP Community Feb 15, 2013</a:t>
          </a:r>
        </a:p>
      </dgm:t>
    </dgm:pt>
    <dgm:pt modelId="{47FC68F8-E5B5-463D-A10D-7AADD0827E61}" type="parTrans" cxnId="{9C999696-36F0-4CB5-AA2B-EC26E0E8389A}">
      <dgm:prSet/>
      <dgm:spPr/>
      <dgm:t>
        <a:bodyPr/>
        <a:lstStyle/>
        <a:p>
          <a:endParaRPr lang="en-US" sz="2000" b="1"/>
        </a:p>
      </dgm:t>
    </dgm:pt>
    <dgm:pt modelId="{0C543BED-3335-4F40-B41E-CB0B4A6EFEBE}" type="sibTrans" cxnId="{9C999696-36F0-4CB5-AA2B-EC26E0E8389A}">
      <dgm:prSet/>
      <dgm:spPr/>
      <dgm:t>
        <a:bodyPr/>
        <a:lstStyle/>
        <a:p>
          <a:endParaRPr lang="en-US" sz="2000" b="1"/>
        </a:p>
      </dgm:t>
    </dgm:pt>
    <dgm:pt modelId="{6862C20F-51D3-4D56-9227-783363201EF2}">
      <dgm:prSet custT="1"/>
      <dgm:spPr/>
      <dgm:t>
        <a:bodyPr/>
        <a:lstStyle/>
        <a:p>
          <a:r>
            <a:rPr lang="en-US" sz="1800" b="1" dirty="0" smtClean="0"/>
            <a:t>Public Comment Period Open for 90+ days (thru May 30, 2013)</a:t>
          </a:r>
        </a:p>
      </dgm:t>
    </dgm:pt>
    <dgm:pt modelId="{1A6CEAA7-AFC5-4D5E-9857-9A1DBE435C71}" type="parTrans" cxnId="{3E871A54-AC95-44BD-B7A1-BCF32BD519DC}">
      <dgm:prSet/>
      <dgm:spPr/>
      <dgm:t>
        <a:bodyPr/>
        <a:lstStyle/>
        <a:p>
          <a:endParaRPr lang="en-US" sz="2000" b="1"/>
        </a:p>
      </dgm:t>
    </dgm:pt>
    <dgm:pt modelId="{0A7BE370-6542-4462-8A39-2FD5F92DB2F7}" type="sibTrans" cxnId="{3E871A54-AC95-44BD-B7A1-BCF32BD519DC}">
      <dgm:prSet/>
      <dgm:spPr/>
      <dgm:t>
        <a:bodyPr/>
        <a:lstStyle/>
        <a:p>
          <a:endParaRPr lang="en-US" sz="2000" b="1"/>
        </a:p>
      </dgm:t>
    </dgm:pt>
    <dgm:pt modelId="{76516AE0-B2FD-45B5-A249-B805E648C268}">
      <dgm:prSet custT="1"/>
      <dgm:spPr/>
      <dgm:t>
        <a:bodyPr/>
        <a:lstStyle/>
        <a:p>
          <a:r>
            <a:rPr lang="en-US" sz="2000" b="1" dirty="0" smtClean="0"/>
            <a:t>Final Release Produced</a:t>
          </a:r>
        </a:p>
      </dgm:t>
    </dgm:pt>
    <dgm:pt modelId="{D808AABB-A29F-4D51-9CAA-387FBEFEA307}" type="parTrans" cxnId="{0B60F8CC-69BB-4F34-941D-151B054DA1EF}">
      <dgm:prSet/>
      <dgm:spPr/>
      <dgm:t>
        <a:bodyPr/>
        <a:lstStyle/>
        <a:p>
          <a:endParaRPr lang="en-US" sz="2000" b="1"/>
        </a:p>
      </dgm:t>
    </dgm:pt>
    <dgm:pt modelId="{BF991C44-0975-4AD1-BD68-29C4E2FF17A5}" type="sibTrans" cxnId="{0B60F8CC-69BB-4F34-941D-151B054DA1EF}">
      <dgm:prSet/>
      <dgm:spPr/>
      <dgm:t>
        <a:bodyPr/>
        <a:lstStyle/>
        <a:p>
          <a:endParaRPr lang="en-US" sz="2000" b="1"/>
        </a:p>
      </dgm:t>
    </dgm:pt>
    <dgm:pt modelId="{2B95A1A9-AD68-44FD-A59F-20D5278FC810}">
      <dgm:prSet custT="1"/>
      <dgm:spPr/>
      <dgm:t>
        <a:bodyPr/>
        <a:lstStyle/>
        <a:p>
          <a:r>
            <a:rPr lang="en-US" sz="1800" b="1" dirty="0" smtClean="0"/>
            <a:t>All Constructive Comments Considered</a:t>
          </a:r>
        </a:p>
      </dgm:t>
    </dgm:pt>
    <dgm:pt modelId="{5777F5ED-DF7E-4EBB-A2E2-346E164E39B5}" type="parTrans" cxnId="{A197DC2B-4A9A-41AC-9FEF-96BCA7CAF4F2}">
      <dgm:prSet/>
      <dgm:spPr/>
      <dgm:t>
        <a:bodyPr/>
        <a:lstStyle/>
        <a:p>
          <a:endParaRPr lang="en-US" sz="2000" b="1"/>
        </a:p>
      </dgm:t>
    </dgm:pt>
    <dgm:pt modelId="{165C03AB-A972-4ABF-850B-00444EB74546}" type="sibTrans" cxnId="{A197DC2B-4A9A-41AC-9FEF-96BCA7CAF4F2}">
      <dgm:prSet/>
      <dgm:spPr/>
      <dgm:t>
        <a:bodyPr/>
        <a:lstStyle/>
        <a:p>
          <a:endParaRPr lang="en-US" sz="2000" b="1"/>
        </a:p>
      </dgm:t>
    </dgm:pt>
    <dgm:pt modelId="{56BE9E86-9FE7-401B-B8E1-764FD9EDCFAD}">
      <dgm:prSet custT="1"/>
      <dgm:spPr/>
      <dgm:t>
        <a:bodyPr/>
        <a:lstStyle/>
        <a:p>
          <a:r>
            <a:rPr lang="en-US" sz="1800" b="1" dirty="0" smtClean="0"/>
            <a:t>Full documentation of Constructive Comments and how they were addressed documented</a:t>
          </a:r>
        </a:p>
      </dgm:t>
    </dgm:pt>
    <dgm:pt modelId="{8E9FAD2B-0830-48E1-843D-EB40629A05CE}" type="parTrans" cxnId="{FE1B3B3F-DBE6-4223-A707-DB683F9E1298}">
      <dgm:prSet/>
      <dgm:spPr/>
      <dgm:t>
        <a:bodyPr/>
        <a:lstStyle/>
        <a:p>
          <a:endParaRPr lang="en-US" sz="2000" b="1"/>
        </a:p>
      </dgm:t>
    </dgm:pt>
    <dgm:pt modelId="{481190E2-0E1D-4BC1-B17A-477CC199F167}" type="sibTrans" cxnId="{FE1B3B3F-DBE6-4223-A707-DB683F9E1298}">
      <dgm:prSet/>
      <dgm:spPr/>
      <dgm:t>
        <a:bodyPr/>
        <a:lstStyle/>
        <a:p>
          <a:endParaRPr lang="en-US" sz="2000" b="1"/>
        </a:p>
      </dgm:t>
    </dgm:pt>
    <dgm:pt modelId="{901FFEF7-72A6-457D-90E1-0CDD593086EC}">
      <dgm:prSet custT="1"/>
      <dgm:spPr/>
      <dgm:t>
        <a:bodyPr/>
        <a:lstStyle/>
        <a:p>
          <a:r>
            <a:rPr lang="en-US" sz="1800" b="1" dirty="0" smtClean="0"/>
            <a:t>New: Each provider asked to make their data public. All Did.</a:t>
          </a:r>
        </a:p>
      </dgm:t>
    </dgm:pt>
    <dgm:pt modelId="{E0F328A9-98C4-4434-8E67-8F6C5775C305}" type="parTrans" cxnId="{A0F5D4C9-49A1-435F-BB7B-A0C7213FFAA7}">
      <dgm:prSet/>
      <dgm:spPr/>
      <dgm:t>
        <a:bodyPr/>
        <a:lstStyle/>
        <a:p>
          <a:endParaRPr lang="en-US" sz="2000" b="1"/>
        </a:p>
      </dgm:t>
    </dgm:pt>
    <dgm:pt modelId="{FC85A357-2DC0-4813-A971-F40DC8C87A1B}" type="sibTrans" cxnId="{A0F5D4C9-49A1-435F-BB7B-A0C7213FFAA7}">
      <dgm:prSet/>
      <dgm:spPr/>
      <dgm:t>
        <a:bodyPr/>
        <a:lstStyle/>
        <a:p>
          <a:endParaRPr lang="en-US" sz="2000" b="1"/>
        </a:p>
      </dgm:t>
    </dgm:pt>
    <dgm:pt modelId="{F9497375-AF88-48A0-97EE-F5F2CC42F39A}">
      <dgm:prSet custT="1"/>
      <dgm:spPr/>
      <dgm:t>
        <a:bodyPr/>
        <a:lstStyle/>
        <a:p>
          <a:r>
            <a:rPr lang="en-US" sz="1800" b="1" dirty="0" smtClean="0"/>
            <a:t>3 New Data Contributors Included: </a:t>
          </a:r>
          <a:r>
            <a:rPr lang="en-US" sz="1800" b="1" dirty="0" err="1" smtClean="0"/>
            <a:t>TrustWave</a:t>
          </a:r>
          <a:r>
            <a:rPr lang="en-US" sz="1800" b="1" dirty="0" smtClean="0"/>
            <a:t>, </a:t>
          </a:r>
          <a:r>
            <a:rPr lang="en-US" sz="1800" b="1" dirty="0" err="1" smtClean="0"/>
            <a:t>Veracode</a:t>
          </a:r>
          <a:r>
            <a:rPr lang="en-US" sz="1800" b="1" dirty="0" smtClean="0"/>
            <a:t>, Minded Security</a:t>
          </a:r>
        </a:p>
      </dgm:t>
    </dgm:pt>
    <dgm:pt modelId="{ADF973B4-2733-4AFC-A22E-2806767C4984}" type="parTrans" cxnId="{726CBE49-2419-42AB-BEC0-DE7D48A8142B}">
      <dgm:prSet/>
      <dgm:spPr/>
      <dgm:t>
        <a:bodyPr/>
        <a:lstStyle/>
        <a:p>
          <a:endParaRPr lang="en-US" sz="2000" b="1"/>
        </a:p>
      </dgm:t>
    </dgm:pt>
    <dgm:pt modelId="{6003C5B1-6B77-4442-8EA6-21F7F063B001}" type="sibTrans" cxnId="{726CBE49-2419-42AB-BEC0-DE7D48A8142B}">
      <dgm:prSet/>
      <dgm:spPr/>
      <dgm:t>
        <a:bodyPr/>
        <a:lstStyle/>
        <a:p>
          <a:endParaRPr lang="en-US" sz="2000" b="1"/>
        </a:p>
      </dgm:t>
    </dgm:pt>
    <dgm:pt modelId="{AA2E1FEE-5D85-4F57-896C-6EB5DD497FF9}">
      <dgm:prSet custT="1"/>
      <dgm:spPr/>
      <dgm:t>
        <a:bodyPr/>
        <a:lstStyle/>
        <a:p>
          <a:r>
            <a:rPr lang="en-US" sz="1800" b="1" dirty="0" smtClean="0"/>
            <a:t>Released on June 12, 2013</a:t>
          </a:r>
        </a:p>
      </dgm:t>
    </dgm:pt>
    <dgm:pt modelId="{52B53327-0024-4C3B-A57C-5CFCCA4511E6}" type="parTrans" cxnId="{9487E740-6840-4C4F-AF3A-9D3C319032D4}">
      <dgm:prSet/>
      <dgm:spPr/>
      <dgm:t>
        <a:bodyPr/>
        <a:lstStyle/>
        <a:p>
          <a:endParaRPr lang="en-US"/>
        </a:p>
      </dgm:t>
    </dgm:pt>
    <dgm:pt modelId="{B66F53A3-4AE5-47A8-ABC0-A0BCBB28D272}" type="sibTrans" cxnId="{9487E740-6840-4C4F-AF3A-9D3C319032D4}">
      <dgm:prSet/>
      <dgm:spPr/>
      <dgm:t>
        <a:bodyPr/>
        <a:lstStyle/>
        <a:p>
          <a:endParaRPr lang="en-US"/>
        </a:p>
      </dgm:t>
    </dgm:pt>
    <dgm:pt modelId="{131A80E1-9426-49D8-908A-9FC5BCC946FC}">
      <dgm:prSet custT="1"/>
      <dgm:spPr/>
      <dgm:t>
        <a:bodyPr/>
        <a:lstStyle/>
        <a:p>
          <a:r>
            <a:rPr lang="en-US" sz="1800" b="1" dirty="0" smtClean="0">
              <a:hlinkClick xmlns:r="http://schemas.openxmlformats.org/officeDocument/2006/relationships" r:id="rId1"/>
            </a:rPr>
            <a:t>https://www.owasp.org/images/3/3d/OWASP_Top_10_-_2013_Final_Release_-_Change_Log.docx</a:t>
          </a:r>
          <a:r>
            <a:rPr lang="en-US" sz="1800" b="1" dirty="0" smtClean="0"/>
            <a:t> </a:t>
          </a:r>
        </a:p>
      </dgm:t>
    </dgm:pt>
    <dgm:pt modelId="{78EEF0CB-26D2-491F-BD44-D47251BD091E}" type="parTrans" cxnId="{4A9B4AB9-DAB7-4F66-B01D-84F4A447FB3B}">
      <dgm:prSet/>
      <dgm:spPr/>
      <dgm:t>
        <a:bodyPr/>
        <a:lstStyle/>
        <a:p>
          <a:endParaRPr lang="en-US"/>
        </a:p>
      </dgm:t>
    </dgm:pt>
    <dgm:pt modelId="{4346F220-1AB5-41A6-9786-0AD01644A0F1}" type="sibTrans" cxnId="{4A9B4AB9-DAB7-4F66-B01D-84F4A447FB3B}">
      <dgm:prSet/>
      <dgm:spPr/>
      <dgm:t>
        <a:bodyPr/>
        <a:lstStyle/>
        <a:p>
          <a:endParaRPr lang="en-US"/>
        </a:p>
      </dgm:t>
    </dgm:pt>
    <dgm:pt modelId="{F10DA9F5-E434-4E08-87CB-CFF007EA8E54}" type="pres">
      <dgm:prSet presAssocID="{502A48B5-2510-4266-9113-3A036B1ADCC3}" presName="linear" presStyleCnt="0">
        <dgm:presLayoutVars>
          <dgm:dir/>
          <dgm:animLvl val="lvl"/>
          <dgm:resizeHandles val="exact"/>
        </dgm:presLayoutVars>
      </dgm:prSet>
      <dgm:spPr/>
      <dgm:t>
        <a:bodyPr/>
        <a:lstStyle/>
        <a:p>
          <a:endParaRPr lang="en-US"/>
        </a:p>
      </dgm:t>
    </dgm:pt>
    <dgm:pt modelId="{6DB5E303-C3C1-4D33-A0B9-E7247FCDA8C3}" type="pres">
      <dgm:prSet presAssocID="{FEC171CC-5387-40A2-8E22-BF9204ED4F92}" presName="parentLin" presStyleCnt="0"/>
      <dgm:spPr/>
      <dgm:t>
        <a:bodyPr/>
        <a:lstStyle/>
        <a:p>
          <a:endParaRPr lang="en-GB"/>
        </a:p>
      </dgm:t>
    </dgm:pt>
    <dgm:pt modelId="{B13DB3A0-8A2B-4DD9-9235-6C408C8D9DE5}" type="pres">
      <dgm:prSet presAssocID="{FEC171CC-5387-40A2-8E22-BF9204ED4F92}" presName="parentLeftMargin" presStyleLbl="node1" presStyleIdx="0" presStyleCnt="3"/>
      <dgm:spPr/>
      <dgm:t>
        <a:bodyPr/>
        <a:lstStyle/>
        <a:p>
          <a:endParaRPr lang="en-US"/>
        </a:p>
      </dgm:t>
    </dgm:pt>
    <dgm:pt modelId="{6C2FA632-2CF5-4117-93CB-769B9CFF34E2}" type="pres">
      <dgm:prSet presAssocID="{FEC171CC-5387-40A2-8E22-BF9204ED4F92}" presName="parentText" presStyleLbl="node1" presStyleIdx="0" presStyleCnt="3" custScaleX="129489" custScaleY="191966">
        <dgm:presLayoutVars>
          <dgm:chMax val="0"/>
          <dgm:bulletEnabled val="1"/>
        </dgm:presLayoutVars>
      </dgm:prSet>
      <dgm:spPr/>
      <dgm:t>
        <a:bodyPr/>
        <a:lstStyle/>
        <a:p>
          <a:endParaRPr lang="en-US"/>
        </a:p>
      </dgm:t>
    </dgm:pt>
    <dgm:pt modelId="{44C2E016-008D-4C47-B201-544BD23A6DA0}" type="pres">
      <dgm:prSet presAssocID="{FEC171CC-5387-40A2-8E22-BF9204ED4F92}" presName="negativeSpace" presStyleCnt="0"/>
      <dgm:spPr/>
      <dgm:t>
        <a:bodyPr/>
        <a:lstStyle/>
        <a:p>
          <a:endParaRPr lang="en-GB"/>
        </a:p>
      </dgm:t>
    </dgm:pt>
    <dgm:pt modelId="{F4FE1C1E-A996-4C6E-81FD-9B6C7C5D15AA}" type="pres">
      <dgm:prSet presAssocID="{FEC171CC-5387-40A2-8E22-BF9204ED4F92}" presName="childText" presStyleLbl="conFgAcc1" presStyleIdx="0" presStyleCnt="3">
        <dgm:presLayoutVars>
          <dgm:bulletEnabled val="1"/>
        </dgm:presLayoutVars>
      </dgm:prSet>
      <dgm:spPr/>
      <dgm:t>
        <a:bodyPr/>
        <a:lstStyle/>
        <a:p>
          <a:endParaRPr lang="en-US"/>
        </a:p>
      </dgm:t>
    </dgm:pt>
    <dgm:pt modelId="{8577666C-4562-48C9-9C18-3E82ADEFE8A2}" type="pres">
      <dgm:prSet presAssocID="{D5AC15FA-3917-48A9-931E-44DBAB74E24A}" presName="spaceBetweenRectangles" presStyleCnt="0"/>
      <dgm:spPr/>
      <dgm:t>
        <a:bodyPr/>
        <a:lstStyle/>
        <a:p>
          <a:endParaRPr lang="en-GB"/>
        </a:p>
      </dgm:t>
    </dgm:pt>
    <dgm:pt modelId="{39065C36-D425-4497-8077-E35EA7CA848B}" type="pres">
      <dgm:prSet presAssocID="{95EF5983-203F-4F8B-99E9-897B06569112}" presName="parentLin" presStyleCnt="0"/>
      <dgm:spPr/>
      <dgm:t>
        <a:bodyPr/>
        <a:lstStyle/>
        <a:p>
          <a:endParaRPr lang="en-GB"/>
        </a:p>
      </dgm:t>
    </dgm:pt>
    <dgm:pt modelId="{E5860DB8-3515-46D3-9DBF-53532B377121}" type="pres">
      <dgm:prSet presAssocID="{95EF5983-203F-4F8B-99E9-897B06569112}" presName="parentLeftMargin" presStyleLbl="node1" presStyleIdx="0" presStyleCnt="3"/>
      <dgm:spPr/>
      <dgm:t>
        <a:bodyPr/>
        <a:lstStyle/>
        <a:p>
          <a:endParaRPr lang="en-US"/>
        </a:p>
      </dgm:t>
    </dgm:pt>
    <dgm:pt modelId="{E99EF9FE-3701-498A-8BA9-D48F9D0B7694}" type="pres">
      <dgm:prSet presAssocID="{95EF5983-203F-4F8B-99E9-897B06569112}" presName="parentText" presStyleLbl="node1" presStyleIdx="1" presStyleCnt="3" custScaleX="129489" custScaleY="215777">
        <dgm:presLayoutVars>
          <dgm:chMax val="0"/>
          <dgm:bulletEnabled val="1"/>
        </dgm:presLayoutVars>
      </dgm:prSet>
      <dgm:spPr/>
      <dgm:t>
        <a:bodyPr/>
        <a:lstStyle/>
        <a:p>
          <a:endParaRPr lang="en-US"/>
        </a:p>
      </dgm:t>
    </dgm:pt>
    <dgm:pt modelId="{F002B623-E749-41FA-AFE7-0FE0241BD13D}" type="pres">
      <dgm:prSet presAssocID="{95EF5983-203F-4F8B-99E9-897B06569112}" presName="negativeSpace" presStyleCnt="0"/>
      <dgm:spPr/>
      <dgm:t>
        <a:bodyPr/>
        <a:lstStyle/>
        <a:p>
          <a:endParaRPr lang="en-GB"/>
        </a:p>
      </dgm:t>
    </dgm:pt>
    <dgm:pt modelId="{8BADFEB2-6D9F-4FF6-8A19-62EDB3764F20}" type="pres">
      <dgm:prSet presAssocID="{95EF5983-203F-4F8B-99E9-897B06569112}" presName="childText" presStyleLbl="conFgAcc1" presStyleIdx="1" presStyleCnt="3">
        <dgm:presLayoutVars>
          <dgm:bulletEnabled val="1"/>
        </dgm:presLayoutVars>
      </dgm:prSet>
      <dgm:spPr/>
      <dgm:t>
        <a:bodyPr/>
        <a:lstStyle/>
        <a:p>
          <a:endParaRPr lang="en-US"/>
        </a:p>
      </dgm:t>
    </dgm:pt>
    <dgm:pt modelId="{893519C6-B0D4-40D1-9299-7D4189280B0C}" type="pres">
      <dgm:prSet presAssocID="{3C9B79E0-8167-4DD1-8937-D060A8880427}" presName="spaceBetweenRectangles" presStyleCnt="0"/>
      <dgm:spPr/>
      <dgm:t>
        <a:bodyPr/>
        <a:lstStyle/>
        <a:p>
          <a:endParaRPr lang="en-GB"/>
        </a:p>
      </dgm:t>
    </dgm:pt>
    <dgm:pt modelId="{2F4FCF47-00FF-4D8C-BCAC-1B4A98471557}" type="pres">
      <dgm:prSet presAssocID="{76516AE0-B2FD-45B5-A249-B805E648C268}" presName="parentLin" presStyleCnt="0"/>
      <dgm:spPr/>
      <dgm:t>
        <a:bodyPr/>
        <a:lstStyle/>
        <a:p>
          <a:endParaRPr lang="en-GB"/>
        </a:p>
      </dgm:t>
    </dgm:pt>
    <dgm:pt modelId="{D5055306-D126-4F1A-9D4B-0979D271A3CD}" type="pres">
      <dgm:prSet presAssocID="{76516AE0-B2FD-45B5-A249-B805E648C268}" presName="parentLeftMargin" presStyleLbl="node1" presStyleIdx="1" presStyleCnt="3"/>
      <dgm:spPr/>
      <dgm:t>
        <a:bodyPr/>
        <a:lstStyle/>
        <a:p>
          <a:endParaRPr lang="en-US"/>
        </a:p>
      </dgm:t>
    </dgm:pt>
    <dgm:pt modelId="{FFCB1FAB-F343-4497-9E31-9572963F7F19}" type="pres">
      <dgm:prSet presAssocID="{76516AE0-B2FD-45B5-A249-B805E648C268}" presName="parentText" presStyleLbl="node1" presStyleIdx="2" presStyleCnt="3" custScaleX="129489" custScaleY="191966">
        <dgm:presLayoutVars>
          <dgm:chMax val="0"/>
          <dgm:bulletEnabled val="1"/>
        </dgm:presLayoutVars>
      </dgm:prSet>
      <dgm:spPr/>
      <dgm:t>
        <a:bodyPr/>
        <a:lstStyle/>
        <a:p>
          <a:endParaRPr lang="en-US"/>
        </a:p>
      </dgm:t>
    </dgm:pt>
    <dgm:pt modelId="{A21012B6-0CF4-45EC-AF17-5D73EF86B626}" type="pres">
      <dgm:prSet presAssocID="{76516AE0-B2FD-45B5-A249-B805E648C268}" presName="negativeSpace" presStyleCnt="0"/>
      <dgm:spPr/>
      <dgm:t>
        <a:bodyPr/>
        <a:lstStyle/>
        <a:p>
          <a:endParaRPr lang="en-GB"/>
        </a:p>
      </dgm:t>
    </dgm:pt>
    <dgm:pt modelId="{915708CD-BBB6-4A68-9BC9-DB6571647522}" type="pres">
      <dgm:prSet presAssocID="{76516AE0-B2FD-45B5-A249-B805E648C268}" presName="childText" presStyleLbl="conFgAcc1" presStyleIdx="2" presStyleCnt="3">
        <dgm:presLayoutVars>
          <dgm:bulletEnabled val="1"/>
        </dgm:presLayoutVars>
      </dgm:prSet>
      <dgm:spPr/>
      <dgm:t>
        <a:bodyPr/>
        <a:lstStyle/>
        <a:p>
          <a:endParaRPr lang="en-US"/>
        </a:p>
      </dgm:t>
    </dgm:pt>
  </dgm:ptLst>
  <dgm:cxnLst>
    <dgm:cxn modelId="{42230BD3-74C0-4EC4-BEA3-2DB2D7BFEDD0}" type="presOf" srcId="{95EF5983-203F-4F8B-99E9-897B06569112}" destId="{E99EF9FE-3701-498A-8BA9-D48F9D0B7694}" srcOrd="1" destOrd="0" presId="urn:microsoft.com/office/officeart/2005/8/layout/list1"/>
    <dgm:cxn modelId="{0B60F8CC-69BB-4F34-941D-151B054DA1EF}" srcId="{502A48B5-2510-4266-9113-3A036B1ADCC3}" destId="{76516AE0-B2FD-45B5-A249-B805E648C268}" srcOrd="2" destOrd="0" parTransId="{D808AABB-A29F-4D51-9CAA-387FBEFEA307}" sibTransId="{BF991C44-0975-4AD1-BD68-29C4E2FF17A5}"/>
    <dgm:cxn modelId="{A2172638-50BD-48DB-BDDD-6993D1CF46FF}" type="presOf" srcId="{53C8FA64-A547-4A1C-A4F8-F7B8F4E15295}" destId="{8BADFEB2-6D9F-4FF6-8A19-62EDB3764F20}" srcOrd="0" destOrd="0" presId="urn:microsoft.com/office/officeart/2005/8/layout/list1"/>
    <dgm:cxn modelId="{9DF16879-4AFD-45CA-BD2E-07A263F4EE1B}" type="presOf" srcId="{FEC171CC-5387-40A2-8E22-BF9204ED4F92}" destId="{6C2FA632-2CF5-4117-93CB-769B9CFF34E2}" srcOrd="1" destOrd="0" presId="urn:microsoft.com/office/officeart/2005/8/layout/list1"/>
    <dgm:cxn modelId="{6FDE2414-A970-4A42-911E-4EF64E6CD7E8}" type="presOf" srcId="{AA2E1FEE-5D85-4F57-896C-6EB5DD497FF9}" destId="{915708CD-BBB6-4A68-9BC9-DB6571647522}" srcOrd="0" destOrd="3" presId="urn:microsoft.com/office/officeart/2005/8/layout/list1"/>
    <dgm:cxn modelId="{1793B337-2FA5-40CC-8391-512FDA1F3C0C}" type="presOf" srcId="{502A48B5-2510-4266-9113-3A036B1ADCC3}" destId="{F10DA9F5-E434-4E08-87CB-CFF007EA8E54}" srcOrd="0" destOrd="0" presId="urn:microsoft.com/office/officeart/2005/8/layout/list1"/>
    <dgm:cxn modelId="{928D747C-8B55-4CCE-B088-C63FAAB04CAE}" srcId="{502A48B5-2510-4266-9113-3A036B1ADCC3}" destId="{FEC171CC-5387-40A2-8E22-BF9204ED4F92}" srcOrd="0" destOrd="0" parTransId="{1B461DF1-2F8B-4EE8-9AD2-190192A2318B}" sibTransId="{D5AC15FA-3917-48A9-931E-44DBAB74E24A}"/>
    <dgm:cxn modelId="{DEFBED7D-871F-4154-BBDF-E1F2A4FA1665}" type="presOf" srcId="{FEC171CC-5387-40A2-8E22-BF9204ED4F92}" destId="{B13DB3A0-8A2B-4DD9-9235-6C408C8D9DE5}" srcOrd="0" destOrd="0" presId="urn:microsoft.com/office/officeart/2005/8/layout/list1"/>
    <dgm:cxn modelId="{FE1B3B3F-DBE6-4223-A707-DB683F9E1298}" srcId="{76516AE0-B2FD-45B5-A249-B805E648C268}" destId="{56BE9E86-9FE7-401B-B8E1-764FD9EDCFAD}" srcOrd="1" destOrd="0" parTransId="{8E9FAD2B-0830-48E1-843D-EB40629A05CE}" sibTransId="{481190E2-0E1D-4BC1-B17A-477CC199F167}"/>
    <dgm:cxn modelId="{32F2B7A9-012F-4D12-9FC2-4A6898E2A682}" type="presOf" srcId="{131A80E1-9426-49D8-908A-9FC5BCC946FC}" destId="{915708CD-BBB6-4A68-9BC9-DB6571647522}" srcOrd="0" destOrd="2" presId="urn:microsoft.com/office/officeart/2005/8/layout/list1"/>
    <dgm:cxn modelId="{6BE4031E-1675-4962-B568-677DAFFD2FBA}" type="presOf" srcId="{76516AE0-B2FD-45B5-A249-B805E648C268}" destId="{FFCB1FAB-F343-4497-9E31-9572963F7F19}" srcOrd="1" destOrd="0" presId="urn:microsoft.com/office/officeart/2005/8/layout/list1"/>
    <dgm:cxn modelId="{A0F5D4C9-49A1-435F-BB7B-A0C7213FFAA7}" srcId="{FEC171CC-5387-40A2-8E22-BF9204ED4F92}" destId="{901FFEF7-72A6-457D-90E1-0CDD593086EC}" srcOrd="1" destOrd="0" parTransId="{E0F328A9-98C4-4434-8E67-8F6C5775C305}" sibTransId="{FC85A357-2DC0-4813-A971-F40DC8C87A1B}"/>
    <dgm:cxn modelId="{3E871A54-AC95-44BD-B7A1-BCF32BD519DC}" srcId="{95EF5983-203F-4F8B-99E9-897B06569112}" destId="{6862C20F-51D3-4D56-9227-783363201EF2}" srcOrd="1" destOrd="0" parTransId="{1A6CEAA7-AFC5-4D5E-9857-9A1DBE435C71}" sibTransId="{0A7BE370-6542-4462-8A39-2FD5F92DB2F7}"/>
    <dgm:cxn modelId="{8E321AAE-D0AC-47C7-BEB2-4186768020F0}" type="presOf" srcId="{901FFEF7-72A6-457D-90E1-0CDD593086EC}" destId="{F4FE1C1E-A996-4C6E-81FD-9B6C7C5D15AA}" srcOrd="0" destOrd="2" presId="urn:microsoft.com/office/officeart/2005/8/layout/list1"/>
    <dgm:cxn modelId="{65680BC7-1EF6-4BED-B2F2-F0316C8EE1E8}" srcId="{FEC171CC-5387-40A2-8E22-BF9204ED4F92}" destId="{C3A1C929-B332-4D92-9F3E-7D30328607A2}" srcOrd="0" destOrd="0" parTransId="{BEEE52A0-B2B1-4E54-BBEB-A02FAF8441F7}" sibTransId="{09979F58-DB4F-4F8A-965D-1A4E2081F64D}"/>
    <dgm:cxn modelId="{4EEACD72-FD4A-49BD-A307-109D65A4A9C2}" type="presOf" srcId="{C3A1C929-B332-4D92-9F3E-7D30328607A2}" destId="{F4FE1C1E-A996-4C6E-81FD-9B6C7C5D15AA}" srcOrd="0" destOrd="0" presId="urn:microsoft.com/office/officeart/2005/8/layout/list1"/>
    <dgm:cxn modelId="{9487E740-6840-4C4F-AF3A-9D3C319032D4}" srcId="{76516AE0-B2FD-45B5-A249-B805E648C268}" destId="{AA2E1FEE-5D85-4F57-896C-6EB5DD497FF9}" srcOrd="2" destOrd="0" parTransId="{52B53327-0024-4C3B-A57C-5CFCCA4511E6}" sibTransId="{B66F53A3-4AE5-47A8-ABC0-A0BCBB28D272}"/>
    <dgm:cxn modelId="{4A9B4AB9-DAB7-4F66-B01D-84F4A447FB3B}" srcId="{56BE9E86-9FE7-401B-B8E1-764FD9EDCFAD}" destId="{131A80E1-9426-49D8-908A-9FC5BCC946FC}" srcOrd="0" destOrd="0" parTransId="{78EEF0CB-26D2-491F-BD44-D47251BD091E}" sibTransId="{4346F220-1AB5-41A6-9786-0AD01644A0F1}"/>
    <dgm:cxn modelId="{812B156C-FADF-4005-B9D3-E17430E0AC0F}" type="presOf" srcId="{95EF5983-203F-4F8B-99E9-897B06569112}" destId="{E5860DB8-3515-46D3-9DBF-53532B377121}" srcOrd="0" destOrd="0" presId="urn:microsoft.com/office/officeart/2005/8/layout/list1"/>
    <dgm:cxn modelId="{C1937D86-F8BE-4513-A653-1155AC6A9C65}" type="presOf" srcId="{56BE9E86-9FE7-401B-B8E1-764FD9EDCFAD}" destId="{915708CD-BBB6-4A68-9BC9-DB6571647522}" srcOrd="0" destOrd="1" presId="urn:microsoft.com/office/officeart/2005/8/layout/list1"/>
    <dgm:cxn modelId="{8F33F12C-A469-43C6-9F17-12D1E8CD95FA}" type="presOf" srcId="{F9497375-AF88-48A0-97EE-F5F2CC42F39A}" destId="{F4FE1C1E-A996-4C6E-81FD-9B6C7C5D15AA}" srcOrd="0" destOrd="1" presId="urn:microsoft.com/office/officeart/2005/8/layout/list1"/>
    <dgm:cxn modelId="{94513CCF-0420-4492-9CE2-99F6354CA24D}" type="presOf" srcId="{2B95A1A9-AD68-44FD-A59F-20D5278FC810}" destId="{915708CD-BBB6-4A68-9BC9-DB6571647522}" srcOrd="0" destOrd="0" presId="urn:microsoft.com/office/officeart/2005/8/layout/list1"/>
    <dgm:cxn modelId="{3EE98CA4-CFD6-4BA3-9970-5A57B8B62296}" type="presOf" srcId="{76516AE0-B2FD-45B5-A249-B805E648C268}" destId="{D5055306-D126-4F1A-9D4B-0979D271A3CD}" srcOrd="0" destOrd="0" presId="urn:microsoft.com/office/officeart/2005/8/layout/list1"/>
    <dgm:cxn modelId="{A197DC2B-4A9A-41AC-9FEF-96BCA7CAF4F2}" srcId="{76516AE0-B2FD-45B5-A249-B805E648C268}" destId="{2B95A1A9-AD68-44FD-A59F-20D5278FC810}" srcOrd="0" destOrd="0" parTransId="{5777F5ED-DF7E-4EBB-A2E2-346E164E39B5}" sibTransId="{165C03AB-A972-4ABF-850B-00444EB74546}"/>
    <dgm:cxn modelId="{43D4EAA8-DF25-453F-A4A7-F0F4C8B78175}" type="presOf" srcId="{6862C20F-51D3-4D56-9227-783363201EF2}" destId="{8BADFEB2-6D9F-4FF6-8A19-62EDB3764F20}" srcOrd="0" destOrd="1" presId="urn:microsoft.com/office/officeart/2005/8/layout/list1"/>
    <dgm:cxn modelId="{726CBE49-2419-42AB-BEC0-DE7D48A8142B}" srcId="{C3A1C929-B332-4D92-9F3E-7D30328607A2}" destId="{F9497375-AF88-48A0-97EE-F5F2CC42F39A}" srcOrd="0" destOrd="0" parTransId="{ADF973B4-2733-4AFC-A22E-2806767C4984}" sibTransId="{6003C5B1-6B77-4442-8EA6-21F7F063B001}"/>
    <dgm:cxn modelId="{9E3353A8-339D-4159-9831-E0354269B3E6}" srcId="{502A48B5-2510-4266-9113-3A036B1ADCC3}" destId="{95EF5983-203F-4F8B-99E9-897B06569112}" srcOrd="1" destOrd="0" parTransId="{BEE0F175-4E48-4B76-BE2C-39A95DB9F6EF}" sibTransId="{3C9B79E0-8167-4DD1-8937-D060A8880427}"/>
    <dgm:cxn modelId="{9C999696-36F0-4CB5-AA2B-EC26E0E8389A}" srcId="{95EF5983-203F-4F8B-99E9-897B06569112}" destId="{53C8FA64-A547-4A1C-A4F8-F7B8F4E15295}" srcOrd="0" destOrd="0" parTransId="{47FC68F8-E5B5-463D-A10D-7AADD0827E61}" sibTransId="{0C543BED-3335-4F40-B41E-CB0B4A6EFEBE}"/>
    <dgm:cxn modelId="{B28BFEF1-3319-4604-9A71-B6A50A94E801}" type="presParOf" srcId="{F10DA9F5-E434-4E08-87CB-CFF007EA8E54}" destId="{6DB5E303-C3C1-4D33-A0B9-E7247FCDA8C3}" srcOrd="0" destOrd="0" presId="urn:microsoft.com/office/officeart/2005/8/layout/list1"/>
    <dgm:cxn modelId="{2EA1E698-88B6-486F-8FAD-6DCD93C7ADC9}" type="presParOf" srcId="{6DB5E303-C3C1-4D33-A0B9-E7247FCDA8C3}" destId="{B13DB3A0-8A2B-4DD9-9235-6C408C8D9DE5}" srcOrd="0" destOrd="0" presId="urn:microsoft.com/office/officeart/2005/8/layout/list1"/>
    <dgm:cxn modelId="{0AE0DAF2-EFBA-405E-BB19-2EB02CD595B4}" type="presParOf" srcId="{6DB5E303-C3C1-4D33-A0B9-E7247FCDA8C3}" destId="{6C2FA632-2CF5-4117-93CB-769B9CFF34E2}" srcOrd="1" destOrd="0" presId="urn:microsoft.com/office/officeart/2005/8/layout/list1"/>
    <dgm:cxn modelId="{E5F9A4B1-F41F-4EB2-8799-92723E10E596}" type="presParOf" srcId="{F10DA9F5-E434-4E08-87CB-CFF007EA8E54}" destId="{44C2E016-008D-4C47-B201-544BD23A6DA0}" srcOrd="1" destOrd="0" presId="urn:microsoft.com/office/officeart/2005/8/layout/list1"/>
    <dgm:cxn modelId="{D96E9D57-C2A8-4773-9120-692739E2957F}" type="presParOf" srcId="{F10DA9F5-E434-4E08-87CB-CFF007EA8E54}" destId="{F4FE1C1E-A996-4C6E-81FD-9B6C7C5D15AA}" srcOrd="2" destOrd="0" presId="urn:microsoft.com/office/officeart/2005/8/layout/list1"/>
    <dgm:cxn modelId="{EEB7ADF0-5AC2-4D42-A06A-26B0FFE1DCFD}" type="presParOf" srcId="{F10DA9F5-E434-4E08-87CB-CFF007EA8E54}" destId="{8577666C-4562-48C9-9C18-3E82ADEFE8A2}" srcOrd="3" destOrd="0" presId="urn:microsoft.com/office/officeart/2005/8/layout/list1"/>
    <dgm:cxn modelId="{0AD405A0-BF2E-4CB8-A469-47EE49D29B2F}" type="presParOf" srcId="{F10DA9F5-E434-4E08-87CB-CFF007EA8E54}" destId="{39065C36-D425-4497-8077-E35EA7CA848B}" srcOrd="4" destOrd="0" presId="urn:microsoft.com/office/officeart/2005/8/layout/list1"/>
    <dgm:cxn modelId="{8A5E3F70-EF1C-416F-8748-D8A7F4FA0F15}" type="presParOf" srcId="{39065C36-D425-4497-8077-E35EA7CA848B}" destId="{E5860DB8-3515-46D3-9DBF-53532B377121}" srcOrd="0" destOrd="0" presId="urn:microsoft.com/office/officeart/2005/8/layout/list1"/>
    <dgm:cxn modelId="{B1B6F226-961E-42F5-B87B-79B7635AA00E}" type="presParOf" srcId="{39065C36-D425-4497-8077-E35EA7CA848B}" destId="{E99EF9FE-3701-498A-8BA9-D48F9D0B7694}" srcOrd="1" destOrd="0" presId="urn:microsoft.com/office/officeart/2005/8/layout/list1"/>
    <dgm:cxn modelId="{AA5AF324-78CF-4336-8490-A9CCC0EDC8ED}" type="presParOf" srcId="{F10DA9F5-E434-4E08-87CB-CFF007EA8E54}" destId="{F002B623-E749-41FA-AFE7-0FE0241BD13D}" srcOrd="5" destOrd="0" presId="urn:microsoft.com/office/officeart/2005/8/layout/list1"/>
    <dgm:cxn modelId="{B9AA8FDC-672E-4075-9847-6FC7623102BC}" type="presParOf" srcId="{F10DA9F5-E434-4E08-87CB-CFF007EA8E54}" destId="{8BADFEB2-6D9F-4FF6-8A19-62EDB3764F20}" srcOrd="6" destOrd="0" presId="urn:microsoft.com/office/officeart/2005/8/layout/list1"/>
    <dgm:cxn modelId="{59E58C7F-532E-4EAC-B67B-55806FFFBBD5}" type="presParOf" srcId="{F10DA9F5-E434-4E08-87CB-CFF007EA8E54}" destId="{893519C6-B0D4-40D1-9299-7D4189280B0C}" srcOrd="7" destOrd="0" presId="urn:microsoft.com/office/officeart/2005/8/layout/list1"/>
    <dgm:cxn modelId="{2CB6BD7D-E9C0-43CB-8BE8-341BDE7CF254}" type="presParOf" srcId="{F10DA9F5-E434-4E08-87CB-CFF007EA8E54}" destId="{2F4FCF47-00FF-4D8C-BCAC-1B4A98471557}" srcOrd="8" destOrd="0" presId="urn:microsoft.com/office/officeart/2005/8/layout/list1"/>
    <dgm:cxn modelId="{47B5DA40-A888-4068-8F34-A9A9EE0854A9}" type="presParOf" srcId="{2F4FCF47-00FF-4D8C-BCAC-1B4A98471557}" destId="{D5055306-D126-4F1A-9D4B-0979D271A3CD}" srcOrd="0" destOrd="0" presId="urn:microsoft.com/office/officeart/2005/8/layout/list1"/>
    <dgm:cxn modelId="{8260FDC3-26F6-4241-A491-A4C03DC47F38}" type="presParOf" srcId="{2F4FCF47-00FF-4D8C-BCAC-1B4A98471557}" destId="{FFCB1FAB-F343-4497-9E31-9572963F7F19}" srcOrd="1" destOrd="0" presId="urn:microsoft.com/office/officeart/2005/8/layout/list1"/>
    <dgm:cxn modelId="{359BEB19-0D63-453D-B337-B50B615D7CBC}" type="presParOf" srcId="{F10DA9F5-E434-4E08-87CB-CFF007EA8E54}" destId="{A21012B6-0CF4-45EC-AF17-5D73EF86B626}" srcOrd="9" destOrd="0" presId="urn:microsoft.com/office/officeart/2005/8/layout/list1"/>
    <dgm:cxn modelId="{B5DB9652-AAD4-4F25-8E0A-67F789C02053}" type="presParOf" srcId="{F10DA9F5-E434-4E08-87CB-CFF007EA8E54}" destId="{915708CD-BBB6-4A68-9BC9-DB657164752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366325"/>
          <a:ext cx="8763000" cy="9355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smtClean="0"/>
            <a:t>Not a standard…</a:t>
          </a:r>
          <a:endParaRPr lang="en-US" sz="2200" b="1" kern="1200" dirty="0" smtClean="0"/>
        </a:p>
      </dsp:txBody>
      <dsp:txXfrm>
        <a:off x="0" y="366325"/>
        <a:ext cx="8763000" cy="935550"/>
      </dsp:txXfrm>
    </dsp:sp>
    <dsp:sp modelId="{81A8D53A-045C-48B3-8F34-733007B211D3}">
      <dsp:nvSpPr>
        <dsp:cNvPr id="0" name=""/>
        <dsp:cNvSpPr/>
      </dsp:nvSpPr>
      <dsp:spPr>
        <a:xfrm>
          <a:off x="438150" y="44519"/>
          <a:ext cx="6134100" cy="6494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OWASP Top 10 is an Awareness Document</a:t>
          </a:r>
          <a:endParaRPr lang="en-US" sz="2000" b="1" kern="1200" dirty="0"/>
        </a:p>
      </dsp:txBody>
      <dsp:txXfrm>
        <a:off x="469853" y="76222"/>
        <a:ext cx="6070694" cy="586034"/>
      </dsp:txXfrm>
    </dsp:sp>
    <dsp:sp modelId="{DFB1C33B-994B-4210-916D-3A2DB42D70DD}">
      <dsp:nvSpPr>
        <dsp:cNvPr id="0" name=""/>
        <dsp:cNvSpPr/>
      </dsp:nvSpPr>
      <dsp:spPr>
        <a:xfrm>
          <a:off x="0" y="1748309"/>
          <a:ext cx="8763000" cy="20097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dirty="0" smtClean="0"/>
            <a:t>Was probably 3</a:t>
          </a:r>
          <a:r>
            <a:rPr lang="en-US" sz="2200" b="1" kern="1200" baseline="30000" dirty="0" smtClean="0"/>
            <a:t>rd</a:t>
          </a:r>
          <a:r>
            <a:rPr lang="en-US" sz="2200" b="1" kern="1200" dirty="0" smtClean="0"/>
            <a:t> or 4</a:t>
          </a:r>
          <a:r>
            <a:rPr lang="en-US" sz="2200" b="1" kern="1200" baseline="30000" dirty="0" smtClean="0"/>
            <a:t>th</a:t>
          </a:r>
          <a:r>
            <a:rPr lang="en-US" sz="2200" b="1" kern="1200" dirty="0" smtClean="0"/>
            <a:t> OWASP project, after </a:t>
          </a:r>
        </a:p>
        <a:p>
          <a:pPr marL="457200" lvl="2" indent="-228600" algn="l" defTabSz="977900">
            <a:lnSpc>
              <a:spcPct val="90000"/>
            </a:lnSpc>
            <a:spcBef>
              <a:spcPct val="0"/>
            </a:spcBef>
            <a:spcAft>
              <a:spcPct val="15000"/>
            </a:spcAft>
            <a:buChar char="••"/>
          </a:pPr>
          <a:r>
            <a:rPr lang="en-US" sz="2200" b="1" kern="1200" dirty="0" smtClean="0"/>
            <a:t>Developers Guide</a:t>
          </a:r>
        </a:p>
        <a:p>
          <a:pPr marL="457200" lvl="2" indent="-228600" algn="l" defTabSz="977900">
            <a:lnSpc>
              <a:spcPct val="90000"/>
            </a:lnSpc>
            <a:spcBef>
              <a:spcPct val="0"/>
            </a:spcBef>
            <a:spcAft>
              <a:spcPct val="15000"/>
            </a:spcAft>
            <a:buChar char="••"/>
          </a:pPr>
          <a:r>
            <a:rPr lang="en-US" sz="2200" b="1" kern="1200" dirty="0" err="1" smtClean="0"/>
            <a:t>WebGoat</a:t>
          </a:r>
          <a:endParaRPr lang="en-US" sz="2200" b="1" kern="1200" dirty="0" smtClean="0"/>
        </a:p>
        <a:p>
          <a:pPr marL="457200" lvl="2" indent="-228600" algn="l" defTabSz="977900">
            <a:lnSpc>
              <a:spcPct val="90000"/>
            </a:lnSpc>
            <a:spcBef>
              <a:spcPct val="0"/>
            </a:spcBef>
            <a:spcAft>
              <a:spcPct val="15000"/>
            </a:spcAft>
            <a:buChar char="••"/>
          </a:pPr>
          <a:r>
            <a:rPr lang="en-US" sz="2200" b="1" kern="1200" smtClean="0"/>
            <a:t>Maybe WebScarab ??</a:t>
          </a:r>
          <a:endParaRPr lang="en-US" sz="2200" b="1" kern="1200" dirty="0" smtClean="0"/>
        </a:p>
      </dsp:txBody>
      <dsp:txXfrm>
        <a:off x="0" y="1748309"/>
        <a:ext cx="8763000" cy="2009700"/>
      </dsp:txXfrm>
    </dsp:sp>
    <dsp:sp modelId="{B6887C57-46A0-451B-BFD6-8ACE55A502F8}">
      <dsp:nvSpPr>
        <dsp:cNvPr id="0" name=""/>
        <dsp:cNvSpPr/>
      </dsp:nvSpPr>
      <dsp:spPr>
        <a:xfrm>
          <a:off x="438150" y="1423589"/>
          <a:ext cx="6134100" cy="6494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977900">
            <a:lnSpc>
              <a:spcPct val="90000"/>
            </a:lnSpc>
            <a:spcBef>
              <a:spcPct val="0"/>
            </a:spcBef>
            <a:spcAft>
              <a:spcPct val="35000"/>
            </a:spcAft>
          </a:pPr>
          <a:r>
            <a:rPr lang="en-US" sz="2200" b="1" kern="1200" dirty="0" smtClean="0"/>
            <a:t>First developed in 2003</a:t>
          </a:r>
        </a:p>
      </dsp:txBody>
      <dsp:txXfrm>
        <a:off x="469853" y="1455292"/>
        <a:ext cx="6070694" cy="586034"/>
      </dsp:txXfrm>
    </dsp:sp>
    <dsp:sp modelId="{0BD18129-FFD6-4518-AE83-A9B08FA7459D}">
      <dsp:nvSpPr>
        <dsp:cNvPr id="0" name=""/>
        <dsp:cNvSpPr/>
      </dsp:nvSpPr>
      <dsp:spPr>
        <a:xfrm>
          <a:off x="0" y="4201530"/>
          <a:ext cx="8763000" cy="9355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458216" rIns="680106" bIns="156464" numCol="1" spcCol="1270" anchor="t" anchorCtr="0">
          <a:noAutofit/>
        </a:bodyPr>
        <a:lstStyle/>
        <a:p>
          <a:pPr marL="228600" lvl="1" indent="-228600" algn="l" defTabSz="977900">
            <a:lnSpc>
              <a:spcPct val="90000"/>
            </a:lnSpc>
            <a:spcBef>
              <a:spcPct val="0"/>
            </a:spcBef>
            <a:spcAft>
              <a:spcPct val="15000"/>
            </a:spcAft>
            <a:buChar char="••"/>
          </a:pPr>
          <a:r>
            <a:rPr lang="en-US" sz="2200" b="1" kern="1200" smtClean="0"/>
            <a:t>2003</a:t>
          </a:r>
          <a:r>
            <a:rPr lang="en-US" sz="2200" b="1" kern="1200" dirty="0" smtClean="0"/>
            <a:t>, 2004, 2007, 2010, 2013</a:t>
          </a:r>
          <a:endParaRPr lang="en-US" sz="2200" b="1" kern="1200" dirty="0"/>
        </a:p>
      </dsp:txBody>
      <dsp:txXfrm>
        <a:off x="0" y="4201530"/>
        <a:ext cx="8763000" cy="935550"/>
      </dsp:txXfrm>
    </dsp:sp>
    <dsp:sp modelId="{158A30F4-C910-4DC9-B6F5-2F8F042B15B8}">
      <dsp:nvSpPr>
        <dsp:cNvPr id="0" name=""/>
        <dsp:cNvSpPr/>
      </dsp:nvSpPr>
      <dsp:spPr>
        <a:xfrm>
          <a:off x="438150" y="3876810"/>
          <a:ext cx="6134100" cy="6494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977900">
            <a:lnSpc>
              <a:spcPct val="90000"/>
            </a:lnSpc>
            <a:spcBef>
              <a:spcPct val="0"/>
            </a:spcBef>
            <a:spcAft>
              <a:spcPct val="35000"/>
            </a:spcAft>
          </a:pPr>
          <a:r>
            <a:rPr lang="en-US" sz="2200" b="1" kern="1200" dirty="0" smtClean="0"/>
            <a:t>Released</a:t>
          </a:r>
          <a:endParaRPr lang="en-US" sz="2200" b="1" kern="1200" dirty="0"/>
        </a:p>
      </dsp:txBody>
      <dsp:txXfrm>
        <a:off x="469853" y="3908513"/>
        <a:ext cx="6070694" cy="5860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E1C1E-A996-4C6E-81FD-9B6C7C5D15AA}">
      <dsp:nvSpPr>
        <dsp:cNvPr id="0" name=""/>
        <dsp:cNvSpPr/>
      </dsp:nvSpPr>
      <dsp:spPr>
        <a:xfrm>
          <a:off x="0" y="376740"/>
          <a:ext cx="8305800" cy="18207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Issue Open Call For Vulnerability Stats Providers</a:t>
          </a:r>
        </a:p>
        <a:p>
          <a:pPr marL="171450" lvl="1" indent="-171450" algn="l" defTabSz="755650">
            <a:lnSpc>
              <a:spcPct val="90000"/>
            </a:lnSpc>
            <a:spcBef>
              <a:spcPct val="0"/>
            </a:spcBef>
            <a:spcAft>
              <a:spcPct val="15000"/>
            </a:spcAft>
            <a:buChar char="••"/>
          </a:pPr>
          <a:r>
            <a:rPr lang="en-US" sz="1700" b="1" kern="1200" dirty="0" smtClean="0"/>
            <a:t>Provide Desired Stats Format (for consistency) and Require Public Reporting</a:t>
          </a:r>
        </a:p>
        <a:p>
          <a:pPr marL="171450" lvl="1" indent="-171450" algn="l" defTabSz="755650">
            <a:lnSpc>
              <a:spcPct val="90000"/>
            </a:lnSpc>
            <a:spcBef>
              <a:spcPct val="0"/>
            </a:spcBef>
            <a:spcAft>
              <a:spcPct val="15000"/>
            </a:spcAft>
            <a:buChar char="••"/>
          </a:pPr>
          <a:r>
            <a:rPr lang="en-US" sz="1700" b="1" kern="1200" dirty="0" smtClean="0"/>
            <a:t>Consider all Stats Provided by Requested Deadline</a:t>
          </a:r>
        </a:p>
        <a:p>
          <a:pPr marL="171450" lvl="1" indent="-171450" algn="l" defTabSz="755650">
            <a:lnSpc>
              <a:spcPct val="90000"/>
            </a:lnSpc>
            <a:spcBef>
              <a:spcPct val="0"/>
            </a:spcBef>
            <a:spcAft>
              <a:spcPct val="15000"/>
            </a:spcAft>
            <a:buChar char="••"/>
          </a:pPr>
          <a:r>
            <a:rPr lang="en-US" sz="1700" b="1" kern="1200" dirty="0" smtClean="0"/>
            <a:t>Don’t Ignore Future Looking Threats</a:t>
          </a:r>
        </a:p>
        <a:p>
          <a:pPr marL="342900" lvl="2" indent="-171450" algn="l" defTabSz="755650">
            <a:lnSpc>
              <a:spcPct val="90000"/>
            </a:lnSpc>
            <a:spcBef>
              <a:spcPct val="0"/>
            </a:spcBef>
            <a:spcAft>
              <a:spcPct val="15000"/>
            </a:spcAft>
            <a:buChar char="••"/>
          </a:pPr>
          <a:r>
            <a:rPr lang="en-US" sz="1700" b="1" kern="1200" dirty="0" smtClean="0"/>
            <a:t>Like we did with CSRF in 2007, and Vulnerable Components in 2013</a:t>
          </a:r>
        </a:p>
      </dsp:txBody>
      <dsp:txXfrm>
        <a:off x="0" y="376740"/>
        <a:ext cx="8305800" cy="1820700"/>
      </dsp:txXfrm>
    </dsp:sp>
    <dsp:sp modelId="{6C2FA632-2CF5-4117-93CB-769B9CFF34E2}">
      <dsp:nvSpPr>
        <dsp:cNvPr id="0" name=""/>
        <dsp:cNvSpPr/>
      </dsp:nvSpPr>
      <dsp:spPr>
        <a:xfrm>
          <a:off x="415290" y="125820"/>
          <a:ext cx="581406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Gather More Stats More Openly</a:t>
          </a:r>
          <a:endParaRPr lang="en-US" sz="2000" b="1" kern="1200" dirty="0"/>
        </a:p>
      </dsp:txBody>
      <dsp:txXfrm>
        <a:off x="439788" y="150318"/>
        <a:ext cx="5765064" cy="452844"/>
      </dsp:txXfrm>
    </dsp:sp>
    <dsp:sp modelId="{8BADFEB2-6D9F-4FF6-8A19-62EDB3764F20}">
      <dsp:nvSpPr>
        <dsp:cNvPr id="0" name=""/>
        <dsp:cNvSpPr/>
      </dsp:nvSpPr>
      <dsp:spPr>
        <a:xfrm>
          <a:off x="0" y="2540160"/>
          <a:ext cx="8305800" cy="1526175"/>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We only have Vulnerability Prevalence Stats</a:t>
          </a:r>
        </a:p>
        <a:p>
          <a:pPr marL="171450" lvl="1" indent="-171450" algn="l" defTabSz="755650">
            <a:lnSpc>
              <a:spcPct val="90000"/>
            </a:lnSpc>
            <a:spcBef>
              <a:spcPct val="0"/>
            </a:spcBef>
            <a:spcAft>
              <a:spcPct val="15000"/>
            </a:spcAft>
            <a:buChar char="••"/>
          </a:pPr>
          <a:r>
            <a:rPr lang="en-US" sz="1700" b="1" kern="1200" dirty="0" smtClean="0"/>
            <a:t>What about Stats for Exploitability, Detectability, Impact?</a:t>
          </a:r>
        </a:p>
        <a:p>
          <a:pPr marL="171450" lvl="1" indent="-171450" algn="l" defTabSz="755650">
            <a:lnSpc>
              <a:spcPct val="90000"/>
            </a:lnSpc>
            <a:spcBef>
              <a:spcPct val="0"/>
            </a:spcBef>
            <a:spcAft>
              <a:spcPct val="15000"/>
            </a:spcAft>
            <a:buChar char="••"/>
          </a:pPr>
          <a:r>
            <a:rPr lang="en-US" sz="1700" b="1" kern="1200" dirty="0" smtClean="0"/>
            <a:t>We tried to consider some Exploitability stats in 2013, but couldn’t find effective public stats</a:t>
          </a:r>
        </a:p>
      </dsp:txBody>
      <dsp:txXfrm>
        <a:off x="0" y="2540160"/>
        <a:ext cx="8305800" cy="1526175"/>
      </dsp:txXfrm>
    </dsp:sp>
    <dsp:sp modelId="{E99EF9FE-3701-498A-8BA9-D48F9D0B7694}">
      <dsp:nvSpPr>
        <dsp:cNvPr id="0" name=""/>
        <dsp:cNvSpPr/>
      </dsp:nvSpPr>
      <dsp:spPr>
        <a:xfrm>
          <a:off x="415290" y="2289240"/>
          <a:ext cx="5814060" cy="5018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Consider Other Stats if They Make Sense</a:t>
          </a:r>
        </a:p>
      </dsp:txBody>
      <dsp:txXfrm>
        <a:off x="439788" y="2313738"/>
        <a:ext cx="5765064" cy="452844"/>
      </dsp:txXfrm>
    </dsp:sp>
    <dsp:sp modelId="{915708CD-BBB6-4A68-9BC9-DB6571647522}">
      <dsp:nvSpPr>
        <dsp:cNvPr id="0" name=""/>
        <dsp:cNvSpPr/>
      </dsp:nvSpPr>
      <dsp:spPr>
        <a:xfrm>
          <a:off x="0" y="4409055"/>
          <a:ext cx="8305800" cy="722925"/>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Solicit Additional Volunteers</a:t>
          </a:r>
        </a:p>
      </dsp:txBody>
      <dsp:txXfrm>
        <a:off x="0" y="4409055"/>
        <a:ext cx="8305800" cy="722925"/>
      </dsp:txXfrm>
    </dsp:sp>
    <dsp:sp modelId="{FFCB1FAB-F343-4497-9E31-9572963F7F19}">
      <dsp:nvSpPr>
        <dsp:cNvPr id="0" name=""/>
        <dsp:cNvSpPr/>
      </dsp:nvSpPr>
      <dsp:spPr>
        <a:xfrm>
          <a:off x="415290" y="4158135"/>
          <a:ext cx="581406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Expand Authoring Team</a:t>
          </a:r>
        </a:p>
      </dsp:txBody>
      <dsp:txXfrm>
        <a:off x="439788" y="4182633"/>
        <a:ext cx="5765064"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E9B06-A06B-443C-83A3-58564550A9C4}">
      <dsp:nvSpPr>
        <dsp:cNvPr id="0" name=""/>
        <dsp:cNvSpPr/>
      </dsp:nvSpPr>
      <dsp:spPr>
        <a:xfrm>
          <a:off x="2701" y="364479"/>
          <a:ext cx="2142976" cy="1285785"/>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A1: Injection</a:t>
          </a:r>
          <a:endParaRPr lang="en-US" sz="2000" b="1" kern="1200" dirty="0"/>
        </a:p>
      </dsp:txBody>
      <dsp:txXfrm>
        <a:off x="2701" y="364479"/>
        <a:ext cx="2142976" cy="1285785"/>
      </dsp:txXfrm>
    </dsp:sp>
    <dsp:sp modelId="{049F4145-C84A-42C6-8C4A-A73F5D1F13B1}">
      <dsp:nvSpPr>
        <dsp:cNvPr id="0" name=""/>
        <dsp:cNvSpPr/>
      </dsp:nvSpPr>
      <dsp:spPr>
        <a:xfrm>
          <a:off x="2356481" y="367154"/>
          <a:ext cx="2142976" cy="1285785"/>
        </a:xfrm>
        <a:prstGeom prst="rect">
          <a:avLst/>
        </a:prstGeom>
        <a:solidFill>
          <a:schemeClr val="accent4">
            <a:hueOff val="-496086"/>
            <a:satOff val="2989"/>
            <a:lumOff val="24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A2: </a:t>
          </a:r>
          <a:r>
            <a:rPr lang="en-US" altLang="ja-JP" sz="2000" b="1" kern="1200" dirty="0" smtClean="0">
              <a:ea typeface="ＭＳ Ｐゴシック" pitchFamily="1" charset="-128"/>
            </a:rPr>
            <a:t>Broken Authentication and Session Management</a:t>
          </a:r>
          <a:endParaRPr kumimoji="0" lang="en-US" sz="2000" b="1" i="0" u="none" strike="noStrike" kern="1200" cap="none" spc="0" normalizeH="0" baseline="0" noProof="0" dirty="0" smtClean="0">
            <a:ln/>
            <a:effectLst/>
            <a:uLnTx/>
            <a:uFillTx/>
            <a:latin typeface="+mn-lt"/>
          </a:endParaRPr>
        </a:p>
      </dsp:txBody>
      <dsp:txXfrm>
        <a:off x="2356481" y="367154"/>
        <a:ext cx="2142976" cy="1285785"/>
      </dsp:txXfrm>
    </dsp:sp>
    <dsp:sp modelId="{C3E7A39C-1CAB-4280-9674-550D9EBD3664}">
      <dsp:nvSpPr>
        <dsp:cNvPr id="0" name=""/>
        <dsp:cNvSpPr/>
      </dsp:nvSpPr>
      <dsp:spPr>
        <a:xfrm>
          <a:off x="4717248" y="349924"/>
          <a:ext cx="2142976" cy="1285785"/>
        </a:xfrm>
        <a:prstGeom prst="rect">
          <a:avLst/>
        </a:prstGeom>
        <a:solidFill>
          <a:schemeClr val="accent4">
            <a:hueOff val="-992171"/>
            <a:satOff val="5978"/>
            <a:lumOff val="479"/>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A3: Cross-Site Scripting (XSS)</a:t>
          </a:r>
        </a:p>
      </dsp:txBody>
      <dsp:txXfrm>
        <a:off x="4717248" y="349924"/>
        <a:ext cx="2142976" cy="1285785"/>
      </dsp:txXfrm>
    </dsp:sp>
    <dsp:sp modelId="{E8C025AC-D346-4996-A766-7B95C12CD05B}">
      <dsp:nvSpPr>
        <dsp:cNvPr id="0" name=""/>
        <dsp:cNvSpPr/>
      </dsp:nvSpPr>
      <dsp:spPr>
        <a:xfrm>
          <a:off x="7074522" y="364479"/>
          <a:ext cx="2142976" cy="1285785"/>
        </a:xfrm>
        <a:prstGeom prst="rect">
          <a:avLst/>
        </a:prstGeom>
        <a:solidFill>
          <a:schemeClr val="accent4">
            <a:hueOff val="-1488257"/>
            <a:satOff val="8966"/>
            <a:lumOff val="719"/>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smtClean="0">
              <a:ln/>
              <a:effectLst/>
              <a:uLnTx/>
              <a:uFillTx/>
              <a:latin typeface="+mn-lt"/>
            </a:rPr>
            <a:t>A4</a:t>
          </a:r>
          <a:r>
            <a:rPr kumimoji="0" lang="en-US" sz="2000" b="1" i="0" u="none" strike="noStrike" kern="1200" cap="none" spc="0" normalizeH="0" baseline="0" noProof="0" dirty="0" smtClean="0">
              <a:ln/>
              <a:effectLst/>
              <a:uLnTx/>
              <a:uFillTx/>
              <a:latin typeface="+mn-lt"/>
            </a:rPr>
            <a:t>: </a:t>
          </a:r>
          <a:r>
            <a:rPr kumimoji="0" lang="en-US" altLang="ja-JP" sz="2000" b="1" i="0" u="none" strike="noStrike" kern="1200" cap="none" spc="0" normalizeH="0" baseline="0" noProof="0" dirty="0" smtClean="0">
              <a:ln/>
              <a:effectLst/>
              <a:uLnTx/>
              <a:uFillTx/>
              <a:latin typeface="+mn-lt"/>
              <a:ea typeface="ＭＳ Ｐゴシック" pitchFamily="1" charset="-128"/>
            </a:rPr>
            <a:t>Insecure Direct Object References </a:t>
          </a:r>
          <a:endParaRPr kumimoji="0" lang="en-US" sz="2000" b="1" i="0" u="none" strike="noStrike" kern="1200" cap="none" spc="0" normalizeH="0" baseline="0" noProof="0" dirty="0" smtClean="0">
            <a:ln/>
            <a:effectLst/>
            <a:uLnTx/>
            <a:uFillTx/>
            <a:latin typeface="+mn-lt"/>
          </a:endParaRPr>
        </a:p>
      </dsp:txBody>
      <dsp:txXfrm>
        <a:off x="7074522" y="364479"/>
        <a:ext cx="2142976" cy="1285785"/>
      </dsp:txXfrm>
    </dsp:sp>
    <dsp:sp modelId="{E75F8F30-3FA0-429A-A777-BC11F620C600}">
      <dsp:nvSpPr>
        <dsp:cNvPr id="0" name=""/>
        <dsp:cNvSpPr/>
      </dsp:nvSpPr>
      <dsp:spPr>
        <a:xfrm>
          <a:off x="2701" y="1864563"/>
          <a:ext cx="2142976" cy="1285785"/>
        </a:xfrm>
        <a:prstGeom prst="rect">
          <a:avLst/>
        </a:prstGeom>
        <a:solidFill>
          <a:schemeClr val="accent4">
            <a:hueOff val="-1984342"/>
            <a:satOff val="11955"/>
            <a:lumOff val="958"/>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b="1" kern="1200" dirty="0" smtClean="0"/>
            <a:t>A5: Security Misconfiguration</a:t>
          </a:r>
          <a:endParaRPr kumimoji="0" lang="en-US" sz="2000" b="1" i="0" u="none" strike="noStrike" kern="1200" cap="none" spc="0" normalizeH="0" baseline="0" noProof="0" dirty="0">
            <a:ln/>
            <a:effectLst/>
            <a:uLnTx/>
            <a:uFillTx/>
            <a:latin typeface="+mn-lt"/>
          </a:endParaRPr>
        </a:p>
      </dsp:txBody>
      <dsp:txXfrm>
        <a:off x="2701" y="1864563"/>
        <a:ext cx="2142976" cy="1285785"/>
      </dsp:txXfrm>
    </dsp:sp>
    <dsp:sp modelId="{DB0C875D-FE74-43CF-93AC-5786FA5B1F14}">
      <dsp:nvSpPr>
        <dsp:cNvPr id="0" name=""/>
        <dsp:cNvSpPr/>
      </dsp:nvSpPr>
      <dsp:spPr>
        <a:xfrm>
          <a:off x="2359975" y="1864563"/>
          <a:ext cx="2142976" cy="1285785"/>
        </a:xfrm>
        <a:prstGeom prst="rect">
          <a:avLst/>
        </a:prstGeom>
        <a:solidFill>
          <a:schemeClr val="accent4">
            <a:hueOff val="-2480428"/>
            <a:satOff val="14944"/>
            <a:lumOff val="1198"/>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A6: </a:t>
          </a:r>
          <a:r>
            <a:rPr kumimoji="0" lang="en-GB" sz="2000" b="1" i="0" u="none" strike="noStrike" kern="1200" cap="none" spc="0" normalizeH="0" baseline="0" noProof="0" dirty="0" smtClean="0">
              <a:ln/>
              <a:effectLst/>
              <a:uLnTx/>
              <a:uFillTx/>
              <a:latin typeface="+mn-lt"/>
            </a:rPr>
            <a:t>Sensitive Data Exposure</a:t>
          </a:r>
          <a:endParaRPr kumimoji="0" lang="en-US" sz="2000" b="1" i="0" u="none" strike="noStrike" kern="1200" cap="none" spc="0" normalizeH="0" baseline="0" noProof="0" dirty="0">
            <a:ln/>
            <a:effectLst/>
            <a:uLnTx/>
            <a:uFillTx/>
            <a:latin typeface="+mn-lt"/>
          </a:endParaRPr>
        </a:p>
      </dsp:txBody>
      <dsp:txXfrm>
        <a:off x="2359975" y="1864563"/>
        <a:ext cx="2142976" cy="1285785"/>
      </dsp:txXfrm>
    </dsp:sp>
    <dsp:sp modelId="{8BBDA470-83FD-473A-8CA2-0613FB964C29}">
      <dsp:nvSpPr>
        <dsp:cNvPr id="0" name=""/>
        <dsp:cNvSpPr/>
      </dsp:nvSpPr>
      <dsp:spPr>
        <a:xfrm>
          <a:off x="4717248" y="1864563"/>
          <a:ext cx="2142976" cy="1285785"/>
        </a:xfrm>
        <a:prstGeom prst="rect">
          <a:avLst/>
        </a:prstGeom>
        <a:solidFill>
          <a:schemeClr val="accent4">
            <a:hueOff val="-2976513"/>
            <a:satOff val="17933"/>
            <a:lumOff val="1437"/>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A7: </a:t>
          </a:r>
          <a:r>
            <a:rPr kumimoji="0" lang="en-GB" sz="2000" b="1" i="0" u="none" strike="noStrike" kern="1200" cap="none" spc="0" normalizeH="0" baseline="0" noProof="0" dirty="0" smtClean="0">
              <a:ln/>
              <a:effectLst/>
              <a:uLnTx/>
              <a:uFillTx/>
              <a:latin typeface="+mn-lt"/>
            </a:rPr>
            <a:t> Missing Function Level Access Control</a:t>
          </a:r>
          <a:endParaRPr kumimoji="0" lang="en-US" sz="2000" b="1" i="0" u="none" strike="noStrike" kern="1200" cap="none" spc="0" normalizeH="0" baseline="0" noProof="0" dirty="0">
            <a:ln/>
            <a:effectLst/>
            <a:uLnTx/>
            <a:uFillTx/>
            <a:latin typeface="+mn-lt"/>
          </a:endParaRPr>
        </a:p>
      </dsp:txBody>
      <dsp:txXfrm>
        <a:off x="4717248" y="1864563"/>
        <a:ext cx="2142976" cy="1285785"/>
      </dsp:txXfrm>
    </dsp:sp>
    <dsp:sp modelId="{59DD1C5D-599E-4CCD-9219-47AAF377CCFF}">
      <dsp:nvSpPr>
        <dsp:cNvPr id="0" name=""/>
        <dsp:cNvSpPr/>
      </dsp:nvSpPr>
      <dsp:spPr>
        <a:xfrm>
          <a:off x="7074522" y="1864563"/>
          <a:ext cx="2142976" cy="1285785"/>
        </a:xfrm>
        <a:prstGeom prst="rect">
          <a:avLst/>
        </a:prstGeom>
        <a:solidFill>
          <a:schemeClr val="accent4">
            <a:hueOff val="-3472599"/>
            <a:satOff val="20921"/>
            <a:lumOff val="1677"/>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A8: </a:t>
          </a:r>
          <a:r>
            <a:rPr kumimoji="0" lang="en-US" altLang="ja-JP" sz="2000" b="1" i="0" u="none" strike="noStrike" kern="1200" cap="none" spc="0" normalizeH="0" baseline="0" noProof="0" dirty="0" smtClean="0">
              <a:ln/>
              <a:effectLst/>
              <a:uLnTx/>
              <a:uFillTx/>
              <a:latin typeface="+mn-lt"/>
              <a:ea typeface="ＭＳ Ｐゴシック" pitchFamily="1" charset="-128"/>
            </a:rPr>
            <a:t>Cross Site Request Forgery (CSRF)</a:t>
          </a:r>
          <a:endParaRPr kumimoji="0" lang="en-US" sz="2000" b="1" i="0" u="none" strike="noStrike" kern="1200" cap="none" spc="0" normalizeH="0" baseline="0" noProof="0" dirty="0">
            <a:ln/>
            <a:effectLst/>
            <a:uLnTx/>
            <a:uFillTx/>
            <a:latin typeface="+mn-lt"/>
          </a:endParaRPr>
        </a:p>
      </dsp:txBody>
      <dsp:txXfrm>
        <a:off x="7074522" y="1864563"/>
        <a:ext cx="2142976" cy="1285785"/>
      </dsp:txXfrm>
    </dsp:sp>
    <dsp:sp modelId="{05902CD6-3368-4AEF-857F-AE64CE7F66E4}">
      <dsp:nvSpPr>
        <dsp:cNvPr id="0" name=""/>
        <dsp:cNvSpPr/>
      </dsp:nvSpPr>
      <dsp:spPr>
        <a:xfrm>
          <a:off x="2359975" y="3364646"/>
          <a:ext cx="2142976" cy="1285785"/>
        </a:xfrm>
        <a:prstGeom prst="rect">
          <a:avLst/>
        </a:prstGeom>
        <a:solidFill>
          <a:schemeClr val="accent4">
            <a:hueOff val="-3968684"/>
            <a:satOff val="23910"/>
            <a:lumOff val="191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kumimoji="0" lang="en-US" sz="2000" b="1" i="0" u="none" strike="noStrike" kern="1200" cap="none" spc="0" normalizeH="0" baseline="0" noProof="0" dirty="0" smtClean="0">
              <a:ln/>
              <a:effectLst/>
              <a:uLnTx/>
              <a:uFillTx/>
              <a:latin typeface="+mn-lt"/>
            </a:rPr>
            <a:t>A9: </a:t>
          </a:r>
          <a:r>
            <a:rPr kumimoji="0" lang="en-GB" sz="2000" b="1" i="0" u="none" strike="noStrike" kern="1200" cap="none" spc="0" normalizeH="0" baseline="0" noProof="0" dirty="0" smtClean="0">
              <a:ln/>
              <a:effectLst/>
              <a:uLnTx/>
              <a:uFillTx/>
              <a:latin typeface="+mn-lt"/>
            </a:rPr>
            <a:t>Using Known Vulnerable Components</a:t>
          </a:r>
          <a:endParaRPr kumimoji="0" lang="en-US" sz="2000" b="1" i="0" u="none" strike="noStrike" kern="1200" cap="none" spc="0" normalizeH="0" baseline="0" noProof="0" dirty="0">
            <a:ln/>
            <a:effectLst/>
            <a:uLnTx/>
            <a:uFillTx/>
            <a:latin typeface="+mn-lt"/>
          </a:endParaRPr>
        </a:p>
      </dsp:txBody>
      <dsp:txXfrm>
        <a:off x="2359975" y="3364646"/>
        <a:ext cx="2142976" cy="1285785"/>
      </dsp:txXfrm>
    </dsp:sp>
    <dsp:sp modelId="{AB8EC8CA-2DD9-43B0-BAC8-DBF5D6A86196}">
      <dsp:nvSpPr>
        <dsp:cNvPr id="0" name=""/>
        <dsp:cNvSpPr/>
      </dsp:nvSpPr>
      <dsp:spPr>
        <a:xfrm>
          <a:off x="4717248" y="3364646"/>
          <a:ext cx="2142976" cy="1285785"/>
        </a:xfrm>
        <a:prstGeom prst="rect">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A10: </a:t>
          </a:r>
          <a:r>
            <a:rPr lang="en-US" altLang="ja-JP" sz="2000" b="1" kern="1200" dirty="0" err="1" smtClean="0">
              <a:ea typeface="ＭＳ Ｐゴシック" pitchFamily="1" charset="-128"/>
            </a:rPr>
            <a:t>Unvalidated</a:t>
          </a:r>
          <a:r>
            <a:rPr lang="en-US" altLang="ja-JP" sz="2000" b="1" kern="1200" dirty="0" smtClean="0">
              <a:ea typeface="ＭＳ Ｐゴシック" pitchFamily="1" charset="-128"/>
            </a:rPr>
            <a:t> Redirects and Forwards</a:t>
          </a:r>
          <a:endParaRPr lang="en-US" sz="2000" b="1" kern="1200" dirty="0"/>
        </a:p>
      </dsp:txBody>
      <dsp:txXfrm>
        <a:off x="4717248" y="3364646"/>
        <a:ext cx="2142976" cy="12857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234FC-34C2-4AEC-8F82-4A8E33631598}">
      <dsp:nvSpPr>
        <dsp:cNvPr id="0" name=""/>
        <dsp:cNvSpPr/>
      </dsp:nvSpPr>
      <dsp:spPr>
        <a:xfrm>
          <a:off x="0" y="77442"/>
          <a:ext cx="8839200" cy="2201062"/>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6020" tIns="1353820" rIns="68602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Title is: “The Top 10 Most Critical Web Application Security </a:t>
          </a:r>
          <a:r>
            <a:rPr lang="en-US" sz="2400" u="sng" kern="1200" dirty="0" smtClean="0"/>
            <a:t>Risks</a:t>
          </a:r>
          <a:r>
            <a:rPr lang="en-US" sz="2400" kern="1200" dirty="0" smtClean="0"/>
            <a:t>”</a:t>
          </a:r>
          <a:endParaRPr lang="en-US" sz="2400" kern="1200" dirty="0"/>
        </a:p>
      </dsp:txBody>
      <dsp:txXfrm>
        <a:off x="0" y="77442"/>
        <a:ext cx="8839200" cy="2201062"/>
      </dsp:txXfrm>
    </dsp:sp>
    <dsp:sp modelId="{EECC9B0E-3D40-41CE-8C27-DB1AB293F165}">
      <dsp:nvSpPr>
        <dsp:cNvPr id="0" name=""/>
        <dsp:cNvSpPr/>
      </dsp:nvSpPr>
      <dsp:spPr>
        <a:xfrm>
          <a:off x="441960" y="261052"/>
          <a:ext cx="5882646" cy="77579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871" tIns="0" rIns="233871" bIns="0" numCol="1" spcCol="1270" anchor="ctr" anchorCtr="0">
          <a:noAutofit/>
        </a:bodyPr>
        <a:lstStyle/>
        <a:p>
          <a:pPr lvl="0" algn="l" defTabSz="1066800">
            <a:lnSpc>
              <a:spcPct val="90000"/>
            </a:lnSpc>
            <a:spcBef>
              <a:spcPct val="0"/>
            </a:spcBef>
            <a:spcAft>
              <a:spcPct val="35000"/>
            </a:spcAft>
          </a:pPr>
          <a:r>
            <a:rPr lang="en-US" sz="2400" b="1" kern="1200" dirty="0" smtClean="0"/>
            <a:t>It’s About </a:t>
          </a:r>
          <a:r>
            <a:rPr lang="en-US" sz="2400" b="1" u="sng" kern="1200" dirty="0" smtClean="0"/>
            <a:t>Risks</a:t>
          </a:r>
          <a:r>
            <a:rPr lang="en-US" sz="2400" b="1" kern="1200" dirty="0" smtClean="0"/>
            <a:t>, Not Just Vulnerabilities</a:t>
          </a:r>
          <a:endParaRPr lang="en-US" sz="2400" b="1" kern="1200" dirty="0"/>
        </a:p>
      </dsp:txBody>
      <dsp:txXfrm>
        <a:off x="479831" y="298923"/>
        <a:ext cx="5806904" cy="700048"/>
      </dsp:txXfrm>
    </dsp:sp>
    <dsp:sp modelId="{30EE8C5C-690F-4BB4-834D-FD3892049F31}">
      <dsp:nvSpPr>
        <dsp:cNvPr id="0" name=""/>
        <dsp:cNvSpPr/>
      </dsp:nvSpPr>
      <dsp:spPr>
        <a:xfrm>
          <a:off x="0" y="2445895"/>
          <a:ext cx="8839200" cy="2201062"/>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6020" tIns="1353820" rIns="686020"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Based on the OWASP Risk Rating Methodology, used to prioritize Top 10</a:t>
          </a:r>
          <a:endParaRPr lang="en-US" sz="2400" kern="1200" dirty="0"/>
        </a:p>
      </dsp:txBody>
      <dsp:txXfrm>
        <a:off x="0" y="2445895"/>
        <a:ext cx="8839200" cy="2201062"/>
      </dsp:txXfrm>
    </dsp:sp>
    <dsp:sp modelId="{BB7965C2-AA11-47B5-8B03-E09E683DC7B5}">
      <dsp:nvSpPr>
        <dsp:cNvPr id="0" name=""/>
        <dsp:cNvSpPr/>
      </dsp:nvSpPr>
      <dsp:spPr>
        <a:xfrm>
          <a:off x="441960" y="2629504"/>
          <a:ext cx="5882646" cy="77579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3871" tIns="0" rIns="233871" bIns="0" numCol="1" spcCol="1270" anchor="ctr" anchorCtr="0">
          <a:noAutofit/>
        </a:bodyPr>
        <a:lstStyle/>
        <a:p>
          <a:pPr lvl="0" algn="l" defTabSz="1066800">
            <a:lnSpc>
              <a:spcPct val="90000"/>
            </a:lnSpc>
            <a:spcBef>
              <a:spcPct val="0"/>
            </a:spcBef>
            <a:spcAft>
              <a:spcPct val="35000"/>
            </a:spcAft>
          </a:pPr>
          <a:r>
            <a:rPr lang="en-US" sz="2400" b="1" kern="1200" dirty="0" smtClean="0"/>
            <a:t>OWASP Top 10 Risk Rating Methodology</a:t>
          </a:r>
          <a:endParaRPr lang="en-US" sz="2400" b="1" kern="1200" dirty="0"/>
        </a:p>
      </dsp:txBody>
      <dsp:txXfrm>
        <a:off x="479831" y="2667375"/>
        <a:ext cx="5806904" cy="7000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309613"/>
          <a:ext cx="8763000" cy="15529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Reordered: 7</a:t>
          </a:r>
          <a:endParaRPr lang="en-US" sz="1700" b="1" kern="1200" dirty="0"/>
        </a:p>
        <a:p>
          <a:pPr marL="171450" lvl="1" indent="-171450" algn="l" defTabSz="755650">
            <a:lnSpc>
              <a:spcPct val="90000"/>
            </a:lnSpc>
            <a:spcBef>
              <a:spcPct val="0"/>
            </a:spcBef>
            <a:spcAft>
              <a:spcPct val="15000"/>
            </a:spcAft>
            <a:buChar char="••"/>
          </a:pPr>
          <a:r>
            <a:rPr lang="en-US" sz="1700" b="1" kern="1200" dirty="0" smtClean="0"/>
            <a:t>Added: 1</a:t>
          </a:r>
          <a:endParaRPr lang="en-US" sz="1700" b="1" kern="1200" dirty="0"/>
        </a:p>
        <a:p>
          <a:pPr marL="171450" lvl="1" indent="-171450" algn="l" defTabSz="755650">
            <a:lnSpc>
              <a:spcPct val="90000"/>
            </a:lnSpc>
            <a:spcBef>
              <a:spcPct val="0"/>
            </a:spcBef>
            <a:spcAft>
              <a:spcPct val="15000"/>
            </a:spcAft>
            <a:buChar char="••"/>
          </a:pPr>
          <a:r>
            <a:rPr lang="en-US" sz="1700" b="1" kern="1200" dirty="0" smtClean="0"/>
            <a:t>Merged:  2 merged into 1</a:t>
          </a:r>
        </a:p>
        <a:p>
          <a:pPr marL="171450" lvl="1" indent="-171450" algn="l" defTabSz="755650">
            <a:lnSpc>
              <a:spcPct val="90000"/>
            </a:lnSpc>
            <a:spcBef>
              <a:spcPct val="0"/>
            </a:spcBef>
            <a:spcAft>
              <a:spcPct val="15000"/>
            </a:spcAft>
            <a:buChar char="••"/>
          </a:pPr>
          <a:r>
            <a:rPr lang="en-US" sz="1700" b="1" kern="1200" dirty="0" smtClean="0"/>
            <a:t>Broadened: 1</a:t>
          </a:r>
        </a:p>
      </dsp:txBody>
      <dsp:txXfrm>
        <a:off x="0" y="309613"/>
        <a:ext cx="8763000" cy="1552950"/>
      </dsp:txXfrm>
    </dsp:sp>
    <dsp:sp modelId="{81A8D53A-045C-48B3-8F34-733007B211D3}">
      <dsp:nvSpPr>
        <dsp:cNvPr id="0" name=""/>
        <dsp:cNvSpPr/>
      </dsp:nvSpPr>
      <dsp:spPr>
        <a:xfrm>
          <a:off x="438150" y="60944"/>
          <a:ext cx="6134100"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Risks Added, Risks Merged, Risks Reordered</a:t>
          </a:r>
          <a:endParaRPr lang="en-US" sz="2000" b="1" kern="1200" dirty="0"/>
        </a:p>
      </dsp:txBody>
      <dsp:txXfrm>
        <a:off x="462648" y="85442"/>
        <a:ext cx="6085104" cy="452844"/>
      </dsp:txXfrm>
    </dsp:sp>
    <dsp:sp modelId="{E5C6EFEB-80E9-4798-96F7-9F1DB6805AC9}">
      <dsp:nvSpPr>
        <dsp:cNvPr id="0" name=""/>
        <dsp:cNvSpPr/>
      </dsp:nvSpPr>
      <dsp:spPr>
        <a:xfrm>
          <a:off x="0" y="2207535"/>
          <a:ext cx="8763000" cy="1285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Same as 2010, but</a:t>
          </a:r>
        </a:p>
        <a:p>
          <a:pPr marL="171450" lvl="1" indent="-171450" algn="l" defTabSz="755650">
            <a:lnSpc>
              <a:spcPct val="90000"/>
            </a:lnSpc>
            <a:spcBef>
              <a:spcPct val="0"/>
            </a:spcBef>
            <a:spcAft>
              <a:spcPct val="15000"/>
            </a:spcAft>
            <a:buChar char="••"/>
          </a:pPr>
          <a:r>
            <a:rPr lang="en-US" sz="1700" b="1" kern="1200" dirty="0" smtClean="0"/>
            <a:t>Used more sources of vulnerability data</a:t>
          </a:r>
        </a:p>
        <a:p>
          <a:pPr marL="171450" lvl="1" indent="-171450" algn="l" defTabSz="755650">
            <a:lnSpc>
              <a:spcPct val="90000"/>
            </a:lnSpc>
            <a:spcBef>
              <a:spcPct val="0"/>
            </a:spcBef>
            <a:spcAft>
              <a:spcPct val="15000"/>
            </a:spcAft>
            <a:buChar char="••"/>
          </a:pPr>
          <a:r>
            <a:rPr lang="en-US" sz="1700" b="1" kern="1200" dirty="0" smtClean="0"/>
            <a:t>All vulnerability data made public by each provider</a:t>
          </a:r>
        </a:p>
      </dsp:txBody>
      <dsp:txXfrm>
        <a:off x="0" y="2207535"/>
        <a:ext cx="8763000" cy="1285200"/>
      </dsp:txXfrm>
    </dsp:sp>
    <dsp:sp modelId="{D3DBC397-093F-48BC-BF3A-DD5DB47622E5}">
      <dsp:nvSpPr>
        <dsp:cNvPr id="0" name=""/>
        <dsp:cNvSpPr/>
      </dsp:nvSpPr>
      <dsp:spPr>
        <a:xfrm>
          <a:off x="438150" y="1956615"/>
          <a:ext cx="6134100" cy="5018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Development Methodology For 2013</a:t>
          </a:r>
        </a:p>
      </dsp:txBody>
      <dsp:txXfrm>
        <a:off x="462648" y="1981113"/>
        <a:ext cx="6085104" cy="452844"/>
      </dsp:txXfrm>
    </dsp:sp>
    <dsp:sp modelId="{D5CC3C31-7195-494C-9759-2B1BB3AED49E}">
      <dsp:nvSpPr>
        <dsp:cNvPr id="0" name=""/>
        <dsp:cNvSpPr/>
      </dsp:nvSpPr>
      <dsp:spPr>
        <a:xfrm>
          <a:off x="0" y="3835455"/>
          <a:ext cx="8763000" cy="1285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54076" rIns="680106"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More transparency</a:t>
          </a:r>
        </a:p>
        <a:p>
          <a:pPr marL="171450" lvl="1" indent="-171450" algn="l" defTabSz="755650">
            <a:lnSpc>
              <a:spcPct val="90000"/>
            </a:lnSpc>
            <a:spcBef>
              <a:spcPct val="0"/>
            </a:spcBef>
            <a:spcAft>
              <a:spcPct val="15000"/>
            </a:spcAft>
            <a:buChar char="••"/>
          </a:pPr>
          <a:r>
            <a:rPr lang="en-US" sz="1700" b="1" kern="1200" dirty="0" smtClean="0"/>
            <a:t>Requested vulnerability data format</a:t>
          </a:r>
        </a:p>
        <a:p>
          <a:pPr marL="171450" lvl="1" indent="-171450" algn="l" defTabSz="755650">
            <a:lnSpc>
              <a:spcPct val="90000"/>
            </a:lnSpc>
            <a:spcBef>
              <a:spcPct val="0"/>
            </a:spcBef>
            <a:spcAft>
              <a:spcPct val="15000"/>
            </a:spcAft>
            <a:buChar char="••"/>
          </a:pPr>
          <a:r>
            <a:rPr lang="en-US" sz="1700" b="1" kern="1200" dirty="0" smtClean="0"/>
            <a:t>Earlier community involvement</a:t>
          </a:r>
        </a:p>
      </dsp:txBody>
      <dsp:txXfrm>
        <a:off x="0" y="3835455"/>
        <a:ext cx="8763000" cy="1285200"/>
      </dsp:txXfrm>
    </dsp:sp>
    <dsp:sp modelId="{E13D6AA5-9CFF-4694-B110-9FF909255A0F}">
      <dsp:nvSpPr>
        <dsp:cNvPr id="0" name=""/>
        <dsp:cNvSpPr/>
      </dsp:nvSpPr>
      <dsp:spPr>
        <a:xfrm>
          <a:off x="438150" y="3584535"/>
          <a:ext cx="6134100"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Development Methodology for Next Version?</a:t>
          </a:r>
        </a:p>
      </dsp:txBody>
      <dsp:txXfrm>
        <a:off x="462648" y="3609033"/>
        <a:ext cx="6085104"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571000"/>
          <a:ext cx="8762999" cy="13860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Some vulnerable components (e.g., framework libraries) can be identified and exploited with automated tools</a:t>
          </a:r>
        </a:p>
        <a:p>
          <a:pPr marL="171450" lvl="1" indent="-171450" algn="l" defTabSz="711200">
            <a:lnSpc>
              <a:spcPct val="90000"/>
            </a:lnSpc>
            <a:spcBef>
              <a:spcPct val="0"/>
            </a:spcBef>
            <a:spcAft>
              <a:spcPct val="15000"/>
            </a:spcAft>
            <a:buChar char="••"/>
          </a:pPr>
          <a:r>
            <a:rPr lang="en-US" sz="1600" b="1" kern="1200" dirty="0" smtClean="0"/>
            <a:t>This expands the threat agent pool beyond targeted attackers to include chaotic actors</a:t>
          </a:r>
        </a:p>
      </dsp:txBody>
      <dsp:txXfrm>
        <a:off x="0" y="571000"/>
        <a:ext cx="8762999" cy="1386000"/>
      </dsp:txXfrm>
    </dsp:sp>
    <dsp:sp modelId="{81A8D53A-045C-48B3-8F34-733007B211D3}">
      <dsp:nvSpPr>
        <dsp:cNvPr id="0" name=""/>
        <dsp:cNvSpPr/>
      </dsp:nvSpPr>
      <dsp:spPr>
        <a:xfrm>
          <a:off x="438150" y="336959"/>
          <a:ext cx="613410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Vulnerable Components Are Common</a:t>
          </a:r>
          <a:endParaRPr lang="en-US" sz="2000" b="1" kern="1200" dirty="0"/>
        </a:p>
      </dsp:txBody>
      <dsp:txXfrm>
        <a:off x="461207" y="360016"/>
        <a:ext cx="6087986" cy="426206"/>
      </dsp:txXfrm>
    </dsp:sp>
    <dsp:sp modelId="{283E2ADF-9E12-4337-96DE-E31FAE70CFE0}">
      <dsp:nvSpPr>
        <dsp:cNvPr id="0" name=""/>
        <dsp:cNvSpPr/>
      </dsp:nvSpPr>
      <dsp:spPr>
        <a:xfrm>
          <a:off x="0" y="2281680"/>
          <a:ext cx="8762999" cy="13860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GB" sz="1600" b="1" kern="1200" dirty="0" smtClean="0"/>
            <a:t>Virtually every application has these issues because most development teams don’t focus on ensuring their components/libraries are up to date</a:t>
          </a:r>
          <a:endParaRPr lang="en-US" sz="1600" b="1" kern="1200" dirty="0" smtClean="0"/>
        </a:p>
        <a:p>
          <a:pPr marL="171450" lvl="1" indent="-171450" algn="l" defTabSz="711200">
            <a:lnSpc>
              <a:spcPct val="90000"/>
            </a:lnSpc>
            <a:spcBef>
              <a:spcPct val="0"/>
            </a:spcBef>
            <a:spcAft>
              <a:spcPct val="15000"/>
            </a:spcAft>
            <a:buChar char="••"/>
          </a:pPr>
          <a:r>
            <a:rPr lang="en-GB" sz="1600" b="1" kern="1200" dirty="0" smtClean="0"/>
            <a:t>In many cases,  the developers don’t even know all the components they are using, never mind their versions. Component dependencies make things even worse</a:t>
          </a:r>
          <a:endParaRPr lang="en-US" sz="1600" b="1" kern="1200" dirty="0" smtClean="0"/>
        </a:p>
      </dsp:txBody>
      <dsp:txXfrm>
        <a:off x="0" y="2281680"/>
        <a:ext cx="8762999" cy="1386000"/>
      </dsp:txXfrm>
    </dsp:sp>
    <dsp:sp modelId="{113676CA-F308-4C84-A887-F499B3FF5A9B}">
      <dsp:nvSpPr>
        <dsp:cNvPr id="0" name=""/>
        <dsp:cNvSpPr/>
      </dsp:nvSpPr>
      <dsp:spPr>
        <a:xfrm>
          <a:off x="438150" y="2045520"/>
          <a:ext cx="6134100" cy="4723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Widespread</a:t>
          </a:r>
        </a:p>
      </dsp:txBody>
      <dsp:txXfrm>
        <a:off x="461207" y="2068577"/>
        <a:ext cx="6087986" cy="426206"/>
      </dsp:txXfrm>
    </dsp:sp>
    <dsp:sp modelId="{3EE93D49-400E-44AF-8E6B-7B9430869BBE}">
      <dsp:nvSpPr>
        <dsp:cNvPr id="0" name=""/>
        <dsp:cNvSpPr/>
      </dsp:nvSpPr>
      <dsp:spPr>
        <a:xfrm>
          <a:off x="0" y="3990240"/>
          <a:ext cx="8762999" cy="11592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GB" sz="1600" b="1" kern="1200" dirty="0" smtClean="0"/>
            <a:t>Full range of weaknesses is possible, including injection, broken access control, XSS ...</a:t>
          </a:r>
          <a:endParaRPr lang="en-US" sz="1600" b="1" kern="1200" dirty="0" smtClean="0"/>
        </a:p>
        <a:p>
          <a:pPr marL="171450" lvl="1" indent="-171450" algn="l" defTabSz="711200">
            <a:lnSpc>
              <a:spcPct val="90000"/>
            </a:lnSpc>
            <a:spcBef>
              <a:spcPct val="0"/>
            </a:spcBef>
            <a:spcAft>
              <a:spcPct val="15000"/>
            </a:spcAft>
            <a:buChar char="••"/>
          </a:pPr>
          <a:r>
            <a:rPr lang="en-GB" sz="1600" b="1" kern="1200" dirty="0" smtClean="0"/>
            <a:t>The impact could range from minimal to complete host takeover and data compromise</a:t>
          </a:r>
          <a:endParaRPr lang="en-US" sz="1600" b="1" kern="1200" dirty="0" smtClean="0"/>
        </a:p>
      </dsp:txBody>
      <dsp:txXfrm>
        <a:off x="0" y="3990240"/>
        <a:ext cx="8762999" cy="1159200"/>
      </dsp:txXfrm>
    </dsp:sp>
    <dsp:sp modelId="{16705340-0965-4EB0-9C8F-0B8BAEF7B685}">
      <dsp:nvSpPr>
        <dsp:cNvPr id="0" name=""/>
        <dsp:cNvSpPr/>
      </dsp:nvSpPr>
      <dsp:spPr>
        <a:xfrm>
          <a:off x="438150" y="3754080"/>
          <a:ext cx="613410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Typical Impact</a:t>
          </a:r>
        </a:p>
      </dsp:txBody>
      <dsp:txXfrm>
        <a:off x="461207" y="3777137"/>
        <a:ext cx="6087986" cy="4262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F40EA1-93B0-41A9-AB58-A512C231CA02}">
      <dsp:nvSpPr>
        <dsp:cNvPr id="0" name=""/>
        <dsp:cNvSpPr/>
      </dsp:nvSpPr>
      <dsp:spPr>
        <a:xfrm>
          <a:off x="0" y="254800"/>
          <a:ext cx="8762999" cy="115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Automation checks periodically (e.g., nightly build) to see if your libraries are out of date</a:t>
          </a:r>
          <a:endParaRPr lang="en-US" sz="1600" b="1" kern="1200" dirty="0" smtClean="0"/>
        </a:p>
        <a:p>
          <a:pPr marL="171450" lvl="1" indent="-171450" algn="l" defTabSz="711200">
            <a:lnSpc>
              <a:spcPct val="90000"/>
            </a:lnSpc>
            <a:spcBef>
              <a:spcPct val="0"/>
            </a:spcBef>
            <a:spcAft>
              <a:spcPct val="15000"/>
            </a:spcAft>
            <a:buChar char="••"/>
          </a:pPr>
          <a:r>
            <a:rPr lang="en-US" sz="1600" b="1" kern="1200" dirty="0" smtClean="0"/>
            <a:t>Even better, automation also tells you about </a:t>
          </a:r>
          <a:r>
            <a:rPr lang="en-US" sz="1600" b="1" u="sng" kern="1200" dirty="0" smtClean="0"/>
            <a:t>known vulnerabilities</a:t>
          </a:r>
          <a:endParaRPr lang="en-US" sz="1600" b="1" u="sng" kern="1200" dirty="0"/>
        </a:p>
      </dsp:txBody>
      <dsp:txXfrm>
        <a:off x="0" y="254800"/>
        <a:ext cx="8762999" cy="1159200"/>
      </dsp:txXfrm>
    </dsp:sp>
    <dsp:sp modelId="{81A8D53A-045C-48B3-8F34-733007B211D3}">
      <dsp:nvSpPr>
        <dsp:cNvPr id="0" name=""/>
        <dsp:cNvSpPr/>
      </dsp:nvSpPr>
      <dsp:spPr>
        <a:xfrm>
          <a:off x="438150" y="20760"/>
          <a:ext cx="6134100"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Ideal</a:t>
          </a:r>
          <a:endParaRPr lang="en-US" sz="2000" b="1" kern="1200" dirty="0"/>
        </a:p>
      </dsp:txBody>
      <dsp:txXfrm>
        <a:off x="461207" y="43817"/>
        <a:ext cx="6087986" cy="426206"/>
      </dsp:txXfrm>
    </dsp:sp>
    <dsp:sp modelId="{AD456D58-9675-4BEA-BBBB-8630EE44AB0F}">
      <dsp:nvSpPr>
        <dsp:cNvPr id="0" name=""/>
        <dsp:cNvSpPr/>
      </dsp:nvSpPr>
      <dsp:spPr>
        <a:xfrm>
          <a:off x="0" y="1738680"/>
          <a:ext cx="8762999" cy="1663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By hand, periodically check to see if your libraries are out of date and upgrade those that are</a:t>
          </a:r>
          <a:endParaRPr lang="en-US" sz="1600" b="1" kern="1200" dirty="0" smtClean="0"/>
        </a:p>
        <a:p>
          <a:pPr marL="171450" lvl="1" indent="-171450" algn="l" defTabSz="711200">
            <a:lnSpc>
              <a:spcPct val="90000"/>
            </a:lnSpc>
            <a:spcBef>
              <a:spcPct val="0"/>
            </a:spcBef>
            <a:spcAft>
              <a:spcPct val="15000"/>
            </a:spcAft>
            <a:buChar char="••"/>
          </a:pPr>
          <a:r>
            <a:rPr lang="en-US" sz="1600" b="1" kern="1200" smtClean="0"/>
            <a:t>If any are out of date, but you really don’t want to upgrade, check to see if there are any known security issues with these out of data libraries</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If so, upgrade those</a:t>
          </a:r>
          <a:endParaRPr lang="en-US" sz="1600" b="1" kern="1200" dirty="0" smtClean="0"/>
        </a:p>
      </dsp:txBody>
      <dsp:txXfrm>
        <a:off x="0" y="1738680"/>
        <a:ext cx="8762999" cy="1663200"/>
      </dsp:txXfrm>
    </dsp:sp>
    <dsp:sp modelId="{F5FE93B4-108C-4801-9751-FD3BCE1C8BD3}">
      <dsp:nvSpPr>
        <dsp:cNvPr id="0" name=""/>
        <dsp:cNvSpPr/>
      </dsp:nvSpPr>
      <dsp:spPr>
        <a:xfrm>
          <a:off x="438150" y="1502520"/>
          <a:ext cx="6134100" cy="47232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smtClean="0"/>
            <a:t>Minimum</a:t>
          </a:r>
          <a:endParaRPr lang="en-US" sz="2000" b="1" kern="1200" dirty="0" smtClean="0"/>
        </a:p>
      </dsp:txBody>
      <dsp:txXfrm>
        <a:off x="461207" y="1525577"/>
        <a:ext cx="6087986" cy="426206"/>
      </dsp:txXfrm>
    </dsp:sp>
    <dsp:sp modelId="{0B4B241D-3FD6-4EEE-BDDA-413913EE0C6D}">
      <dsp:nvSpPr>
        <dsp:cNvPr id="0" name=""/>
        <dsp:cNvSpPr/>
      </dsp:nvSpPr>
      <dsp:spPr>
        <a:xfrm>
          <a:off x="0" y="3724440"/>
          <a:ext cx="8762999" cy="1436399"/>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0106" tIns="333248" rIns="680106"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smtClean="0"/>
            <a:t>By hand, periodically check to see if any of your libraries have any known vulnerabilities at this time</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Check CVE, other vuln repositories</a:t>
          </a:r>
          <a:endParaRPr lang="en-US" sz="1600" b="1" kern="1200" dirty="0" smtClean="0"/>
        </a:p>
        <a:p>
          <a:pPr marL="342900" lvl="2" indent="-171450" algn="l" defTabSz="711200">
            <a:lnSpc>
              <a:spcPct val="90000"/>
            </a:lnSpc>
            <a:spcBef>
              <a:spcPct val="0"/>
            </a:spcBef>
            <a:spcAft>
              <a:spcPct val="15000"/>
            </a:spcAft>
            <a:buChar char="••"/>
          </a:pPr>
          <a:r>
            <a:rPr lang="en-US" sz="1600" b="1" kern="1200" smtClean="0"/>
            <a:t>If any do, update at least these</a:t>
          </a:r>
          <a:endParaRPr lang="en-US" sz="1600" b="1" kern="1200" dirty="0" smtClean="0"/>
        </a:p>
      </dsp:txBody>
      <dsp:txXfrm>
        <a:off x="0" y="3724440"/>
        <a:ext cx="8762999" cy="1436399"/>
      </dsp:txXfrm>
    </dsp:sp>
    <dsp:sp modelId="{A2947B4D-DB68-4AA7-9DBD-5CCF4E52A136}">
      <dsp:nvSpPr>
        <dsp:cNvPr id="0" name=""/>
        <dsp:cNvSpPr/>
      </dsp:nvSpPr>
      <dsp:spPr>
        <a:xfrm>
          <a:off x="438150" y="3488280"/>
          <a:ext cx="6134100" cy="47232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31854" tIns="0" rIns="231854" bIns="0" numCol="1" spcCol="1270" anchor="ctr" anchorCtr="0">
          <a:noAutofit/>
        </a:bodyPr>
        <a:lstStyle/>
        <a:p>
          <a:pPr lvl="0" algn="l" defTabSz="889000">
            <a:lnSpc>
              <a:spcPct val="90000"/>
            </a:lnSpc>
            <a:spcBef>
              <a:spcPct val="0"/>
            </a:spcBef>
            <a:spcAft>
              <a:spcPct val="35000"/>
            </a:spcAft>
          </a:pPr>
          <a:r>
            <a:rPr lang="en-US" sz="2000" b="1" kern="1200" dirty="0" smtClean="0"/>
            <a:t>Could also</a:t>
          </a:r>
        </a:p>
      </dsp:txBody>
      <dsp:txXfrm>
        <a:off x="461207" y="3511337"/>
        <a:ext cx="6087986" cy="42620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A6B64-CDCA-4838-A954-D0E08B2A3838}">
      <dsp:nvSpPr>
        <dsp:cNvPr id="0" name=""/>
        <dsp:cNvSpPr/>
      </dsp:nvSpPr>
      <dsp:spPr>
        <a:xfrm>
          <a:off x="0" y="420449"/>
          <a:ext cx="8305800" cy="15876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583184"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solidFill>
                <a:schemeClr val="tx1"/>
              </a:solidFill>
            </a:rPr>
            <a:t>2010-</a:t>
          </a:r>
          <a:r>
            <a:rPr lang="en-US" sz="1800" b="1" kern="1200" dirty="0" smtClean="0">
              <a:solidFill>
                <a:schemeClr val="tx1"/>
              </a:solidFill>
              <a:latin typeface="+mn-lt"/>
              <a:ea typeface="+mn-ea"/>
              <a:cs typeface="+mn-cs"/>
            </a:rPr>
            <a:t>A7 – Insecure Cryptographic Storage</a:t>
          </a:r>
          <a:endParaRPr lang="en-US" sz="1800" b="1" kern="1200" dirty="0">
            <a:solidFill>
              <a:schemeClr val="tx1"/>
            </a:solidFill>
          </a:endParaRPr>
        </a:p>
        <a:p>
          <a:pPr marL="171450" lvl="1" indent="-171450" algn="l" defTabSz="800100">
            <a:lnSpc>
              <a:spcPct val="90000"/>
            </a:lnSpc>
            <a:spcBef>
              <a:spcPct val="0"/>
            </a:spcBef>
            <a:spcAft>
              <a:spcPct val="15000"/>
            </a:spcAft>
            <a:buChar char="••"/>
          </a:pPr>
          <a:r>
            <a:rPr lang="en-US" sz="1800" b="1" kern="1200" dirty="0" smtClean="0">
              <a:solidFill>
                <a:schemeClr val="tx1"/>
              </a:solidFill>
            </a:rPr>
            <a:t>2010-</a:t>
          </a:r>
          <a:r>
            <a:rPr lang="en-US" sz="1800" b="1" kern="1200" dirty="0" smtClean="0">
              <a:solidFill>
                <a:schemeClr val="tx1"/>
              </a:solidFill>
              <a:latin typeface="+mn-lt"/>
              <a:ea typeface="+mn-ea"/>
              <a:cs typeface="+mn-cs"/>
            </a:rPr>
            <a:t>A9 – Insufficient Transport Layer Protection</a:t>
          </a:r>
          <a:endParaRPr lang="en-US" sz="1800" b="1" kern="1200" dirty="0">
            <a:solidFill>
              <a:schemeClr val="tx1"/>
            </a:solidFill>
          </a:endParaRPr>
        </a:p>
        <a:p>
          <a:pPr marL="171450" lvl="1" indent="-171450" algn="l" defTabSz="800100">
            <a:lnSpc>
              <a:spcPct val="90000"/>
            </a:lnSpc>
            <a:spcBef>
              <a:spcPct val="0"/>
            </a:spcBef>
            <a:spcAft>
              <a:spcPct val="15000"/>
            </a:spcAft>
            <a:buChar char="••"/>
          </a:pPr>
          <a:r>
            <a:rPr lang="en-US" sz="1800" b="1" kern="1200" dirty="0" smtClean="0">
              <a:solidFill>
                <a:schemeClr val="tx1"/>
              </a:solidFill>
            </a:rPr>
            <a:t>To make room for New 2013-A9: Using Known Vulnerable Components</a:t>
          </a:r>
          <a:endParaRPr lang="en-US" sz="1800" b="1" kern="1200" dirty="0">
            <a:solidFill>
              <a:schemeClr val="tx1"/>
            </a:solidFill>
          </a:endParaRPr>
        </a:p>
      </dsp:txBody>
      <dsp:txXfrm>
        <a:off x="0" y="420449"/>
        <a:ext cx="8305800" cy="1587600"/>
      </dsp:txXfrm>
    </dsp:sp>
    <dsp:sp modelId="{021A8C3A-BB50-4AFE-A2BB-223F97A7D25D}">
      <dsp:nvSpPr>
        <dsp:cNvPr id="0" name=""/>
        <dsp:cNvSpPr/>
      </dsp:nvSpPr>
      <dsp:spPr>
        <a:xfrm>
          <a:off x="415290" y="7169"/>
          <a:ext cx="6918963" cy="8265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rPr>
            <a:t>Two Related Topics Merged</a:t>
          </a:r>
          <a:endParaRPr lang="en-US" sz="2400" b="1" kern="1200" dirty="0">
            <a:solidFill>
              <a:schemeClr val="bg1"/>
            </a:solidFill>
          </a:endParaRPr>
        </a:p>
      </dsp:txBody>
      <dsp:txXfrm>
        <a:off x="455639" y="47518"/>
        <a:ext cx="6838265" cy="745862"/>
      </dsp:txXfrm>
    </dsp:sp>
    <dsp:sp modelId="{D755766A-AD1A-4BD8-AF7D-FE5A11A1E61A}">
      <dsp:nvSpPr>
        <dsp:cNvPr id="0" name=""/>
        <dsp:cNvSpPr/>
      </dsp:nvSpPr>
      <dsp:spPr>
        <a:xfrm>
          <a:off x="0" y="2572529"/>
          <a:ext cx="8305800" cy="26019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583184" rIns="644622" bIns="113792"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Failure to identify all sensitive data</a:t>
          </a:r>
        </a:p>
        <a:p>
          <a:pPr marL="171450" lvl="1" indent="-171450" algn="l" defTabSz="800100">
            <a:lnSpc>
              <a:spcPct val="90000"/>
            </a:lnSpc>
            <a:spcBef>
              <a:spcPct val="0"/>
            </a:spcBef>
            <a:spcAft>
              <a:spcPct val="15000"/>
            </a:spcAft>
            <a:buChar char="••"/>
          </a:pPr>
          <a:r>
            <a:rPr lang="en-US" sz="1800" b="1" kern="1200" dirty="0" smtClean="0"/>
            <a:t>Failure to identify all the places that this sensitive data gets stored</a:t>
          </a:r>
        </a:p>
        <a:p>
          <a:pPr marL="342900" lvl="2" indent="-171450" algn="l" defTabSz="711200">
            <a:lnSpc>
              <a:spcPct val="90000"/>
            </a:lnSpc>
            <a:spcBef>
              <a:spcPct val="0"/>
            </a:spcBef>
            <a:spcAft>
              <a:spcPct val="15000"/>
            </a:spcAft>
            <a:buChar char="••"/>
          </a:pPr>
          <a:r>
            <a:rPr lang="en-US" sz="1600" b="1" kern="1200" dirty="0" smtClean="0"/>
            <a:t>Databases, files, directories, log files, backups, etc.</a:t>
          </a:r>
        </a:p>
        <a:p>
          <a:pPr marL="171450" lvl="1" indent="-171450" algn="l" defTabSz="800100">
            <a:lnSpc>
              <a:spcPct val="90000"/>
            </a:lnSpc>
            <a:spcBef>
              <a:spcPct val="0"/>
            </a:spcBef>
            <a:spcAft>
              <a:spcPct val="15000"/>
            </a:spcAft>
            <a:buChar char="••"/>
          </a:pPr>
          <a:r>
            <a:rPr lang="en-GB" sz="1800" b="1" kern="1200" dirty="0" smtClean="0"/>
            <a:t>Failure to identify all the places that this sensitive data is sent</a:t>
          </a:r>
          <a:endParaRPr lang="en-US" sz="1800" b="1" kern="1200" dirty="0" smtClean="0"/>
        </a:p>
        <a:p>
          <a:pPr marL="342900" lvl="2" indent="-171450" algn="l" defTabSz="711200">
            <a:lnSpc>
              <a:spcPct val="90000"/>
            </a:lnSpc>
            <a:spcBef>
              <a:spcPct val="0"/>
            </a:spcBef>
            <a:spcAft>
              <a:spcPct val="15000"/>
            </a:spcAft>
            <a:buChar char="••"/>
          </a:pPr>
          <a:r>
            <a:rPr lang="en-GB" sz="1600" b="1" kern="1200" dirty="0" smtClean="0"/>
            <a:t>On the web, to backend databases, to business partners, internal communications</a:t>
          </a:r>
        </a:p>
        <a:p>
          <a:pPr marL="171450" lvl="1" indent="-171450" algn="l" defTabSz="800100">
            <a:lnSpc>
              <a:spcPct val="90000"/>
            </a:lnSpc>
            <a:spcBef>
              <a:spcPct val="0"/>
            </a:spcBef>
            <a:spcAft>
              <a:spcPct val="15000"/>
            </a:spcAft>
            <a:buChar char="••"/>
          </a:pPr>
          <a:r>
            <a:rPr lang="en-US" sz="1800" b="1" kern="1200" dirty="0" smtClean="0"/>
            <a:t>Failure to properly protect this data in every location</a:t>
          </a:r>
        </a:p>
      </dsp:txBody>
      <dsp:txXfrm>
        <a:off x="0" y="2572529"/>
        <a:ext cx="8305800" cy="2601900"/>
      </dsp:txXfrm>
    </dsp:sp>
    <dsp:sp modelId="{5C1B0F61-0110-42A2-8473-2313298D993C}">
      <dsp:nvSpPr>
        <dsp:cNvPr id="0" name=""/>
        <dsp:cNvSpPr/>
      </dsp:nvSpPr>
      <dsp:spPr>
        <a:xfrm>
          <a:off x="415290" y="2159249"/>
          <a:ext cx="6918963" cy="82656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1066800">
            <a:lnSpc>
              <a:spcPct val="90000"/>
            </a:lnSpc>
            <a:spcBef>
              <a:spcPct val="0"/>
            </a:spcBef>
            <a:spcAft>
              <a:spcPct val="35000"/>
            </a:spcAft>
          </a:pPr>
          <a:r>
            <a:rPr lang="en-US" sz="2400" b="1" kern="1200" dirty="0" smtClean="0"/>
            <a:t>Storing and Transmitting Sensitive Data Insecurely</a:t>
          </a:r>
          <a:endParaRPr lang="en-US" sz="2400" b="1" kern="1200" dirty="0"/>
        </a:p>
      </dsp:txBody>
      <dsp:txXfrm>
        <a:off x="455639" y="2199598"/>
        <a:ext cx="6838265" cy="7458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E1C1E-A996-4C6E-81FD-9B6C7C5D15AA}">
      <dsp:nvSpPr>
        <dsp:cNvPr id="0" name=""/>
        <dsp:cNvSpPr/>
      </dsp:nvSpPr>
      <dsp:spPr>
        <a:xfrm>
          <a:off x="0" y="657877"/>
          <a:ext cx="8305800" cy="990675"/>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URLs are one way to access functions</a:t>
          </a:r>
        </a:p>
        <a:p>
          <a:pPr marL="171450" lvl="1" indent="-171450" algn="l" defTabSz="755650">
            <a:lnSpc>
              <a:spcPct val="90000"/>
            </a:lnSpc>
            <a:spcBef>
              <a:spcPct val="0"/>
            </a:spcBef>
            <a:spcAft>
              <a:spcPct val="15000"/>
            </a:spcAft>
            <a:buChar char="••"/>
          </a:pPr>
          <a:r>
            <a:rPr lang="en-US" sz="1700" b="1" kern="1200" dirty="0" smtClean="0"/>
            <a:t>But not the only way …</a:t>
          </a:r>
        </a:p>
      </dsp:txBody>
      <dsp:txXfrm>
        <a:off x="0" y="657877"/>
        <a:ext cx="8305800" cy="990675"/>
      </dsp:txXfrm>
    </dsp:sp>
    <dsp:sp modelId="{6C2FA632-2CF5-4117-93CB-769B9CFF34E2}">
      <dsp:nvSpPr>
        <dsp:cNvPr id="0" name=""/>
        <dsp:cNvSpPr/>
      </dsp:nvSpPr>
      <dsp:spPr>
        <a:xfrm>
          <a:off x="415290" y="406957"/>
          <a:ext cx="6461746" cy="50184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Was: 2010-A8 – Failure to Restrict URL Access</a:t>
          </a:r>
          <a:endParaRPr lang="en-US" sz="2000" b="1" kern="1200" dirty="0"/>
        </a:p>
      </dsp:txBody>
      <dsp:txXfrm>
        <a:off x="439788" y="431455"/>
        <a:ext cx="6412750" cy="452844"/>
      </dsp:txXfrm>
    </dsp:sp>
    <dsp:sp modelId="{8BADFEB2-6D9F-4FF6-8A19-62EDB3764F20}">
      <dsp:nvSpPr>
        <dsp:cNvPr id="0" name=""/>
        <dsp:cNvSpPr/>
      </dsp:nvSpPr>
      <dsp:spPr>
        <a:xfrm>
          <a:off x="0" y="1991272"/>
          <a:ext cx="8305800" cy="12852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URL to function directly</a:t>
          </a:r>
        </a:p>
        <a:p>
          <a:pPr marL="171450" lvl="1" indent="-171450" algn="l" defTabSz="755650">
            <a:lnSpc>
              <a:spcPct val="90000"/>
            </a:lnSpc>
            <a:spcBef>
              <a:spcPct val="0"/>
            </a:spcBef>
            <a:spcAft>
              <a:spcPct val="15000"/>
            </a:spcAft>
            <a:buChar char="••"/>
          </a:pPr>
          <a:r>
            <a:rPr lang="en-US" sz="1700" b="1" kern="1200" dirty="0" smtClean="0"/>
            <a:t>URL plus parameter value(s) which indicate which function is being accessed</a:t>
          </a:r>
        </a:p>
        <a:p>
          <a:pPr marL="342900" lvl="2" indent="-171450" algn="l" defTabSz="755650">
            <a:lnSpc>
              <a:spcPct val="90000"/>
            </a:lnSpc>
            <a:spcBef>
              <a:spcPct val="0"/>
            </a:spcBef>
            <a:spcAft>
              <a:spcPct val="15000"/>
            </a:spcAft>
            <a:buChar char="••"/>
          </a:pPr>
          <a:r>
            <a:rPr lang="en-US" sz="1700" b="1" kern="1200" dirty="0" smtClean="0"/>
            <a:t>e.g., site/</a:t>
          </a:r>
          <a:r>
            <a:rPr lang="en-US" sz="1700" b="1" kern="1200" dirty="0" err="1" smtClean="0"/>
            <a:t>somedir</a:t>
          </a:r>
          <a:r>
            <a:rPr lang="en-US" sz="1700" b="1" kern="1200" dirty="0" smtClean="0"/>
            <a:t>/</a:t>
          </a:r>
          <a:r>
            <a:rPr lang="en-US" sz="1700" b="1" kern="1200" dirty="0" err="1" smtClean="0"/>
            <a:t>somepage?action</a:t>
          </a:r>
          <a:r>
            <a:rPr lang="en-US" sz="1700" b="1" kern="1200" dirty="0" smtClean="0"/>
            <a:t>=</a:t>
          </a:r>
          <a:r>
            <a:rPr lang="en-US" sz="1700" b="1" kern="1200" dirty="0" err="1" smtClean="0"/>
            <a:t>transferfunds</a:t>
          </a:r>
          <a:endParaRPr lang="en-US" sz="1700" b="1" kern="1200" dirty="0" smtClean="0"/>
        </a:p>
      </dsp:txBody>
      <dsp:txXfrm>
        <a:off x="0" y="1991272"/>
        <a:ext cx="8305800" cy="1285200"/>
      </dsp:txXfrm>
    </dsp:sp>
    <dsp:sp modelId="{E99EF9FE-3701-498A-8BA9-D48F9D0B7694}">
      <dsp:nvSpPr>
        <dsp:cNvPr id="0" name=""/>
        <dsp:cNvSpPr/>
      </dsp:nvSpPr>
      <dsp:spPr>
        <a:xfrm>
          <a:off x="415290" y="1740352"/>
          <a:ext cx="6461746" cy="501840"/>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Expand to Cover all Ways a Function Can Be Accessed </a:t>
          </a:r>
        </a:p>
      </dsp:txBody>
      <dsp:txXfrm>
        <a:off x="439788" y="1764850"/>
        <a:ext cx="6412750" cy="452844"/>
      </dsp:txXfrm>
    </dsp:sp>
    <dsp:sp modelId="{915708CD-BBB6-4A68-9BC9-DB6571647522}">
      <dsp:nvSpPr>
        <dsp:cNvPr id="0" name=""/>
        <dsp:cNvSpPr/>
      </dsp:nvSpPr>
      <dsp:spPr>
        <a:xfrm>
          <a:off x="0" y="3619192"/>
          <a:ext cx="8305800" cy="123165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354076" rIns="644622" bIns="120904" numCol="1" spcCol="1270" anchor="t" anchorCtr="0">
          <a:noAutofit/>
        </a:bodyPr>
        <a:lstStyle/>
        <a:p>
          <a:pPr marL="171450" lvl="1" indent="-171450" algn="l" defTabSz="755650">
            <a:lnSpc>
              <a:spcPct val="90000"/>
            </a:lnSpc>
            <a:spcBef>
              <a:spcPct val="0"/>
            </a:spcBef>
            <a:spcAft>
              <a:spcPct val="15000"/>
            </a:spcAft>
            <a:buChar char="••"/>
          </a:pPr>
          <a:r>
            <a:rPr lang="en-US" sz="1700" b="1" kern="1200" dirty="0" smtClean="0"/>
            <a:t>Application simply doesn’t check to see if function invocation is authorized</a:t>
          </a:r>
        </a:p>
        <a:p>
          <a:pPr marL="171450" lvl="1" indent="-171450" algn="l" defTabSz="755650">
            <a:lnSpc>
              <a:spcPct val="90000"/>
            </a:lnSpc>
            <a:spcBef>
              <a:spcPct val="0"/>
            </a:spcBef>
            <a:spcAft>
              <a:spcPct val="15000"/>
            </a:spcAft>
            <a:buChar char="••"/>
          </a:pPr>
          <a:r>
            <a:rPr lang="en-US" sz="1700" b="1" kern="1200" dirty="0" smtClean="0"/>
            <a:t>Application does check for authorization, but check is flawed. (This would be broken function level access control, but missing is far more common.)</a:t>
          </a:r>
        </a:p>
      </dsp:txBody>
      <dsp:txXfrm>
        <a:off x="0" y="3619192"/>
        <a:ext cx="8305800" cy="1231650"/>
      </dsp:txXfrm>
    </dsp:sp>
    <dsp:sp modelId="{FFCB1FAB-F343-4497-9E31-9572963F7F19}">
      <dsp:nvSpPr>
        <dsp:cNvPr id="0" name=""/>
        <dsp:cNvSpPr/>
      </dsp:nvSpPr>
      <dsp:spPr>
        <a:xfrm>
          <a:off x="415290" y="3368272"/>
          <a:ext cx="6461746" cy="50184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Typical Flaws</a:t>
          </a:r>
        </a:p>
      </dsp:txBody>
      <dsp:txXfrm>
        <a:off x="439788" y="3392770"/>
        <a:ext cx="6412750" cy="45284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E1C1E-A996-4C6E-81FD-9B6C7C5D15AA}">
      <dsp:nvSpPr>
        <dsp:cNvPr id="0" name=""/>
        <dsp:cNvSpPr/>
      </dsp:nvSpPr>
      <dsp:spPr>
        <a:xfrm>
          <a:off x="0" y="285637"/>
          <a:ext cx="8305800" cy="16254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124968"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Ask previous contributors, solicit new contributors well known to Top 10 team, include unsolicited volunteers</a:t>
          </a:r>
        </a:p>
        <a:p>
          <a:pPr marL="342900" lvl="2" indent="-171450" algn="l" defTabSz="800100">
            <a:lnSpc>
              <a:spcPct val="90000"/>
            </a:lnSpc>
            <a:spcBef>
              <a:spcPct val="0"/>
            </a:spcBef>
            <a:spcAft>
              <a:spcPct val="15000"/>
            </a:spcAft>
            <a:buChar char="••"/>
          </a:pPr>
          <a:r>
            <a:rPr lang="en-US" sz="1800" b="1" kern="1200" dirty="0" smtClean="0"/>
            <a:t>3 New Data Contributors Included: </a:t>
          </a:r>
          <a:r>
            <a:rPr lang="en-US" sz="1800" b="1" kern="1200" dirty="0" err="1" smtClean="0"/>
            <a:t>TrustWave</a:t>
          </a:r>
          <a:r>
            <a:rPr lang="en-US" sz="1800" b="1" kern="1200" dirty="0" smtClean="0"/>
            <a:t>, </a:t>
          </a:r>
          <a:r>
            <a:rPr lang="en-US" sz="1800" b="1" kern="1200" dirty="0" err="1" smtClean="0"/>
            <a:t>Veracode</a:t>
          </a:r>
          <a:r>
            <a:rPr lang="en-US" sz="1800" b="1" kern="1200" dirty="0" smtClean="0"/>
            <a:t>, Minded Security</a:t>
          </a:r>
        </a:p>
        <a:p>
          <a:pPr marL="171450" lvl="1" indent="-171450" algn="l" defTabSz="800100">
            <a:lnSpc>
              <a:spcPct val="90000"/>
            </a:lnSpc>
            <a:spcBef>
              <a:spcPct val="0"/>
            </a:spcBef>
            <a:spcAft>
              <a:spcPct val="15000"/>
            </a:spcAft>
            <a:buChar char="••"/>
          </a:pPr>
          <a:r>
            <a:rPr lang="en-US" sz="1800" b="1" kern="1200" dirty="0" smtClean="0"/>
            <a:t>New: Each provider asked to make their data public. All Did.</a:t>
          </a:r>
        </a:p>
      </dsp:txBody>
      <dsp:txXfrm>
        <a:off x="0" y="285637"/>
        <a:ext cx="8305800" cy="1625400"/>
      </dsp:txXfrm>
    </dsp:sp>
    <dsp:sp modelId="{6C2FA632-2CF5-4117-93CB-769B9CFF34E2}">
      <dsp:nvSpPr>
        <dsp:cNvPr id="0" name=""/>
        <dsp:cNvSpPr/>
      </dsp:nvSpPr>
      <dsp:spPr>
        <a:xfrm>
          <a:off x="415290" y="34187"/>
          <a:ext cx="7528568" cy="34001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Gather Vulnerability Stats</a:t>
          </a:r>
          <a:endParaRPr lang="en-US" sz="2000" b="1" kern="1200" dirty="0"/>
        </a:p>
      </dsp:txBody>
      <dsp:txXfrm>
        <a:off x="431888" y="50785"/>
        <a:ext cx="7495372" cy="306814"/>
      </dsp:txXfrm>
    </dsp:sp>
    <dsp:sp modelId="{8BADFEB2-6D9F-4FF6-8A19-62EDB3764F20}">
      <dsp:nvSpPr>
        <dsp:cNvPr id="0" name=""/>
        <dsp:cNvSpPr/>
      </dsp:nvSpPr>
      <dsp:spPr>
        <a:xfrm>
          <a:off x="0" y="2237062"/>
          <a:ext cx="8305800" cy="812700"/>
        </a:xfrm>
        <a:prstGeom prst="rect">
          <a:avLst/>
        </a:prstGeom>
        <a:solidFill>
          <a:schemeClr val="lt1">
            <a:alpha val="90000"/>
            <a:hueOff val="0"/>
            <a:satOff val="0"/>
            <a:lumOff val="0"/>
            <a:alphaOff val="0"/>
          </a:schemeClr>
        </a:solidFill>
        <a:ln w="9525" cap="flat" cmpd="sng" algn="ctr">
          <a:solidFill>
            <a:schemeClr val="accent4">
              <a:hueOff val="-2232385"/>
              <a:satOff val="13449"/>
              <a:lumOff val="1078"/>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124968"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Draft Released to OWASP Community Feb 15, 2013</a:t>
          </a:r>
        </a:p>
        <a:p>
          <a:pPr marL="171450" lvl="1" indent="-171450" algn="l" defTabSz="800100">
            <a:lnSpc>
              <a:spcPct val="90000"/>
            </a:lnSpc>
            <a:spcBef>
              <a:spcPct val="0"/>
            </a:spcBef>
            <a:spcAft>
              <a:spcPct val="15000"/>
            </a:spcAft>
            <a:buChar char="••"/>
          </a:pPr>
          <a:r>
            <a:rPr lang="en-US" sz="1800" b="1" kern="1200" dirty="0" smtClean="0"/>
            <a:t>Public Comment Period Open for 90+ days (thru May 30, 2013)</a:t>
          </a:r>
        </a:p>
      </dsp:txBody>
      <dsp:txXfrm>
        <a:off x="0" y="2237062"/>
        <a:ext cx="8305800" cy="812700"/>
      </dsp:txXfrm>
    </dsp:sp>
    <dsp:sp modelId="{E99EF9FE-3701-498A-8BA9-D48F9D0B7694}">
      <dsp:nvSpPr>
        <dsp:cNvPr id="0" name=""/>
        <dsp:cNvSpPr/>
      </dsp:nvSpPr>
      <dsp:spPr>
        <a:xfrm>
          <a:off x="415290" y="1943437"/>
          <a:ext cx="7528568" cy="382184"/>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Analyze Stats, Produce Initial Draft, Release for Public Comment</a:t>
          </a:r>
        </a:p>
      </dsp:txBody>
      <dsp:txXfrm>
        <a:off x="433947" y="1962094"/>
        <a:ext cx="7491254" cy="344870"/>
      </dsp:txXfrm>
    </dsp:sp>
    <dsp:sp modelId="{915708CD-BBB6-4A68-9BC9-DB6571647522}">
      <dsp:nvSpPr>
        <dsp:cNvPr id="0" name=""/>
        <dsp:cNvSpPr/>
      </dsp:nvSpPr>
      <dsp:spPr>
        <a:xfrm>
          <a:off x="0" y="3333612"/>
          <a:ext cx="8305800" cy="18900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4622" tIns="124968" rIns="644622" bIns="128016"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smtClean="0"/>
            <a:t>All Constructive Comments Considered</a:t>
          </a:r>
        </a:p>
        <a:p>
          <a:pPr marL="171450" lvl="1" indent="-171450" algn="l" defTabSz="800100">
            <a:lnSpc>
              <a:spcPct val="90000"/>
            </a:lnSpc>
            <a:spcBef>
              <a:spcPct val="0"/>
            </a:spcBef>
            <a:spcAft>
              <a:spcPct val="15000"/>
            </a:spcAft>
            <a:buChar char="••"/>
          </a:pPr>
          <a:r>
            <a:rPr lang="en-US" sz="1800" b="1" kern="1200" dirty="0" smtClean="0"/>
            <a:t>Full documentation of Constructive Comments and how they were addressed documented</a:t>
          </a:r>
        </a:p>
        <a:p>
          <a:pPr marL="342900" lvl="2" indent="-171450" algn="l" defTabSz="800100">
            <a:lnSpc>
              <a:spcPct val="90000"/>
            </a:lnSpc>
            <a:spcBef>
              <a:spcPct val="0"/>
            </a:spcBef>
            <a:spcAft>
              <a:spcPct val="15000"/>
            </a:spcAft>
            <a:buChar char="••"/>
          </a:pPr>
          <a:r>
            <a:rPr lang="en-US" sz="1800" b="1" kern="1200" dirty="0" smtClean="0">
              <a:hlinkClick xmlns:r="http://schemas.openxmlformats.org/officeDocument/2006/relationships" r:id="rId1"/>
            </a:rPr>
            <a:t>https://www.owasp.org/images/3/3d/OWASP_Top_10_-_2013_Final_Release_-_Change_Log.docx</a:t>
          </a:r>
          <a:r>
            <a:rPr lang="en-US" sz="1800" b="1" kern="1200" dirty="0" smtClean="0"/>
            <a:t> </a:t>
          </a:r>
        </a:p>
        <a:p>
          <a:pPr marL="171450" lvl="1" indent="-171450" algn="l" defTabSz="800100">
            <a:lnSpc>
              <a:spcPct val="90000"/>
            </a:lnSpc>
            <a:spcBef>
              <a:spcPct val="0"/>
            </a:spcBef>
            <a:spcAft>
              <a:spcPct val="15000"/>
            </a:spcAft>
            <a:buChar char="••"/>
          </a:pPr>
          <a:r>
            <a:rPr lang="en-US" sz="1800" b="1" kern="1200" dirty="0" smtClean="0"/>
            <a:t>Released on June 12, 2013</a:t>
          </a:r>
        </a:p>
      </dsp:txBody>
      <dsp:txXfrm>
        <a:off x="0" y="3333612"/>
        <a:ext cx="8305800" cy="1890000"/>
      </dsp:txXfrm>
    </dsp:sp>
    <dsp:sp modelId="{FFCB1FAB-F343-4497-9E31-9572963F7F19}">
      <dsp:nvSpPr>
        <dsp:cNvPr id="0" name=""/>
        <dsp:cNvSpPr/>
      </dsp:nvSpPr>
      <dsp:spPr>
        <a:xfrm>
          <a:off x="415290" y="3082162"/>
          <a:ext cx="7528568" cy="34001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9758" tIns="0" rIns="219758" bIns="0" numCol="1" spcCol="1270" anchor="ctr" anchorCtr="0">
          <a:noAutofit/>
        </a:bodyPr>
        <a:lstStyle/>
        <a:p>
          <a:pPr lvl="0" algn="l" defTabSz="889000">
            <a:lnSpc>
              <a:spcPct val="90000"/>
            </a:lnSpc>
            <a:spcBef>
              <a:spcPct val="0"/>
            </a:spcBef>
            <a:spcAft>
              <a:spcPct val="35000"/>
            </a:spcAft>
          </a:pPr>
          <a:r>
            <a:rPr lang="en-US" sz="2000" b="1" kern="1200" dirty="0" smtClean="0"/>
            <a:t>Final Release Produced</a:t>
          </a:r>
        </a:p>
      </dsp:txBody>
      <dsp:txXfrm>
        <a:off x="431888" y="3098760"/>
        <a:ext cx="7495372" cy="30681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BD63D-B5F1-45AD-9F9B-2025883F348C}" type="datetimeFigureOut">
              <a:rPr lang="en-GB" smtClean="0"/>
              <a:t>31/08/2013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28C82B-2139-4834-B89A-CBE18FC32C6F}" type="slidenum">
              <a:rPr lang="en-GB" smtClean="0"/>
              <a:t>‹#›</a:t>
            </a:fld>
            <a:endParaRPr lang="en-GB"/>
          </a:p>
        </p:txBody>
      </p:sp>
    </p:spTree>
    <p:extLst>
      <p:ext uri="{BB962C8B-B14F-4D97-AF65-F5344CB8AC3E}">
        <p14:creationId xmlns:p14="http://schemas.microsoft.com/office/powerpoint/2010/main" val="3431338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3394" name="Rectangle 2"/>
          <p:cNvSpPr>
            <a:spLocks noGrp="1" noRot="1" noChangeAspect="1" noChangeArrowheads="1" noTextEdit="1"/>
          </p:cNvSpPr>
          <p:nvPr>
            <p:ph type="sldImg"/>
          </p:nvPr>
        </p:nvSpPr>
        <p:spPr>
          <a:xfrm>
            <a:off x="96838" y="0"/>
            <a:ext cx="6772275" cy="5080000"/>
          </a:xfrm>
          <a:solidFill>
            <a:srgbClr val="FFFFFF"/>
          </a:solidFill>
          <a:ln cap="flat" algn="ctr"/>
        </p:spPr>
      </p:sp>
      <p:sp>
        <p:nvSpPr>
          <p:cNvPr id="1723395" name="Rectangle 3"/>
          <p:cNvSpPr>
            <a:spLocks noGrp="1" noChangeAspect="1" noChangeArrowheads="1"/>
          </p:cNvSpPr>
          <p:nvPr>
            <p:ph type="body" idx="1"/>
          </p:nvPr>
        </p:nvSpPr>
        <p:spPr>
          <a:ln cap="flat" algn="ctr"/>
        </p:spPr>
        <p:txBody>
          <a:bodyPr lIns="91405" rIns="91405"/>
          <a:lstStyle/>
          <a:p>
            <a:pPr eaLnBrk="1" hangingPunct="1">
              <a:buFont typeface="Arial" pitchFamily="34" charset="0"/>
              <a:buNone/>
            </a:pPr>
            <a:r>
              <a:rPr lang="en-US" dirty="0" smtClean="0">
                <a:latin typeface="Arial" pitchFamily="34" charset="0"/>
              </a:rPr>
              <a:t>A9 is the only new item in the top 10 for 2013.</a:t>
            </a:r>
            <a:endParaRPr lang="en-US" dirty="0" smtClean="0">
              <a:latin typeface="Arial" pitchFamily="34" charset="0"/>
            </a:endParaRPr>
          </a:p>
        </p:txBody>
      </p:sp>
    </p:spTree>
    <p:extLst>
      <p:ext uri="{BB962C8B-B14F-4D97-AF65-F5344CB8AC3E}">
        <p14:creationId xmlns:p14="http://schemas.microsoft.com/office/powerpoint/2010/main" val="1296174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71D10BA-ECC9-4873-86B7-86AF172D24A6}" type="slidenum">
              <a:rPr lang="en-US"/>
              <a:pPr/>
              <a:t>17</a:t>
            </a:fld>
            <a:endParaRPr lang="en-US"/>
          </a:p>
        </p:txBody>
      </p:sp>
      <p:sp>
        <p:nvSpPr>
          <p:cNvPr id="58371" name="Rectangle 2"/>
          <p:cNvSpPr>
            <a:spLocks noGrp="1" noRot="1" noChangeAspect="1" noChangeArrowheads="1" noTextEdit="1"/>
          </p:cNvSpPr>
          <p:nvPr>
            <p:ph type="sldImg"/>
          </p:nvPr>
        </p:nvSpPr>
        <p:spPr>
          <a:xfrm>
            <a:off x="1144588" y="685800"/>
            <a:ext cx="4570412" cy="3429000"/>
          </a:xfrm>
          <a:ln/>
        </p:spPr>
      </p:sp>
      <p:sp>
        <p:nvSpPr>
          <p:cNvPr id="58372"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3683596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71D10BA-ECC9-4873-86B7-86AF172D24A6}" type="slidenum">
              <a:rPr lang="en-US"/>
              <a:pPr/>
              <a:t>18</a:t>
            </a:fld>
            <a:endParaRPr lang="en-US"/>
          </a:p>
        </p:txBody>
      </p:sp>
      <p:sp>
        <p:nvSpPr>
          <p:cNvPr id="58371" name="Rectangle 2"/>
          <p:cNvSpPr>
            <a:spLocks noGrp="1" noRot="1" noChangeAspect="1" noChangeArrowheads="1" noTextEdit="1"/>
          </p:cNvSpPr>
          <p:nvPr>
            <p:ph type="sldImg"/>
          </p:nvPr>
        </p:nvSpPr>
        <p:spPr>
          <a:xfrm>
            <a:off x="1144588" y="685800"/>
            <a:ext cx="4570412" cy="3429000"/>
          </a:xfrm>
          <a:ln/>
        </p:spPr>
      </p:sp>
      <p:sp>
        <p:nvSpPr>
          <p:cNvPr id="58372"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3683596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63633AE-94F4-4257-BFA5-F4A0E8F81FEF}" type="slidenum">
              <a:rPr lang="en-GB" smtClean="0"/>
              <a:pPr/>
              <a:t>20</a:t>
            </a:fld>
            <a:endParaRPr lang="en-GB"/>
          </a:p>
        </p:txBody>
      </p:sp>
    </p:spTree>
    <p:extLst>
      <p:ext uri="{BB962C8B-B14F-4D97-AF65-F5344CB8AC3E}">
        <p14:creationId xmlns:p14="http://schemas.microsoft.com/office/powerpoint/2010/main" val="3155088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Broken </a:t>
            </a:r>
            <a:r>
              <a:rPr lang="en-US" dirty="0" err="1" smtClean="0"/>
              <a:t>Auth</a:t>
            </a:r>
            <a:r>
              <a:rPr lang="en-US" baseline="0" dirty="0" smtClean="0"/>
              <a:t> and Session Management moved up, we believe, because more consulting organizations were included in this data set, and they can find this better than automated tools can. We don’t believe the actual prevalence of this issue increased, just the measured prevalence.</a:t>
            </a:r>
          </a:p>
          <a:p>
            <a:endParaRPr lang="en-US" baseline="0" dirty="0" smtClean="0"/>
          </a:p>
          <a:p>
            <a:r>
              <a:rPr lang="en-US" baseline="0" dirty="0" smtClean="0"/>
              <a:t>CSRF dropped we believe because organizations are getting a handle on this new issue that was first added to the Top 10 in 2007. The awareness the Top 10 raised, has helped reduce the prevalence of this issue (we believe).</a:t>
            </a:r>
            <a:endParaRPr lang="en-US" dirty="0"/>
          </a:p>
        </p:txBody>
      </p:sp>
      <p:sp>
        <p:nvSpPr>
          <p:cNvPr id="4" name="Slide Number Placeholder 3"/>
          <p:cNvSpPr>
            <a:spLocks noGrp="1"/>
          </p:cNvSpPr>
          <p:nvPr>
            <p:ph type="sldNum" sz="quarter" idx="10"/>
          </p:nvPr>
        </p:nvSpPr>
        <p:spPr/>
        <p:txBody>
          <a:bodyPr/>
          <a:lstStyle/>
          <a:p>
            <a:fld id="{B928C82B-2139-4834-B89A-CBE18FC32C6F}" type="slidenum">
              <a:rPr lang="en-GB" smtClean="0"/>
              <a:t>7</a:t>
            </a:fld>
            <a:endParaRPr lang="en-GB"/>
          </a:p>
        </p:txBody>
      </p:sp>
    </p:spTree>
    <p:extLst>
      <p:ext uri="{BB962C8B-B14F-4D97-AF65-F5344CB8AC3E}">
        <p14:creationId xmlns:p14="http://schemas.microsoft.com/office/powerpoint/2010/main" val="3886235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We pointed out vulnerable components as an issue in the 2010</a:t>
            </a:r>
            <a:r>
              <a:rPr lang="en-US" baseline="0" dirty="0" smtClean="0"/>
              <a:t> Top 10 as part of A6. Now, it has its own category. </a:t>
            </a:r>
            <a:endParaRPr lang="en-US" dirty="0"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fld id="{26C3EB68-3E27-4561-BF95-FEED689D6200}" type="slidenum">
              <a:rPr lang="en-GB" smtClean="0">
                <a:solidFill>
                  <a:prstClr val="black"/>
                </a:solidFill>
                <a:latin typeface="Arial" charset="0"/>
              </a:rPr>
              <a:pPr eaLnBrk="1" hangingPunct="1"/>
              <a:t>8</a:t>
            </a:fld>
            <a:endParaRPr lang="en-GB" smtClean="0">
              <a:solidFill>
                <a:prstClr val="black"/>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First of all you have to understand that over</a:t>
            </a:r>
            <a:r>
              <a:rPr lang="en-US" baseline="0" dirty="0" smtClean="0"/>
              <a:t> the past few years, s</a:t>
            </a:r>
            <a:r>
              <a:rPr lang="en-US" dirty="0" smtClean="0"/>
              <a:t>oftware has</a:t>
            </a:r>
            <a:r>
              <a:rPr lang="en-US" baseline="0" dirty="0" smtClean="0"/>
              <a:t> become </a:t>
            </a:r>
            <a:r>
              <a:rPr lang="en-US" dirty="0" smtClean="0"/>
              <a:t>dominated by components.</a:t>
            </a:r>
          </a:p>
          <a:p>
            <a:endParaRPr lang="en-US" dirty="0" smtClean="0"/>
          </a:p>
          <a:p>
            <a:r>
              <a:rPr lang="en-US" dirty="0" smtClean="0"/>
              <a:t>Applications</a:t>
            </a:r>
            <a:r>
              <a:rPr lang="en-US" baseline="0" dirty="0" smtClean="0"/>
              <a:t> that used to be 200,000 lines of code are still 200,000 lines of code, but NOW, there are another 800,000 lines of code in the libraries and frameworks.  Sometimes much more.  Anybody use Hudson?</a:t>
            </a:r>
            <a:endParaRPr lang="en-US" dirty="0"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fld id="{A57F6B99-F4CA-4A16-B734-B25934EC3AEF}" type="slidenum">
              <a:rPr lang="en-US" smtClean="0">
                <a:latin typeface="Arial" charset="0"/>
              </a:rPr>
              <a:pPr eaLnBrk="1" hangingPunct="1"/>
              <a:t>9</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Increasing “layer” in between your custom code and your application server.  Nobody is focused on the security of this very important layer.</a:t>
            </a:r>
          </a:p>
          <a:p>
            <a:endParaRPr lang="en-US" dirty="0" smtClean="0"/>
          </a:p>
          <a:p>
            <a:endParaRPr lang="en-US" dirty="0" smtClean="0"/>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fld id="{D671A97C-18D7-4AFF-9E11-4A22D301D2F1}" type="slidenum">
              <a:rPr lang="en-US" smtClean="0">
                <a:latin typeface="Arial" charset="0"/>
              </a:rPr>
              <a:pPr eaLnBrk="1" hangingPunct="1"/>
              <a:t>10</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Aspect Security did a study with </a:t>
            </a:r>
            <a:r>
              <a:rPr lang="en-US" dirty="0" err="1" smtClean="0"/>
              <a:t>Sonatype</a:t>
            </a:r>
            <a:r>
              <a:rPr lang="en-US" dirty="0" smtClean="0"/>
              <a:t> about how many known vulnerable libraries were downloaded</a:t>
            </a:r>
            <a:r>
              <a:rPr lang="en-US" baseline="0" dirty="0" smtClean="0"/>
              <a:t> in 2011 from Maven central. By known vulnerable we mean, was there a known vulnerability in that library at the moment it was downloaded.  </a:t>
            </a:r>
            <a:r>
              <a:rPr lang="en-US" baseline="0" dirty="0" err="1" smtClean="0"/>
              <a:t>Sonatype</a:t>
            </a:r>
            <a:r>
              <a:rPr lang="en-US" baseline="0" dirty="0" smtClean="0"/>
              <a:t> runs Maven central so was able to provide us with direct download stats that would otherwise be unavailable. We selected the top 26 or so most popular libraries and the top 5 most popular security libraries as the target of the study.</a:t>
            </a:r>
            <a:endParaRPr lang="en-US" dirty="0"/>
          </a:p>
        </p:txBody>
      </p:sp>
      <p:sp>
        <p:nvSpPr>
          <p:cNvPr id="4" name="Slide Number Placeholder 3"/>
          <p:cNvSpPr>
            <a:spLocks noGrp="1"/>
          </p:cNvSpPr>
          <p:nvPr>
            <p:ph type="sldNum" sz="quarter" idx="10"/>
          </p:nvPr>
        </p:nvSpPr>
        <p:spPr>
          <a:xfrm>
            <a:off x="3884613" y="8685214"/>
            <a:ext cx="2971800" cy="457200"/>
          </a:xfrm>
          <a:prstGeom prst="rect">
            <a:avLst/>
          </a:prstGeom>
        </p:spPr>
        <p:txBody>
          <a:bodyPr lIns="91433" tIns="45717" rIns="91433" bIns="45717"/>
          <a:lstStyle/>
          <a:p>
            <a:fld id="{17075497-9D32-46B0-A140-296DA30E77F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592706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Versions plugin is free. If you use Maven, you can have Versions run automatically on the libraries used by your project. Versions will tell you if that library is using the latest version available in Maven central, and if not, what new versions are available. It doesn’t provide any vulnerability information, but at least automatically can tell you if your libraries are out of date.</a:t>
            </a:r>
            <a:endParaRPr lang="en-US" dirty="0"/>
          </a:p>
        </p:txBody>
      </p:sp>
      <p:sp>
        <p:nvSpPr>
          <p:cNvPr id="4" name="Slide Number Placeholder 3"/>
          <p:cNvSpPr>
            <a:spLocks noGrp="1"/>
          </p:cNvSpPr>
          <p:nvPr>
            <p:ph type="sldNum" sz="quarter" idx="10"/>
          </p:nvPr>
        </p:nvSpPr>
        <p:spPr/>
        <p:txBody>
          <a:bodyPr/>
          <a:lstStyle/>
          <a:p>
            <a:fld id="{B928C82B-2139-4834-B89A-CBE18FC32C6F}" type="slidenum">
              <a:rPr lang="en-GB" smtClean="0"/>
              <a:t>14</a:t>
            </a:fld>
            <a:endParaRPr lang="en-GB"/>
          </a:p>
        </p:txBody>
      </p:sp>
    </p:spTree>
    <p:extLst>
      <p:ext uri="{BB962C8B-B14F-4D97-AF65-F5344CB8AC3E}">
        <p14:creationId xmlns:p14="http://schemas.microsoft.com/office/powerpoint/2010/main" val="1020420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386EEF99-361C-48F9-93A9-8D4B0D71154A}" type="slidenum">
              <a:rPr lang="en-US"/>
              <a:pPr/>
              <a:t>15</a:t>
            </a:fld>
            <a:endParaRPr lang="en-US"/>
          </a:p>
        </p:txBody>
      </p:sp>
      <p:sp>
        <p:nvSpPr>
          <p:cNvPr id="62467" name="Rectangle 2"/>
          <p:cNvSpPr>
            <a:spLocks noGrp="1" noRot="1" noChangeAspect="1" noChangeArrowheads="1" noTextEdit="1"/>
          </p:cNvSpPr>
          <p:nvPr>
            <p:ph type="sldImg"/>
          </p:nvPr>
        </p:nvSpPr>
        <p:spPr>
          <a:xfrm>
            <a:off x="1144588" y="685800"/>
            <a:ext cx="4570412" cy="3429000"/>
          </a:xfrm>
          <a:ln/>
        </p:spPr>
      </p:sp>
      <p:sp>
        <p:nvSpPr>
          <p:cNvPr id="62468" name="Rectangle 3"/>
          <p:cNvSpPr>
            <a:spLocks noGrp="1" noChangeArrowheads="1"/>
          </p:cNvSpPr>
          <p:nvPr>
            <p:ph type="body" idx="1"/>
          </p:nvPr>
        </p:nvSpPr>
        <p:spPr/>
        <p:txBody>
          <a:bodyPr/>
          <a:lstStyle/>
          <a:p>
            <a:pPr eaLnBrk="1" hangingPunct="1"/>
            <a:endParaRPr lang="en-US" dirty="0" smtClean="0"/>
          </a:p>
        </p:txBody>
      </p:sp>
    </p:spTree>
    <p:extLst>
      <p:ext uri="{BB962C8B-B14F-4D97-AF65-F5344CB8AC3E}">
        <p14:creationId xmlns:p14="http://schemas.microsoft.com/office/powerpoint/2010/main" val="1149920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4294967295"/>
          </p:nvPr>
        </p:nvSpPr>
        <p:spPr bwMode="auto">
          <a:xfrm>
            <a:off x="3884439" y="8684612"/>
            <a:ext cx="2972007" cy="457826"/>
          </a:xfrm>
          <a:prstGeom prst="rect">
            <a:avLst/>
          </a:prstGeom>
          <a:noFill/>
          <a:ln>
            <a:miter lim="800000"/>
            <a:headEnd/>
            <a:tailEnd/>
          </a:ln>
        </p:spPr>
        <p:txBody>
          <a:bodyPr lIns="91428" tIns="45714" rIns="91428" bIns="45714"/>
          <a:lstStyle/>
          <a:p>
            <a:fld id="{771D10BA-ECC9-4873-86B7-86AF172D24A6}" type="slidenum">
              <a:rPr lang="en-US"/>
              <a:pPr/>
              <a:t>16</a:t>
            </a:fld>
            <a:endParaRPr lang="en-US"/>
          </a:p>
        </p:txBody>
      </p:sp>
      <p:sp>
        <p:nvSpPr>
          <p:cNvPr id="58371" name="Rectangle 2"/>
          <p:cNvSpPr>
            <a:spLocks noGrp="1" noRot="1" noChangeAspect="1" noChangeArrowheads="1" noTextEdit="1"/>
          </p:cNvSpPr>
          <p:nvPr>
            <p:ph type="sldImg"/>
          </p:nvPr>
        </p:nvSpPr>
        <p:spPr>
          <a:xfrm>
            <a:off x="1144588" y="685800"/>
            <a:ext cx="4570412" cy="3429000"/>
          </a:xfrm>
          <a:ln/>
        </p:spPr>
      </p:sp>
      <p:sp>
        <p:nvSpPr>
          <p:cNvPr id="58372" name="Rectangle 3"/>
          <p:cNvSpPr>
            <a:spLocks noGrp="1" noChangeArrowheads="1"/>
          </p:cNvSpPr>
          <p:nvPr>
            <p:ph type="body" idx="1"/>
          </p:nvPr>
        </p:nvSpPr>
        <p:spPr/>
        <p:txBody>
          <a:bodyPr/>
          <a:lstStyle/>
          <a:p>
            <a:pPr eaLnBrk="1" hangingPunct="1"/>
            <a:endParaRPr lang="en-US" smtClean="0"/>
          </a:p>
        </p:txBody>
      </p:sp>
    </p:spTree>
    <p:extLst>
      <p:ext uri="{BB962C8B-B14F-4D97-AF65-F5344CB8AC3E}">
        <p14:creationId xmlns:p14="http://schemas.microsoft.com/office/powerpoint/2010/main" val="3683596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00610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8530745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846186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91157" name="Picture 21"/>
          <p:cNvPicPr>
            <a:picLocks noChangeAspect="1" noChangeArrowheads="1"/>
          </p:cNvPicPr>
          <p:nvPr userDrawn="1"/>
        </p:nvPicPr>
        <p:blipFill>
          <a:blip r:embed="rId2" cstate="print"/>
          <a:srcRect/>
          <a:stretch>
            <a:fillRect/>
          </a:stretch>
        </p:blipFill>
        <p:spPr bwMode="auto">
          <a:xfrm>
            <a:off x="4205883" y="1455540"/>
            <a:ext cx="6152555" cy="6152555"/>
          </a:xfrm>
          <a:prstGeom prst="rect">
            <a:avLst/>
          </a:prstGeom>
          <a:noFill/>
          <a:ln w="12700">
            <a:noFill/>
            <a:miter lim="800000"/>
            <a:headEnd/>
            <a:tailEnd/>
          </a:ln>
        </p:spPr>
      </p:pic>
      <p:grpSp>
        <p:nvGrpSpPr>
          <p:cNvPr id="91159" name="Group 23"/>
          <p:cNvGrpSpPr>
            <a:grpSpLocks/>
          </p:cNvGrpSpPr>
          <p:nvPr userDrawn="1"/>
        </p:nvGrpSpPr>
        <p:grpSpPr bwMode="auto">
          <a:xfrm>
            <a:off x="0" y="0"/>
            <a:ext cx="9144000" cy="2168798"/>
            <a:chOff x="0" y="0"/>
            <a:chExt cx="8192" cy="1944"/>
          </a:xfrm>
        </p:grpSpPr>
        <p:sp>
          <p:nvSpPr>
            <p:cNvPr id="91160" name="Rectangle 24"/>
            <p:cNvSpPr>
              <a:spLocks/>
            </p:cNvSpPr>
            <p:nvPr/>
          </p:nvSpPr>
          <p:spPr bwMode="auto">
            <a:xfrm>
              <a:off x="0" y="1600"/>
              <a:ext cx="8192" cy="40"/>
            </a:xfrm>
            <a:prstGeom prst="rect">
              <a:avLst/>
            </a:prstGeom>
            <a:gradFill rotWithShape="0">
              <a:gsLst>
                <a:gs pos="0">
                  <a:srgbClr val="000000"/>
                </a:gs>
                <a:gs pos="100000">
                  <a:srgbClr val="B3B3B3"/>
                </a:gs>
              </a:gsLst>
              <a:lin ang="5400000" scaled="1"/>
            </a:gradFill>
            <a:ln w="25400">
              <a:noFill/>
              <a:miter lim="800000"/>
              <a:headEnd/>
              <a:tailEnd/>
            </a:ln>
          </p:spPr>
          <p:txBody>
            <a:bodyPr lIns="0" tIns="0" rIns="0" bIns="0"/>
            <a:lstStyle/>
            <a:p>
              <a:endParaRPr lang="en-US" sz="1266"/>
            </a:p>
          </p:txBody>
        </p:sp>
        <p:sp>
          <p:nvSpPr>
            <p:cNvPr id="91161" name="Rectangle 25"/>
            <p:cNvSpPr>
              <a:spLocks/>
            </p:cNvSpPr>
            <p:nvPr/>
          </p:nvSpPr>
          <p:spPr bwMode="auto">
            <a:xfrm>
              <a:off x="0" y="0"/>
              <a:ext cx="8192" cy="1600"/>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sz="1266"/>
            </a:p>
          </p:txBody>
        </p:sp>
        <p:pic>
          <p:nvPicPr>
            <p:cNvPr id="91162" name="Picture 26"/>
            <p:cNvPicPr>
              <a:picLocks noChangeAspect="1" noChangeArrowheads="1"/>
            </p:cNvPicPr>
            <p:nvPr/>
          </p:nvPicPr>
          <p:blipFill>
            <a:blip r:embed="rId3" cstate="print"/>
            <a:srcRect/>
            <a:stretch>
              <a:fillRect/>
            </a:stretch>
          </p:blipFill>
          <p:spPr bwMode="auto">
            <a:xfrm>
              <a:off x="3121" y="0"/>
              <a:ext cx="1944" cy="1944"/>
            </a:xfrm>
            <a:prstGeom prst="rect">
              <a:avLst/>
            </a:prstGeom>
            <a:noFill/>
            <a:ln w="12700">
              <a:noFill/>
              <a:miter lim="800000"/>
              <a:headEnd/>
              <a:tailEnd/>
            </a:ln>
          </p:spPr>
        </p:pic>
      </p:grpSp>
      <p:sp>
        <p:nvSpPr>
          <p:cNvPr id="91163" name="Rectangle 27"/>
          <p:cNvSpPr>
            <a:spLocks/>
          </p:cNvSpPr>
          <p:nvPr userDrawn="1"/>
        </p:nvSpPr>
        <p:spPr bwMode="auto">
          <a:xfrm>
            <a:off x="0" y="5072062"/>
            <a:ext cx="9144000" cy="1785938"/>
          </a:xfrm>
          <a:prstGeom prst="rect">
            <a:avLst/>
          </a:prstGeom>
          <a:gradFill rotWithShape="0">
            <a:gsLst>
              <a:gs pos="0">
                <a:srgbClr val="1A2464"/>
              </a:gs>
              <a:gs pos="100000">
                <a:srgbClr val="46558F"/>
              </a:gs>
            </a:gsLst>
            <a:lin ang="5400000" scaled="1"/>
          </a:gradFill>
          <a:ln w="25400">
            <a:noFill/>
            <a:miter lim="800000"/>
            <a:headEnd/>
            <a:tailEnd/>
          </a:ln>
        </p:spPr>
        <p:txBody>
          <a:bodyPr lIns="0" tIns="0" rIns="0" bIns="0"/>
          <a:lstStyle/>
          <a:p>
            <a:endParaRPr lang="en-US" sz="1266"/>
          </a:p>
        </p:txBody>
      </p:sp>
      <p:sp>
        <p:nvSpPr>
          <p:cNvPr id="91164" name="Rectangle 28"/>
          <p:cNvSpPr>
            <a:spLocks/>
          </p:cNvSpPr>
          <p:nvPr userDrawn="1"/>
        </p:nvSpPr>
        <p:spPr bwMode="auto">
          <a:xfrm>
            <a:off x="0" y="5027414"/>
            <a:ext cx="9144000" cy="44648"/>
          </a:xfrm>
          <a:prstGeom prst="rect">
            <a:avLst/>
          </a:prstGeom>
          <a:gradFill rotWithShape="0">
            <a:gsLst>
              <a:gs pos="0">
                <a:srgbClr val="B3B3B3"/>
              </a:gs>
              <a:gs pos="100000">
                <a:srgbClr val="000000"/>
              </a:gs>
            </a:gsLst>
            <a:lin ang="5400000" scaled="1"/>
          </a:gradFill>
          <a:ln w="25400">
            <a:noFill/>
            <a:miter lim="800000"/>
            <a:headEnd/>
            <a:tailEnd/>
          </a:ln>
        </p:spPr>
        <p:txBody>
          <a:bodyPr lIns="0" tIns="0" rIns="0" bIns="0"/>
          <a:lstStyle/>
          <a:p>
            <a:endParaRPr lang="en-US" sz="1266"/>
          </a:p>
        </p:txBody>
      </p:sp>
      <p:sp>
        <p:nvSpPr>
          <p:cNvPr id="91168" name="Rectangle 32"/>
          <p:cNvSpPr>
            <a:spLocks noGrp="1" noChangeArrowheads="1"/>
          </p:cNvSpPr>
          <p:nvPr>
            <p:ph type="ctrTitle" sz="quarter"/>
          </p:nvPr>
        </p:nvSpPr>
        <p:spPr>
          <a:xfrm>
            <a:off x="642938" y="2303859"/>
            <a:ext cx="7822406" cy="1607344"/>
          </a:xfrm>
          <a:ln w="9525"/>
        </p:spPr>
        <p:txBody>
          <a:bodyPr lIns="91420" tIns="45710" rIns="91420" bIns="45710" anchor="ctr"/>
          <a:lstStyle>
            <a:lvl1pPr>
              <a:defRPr/>
            </a:lvl1pPr>
          </a:lstStyle>
          <a:p>
            <a:r>
              <a:rPr lang="en-US"/>
              <a:t>Click to edit Master title style</a:t>
            </a:r>
          </a:p>
        </p:txBody>
      </p:sp>
    </p:spTree>
    <p:extLst>
      <p:ext uri="{BB962C8B-B14F-4D97-AF65-F5344CB8AC3E}">
        <p14:creationId xmlns:p14="http://schemas.microsoft.com/office/powerpoint/2010/main" val="4118935087"/>
      </p:ext>
    </p:extLst>
  </p:cSld>
  <p:clrMapOvr>
    <a:masterClrMapping/>
  </p:clrMapOvr>
  <p:transition>
    <p:split orient="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47811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741FAB-DDC0-4C8D-A2C0-9BFAD0961D10}" type="datetimeFigureOut">
              <a:rPr lang="en-US" smtClean="0"/>
              <a:pPr/>
              <a:t>8/31/2013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16533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90622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741FAB-DDC0-4C8D-A2C0-9BFAD0961D10}" type="datetimeFigureOut">
              <a:rPr lang="en-US" smtClean="0"/>
              <a:pPr/>
              <a:t>8/31/2013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804462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52741FAB-DDC0-4C8D-A2C0-9BFAD0961D10}" type="datetimeFigureOut">
              <a:rPr lang="en-US" smtClean="0"/>
              <a:pPr/>
              <a:t>8/31/2013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33399074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41FAB-DDC0-4C8D-A2C0-9BFAD0961D10}" type="datetimeFigureOut">
              <a:rPr lang="en-US" smtClean="0"/>
              <a:pPr/>
              <a:t>8/31/2013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392687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615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8/31/2013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550611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7200" y="76200"/>
            <a:ext cx="4724400" cy="7159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741FAB-DDC0-4C8D-A2C0-9BFAD0961D10}" type="datetimeFigureOut">
              <a:rPr lang="en-US" smtClean="0"/>
              <a:pPr/>
              <a:t>8/31/2013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a:t>
            </a:fld>
            <a:endParaRPr lang="en-US"/>
          </a:p>
        </p:txBody>
      </p:sp>
    </p:spTree>
    <p:extLst>
      <p:ext uri="{BB962C8B-B14F-4D97-AF65-F5344CB8AC3E}">
        <p14:creationId xmlns:p14="http://schemas.microsoft.com/office/powerpoint/2010/main" val="317530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2800" b="0" kern="1200">
          <a:solidFill>
            <a:schemeClr val="bg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6.xml"/><Relationship Id="rId1" Type="http://schemas.openxmlformats.org/officeDocument/2006/relationships/tags" Target="../tags/tag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6.xml"/><Relationship Id="rId1" Type="http://schemas.openxmlformats.org/officeDocument/2006/relationships/tags" Target="../tags/tag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8.xml"/><Relationship Id="rId7" Type="http://schemas.openxmlformats.org/officeDocument/2006/relationships/diagramColors" Target="../diagrams/colors7.xml"/><Relationship Id="rId2" Type="http://schemas.openxmlformats.org/officeDocument/2006/relationships/slideLayout" Target="../slideLayouts/slideLayout6.xml"/><Relationship Id="rId1" Type="http://schemas.openxmlformats.org/officeDocument/2006/relationships/tags" Target="../tags/tag9.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6.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9.xml"/><Relationship Id="rId7" Type="http://schemas.openxmlformats.org/officeDocument/2006/relationships/diagramColors" Target="../diagrams/colors8.xml"/><Relationship Id="rId2" Type="http://schemas.openxmlformats.org/officeDocument/2006/relationships/slideLayout" Target="../slideLayouts/slideLayout6.xml"/><Relationship Id="rId1" Type="http://schemas.openxmlformats.org/officeDocument/2006/relationships/tags" Target="../tags/tag10.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10.xml"/><Relationship Id="rId7" Type="http://schemas.openxmlformats.org/officeDocument/2006/relationships/diagramColors" Target="../diagrams/colors9.xml"/><Relationship Id="rId2" Type="http://schemas.openxmlformats.org/officeDocument/2006/relationships/slideLayout" Target="../slideLayouts/slideLayout6.xml"/><Relationship Id="rId1" Type="http://schemas.openxmlformats.org/officeDocument/2006/relationships/tags" Target="../tags/tag11.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8.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notesSlide" Target="../notesSlides/notesSlide11.xml"/><Relationship Id="rId7" Type="http://schemas.openxmlformats.org/officeDocument/2006/relationships/diagramColors" Target="../diagrams/colors10.xml"/><Relationship Id="rId2" Type="http://schemas.openxmlformats.org/officeDocument/2006/relationships/slideLayout" Target="../slideLayouts/slideLayout6.xml"/><Relationship Id="rId1" Type="http://schemas.openxmlformats.org/officeDocument/2006/relationships/tags" Target="../tags/tag1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9.xml.rels><?xml version="1.0" encoding="UTF-8" standalone="yes"?>
<Relationships xmlns="http://schemas.openxmlformats.org/package/2006/relationships"><Relationship Id="rId3" Type="http://schemas.openxmlformats.org/officeDocument/2006/relationships/hyperlink" Target="https://www.owasp.org/index.php/Top10" TargetMode="External"/><Relationship Id="rId2" Type="http://schemas.openxmlformats.org/officeDocument/2006/relationships/hyperlink" Target="http://www.vimeo.com/9006276" TargetMode="External"/><Relationship Id="rId1" Type="http://schemas.openxmlformats.org/officeDocument/2006/relationships/slideLayout" Target="../slideLayouts/slideLayout2.xml"/><Relationship Id="rId4" Type="http://schemas.openxmlformats.org/officeDocument/2006/relationships/hyperlink" Target="https://www.owasp.org/index.php/Top10#tab=Translation_Efforts"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6.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2.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tags" Target="../tags/tag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3371850"/>
          </a:xfrm>
          <a:ln>
            <a:noFill/>
          </a:ln>
        </p:spPr>
        <p:txBody>
          <a:bodyPr/>
          <a:lstStyle/>
          <a:p>
            <a:r>
              <a:rPr lang="en-GB" sz="6600" dirty="0" smtClean="0">
                <a:solidFill>
                  <a:schemeClr val="bg1"/>
                </a:solidFill>
              </a:rPr>
              <a:t/>
            </a:r>
            <a:br>
              <a:rPr lang="en-GB" sz="6600" dirty="0" smtClean="0">
                <a:solidFill>
                  <a:schemeClr val="bg1"/>
                </a:solidFill>
              </a:rPr>
            </a:br>
            <a:r>
              <a:rPr lang="en-GB" sz="6600" dirty="0">
                <a:solidFill>
                  <a:schemeClr val="bg1"/>
                </a:solidFill>
              </a:rPr>
              <a:t/>
            </a:r>
            <a:br>
              <a:rPr lang="en-GB" sz="6600" dirty="0">
                <a:solidFill>
                  <a:schemeClr val="bg1"/>
                </a:solidFill>
              </a:rPr>
            </a:br>
            <a:r>
              <a:rPr lang="en-GB" sz="6600" dirty="0" smtClean="0">
                <a:solidFill>
                  <a:schemeClr val="bg1"/>
                </a:solidFill>
              </a:rPr>
              <a:t>OWASP Top-10 2013</a:t>
            </a:r>
            <a:endParaRPr lang="en-US" sz="6600" dirty="0">
              <a:solidFill>
                <a:schemeClr val="bg1"/>
              </a:solidFill>
            </a:endParaRPr>
          </a:p>
        </p:txBody>
      </p:sp>
      <p:sp>
        <p:nvSpPr>
          <p:cNvPr id="3" name="Subtitle 2"/>
          <p:cNvSpPr>
            <a:spLocks noGrp="1"/>
          </p:cNvSpPr>
          <p:nvPr>
            <p:ph type="subTitle" idx="1"/>
          </p:nvPr>
        </p:nvSpPr>
        <p:spPr>
          <a:xfrm>
            <a:off x="1371600" y="3581400"/>
            <a:ext cx="6400800" cy="1752600"/>
          </a:xfrm>
        </p:spPr>
        <p:txBody>
          <a:bodyPr>
            <a:normAutofit fontScale="85000" lnSpcReduction="20000"/>
          </a:bodyPr>
          <a:lstStyle/>
          <a:p>
            <a:r>
              <a:rPr lang="en-US" b="1" dirty="0" smtClean="0"/>
              <a:t>Dave Wichers</a:t>
            </a:r>
          </a:p>
          <a:p>
            <a:r>
              <a:rPr lang="en-US" b="1" dirty="0" smtClean="0"/>
              <a:t>OWASP Top 10 Project Lead</a:t>
            </a:r>
          </a:p>
          <a:p>
            <a:r>
              <a:rPr lang="en-US" b="1" dirty="0" smtClean="0"/>
              <a:t>OWASP Board Member</a:t>
            </a:r>
            <a:endParaRPr lang="en-US" b="1" dirty="0"/>
          </a:p>
          <a:p>
            <a:r>
              <a:rPr lang="en-US" b="1" dirty="0" smtClean="0"/>
              <a:t>COO/Cofounder, Aspect Security</a:t>
            </a:r>
          </a:p>
        </p:txBody>
      </p:sp>
    </p:spTree>
    <p:extLst>
      <p:ext uri="{BB962C8B-B14F-4D97-AF65-F5344CB8AC3E}">
        <p14:creationId xmlns:p14="http://schemas.microsoft.com/office/powerpoint/2010/main" val="998091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Transformation</a:t>
            </a:r>
          </a:p>
        </p:txBody>
      </p:sp>
      <p:sp>
        <p:nvSpPr>
          <p:cNvPr id="26627" name="AutoShape 2" descr="http://3.bp.blogspot.com/-A3fpJCjaIOo/Te5kYlKcP3I/AAAAAAAACUA/flPPbHYd7zs/s1600/iceberg2.jpg"/>
          <p:cNvSpPr>
            <a:spLocks noChangeAspect="1" noChangeArrowheads="1"/>
          </p:cNvSpPr>
          <p:nvPr/>
        </p:nvSpPr>
        <p:spPr bwMode="auto">
          <a:xfrm>
            <a:off x="63500" y="-1365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26628" name="Picture 3"/>
          <p:cNvPicPr>
            <a:picLocks noChangeAspect="1" noChangeArrowheads="1"/>
          </p:cNvPicPr>
          <p:nvPr/>
        </p:nvPicPr>
        <p:blipFill>
          <a:blip r:embed="rId3">
            <a:extLst>
              <a:ext uri="{28A0092B-C50C-407E-A947-70E740481C1C}">
                <a14:useLocalDpi xmlns:a14="http://schemas.microsoft.com/office/drawing/2010/main" val="0"/>
              </a:ext>
            </a:extLst>
          </a:blip>
          <a:srcRect l="2133" r="5789"/>
          <a:stretch>
            <a:fillRect/>
          </a:stretch>
        </p:blipFill>
        <p:spPr bwMode="auto">
          <a:xfrm>
            <a:off x="0" y="1"/>
            <a:ext cx="9144000"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63500" y="3446463"/>
            <a:ext cx="3517900" cy="2801937"/>
          </a:xfrm>
          <a:prstGeom prst="rightArrow">
            <a:avLst/>
          </a:prstGeom>
          <a:solidFill>
            <a:srgbClr val="FF0000"/>
          </a:solidFill>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sz="3600" b="1" dirty="0"/>
              <a:t>80% Libraries</a:t>
            </a:r>
          </a:p>
        </p:txBody>
      </p:sp>
      <p:sp>
        <p:nvSpPr>
          <p:cNvPr id="7" name="TextBox 6"/>
          <p:cNvSpPr txBox="1"/>
          <p:nvPr/>
        </p:nvSpPr>
        <p:spPr>
          <a:xfrm>
            <a:off x="5791200" y="4724400"/>
            <a:ext cx="3124200" cy="1569660"/>
          </a:xfrm>
          <a:prstGeom prst="rect">
            <a:avLst/>
          </a:prstGeom>
          <a:noFill/>
        </p:spPr>
        <p:txBody>
          <a:bodyPr wrap="square">
            <a:spAutoFit/>
          </a:bodyPr>
          <a:lstStyle/>
          <a:p>
            <a:pPr algn="ctr">
              <a:defRPr/>
            </a:pPr>
            <a:r>
              <a:rPr lang="en-US" sz="3200" dirty="0">
                <a:solidFill>
                  <a:schemeClr val="bg1"/>
                </a:solidFill>
                <a:latin typeface="+mj-lt"/>
              </a:rPr>
              <a:t>But library use is growing at a staggering rate</a:t>
            </a:r>
          </a:p>
        </p:txBody>
      </p:sp>
      <p:sp>
        <p:nvSpPr>
          <p:cNvPr id="9" name="Right Arrow 8"/>
          <p:cNvSpPr/>
          <p:nvPr/>
        </p:nvSpPr>
        <p:spPr>
          <a:xfrm flipH="1">
            <a:off x="5715000" y="609600"/>
            <a:ext cx="2209800" cy="1006475"/>
          </a:xfrm>
          <a:prstGeom prst="rightArrow">
            <a:avLst/>
          </a:prstGeom>
          <a:solidFill>
            <a:srgbClr val="FFFF00"/>
          </a:solidFill>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dirty="0">
                <a:solidFill>
                  <a:schemeClr val="tx1"/>
                </a:solidFill>
              </a:rPr>
              <a:t>20% Custom Code</a:t>
            </a:r>
          </a:p>
        </p:txBody>
      </p:sp>
    </p:spTree>
    <p:extLst>
      <p:ext uri="{BB962C8B-B14F-4D97-AF65-F5344CB8AC3E}">
        <p14:creationId xmlns:p14="http://schemas.microsoft.com/office/powerpoint/2010/main" val="1647048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1717393741"/>
              </p:ext>
            </p:extLst>
          </p:nvPr>
        </p:nvGraphicFramePr>
        <p:xfrm>
          <a:off x="152400" y="1663385"/>
          <a:ext cx="6629400"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Everyone Uses Vulnerable Libraries</a:t>
            </a:r>
            <a:endParaRPr lang="en-US" dirty="0"/>
          </a:p>
        </p:txBody>
      </p:sp>
      <p:sp>
        <p:nvSpPr>
          <p:cNvPr id="4" name="Oval Callout 3"/>
          <p:cNvSpPr/>
          <p:nvPr/>
        </p:nvSpPr>
        <p:spPr>
          <a:xfrm>
            <a:off x="1828800" y="990600"/>
            <a:ext cx="2438400" cy="1143000"/>
          </a:xfrm>
          <a:prstGeom prst="wedgeEllipseCallout">
            <a:avLst>
              <a:gd name="adj1" fmla="val 19555"/>
              <a:gd name="adj2" fmla="val 131106"/>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lang="en-US" sz="1600" b="1" dirty="0" smtClean="0">
                <a:solidFill>
                  <a:srgbClr val="000000"/>
                </a:solidFill>
              </a:rPr>
              <a:t>29 MILLION vulnerable downloads in 2011</a:t>
            </a:r>
            <a:endParaRPr lang="en-US" sz="1600" b="1"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058290976"/>
              </p:ext>
            </p:extLst>
          </p:nvPr>
        </p:nvGraphicFramePr>
        <p:xfrm>
          <a:off x="1524000" y="3803359"/>
          <a:ext cx="3352800" cy="1577340"/>
        </p:xfrm>
        <a:graphic>
          <a:graphicData uri="http://schemas.openxmlformats.org/drawingml/2006/table">
            <a:tbl>
              <a:tblPr firstRow="1" bandRow="1"/>
              <a:tblGrid>
                <a:gridCol w="1676400"/>
                <a:gridCol w="1676400"/>
              </a:tblGrid>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Libraries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31</a:t>
                      </a:r>
                      <a:endParaRPr lang="en-US" sz="180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r>
              <a:tr h="30813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Library Versions</a:t>
                      </a:r>
                      <a:endParaRPr lang="en-US" sz="180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a:effectLst/>
                        </a:rPr>
                        <a:t>1,261</a:t>
                      </a:r>
                      <a:endParaRPr lang="en-US" sz="180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r>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smtClean="0">
                          <a:effectLst/>
                        </a:rPr>
                        <a:t>Organizations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61,807</a:t>
                      </a:r>
                      <a:endParaRPr lang="en-US" sz="1800" dirty="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4C5A6A">
                        <a:tint val="20000"/>
                      </a:srgbClr>
                    </a:solidFill>
                  </a:tcPr>
                </a:tc>
              </a:tr>
              <a:tr h="22776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Downloads</a:t>
                      </a:r>
                      <a:endParaRPr lang="en-US" sz="1800" dirty="0">
                        <a:effectLst/>
                        <a:latin typeface="Calibri"/>
                        <a:ea typeface="MS Mincho"/>
                        <a:cs typeface="Times New Roman"/>
                      </a:endParaRPr>
                    </a:p>
                  </a:txBody>
                  <a:tcPr marL="68580" marR="68580" marT="0" marB="0">
                    <a:lnL w="12700" cmpd="sng">
                      <a:solidFill>
                        <a:srgbClr val="4C5A6A"/>
                      </a:solidFill>
                    </a:lnL>
                    <a:lnR>
                      <a:no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just">
                        <a:lnSpc>
                          <a:spcPct val="115000"/>
                        </a:lnSpc>
                        <a:spcBef>
                          <a:spcPts val="0"/>
                        </a:spcBef>
                        <a:spcAft>
                          <a:spcPts val="0"/>
                        </a:spcAft>
                        <a:tabLst>
                          <a:tab pos="4702810" algn="l"/>
                        </a:tabLst>
                      </a:pPr>
                      <a:r>
                        <a:rPr lang="en-US" sz="1800" dirty="0">
                          <a:effectLst/>
                        </a:rPr>
                        <a:t>113,939,358</a:t>
                      </a:r>
                      <a:endParaRPr lang="en-US" sz="1800" dirty="0">
                        <a:effectLst/>
                        <a:latin typeface="Calibri"/>
                        <a:ea typeface="MS Mincho"/>
                        <a:cs typeface="Times New Roman"/>
                      </a:endParaRPr>
                    </a:p>
                  </a:txBody>
                  <a:tcPr marL="68580" marR="68580" marT="0" marB="0">
                    <a:lnL>
                      <a:noFill/>
                    </a:lnL>
                    <a:lnR w="12700" cmpd="sng">
                      <a:solidFill>
                        <a:srgbClr val="4C5A6A"/>
                      </a:solidFill>
                    </a:lnR>
                    <a:lnT w="12700" cmpd="sng">
                      <a:solidFill>
                        <a:srgbClr val="4C5A6A"/>
                      </a:solidFill>
                    </a:lnT>
                    <a:lnB w="12700" cmpd="sng">
                      <a:solidFill>
                        <a:srgbClr val="4C5A6A"/>
                      </a:solidFill>
                    </a:lnB>
                    <a:lnTlToBr w="12700" cmpd="sng">
                      <a:noFill/>
                      <a:prstDash val="solid"/>
                    </a:lnTlToBr>
                    <a:lnBlToTr w="12700" cmpd="sng">
                      <a:noFill/>
                      <a:prstDash val="solid"/>
                    </a:lnBlToTr>
                    <a:solidFill>
                      <a:srgbClr val="FFFFFF"/>
                    </a:solidFill>
                  </a:tcPr>
                </a:tc>
              </a:tr>
            </a:tbl>
          </a:graphicData>
        </a:graphic>
      </p:graphicFrame>
      <p:graphicFrame>
        <p:nvGraphicFramePr>
          <p:cNvPr id="9" name="Chart 8"/>
          <p:cNvGraphicFramePr/>
          <p:nvPr>
            <p:extLst>
              <p:ext uri="{D42A27DB-BD31-4B8C-83A1-F6EECF244321}">
                <p14:modId xmlns:p14="http://schemas.microsoft.com/office/powerpoint/2010/main" val="546659736"/>
              </p:ext>
            </p:extLst>
          </p:nvPr>
        </p:nvGraphicFramePr>
        <p:xfrm>
          <a:off x="5562600" y="1066800"/>
          <a:ext cx="3733800" cy="3467100"/>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7"/>
          <p:cNvSpPr>
            <a:spLocks noChangeArrowheads="1"/>
          </p:cNvSpPr>
          <p:nvPr/>
        </p:nvSpPr>
        <p:spPr bwMode="auto">
          <a:xfrm>
            <a:off x="228600" y="6540185"/>
            <a:ext cx="868680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en-US" sz="1600" b="1" u="sng" dirty="0">
                <a:solidFill>
                  <a:prstClr val="black"/>
                </a:solidFill>
                <a:cs typeface="Calibri" pitchFamily="34" charset="0"/>
              </a:rPr>
              <a:t>https://www.aspectsecurity.com/news/press/the-unfortunate-reality-of-insecure-libraries </a:t>
            </a:r>
          </a:p>
        </p:txBody>
      </p:sp>
    </p:spTree>
    <p:extLst>
      <p:ext uri="{BB962C8B-B14F-4D97-AF65-F5344CB8AC3E}">
        <p14:creationId xmlns:p14="http://schemas.microsoft.com/office/powerpoint/2010/main" val="1535890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bldLst>
      <p:bldP spid="2" grpId="0" animBg="1"/>
      <p:bldP spid="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2013-A9 – </a:t>
            </a:r>
            <a:r>
              <a:rPr lang="en-US" dirty="0"/>
              <a:t>Using Known Vulnerable Components</a:t>
            </a:r>
          </a:p>
        </p:txBody>
      </p:sp>
      <p:graphicFrame>
        <p:nvGraphicFramePr>
          <p:cNvPr id="4" name="Diagram 3"/>
          <p:cNvGraphicFramePr/>
          <p:nvPr>
            <p:extLst>
              <p:ext uri="{D42A27DB-BD31-4B8C-83A1-F6EECF244321}">
                <p14:modId xmlns:p14="http://schemas.microsoft.com/office/powerpoint/2010/main" val="2742135170"/>
              </p:ext>
            </p:extLst>
          </p:nvPr>
        </p:nvGraphicFramePr>
        <p:xfrm>
          <a:off x="206679" y="1371600"/>
          <a:ext cx="87630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12</a:t>
            </a:fld>
            <a:endParaRPr lang="en-US"/>
          </a:p>
        </p:txBody>
      </p:sp>
    </p:spTree>
    <p:custDataLst>
      <p:tags r:id="rId1"/>
    </p:custDataLst>
    <p:extLst>
      <p:ext uri="{BB962C8B-B14F-4D97-AF65-F5344CB8AC3E}">
        <p14:creationId xmlns:p14="http://schemas.microsoft.com/office/powerpoint/2010/main" val="308031273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a:t>
            </a:r>
            <a:r>
              <a:rPr lang="en-US" dirty="0"/>
              <a:t>Y</a:t>
            </a:r>
            <a:r>
              <a:rPr lang="en-US" dirty="0" smtClean="0"/>
              <a:t>ou </a:t>
            </a:r>
            <a:r>
              <a:rPr lang="en-US" dirty="0" smtClean="0"/>
              <a:t>Do </a:t>
            </a:r>
            <a:br>
              <a:rPr lang="en-US" dirty="0" smtClean="0"/>
            </a:br>
            <a:r>
              <a:rPr lang="en-US" dirty="0" smtClean="0"/>
              <a:t>to Avoid This?</a:t>
            </a:r>
            <a:endParaRPr lang="en-US" dirty="0"/>
          </a:p>
        </p:txBody>
      </p:sp>
      <p:graphicFrame>
        <p:nvGraphicFramePr>
          <p:cNvPr id="4" name="Diagram 3"/>
          <p:cNvGraphicFramePr/>
          <p:nvPr>
            <p:extLst>
              <p:ext uri="{D42A27DB-BD31-4B8C-83A1-F6EECF244321}">
                <p14:modId xmlns:p14="http://schemas.microsoft.com/office/powerpoint/2010/main" val="3268943961"/>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13</a:t>
            </a:fld>
            <a:endParaRPr lang="en-US"/>
          </a:p>
        </p:txBody>
      </p:sp>
    </p:spTree>
    <p:custDataLst>
      <p:tags r:id="rId1"/>
    </p:custDataLst>
    <p:extLst>
      <p:ext uri="{BB962C8B-B14F-4D97-AF65-F5344CB8AC3E}">
        <p14:creationId xmlns:p14="http://schemas.microsoft.com/office/powerpoint/2010/main" val="321371095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Automation Example for Java – Use Maven ‘Versions’ Plugin</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183478"/>
            <a:ext cx="8991600" cy="3523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6"/>
          <p:cNvSpPr txBox="1">
            <a:spLocks noChangeArrowheads="1"/>
          </p:cNvSpPr>
          <p:nvPr/>
        </p:nvSpPr>
        <p:spPr bwMode="auto">
          <a:xfrm>
            <a:off x="180974" y="1600200"/>
            <a:ext cx="8886826" cy="535531"/>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Output from the Maven Versions Plugin – Automated Analysis of Libraries’ Status against Central repository</a:t>
            </a:r>
            <a:endParaRPr lang="en-US" sz="1600" b="1" dirty="0">
              <a:latin typeface="Tahoma" pitchFamily="34" charset="0"/>
              <a:ea typeface="Tahoma" pitchFamily="34" charset="0"/>
              <a:cs typeface="Tahoma" pitchFamily="34" charset="0"/>
            </a:endParaRPr>
          </a:p>
        </p:txBody>
      </p:sp>
      <p:sp>
        <p:nvSpPr>
          <p:cNvPr id="5" name="Rounded Rectangle 4"/>
          <p:cNvSpPr/>
          <p:nvPr/>
        </p:nvSpPr>
        <p:spPr>
          <a:xfrm>
            <a:off x="76200" y="2621005"/>
            <a:ext cx="533400" cy="3200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248400" y="2590860"/>
            <a:ext cx="2667000" cy="3200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6"/>
          <p:cNvSpPr txBox="1">
            <a:spLocks noChangeArrowheads="1"/>
          </p:cNvSpPr>
          <p:nvPr/>
        </p:nvSpPr>
        <p:spPr bwMode="auto">
          <a:xfrm>
            <a:off x="76200" y="5871947"/>
            <a:ext cx="2128576" cy="313932"/>
          </a:xfrm>
          <a:prstGeom prst="rect">
            <a:avLst/>
          </a:prstGeom>
          <a:noFill/>
          <a:ln w="9525">
            <a:noFill/>
            <a:miter lim="800000"/>
            <a:headEnd/>
            <a:tailEnd/>
          </a:ln>
        </p:spPr>
        <p:txBody>
          <a:bodyPr wrap="square">
            <a:spAutoFit/>
          </a:bodyPr>
          <a:lstStyle/>
          <a:p>
            <a:pPr eaLnBrk="0" hangingPunct="0">
              <a:lnSpc>
                <a:spcPct val="90000"/>
              </a:lnSpc>
            </a:pPr>
            <a:r>
              <a:rPr lang="en-US" sz="1600" b="1" dirty="0" smtClean="0">
                <a:latin typeface="Tahoma" pitchFamily="34" charset="0"/>
                <a:ea typeface="Tahoma" pitchFamily="34" charset="0"/>
                <a:cs typeface="Tahoma" pitchFamily="34" charset="0"/>
              </a:rPr>
              <a:t>Most out of Date!</a:t>
            </a:r>
            <a:endParaRPr lang="en-US" sz="1600" b="1" dirty="0">
              <a:latin typeface="Tahoma" pitchFamily="34" charset="0"/>
              <a:ea typeface="Tahoma" pitchFamily="34" charset="0"/>
              <a:cs typeface="Tahoma" pitchFamily="34" charset="0"/>
            </a:endParaRPr>
          </a:p>
        </p:txBody>
      </p:sp>
      <p:sp>
        <p:nvSpPr>
          <p:cNvPr id="10" name="Text Box 6"/>
          <p:cNvSpPr txBox="1">
            <a:spLocks noChangeArrowheads="1"/>
          </p:cNvSpPr>
          <p:nvPr/>
        </p:nvSpPr>
        <p:spPr bwMode="auto">
          <a:xfrm>
            <a:off x="6121121" y="5871947"/>
            <a:ext cx="2971800" cy="313932"/>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Details Developer Needs</a:t>
            </a:r>
            <a:endParaRPr lang="en-US" sz="1600" b="1" dirty="0">
              <a:latin typeface="Tahoma" pitchFamily="34" charset="0"/>
              <a:ea typeface="Tahoma" pitchFamily="34" charset="0"/>
              <a:cs typeface="Tahoma" pitchFamily="34" charset="0"/>
            </a:endParaRPr>
          </a:p>
        </p:txBody>
      </p:sp>
      <p:sp>
        <p:nvSpPr>
          <p:cNvPr id="11" name="Text Box 6"/>
          <p:cNvSpPr txBox="1">
            <a:spLocks noChangeArrowheads="1"/>
          </p:cNvSpPr>
          <p:nvPr/>
        </p:nvSpPr>
        <p:spPr bwMode="auto">
          <a:xfrm>
            <a:off x="1219200" y="6414479"/>
            <a:ext cx="6553199" cy="313932"/>
          </a:xfrm>
          <a:prstGeom prst="rect">
            <a:avLst/>
          </a:prstGeom>
          <a:noFill/>
          <a:ln w="9525">
            <a:noFill/>
            <a:miter lim="800000"/>
            <a:headEnd/>
            <a:tailEnd/>
          </a:ln>
        </p:spPr>
        <p:txBody>
          <a:bodyPr wrap="square">
            <a:spAutoFit/>
          </a:bodyPr>
          <a:lstStyle/>
          <a:p>
            <a:pPr algn="ctr" eaLnBrk="0" hangingPunct="0">
              <a:lnSpc>
                <a:spcPct val="90000"/>
              </a:lnSpc>
            </a:pPr>
            <a:r>
              <a:rPr lang="en-US" sz="1600" b="1" dirty="0" smtClean="0">
                <a:latin typeface="Tahoma" pitchFamily="34" charset="0"/>
                <a:ea typeface="Tahoma" pitchFamily="34" charset="0"/>
                <a:cs typeface="Tahoma" pitchFamily="34" charset="0"/>
              </a:rPr>
              <a:t>This can automatically be run EVERY TIME software is built!!</a:t>
            </a:r>
            <a:endParaRPr lang="en-US" sz="1600" b="1" dirty="0">
              <a:latin typeface="Tahoma" pitchFamily="34" charset="0"/>
              <a:ea typeface="Tahoma" pitchFamily="34" charset="0"/>
              <a:cs typeface="Tahoma" pitchFamily="34" charset="0"/>
            </a:endParaRPr>
          </a:p>
        </p:txBody>
      </p:sp>
      <p:sp>
        <p:nvSpPr>
          <p:cNvPr id="12"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14</a:t>
            </a:fld>
            <a:endParaRPr lang="en-US"/>
          </a:p>
        </p:txBody>
      </p:sp>
    </p:spTree>
    <p:extLst>
      <p:ext uri="{BB962C8B-B14F-4D97-AF65-F5344CB8AC3E}">
        <p14:creationId xmlns:p14="http://schemas.microsoft.com/office/powerpoint/2010/main" val="1944961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90800" y="76200"/>
            <a:ext cx="6400800" cy="715962"/>
          </a:xfrm>
        </p:spPr>
        <p:txBody>
          <a:bodyPr/>
          <a:lstStyle/>
          <a:p>
            <a:pPr algn="r"/>
            <a:r>
              <a:rPr lang="en-US" dirty="0" smtClean="0"/>
              <a:t>The Merged 2013-A6 – </a:t>
            </a:r>
            <a:br>
              <a:rPr lang="en-US" dirty="0" smtClean="0"/>
            </a:br>
            <a:r>
              <a:rPr lang="en-US" dirty="0" smtClean="0"/>
              <a:t>Sensitive Data Exposure</a:t>
            </a:r>
          </a:p>
        </p:txBody>
      </p:sp>
      <p:graphicFrame>
        <p:nvGraphicFramePr>
          <p:cNvPr id="4" name="Diagram 3"/>
          <p:cNvGraphicFramePr/>
          <p:nvPr>
            <p:extLst>
              <p:ext uri="{D42A27DB-BD31-4B8C-83A1-F6EECF244321}">
                <p14:modId xmlns:p14="http://schemas.microsoft.com/office/powerpoint/2010/main" val="1853587417"/>
              </p:ext>
            </p:extLst>
          </p:nvPr>
        </p:nvGraphicFramePr>
        <p:xfrm>
          <a:off x="381000" y="1524000"/>
          <a:ext cx="8305800" cy="518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15</a:t>
            </a:fld>
            <a:endParaRPr lang="en-US"/>
          </a:p>
        </p:txBody>
      </p:sp>
    </p:spTree>
    <p:custDataLst>
      <p:tags r:id="rId1"/>
    </p:custDataLst>
    <p:extLst>
      <p:ext uri="{BB962C8B-B14F-4D97-AF65-F5344CB8AC3E}">
        <p14:creationId xmlns:p14="http://schemas.microsoft.com/office/powerpoint/2010/main" val="1515403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Expanded 2013-A7 – </a:t>
            </a:r>
            <a:r>
              <a:rPr lang="en-GB" dirty="0"/>
              <a:t>Missing Function Level Access Control</a:t>
            </a:r>
            <a:endParaRPr lang="en-US" dirty="0" smtClean="0"/>
          </a:p>
        </p:txBody>
      </p:sp>
      <p:graphicFrame>
        <p:nvGraphicFramePr>
          <p:cNvPr id="4" name="Diagram 3"/>
          <p:cNvGraphicFramePr/>
          <p:nvPr>
            <p:extLst>
              <p:ext uri="{D42A27DB-BD31-4B8C-83A1-F6EECF244321}">
                <p14:modId xmlns:p14="http://schemas.microsoft.com/office/powerpoint/2010/main" val="2468417437"/>
              </p:ext>
            </p:extLst>
          </p:nvPr>
        </p:nvGraphicFramePr>
        <p:xfrm>
          <a:off x="457200" y="14478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16</a:t>
            </a:fld>
            <a:endParaRPr lang="en-US"/>
          </a:p>
        </p:txBody>
      </p:sp>
    </p:spTree>
    <p:custDataLst>
      <p:tags r:id="rId1"/>
    </p:custDataLst>
    <p:extLst>
      <p:ext uri="{BB962C8B-B14F-4D97-AF65-F5344CB8AC3E}">
        <p14:creationId xmlns:p14="http://schemas.microsoft.com/office/powerpoint/2010/main" val="270511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a:t>OWASP Top 10 2013 Development Methodology</a:t>
            </a:r>
            <a:endParaRPr lang="en-US" dirty="0" smtClean="0"/>
          </a:p>
        </p:txBody>
      </p:sp>
      <p:graphicFrame>
        <p:nvGraphicFramePr>
          <p:cNvPr id="4" name="Diagram 3"/>
          <p:cNvGraphicFramePr/>
          <p:nvPr>
            <p:extLst>
              <p:ext uri="{D42A27DB-BD31-4B8C-83A1-F6EECF244321}">
                <p14:modId xmlns:p14="http://schemas.microsoft.com/office/powerpoint/2010/main" val="2698646990"/>
              </p:ext>
            </p:extLst>
          </p:nvPr>
        </p:nvGraphicFramePr>
        <p:xfrm>
          <a:off x="457200" y="14478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17</a:t>
            </a:fld>
            <a:endParaRPr lang="en-US"/>
          </a:p>
        </p:txBody>
      </p:sp>
    </p:spTree>
    <p:custDataLst>
      <p:tags r:id="rId1"/>
    </p:custDataLst>
    <p:extLst>
      <p:ext uri="{BB962C8B-B14F-4D97-AF65-F5344CB8AC3E}">
        <p14:creationId xmlns:p14="http://schemas.microsoft.com/office/powerpoint/2010/main" val="33372484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267200" y="274638"/>
            <a:ext cx="4724400" cy="715962"/>
          </a:xfrm>
        </p:spPr>
        <p:txBody>
          <a:bodyPr/>
          <a:lstStyle/>
          <a:p>
            <a:r>
              <a:rPr lang="en-US" dirty="0"/>
              <a:t>OWASP Top 10 </a:t>
            </a:r>
            <a:r>
              <a:rPr lang="en-US" dirty="0" smtClean="0"/>
              <a:t>Future Development Methodology Ideas</a:t>
            </a:r>
          </a:p>
        </p:txBody>
      </p:sp>
      <p:graphicFrame>
        <p:nvGraphicFramePr>
          <p:cNvPr id="4" name="Diagram 3"/>
          <p:cNvGraphicFramePr/>
          <p:nvPr>
            <p:extLst>
              <p:ext uri="{D42A27DB-BD31-4B8C-83A1-F6EECF244321}">
                <p14:modId xmlns:p14="http://schemas.microsoft.com/office/powerpoint/2010/main" val="3194870754"/>
              </p:ext>
            </p:extLst>
          </p:nvPr>
        </p:nvGraphicFramePr>
        <p:xfrm>
          <a:off x="457200" y="1447800"/>
          <a:ext cx="8305800" cy="525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18</a:t>
            </a:fld>
            <a:endParaRPr lang="en-US"/>
          </a:p>
        </p:txBody>
      </p:sp>
    </p:spTree>
    <p:custDataLst>
      <p:tags r:id="rId1"/>
    </p:custDataLst>
    <p:extLst>
      <p:ext uri="{BB962C8B-B14F-4D97-AF65-F5344CB8AC3E}">
        <p14:creationId xmlns:p14="http://schemas.microsoft.com/office/powerpoint/2010/main" val="3388987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OWASP Top 10 Resources</a:t>
            </a:r>
            <a:endParaRPr lang="en-US" b="1" dirty="0"/>
          </a:p>
        </p:txBody>
      </p:sp>
      <p:sp>
        <p:nvSpPr>
          <p:cNvPr id="3" name="Content Placeholder 2"/>
          <p:cNvSpPr>
            <a:spLocks noGrp="1"/>
          </p:cNvSpPr>
          <p:nvPr>
            <p:ph idx="1"/>
          </p:nvPr>
        </p:nvSpPr>
        <p:spPr/>
        <p:txBody>
          <a:bodyPr>
            <a:normAutofit fontScale="70000" lnSpcReduction="20000"/>
          </a:bodyPr>
          <a:lstStyle/>
          <a:p>
            <a:r>
              <a:rPr lang="en-US" b="1" dirty="0" smtClean="0"/>
              <a:t>Video Presentation of Each Item in OWASP Top 10 – 2010 (which is very similar)</a:t>
            </a:r>
          </a:p>
          <a:p>
            <a:pPr lvl="1"/>
            <a:r>
              <a:rPr lang="en-US" b="1" dirty="0" smtClean="0"/>
              <a:t>Dave Wichers at OWASP </a:t>
            </a:r>
            <a:r>
              <a:rPr lang="en-US" b="1" dirty="0" err="1" smtClean="0"/>
              <a:t>AppSec</a:t>
            </a:r>
            <a:r>
              <a:rPr lang="en-US" b="1" dirty="0" smtClean="0"/>
              <a:t> DC (2009)</a:t>
            </a:r>
            <a:endParaRPr lang="en-US" b="1" dirty="0"/>
          </a:p>
          <a:p>
            <a:pPr lvl="1"/>
            <a:r>
              <a:rPr lang="en-US" b="1" dirty="0" smtClean="0">
                <a:hlinkClick r:id="rId2"/>
              </a:rPr>
              <a:t>http</a:t>
            </a:r>
            <a:r>
              <a:rPr lang="en-US" b="1" dirty="0">
                <a:hlinkClick r:id="rId2"/>
              </a:rPr>
              <a:t>://</a:t>
            </a:r>
            <a:r>
              <a:rPr lang="en-US" b="1" dirty="0" smtClean="0">
                <a:hlinkClick r:id="rId2"/>
              </a:rPr>
              <a:t>www.vimeo.com/9006276</a:t>
            </a:r>
            <a:r>
              <a:rPr lang="en-US" b="1" dirty="0" smtClean="0"/>
              <a:t> </a:t>
            </a:r>
          </a:p>
          <a:p>
            <a:endParaRPr lang="en-US" b="1" dirty="0"/>
          </a:p>
          <a:p>
            <a:r>
              <a:rPr lang="en-US" b="1" dirty="0" smtClean="0"/>
              <a:t>OWASP Top 10 – 2013 Presentation which goes through each item one by one</a:t>
            </a:r>
          </a:p>
          <a:p>
            <a:pPr lvl="1"/>
            <a:r>
              <a:rPr lang="en-US" b="1" dirty="0" smtClean="0">
                <a:hlinkClick r:id="rId3"/>
              </a:rPr>
              <a:t>https</a:t>
            </a:r>
            <a:r>
              <a:rPr lang="en-US" b="1" dirty="0">
                <a:hlinkClick r:id="rId3"/>
              </a:rPr>
              <a:t>://</a:t>
            </a:r>
            <a:r>
              <a:rPr lang="en-US" b="1" dirty="0" smtClean="0">
                <a:hlinkClick r:id="rId3"/>
              </a:rPr>
              <a:t>www.owasp.org/index.php/Top10</a:t>
            </a:r>
            <a:endParaRPr lang="en-US" b="1" dirty="0" smtClean="0"/>
          </a:p>
          <a:p>
            <a:pPr lvl="1"/>
            <a:endParaRPr lang="en-US" b="1" dirty="0"/>
          </a:p>
          <a:p>
            <a:r>
              <a:rPr lang="en-US" b="1" dirty="0" smtClean="0"/>
              <a:t>Translations of OWASP Top 10 - 2013</a:t>
            </a:r>
          </a:p>
          <a:p>
            <a:pPr lvl="1"/>
            <a:r>
              <a:rPr lang="en-US" b="1" dirty="0" smtClean="0"/>
              <a:t>French, Chinese, and Korean </a:t>
            </a:r>
            <a:r>
              <a:rPr lang="en-US" b="1" dirty="0" smtClean="0"/>
              <a:t>Translations complete</a:t>
            </a:r>
          </a:p>
          <a:p>
            <a:pPr lvl="1"/>
            <a:r>
              <a:rPr lang="en-US" b="1" dirty="0" smtClean="0"/>
              <a:t>Many others are underway</a:t>
            </a:r>
          </a:p>
          <a:p>
            <a:pPr lvl="1"/>
            <a:r>
              <a:rPr lang="en-US" b="1" dirty="0">
                <a:hlinkClick r:id="rId4"/>
              </a:rPr>
              <a:t>https://www.owasp.org/index.php/Top10#tab=Translation_Efforts</a:t>
            </a:r>
            <a:endParaRPr lang="en-US" b="1"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19</a:t>
            </a:fld>
            <a:endParaRPr lang="en-US"/>
          </a:p>
        </p:txBody>
      </p:sp>
    </p:spTree>
    <p:extLst>
      <p:ext uri="{BB962C8B-B14F-4D97-AF65-F5344CB8AC3E}">
        <p14:creationId xmlns:p14="http://schemas.microsoft.com/office/powerpoint/2010/main" val="1984953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OWASP Top 10</a:t>
            </a:r>
          </a:p>
        </p:txBody>
      </p:sp>
      <p:graphicFrame>
        <p:nvGraphicFramePr>
          <p:cNvPr id="4" name="Diagram 3"/>
          <p:cNvGraphicFramePr/>
          <p:nvPr>
            <p:extLst>
              <p:ext uri="{D42A27DB-BD31-4B8C-83A1-F6EECF244321}">
                <p14:modId xmlns:p14="http://schemas.microsoft.com/office/powerpoint/2010/main" val="257336643"/>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2</a:t>
            </a:fld>
            <a:endParaRPr lang="en-US"/>
          </a:p>
        </p:txBody>
      </p:sp>
    </p:spTree>
    <p:custDataLst>
      <p:tags r:id="rId1"/>
    </p:custDataLst>
    <p:extLst>
      <p:ext uri="{BB962C8B-B14F-4D97-AF65-F5344CB8AC3E}">
        <p14:creationId xmlns:p14="http://schemas.microsoft.com/office/powerpoint/2010/main" val="220768981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7" name="Rectangle 5"/>
          <p:cNvSpPr>
            <a:spLocks noGrp="1" noChangeArrowheads="1"/>
          </p:cNvSpPr>
          <p:nvPr>
            <p:ph type="ctrTitle"/>
          </p:nvPr>
        </p:nvSpPr>
        <p:spPr>
          <a:xfrm>
            <a:off x="304800" y="2438400"/>
            <a:ext cx="8447484" cy="1821656"/>
          </a:xfrm>
          <a:noFill/>
          <a:ln/>
        </p:spPr>
        <p:txBody>
          <a:bodyPr/>
          <a:lstStyle/>
          <a:p>
            <a:r>
              <a:rPr lang="en-US" sz="4800" dirty="0">
                <a:solidFill>
                  <a:schemeClr val="tx1"/>
                </a:solidFill>
              </a:rPr>
              <a:t>Thank </a:t>
            </a:r>
            <a:r>
              <a:rPr lang="en-US" sz="4800" dirty="0" smtClean="0">
                <a:solidFill>
                  <a:schemeClr val="tx1"/>
                </a:solidFill>
              </a:rPr>
              <a:t>you</a:t>
            </a:r>
            <a:br>
              <a:rPr lang="en-US" sz="4800" dirty="0" smtClean="0">
                <a:solidFill>
                  <a:schemeClr val="tx1"/>
                </a:solidFill>
              </a:rPr>
            </a:br>
            <a:r>
              <a:rPr lang="en-US" sz="4800" dirty="0" smtClean="0">
                <a:solidFill>
                  <a:schemeClr val="tx1"/>
                </a:solidFill>
              </a:rPr>
              <a:t>OWASP Top-10 Project</a:t>
            </a:r>
            <a:r>
              <a:rPr lang="en-US" sz="4800" dirty="0">
                <a:solidFill>
                  <a:schemeClr val="tx1"/>
                </a:solidFill>
              </a:rPr>
              <a:t/>
            </a:r>
            <a:br>
              <a:rPr lang="en-US" sz="4800" dirty="0">
                <a:solidFill>
                  <a:schemeClr val="tx1"/>
                </a:solidFill>
              </a:rPr>
            </a:br>
            <a:endParaRPr lang="en-US" sz="2000" dirty="0">
              <a:solidFill>
                <a:schemeClr val="tx1"/>
              </a:solidFill>
            </a:endParaRPr>
          </a:p>
        </p:txBody>
      </p:sp>
    </p:spTree>
    <p:extLst>
      <p:ext uri="{BB962C8B-B14F-4D97-AF65-F5344CB8AC3E}">
        <p14:creationId xmlns:p14="http://schemas.microsoft.com/office/powerpoint/2010/main" val="3934793398"/>
      </p:ext>
    </p:extLst>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026"/>
          <p:cNvSpPr>
            <a:spLocks noGrp="1" noChangeArrowheads="1"/>
          </p:cNvSpPr>
          <p:nvPr>
            <p:ph type="title"/>
          </p:nvPr>
        </p:nvSpPr>
        <p:spPr>
          <a:xfrm>
            <a:off x="4191000" y="65652"/>
            <a:ext cx="4724400" cy="715962"/>
          </a:xfrm>
        </p:spPr>
        <p:txBody>
          <a:bodyPr/>
          <a:lstStyle/>
          <a:p>
            <a:pPr eaLnBrk="1" hangingPunct="1"/>
            <a:r>
              <a:rPr lang="en-US" dirty="0" smtClean="0"/>
              <a:t>OWASP Top Ten (2013 Edition)</a:t>
            </a:r>
          </a:p>
        </p:txBody>
      </p:sp>
      <p:graphicFrame>
        <p:nvGraphicFramePr>
          <p:cNvPr id="10" name="Content Placeholder 3"/>
          <p:cNvGraphicFramePr>
            <a:graphicFrameLocks/>
          </p:cNvGraphicFramePr>
          <p:nvPr>
            <p:extLst>
              <p:ext uri="{D42A27DB-BD31-4B8C-83A1-F6EECF244321}">
                <p14:modId xmlns:p14="http://schemas.microsoft.com/office/powerpoint/2010/main" val="367089894"/>
              </p:ext>
            </p:extLst>
          </p:nvPr>
        </p:nvGraphicFramePr>
        <p:xfrm>
          <a:off x="-76200" y="1524000"/>
          <a:ext cx="9220200" cy="50149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ounded Rectangle 3"/>
          <p:cNvSpPr/>
          <p:nvPr/>
        </p:nvSpPr>
        <p:spPr>
          <a:xfrm>
            <a:off x="2209800" y="4572000"/>
            <a:ext cx="2362200" cy="1371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3</a:t>
            </a:fld>
            <a:endParaRPr lang="en-US"/>
          </a:p>
        </p:txBody>
      </p:sp>
    </p:spTree>
    <p:custDataLst>
      <p:tags r:id="rId1"/>
    </p:custDataLst>
    <p:extLst>
      <p:ext uri="{BB962C8B-B14F-4D97-AF65-F5344CB8AC3E}">
        <p14:creationId xmlns:p14="http://schemas.microsoft.com/office/powerpoint/2010/main" val="14183745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What</a:t>
            </a:r>
            <a:r>
              <a:rPr lang="en-US" dirty="0"/>
              <a:t> </a:t>
            </a:r>
            <a:r>
              <a:rPr lang="en-US" dirty="0" smtClean="0"/>
              <a:t>Didn’t </a:t>
            </a:r>
            <a:r>
              <a:rPr lang="en-US" dirty="0" smtClean="0"/>
              <a:t>Change</a:t>
            </a:r>
            <a:endParaRPr lang="en-US" dirty="0" smtClean="0"/>
          </a:p>
        </p:txBody>
      </p:sp>
      <p:graphicFrame>
        <p:nvGraphicFramePr>
          <p:cNvPr id="4" name="Diagram 3"/>
          <p:cNvGraphicFramePr/>
          <p:nvPr>
            <p:extLst>
              <p:ext uri="{D42A27DB-BD31-4B8C-83A1-F6EECF244321}">
                <p14:modId xmlns:p14="http://schemas.microsoft.com/office/powerpoint/2010/main" val="1343078145"/>
              </p:ext>
            </p:extLst>
          </p:nvPr>
        </p:nvGraphicFramePr>
        <p:xfrm>
          <a:off x="287055" y="1676400"/>
          <a:ext cx="8839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4</a:t>
            </a:fld>
            <a:endParaRPr lang="en-US"/>
          </a:p>
        </p:txBody>
      </p:sp>
    </p:spTree>
    <p:custDataLst>
      <p:tags r:id="rId1"/>
    </p:custDataLst>
    <p:extLst>
      <p:ext uri="{BB962C8B-B14F-4D97-AF65-F5344CB8AC3E}">
        <p14:creationId xmlns:p14="http://schemas.microsoft.com/office/powerpoint/2010/main" val="123590881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OWASP Top 10 Risk Rating Methodology</a:t>
            </a:r>
          </a:p>
        </p:txBody>
      </p:sp>
      <p:graphicFrame>
        <p:nvGraphicFramePr>
          <p:cNvPr id="116" name="Table 115"/>
          <p:cNvGraphicFramePr>
            <a:graphicFrameLocks noGrp="1"/>
          </p:cNvGraphicFramePr>
          <p:nvPr>
            <p:extLst>
              <p:ext uri="{D42A27DB-BD31-4B8C-83A1-F6EECF244321}">
                <p14:modId xmlns:p14="http://schemas.microsoft.com/office/powerpoint/2010/main" val="914322489"/>
              </p:ext>
            </p:extLst>
          </p:nvPr>
        </p:nvGraphicFramePr>
        <p:xfrm>
          <a:off x="1207366" y="4072018"/>
          <a:ext cx="6918348" cy="2268397"/>
        </p:xfrm>
        <a:graphic>
          <a:graphicData uri="http://schemas.openxmlformats.org/drawingml/2006/table">
            <a:tbl>
              <a:tblPr firstRow="1">
                <a:tableStyleId>{B301B821-A1FF-4177-AEE7-76D212191A09}</a:tableStyleId>
              </a:tblPr>
              <a:tblGrid>
                <a:gridCol w="1024941"/>
                <a:gridCol w="1217117"/>
                <a:gridCol w="1217117"/>
                <a:gridCol w="1217117"/>
                <a:gridCol w="1217117"/>
                <a:gridCol w="1024939"/>
              </a:tblGrid>
              <a:tr h="386110">
                <a:tc>
                  <a:txBody>
                    <a:bodyPr/>
                    <a:lstStyle/>
                    <a:p>
                      <a:pPr algn="ctr"/>
                      <a:r>
                        <a:rPr lang="en-US" sz="900" b="1" dirty="0" smtClean="0"/>
                        <a:t>Threat</a:t>
                      </a:r>
                    </a:p>
                    <a:p>
                      <a:pPr algn="ctr"/>
                      <a:r>
                        <a:rPr lang="en-US" sz="900" b="1" dirty="0" smtClean="0"/>
                        <a:t>Agent</a:t>
                      </a:r>
                      <a:endParaRPr lang="en-US" sz="900" b="1" dirty="0"/>
                    </a:p>
                  </a:txBody>
                  <a:tcPr marL="45720" marR="4572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Attack</a:t>
                      </a:r>
                    </a:p>
                    <a:p>
                      <a:pPr algn="ctr"/>
                      <a:r>
                        <a:rPr lang="en-US" sz="900" b="1" dirty="0" smtClean="0"/>
                        <a:t>Vector</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solidFill>
                  </a:tcPr>
                </a:tc>
                <a:tc>
                  <a:txBody>
                    <a:bodyPr/>
                    <a:lstStyle/>
                    <a:p>
                      <a:pPr algn="ctr"/>
                      <a:r>
                        <a:rPr lang="en-US" sz="900" b="1" dirty="0" smtClean="0"/>
                        <a:t>Weakness Prevalence</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175"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Weakness </a:t>
                      </a:r>
                      <a:r>
                        <a:rPr lang="en-US" sz="900" b="1" dirty="0" err="1" smtClean="0"/>
                        <a:t>Detectability</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175" cap="flat" cmpd="sng" algn="ctr">
                      <a:solidFill>
                        <a:schemeClr val="bg1"/>
                      </a:solidFill>
                      <a:prstDash val="solid"/>
                      <a:round/>
                      <a:headEnd type="none" w="med" len="med"/>
                      <a:tailEnd type="none" w="med" len="med"/>
                    </a:lnB>
                    <a:solidFill>
                      <a:schemeClr val="accent2"/>
                    </a:solidFill>
                  </a:tcPr>
                </a:tc>
                <a:tc>
                  <a:txBody>
                    <a:bodyPr/>
                    <a:lstStyle/>
                    <a:p>
                      <a:pPr algn="ctr"/>
                      <a:r>
                        <a:rPr lang="en-US" sz="900" b="1" dirty="0" smtClean="0"/>
                        <a:t>Technical Impact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solidFill>
                  </a:tcPr>
                </a:tc>
                <a:tc>
                  <a:txBody>
                    <a:bodyPr/>
                    <a:lstStyle/>
                    <a:p>
                      <a:pPr algn="ctr"/>
                      <a:r>
                        <a:rPr lang="en-US" sz="900" b="1" dirty="0" smtClean="0"/>
                        <a:t>Business Impact</a:t>
                      </a:r>
                      <a:endParaRPr lang="en-US" sz="900" b="1" dirty="0"/>
                    </a:p>
                  </a:txBody>
                  <a:tcPr marL="45720" marR="4572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2"/>
                    </a:solidFill>
                  </a:tcPr>
                </a:tc>
              </a:tr>
              <a:tr h="241319">
                <a:tc rowSpan="3">
                  <a:txBody>
                    <a:bodyPr/>
                    <a:lstStyle/>
                    <a:p>
                      <a:pPr algn="ctr"/>
                      <a:r>
                        <a:rPr lang="en-US" sz="2000" b="1" dirty="0" smtClean="0">
                          <a:solidFill>
                            <a:srgbClr val="0070C0"/>
                          </a:solidFill>
                        </a:rPr>
                        <a:t>?</a:t>
                      </a:r>
                      <a:endParaRPr lang="en-US" sz="2000" b="1" dirty="0">
                        <a:solidFill>
                          <a:srgbClr val="0070C0"/>
                        </a:solidFill>
                      </a:endParaRPr>
                    </a:p>
                  </a:txBody>
                  <a:tcPr anchor="ctr">
                    <a:lnR w="28575"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900" b="1" dirty="0" smtClean="0"/>
                        <a:t>Easy</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Widespread</a:t>
                      </a:r>
                    </a:p>
                  </a:txBody>
                  <a:tcPr marL="45720" marR="45720" anchor="ctr">
                    <a:lnL w="28575" cap="flat" cmpd="sng" algn="ctr">
                      <a:solidFill>
                        <a:schemeClr val="tx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Easy</a:t>
                      </a:r>
                    </a:p>
                  </a:txBody>
                  <a:tcPr marL="45720" marR="45720" anchor="ctr">
                    <a:lnL w="31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3175"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a:txBody>
                    <a:bodyPr/>
                    <a:lstStyle/>
                    <a:p>
                      <a:pPr algn="ctr"/>
                      <a:r>
                        <a:rPr lang="en-US" sz="900" b="1" dirty="0" smtClean="0"/>
                        <a:t>Severe</a:t>
                      </a:r>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0000"/>
                    </a:solidFill>
                  </a:tcPr>
                </a:tc>
                <a:tc rowSpan="3">
                  <a:txBody>
                    <a:bodyPr/>
                    <a:lstStyle/>
                    <a:p>
                      <a:pPr algn="ctr"/>
                      <a:r>
                        <a:rPr lang="en-US" sz="2000" b="1" dirty="0" smtClean="0">
                          <a:solidFill>
                            <a:srgbClr val="0070C0"/>
                          </a:solidFill>
                        </a:rPr>
                        <a:t>?</a:t>
                      </a:r>
                      <a:endParaRPr lang="en-US" sz="2000" b="1" dirty="0">
                        <a:solidFill>
                          <a:srgbClr val="0070C0"/>
                        </a:solidFill>
                      </a:endParaRPr>
                    </a:p>
                  </a:txBody>
                  <a:tcPr anchor="ctr">
                    <a:lnL w="28575" cap="flat" cmpd="sng" algn="ctr">
                      <a:solidFill>
                        <a:schemeClr val="tx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41319">
                <a:tc vMerge="1">
                  <a:txBody>
                    <a:bodyPr/>
                    <a:lstStyle/>
                    <a:p>
                      <a:endParaRPr lang="en-US" sz="900" dirty="0"/>
                    </a:p>
                  </a:txBody>
                  <a:tcPr/>
                </a:tc>
                <a:tc>
                  <a:txBody>
                    <a:bodyPr/>
                    <a:lstStyle/>
                    <a:p>
                      <a:pPr algn="ctr"/>
                      <a:r>
                        <a:rPr lang="en-US" sz="900" b="1" dirty="0" smtClean="0"/>
                        <a:t>Average</a:t>
                      </a:r>
                      <a:endParaRPr lang="en-US" sz="900" b="1" dirty="0"/>
                    </a:p>
                  </a:txBody>
                  <a:tcPr marL="45720" marR="45720" anchor="ctr">
                    <a:lnL w="3175"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FB200"/>
                    </a:solidFill>
                  </a:tcPr>
                </a:tc>
                <a:tc>
                  <a:txBody>
                    <a:bodyPr/>
                    <a:lstStyle/>
                    <a:p>
                      <a:pPr algn="ctr"/>
                      <a:r>
                        <a:rPr lang="en-US" sz="900" b="1" dirty="0" smtClean="0"/>
                        <a:t>Common</a:t>
                      </a:r>
                      <a:endParaRPr lang="en-US" sz="900" b="1" dirty="0"/>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B200"/>
                    </a:solidFill>
                  </a:tcPr>
                </a:tc>
                <a:tc>
                  <a:txBody>
                    <a:bodyPr/>
                    <a:lstStyle/>
                    <a:p>
                      <a:pPr algn="ctr"/>
                      <a:r>
                        <a:rPr lang="en-US" sz="900" b="1" dirty="0" smtClean="0"/>
                        <a:t>Average</a:t>
                      </a:r>
                      <a:endParaRPr lang="en-US" sz="900" b="1" dirty="0"/>
                    </a:p>
                  </a:txBody>
                  <a:tcPr marL="45720" marR="4572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FB200"/>
                    </a:solidFill>
                  </a:tcPr>
                </a:tc>
                <a:tc>
                  <a:txBody>
                    <a:bodyPr/>
                    <a:lstStyle/>
                    <a:p>
                      <a:pPr algn="ctr"/>
                      <a:r>
                        <a:rPr lang="en-US" sz="900" b="1" dirty="0" smtClean="0"/>
                        <a:t>Moderate</a:t>
                      </a:r>
                      <a:endParaRPr lang="en-US" sz="900" b="1" dirty="0"/>
                    </a:p>
                  </a:txBody>
                  <a:tcPr marL="45720" marR="45720" anchor="ctr">
                    <a:lnL w="28575" cap="flat" cmpd="sng" algn="ctr">
                      <a:solidFill>
                        <a:schemeClr val="tx1"/>
                      </a:solidFill>
                      <a:prstDash val="solid"/>
                      <a:round/>
                      <a:headEnd type="none" w="med" len="med"/>
                      <a:tailEnd type="none" w="med" len="med"/>
                    </a:lnL>
                    <a:lnR w="3175"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FFB200"/>
                    </a:solidFill>
                  </a:tcPr>
                </a:tc>
                <a:tc vMerge="1">
                  <a:txBody>
                    <a:bodyPr/>
                    <a:lstStyle/>
                    <a:p>
                      <a:endParaRPr lang="en-US" sz="900" dirty="0"/>
                    </a:p>
                  </a:txBody>
                  <a:tcPr/>
                </a:tc>
              </a:tr>
              <a:tr h="241319">
                <a:tc vMerge="1">
                  <a:txBody>
                    <a:bodyPr/>
                    <a:lstStyle/>
                    <a:p>
                      <a:endParaRPr lang="en-US" sz="900" dirty="0"/>
                    </a:p>
                  </a:txBody>
                  <a:tcPr/>
                </a:tc>
                <a:tc>
                  <a:txBody>
                    <a:bodyPr/>
                    <a:lstStyle/>
                    <a:p>
                      <a:pPr algn="ctr"/>
                      <a:r>
                        <a:rPr lang="en-US" sz="900" b="1" dirty="0" smtClean="0"/>
                        <a:t>Difficult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Uncommon</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Difficult</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a:txBody>
                    <a:bodyPr/>
                    <a:lstStyle/>
                    <a:p>
                      <a:pPr algn="ctr"/>
                      <a:r>
                        <a:rPr lang="en-US" sz="900" b="1" dirty="0" smtClean="0"/>
                        <a:t>Minor</a:t>
                      </a:r>
                      <a:endParaRPr lang="en-US" sz="9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00"/>
                    </a:solidFill>
                  </a:tcPr>
                </a:tc>
                <a:tc vMerge="1">
                  <a:txBody>
                    <a:bodyPr/>
                    <a:lstStyle/>
                    <a:p>
                      <a:endParaRPr lang="en-US" sz="900" dirty="0"/>
                    </a:p>
                  </a:txBody>
                  <a:tcPr/>
                </a:tc>
              </a:tr>
              <a:tr h="418286">
                <a:tc>
                  <a:txBody>
                    <a:bodyPr/>
                    <a:lstStyle/>
                    <a:p>
                      <a:pPr algn="ctr"/>
                      <a:endParaRPr lang="en-US" sz="2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2</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2</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2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21758">
                <a:tc>
                  <a:txBody>
                    <a:bodyPr/>
                    <a:lstStyle/>
                    <a:p>
                      <a:pPr algn="ctr"/>
                      <a:endParaRPr lang="en-US" sz="1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endParaRPr lang="en-US" sz="10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000"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8286">
                <a:tc>
                  <a:txBody>
                    <a:bodyPr/>
                    <a:lstStyle/>
                    <a:p>
                      <a:pPr algn="ctr"/>
                      <a:endParaRPr lang="en-US" sz="2000" b="1" dirty="0">
                        <a:solidFill>
                          <a:srgbClr val="0070C0"/>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1.66</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US" sz="1800" b="1" dirty="0" smtClean="0"/>
                        <a:t>1</a:t>
                      </a:r>
                      <a:endParaRPr lang="en-US" sz="1800" b="1" dirty="0"/>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endParaRPr lang="en-US" sz="2000" b="1" dirty="0">
                        <a:solidFill>
                          <a:srgbClr val="0070C0"/>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pic>
        <p:nvPicPr>
          <p:cNvPr id="7240" name="Picture 2"/>
          <p:cNvPicPr>
            <a:picLocks noChangeAspect="1" noChangeArrowheads="1"/>
          </p:cNvPicPr>
          <p:nvPr/>
        </p:nvPicPr>
        <p:blipFill>
          <a:blip r:embed="rId3" cstate="print">
            <a:clrChange>
              <a:clrFrom>
                <a:srgbClr val="FFFFFF"/>
              </a:clrFrom>
              <a:clrTo>
                <a:srgbClr val="FFFFFF">
                  <a:alpha val="0"/>
                </a:srgbClr>
              </a:clrTo>
            </a:clrChange>
          </a:blip>
          <a:srcRect t="34128" r="22830" b="30544"/>
          <a:stretch>
            <a:fillRect/>
          </a:stretch>
        </p:blipFill>
        <p:spPr bwMode="auto">
          <a:xfrm>
            <a:off x="2807566" y="5453059"/>
            <a:ext cx="2451729" cy="643516"/>
          </a:xfrm>
          <a:prstGeom prst="rect">
            <a:avLst/>
          </a:prstGeom>
          <a:noFill/>
          <a:ln w="9525">
            <a:noFill/>
            <a:miter lim="800000"/>
            <a:headEnd/>
            <a:tailEnd/>
          </a:ln>
        </p:spPr>
      </p:pic>
      <p:pic>
        <p:nvPicPr>
          <p:cNvPr id="7241" name="Picture 2"/>
          <p:cNvPicPr>
            <a:picLocks noChangeAspect="1" noChangeArrowheads="1"/>
          </p:cNvPicPr>
          <p:nvPr/>
        </p:nvPicPr>
        <p:blipFill>
          <a:blip r:embed="rId3" cstate="print">
            <a:clrChange>
              <a:clrFrom>
                <a:srgbClr val="FFFFFF"/>
              </a:clrFrom>
              <a:clrTo>
                <a:srgbClr val="FFFFFF">
                  <a:alpha val="0"/>
                </a:srgbClr>
              </a:clrTo>
            </a:clrChange>
          </a:blip>
          <a:srcRect t="34128" r="22830" b="30544"/>
          <a:stretch>
            <a:fillRect/>
          </a:stretch>
        </p:blipFill>
        <p:spPr bwMode="auto">
          <a:xfrm>
            <a:off x="4038600" y="5962647"/>
            <a:ext cx="2451728" cy="643516"/>
          </a:xfrm>
          <a:prstGeom prst="rect">
            <a:avLst/>
          </a:prstGeom>
          <a:noFill/>
          <a:ln w="9525">
            <a:noFill/>
            <a:miter lim="800000"/>
            <a:headEnd/>
            <a:tailEnd/>
          </a:ln>
        </p:spPr>
      </p:pic>
      <p:sp>
        <p:nvSpPr>
          <p:cNvPr id="138" name="Rectangle 137"/>
          <p:cNvSpPr/>
          <p:nvPr/>
        </p:nvSpPr>
        <p:spPr>
          <a:xfrm>
            <a:off x="4911725" y="6437064"/>
            <a:ext cx="2876395" cy="461665"/>
          </a:xfrm>
          <a:prstGeom prst="rect">
            <a:avLst/>
          </a:prstGeom>
        </p:spPr>
        <p:txBody>
          <a:bodyPr wrap="square">
            <a:spAutoFit/>
          </a:bodyPr>
          <a:lstStyle/>
          <a:p>
            <a:pPr>
              <a:defRPr/>
            </a:pPr>
            <a:r>
              <a:rPr lang="en-US" sz="2400" b="1" kern="0" dirty="0" smtClean="0">
                <a:solidFill>
                  <a:srgbClr val="1F497D"/>
                </a:solidFill>
              </a:rPr>
              <a:t>1.66 </a:t>
            </a:r>
            <a:r>
              <a:rPr lang="en-US" sz="1800" b="1" kern="0" dirty="0">
                <a:solidFill>
                  <a:srgbClr val="1F497D"/>
                </a:solidFill>
              </a:rPr>
              <a:t>weighted risk rating</a:t>
            </a:r>
            <a:endParaRPr lang="en-US" b="1" dirty="0"/>
          </a:p>
        </p:txBody>
      </p:sp>
      <p:sp>
        <p:nvSpPr>
          <p:cNvPr id="139" name="Rectangle 138"/>
          <p:cNvSpPr/>
          <p:nvPr/>
        </p:nvSpPr>
        <p:spPr>
          <a:xfrm>
            <a:off x="464415" y="5766089"/>
            <a:ext cx="2686201" cy="461665"/>
          </a:xfrm>
          <a:prstGeom prst="rect">
            <a:avLst/>
          </a:prstGeom>
        </p:spPr>
        <p:txBody>
          <a:bodyPr wrap="square">
            <a:spAutoFit/>
          </a:bodyPr>
          <a:lstStyle/>
          <a:p>
            <a:pPr>
              <a:defRPr/>
            </a:pPr>
            <a:r>
              <a:rPr lang="en-US" sz="2400" b="1" kern="0" dirty="0" smtClean="0">
                <a:solidFill>
                  <a:srgbClr val="1F497D"/>
                </a:solidFill>
              </a:rPr>
              <a:t>Injection Example</a:t>
            </a:r>
            <a:endParaRPr lang="en-US" b="1" dirty="0"/>
          </a:p>
        </p:txBody>
      </p:sp>
      <p:sp>
        <p:nvSpPr>
          <p:cNvPr id="140" name="Rectangle 139"/>
          <p:cNvSpPr/>
          <p:nvPr/>
        </p:nvSpPr>
        <p:spPr>
          <a:xfrm>
            <a:off x="2158279" y="4419600"/>
            <a:ext cx="296372" cy="830997"/>
          </a:xfrm>
          <a:prstGeom prst="rect">
            <a:avLst/>
          </a:prstGeom>
        </p:spPr>
        <p:txBody>
          <a:bodyPr wrap="square">
            <a:spAutoFit/>
          </a:bodyPr>
          <a:lstStyle/>
          <a:p>
            <a:pPr>
              <a:defRPr/>
            </a:pPr>
            <a:r>
              <a:rPr lang="en-US" sz="1600" kern="0" dirty="0"/>
              <a:t>1</a:t>
            </a:r>
          </a:p>
          <a:p>
            <a:pPr>
              <a:defRPr/>
            </a:pPr>
            <a:r>
              <a:rPr lang="en-US" sz="1600" kern="0" dirty="0"/>
              <a:t>2</a:t>
            </a:r>
          </a:p>
          <a:p>
            <a:pPr>
              <a:defRPr/>
            </a:pPr>
            <a:r>
              <a:rPr lang="en-US" sz="1600" kern="0" dirty="0"/>
              <a:t>3</a:t>
            </a:r>
            <a:endParaRPr lang="en-US" sz="1050" dirty="0"/>
          </a:p>
        </p:txBody>
      </p:sp>
      <p:pic>
        <p:nvPicPr>
          <p:cNvPr id="3075" name="Picture 3"/>
          <p:cNvPicPr>
            <a:picLocks noChangeAspect="1" noChangeArrowheads="1"/>
          </p:cNvPicPr>
          <p:nvPr/>
        </p:nvPicPr>
        <p:blipFill>
          <a:blip r:embed="rId4" cstate="print"/>
          <a:srcRect/>
          <a:stretch>
            <a:fillRect/>
          </a:stretch>
        </p:blipFill>
        <p:spPr bwMode="auto">
          <a:xfrm>
            <a:off x="1131165" y="1143000"/>
            <a:ext cx="7250835" cy="2891571"/>
          </a:xfrm>
          <a:prstGeom prst="rect">
            <a:avLst/>
          </a:prstGeom>
          <a:noFill/>
          <a:ln w="9525">
            <a:noFill/>
            <a:miter lim="800000"/>
            <a:headEnd/>
            <a:tailEnd/>
          </a:ln>
        </p:spPr>
      </p:pic>
      <p:sp>
        <p:nvSpPr>
          <p:cNvPr id="10"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5</a:t>
            </a:fld>
            <a:endParaRPr lang="en-US"/>
          </a:p>
        </p:txBody>
      </p:sp>
    </p:spTree>
    <p:custDataLst>
      <p:tags r:id="rId1"/>
    </p:custDataLst>
    <p:extLst>
      <p:ext uri="{BB962C8B-B14F-4D97-AF65-F5344CB8AC3E}">
        <p14:creationId xmlns:p14="http://schemas.microsoft.com/office/powerpoint/2010/main" val="20271152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Changed?</a:t>
            </a:r>
            <a:endParaRPr lang="en-US" dirty="0"/>
          </a:p>
        </p:txBody>
      </p:sp>
      <p:graphicFrame>
        <p:nvGraphicFramePr>
          <p:cNvPr id="4" name="Diagram 3"/>
          <p:cNvGraphicFramePr/>
          <p:nvPr>
            <p:extLst>
              <p:ext uri="{D42A27DB-BD31-4B8C-83A1-F6EECF244321}">
                <p14:modId xmlns:p14="http://schemas.microsoft.com/office/powerpoint/2010/main" val="273185294"/>
              </p:ext>
            </p:extLst>
          </p:nvPr>
        </p:nvGraphicFramePr>
        <p:xfrm>
          <a:off x="206679" y="16764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6</a:t>
            </a:fld>
            <a:endParaRPr lang="en-US"/>
          </a:p>
        </p:txBody>
      </p:sp>
    </p:spTree>
    <p:custDataLst>
      <p:tags r:id="rId1"/>
    </p:custDataLst>
    <p:extLst>
      <p:ext uri="{BB962C8B-B14F-4D97-AF65-F5344CB8AC3E}">
        <p14:creationId xmlns:p14="http://schemas.microsoft.com/office/powerpoint/2010/main" val="287393027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343400" y="70077"/>
            <a:ext cx="4724400" cy="715962"/>
          </a:xfrm>
        </p:spPr>
        <p:txBody>
          <a:bodyPr/>
          <a:lstStyle/>
          <a:p>
            <a:r>
              <a:rPr lang="en-US" dirty="0" smtClean="0"/>
              <a:t>Mapping from 2010 to 2013 Top 10</a:t>
            </a:r>
          </a:p>
        </p:txBody>
      </p:sp>
      <p:graphicFrame>
        <p:nvGraphicFramePr>
          <p:cNvPr id="3" name="Table 2"/>
          <p:cNvGraphicFramePr>
            <a:graphicFrameLocks noGrp="1"/>
          </p:cNvGraphicFramePr>
          <p:nvPr>
            <p:extLst>
              <p:ext uri="{D42A27DB-BD31-4B8C-83A1-F6EECF244321}">
                <p14:modId xmlns:p14="http://schemas.microsoft.com/office/powerpoint/2010/main" val="3086809403"/>
              </p:ext>
            </p:extLst>
          </p:nvPr>
        </p:nvGraphicFramePr>
        <p:xfrm>
          <a:off x="800100" y="1466850"/>
          <a:ext cx="7848600" cy="5349012"/>
        </p:xfrm>
        <a:graphic>
          <a:graphicData uri="http://schemas.openxmlformats.org/drawingml/2006/table">
            <a:tbl>
              <a:tblPr>
                <a:tableStyleId>{D113A9D2-9D6B-4929-AA2D-F23B5EE8CBE7}</a:tableStyleId>
              </a:tblPr>
              <a:tblGrid>
                <a:gridCol w="3924300"/>
                <a:gridCol w="3924300"/>
              </a:tblGrid>
              <a:tr h="495219">
                <a:tc>
                  <a:txBody>
                    <a:bodyPr/>
                    <a:lstStyle/>
                    <a:p>
                      <a:pPr algn="ctr"/>
                      <a:r>
                        <a:rPr lang="en-US" sz="2400" b="1" dirty="0" smtClean="0">
                          <a:latin typeface="+mj-lt"/>
                        </a:rPr>
                        <a:t>OWASP Top 10 – 2010</a:t>
                      </a:r>
                      <a:r>
                        <a:rPr lang="en-US" sz="2400" b="1" baseline="0" dirty="0" smtClean="0">
                          <a:latin typeface="+mj-lt"/>
                        </a:rPr>
                        <a:t> (old)</a:t>
                      </a:r>
                      <a:endParaRPr lang="en-US" sz="2400" b="1" dirty="0">
                        <a:latin typeface="+mj-lt"/>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alpha val="0"/>
                      </a:schemeClr>
                    </a:solidFill>
                  </a:tcPr>
                </a:tc>
                <a:tc>
                  <a:txBody>
                    <a:bodyPr/>
                    <a:lstStyle/>
                    <a:p>
                      <a:pPr algn="ctr"/>
                      <a:r>
                        <a:rPr lang="en-US" sz="2400" b="1" dirty="0" smtClean="0">
                          <a:latin typeface="+mj-lt"/>
                        </a:rPr>
                        <a:t>OWASP Top 10 – 2013 </a:t>
                      </a:r>
                      <a:r>
                        <a:rPr lang="en-US" sz="2400" b="1" baseline="0" dirty="0" smtClean="0">
                          <a:latin typeface="+mj-lt"/>
                        </a:rPr>
                        <a:t>(New)</a:t>
                      </a:r>
                      <a:endParaRPr lang="en-US" sz="2400" b="1" dirty="0">
                        <a:latin typeface="+mj-lt"/>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alpha val="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2010-A1 – Injection</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2"/>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2013-A1 – Injection</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r>
                        <a:rPr lang="en-US" sz="1200" b="1" dirty="0" smtClean="0">
                          <a:solidFill>
                            <a:schemeClr val="tx1"/>
                          </a:solidFill>
                        </a:rPr>
                        <a:t>2010-</a:t>
                      </a:r>
                      <a:r>
                        <a:rPr lang="en-US" sz="1200" b="1" kern="1200" dirty="0" smtClean="0">
                          <a:solidFill>
                            <a:schemeClr val="tx1"/>
                          </a:solidFill>
                          <a:latin typeface="+mj-lt"/>
                          <a:ea typeface="+mn-ea"/>
                          <a:cs typeface="+mn-cs"/>
                        </a:rPr>
                        <a:t>A2 – Cross Site Scripting (XSS)</a:t>
                      </a:r>
                      <a:endParaRPr lang="en-US" sz="1200" b="1" kern="1200" dirty="0">
                        <a:solidFill>
                          <a:schemeClr val="tx1"/>
                        </a:solidFill>
                        <a:latin typeface="+mj-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b="1" dirty="0" smtClean="0">
                          <a:solidFill>
                            <a:schemeClr val="tx1"/>
                          </a:solidFill>
                        </a:rPr>
                        <a:t>2013-</a:t>
                      </a:r>
                      <a:r>
                        <a:rPr lang="en-US" sz="1200" b="1" kern="1200" dirty="0" smtClean="0">
                          <a:solidFill>
                            <a:schemeClr val="tx1"/>
                          </a:solidFill>
                          <a:latin typeface="+mn-lt"/>
                          <a:ea typeface="+mn-ea"/>
                          <a:cs typeface="+mn-cs"/>
                        </a:rPr>
                        <a:t>A2 – Broken Authentication and Session Management</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63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A3 – Broken Authentication and Session Management</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A3 – Cross Site Scripting (XSS)</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A4 – Insecure Direct Object References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A4 – Insecure Direct Object References</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A5 – Cross Site Request Forgery (CSRF)</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A5 – Security Misconfiguration</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01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A6 – Security Misconfiguration</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A6 – Sensitive Data Exposure</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A7 – Insecure Cryptographic Storage</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GB" sz="1200" b="1" kern="1200" dirty="0" smtClean="0">
                          <a:solidFill>
                            <a:schemeClr val="tx1"/>
                          </a:solidFill>
                          <a:latin typeface="+mn-lt"/>
                          <a:ea typeface="+mn-ea"/>
                          <a:cs typeface="+mn-cs"/>
                        </a:rPr>
                        <a:t>A7 – Missing Function Level Access Control</a:t>
                      </a:r>
                      <a:endParaRPr lang="en-US" sz="1200" b="1" kern="1200" dirty="0" smtClean="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A8 – Failure to Restrict URL Access</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A8 –  Cross-Site Request Forgery (CSRF)</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A9 – Insufficient Transport Layer Protection</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A9 – Using Known Vulnerable Components (NEW)</a:t>
                      </a:r>
                      <a:endParaRPr lang="en-US" sz="1200" b="1"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3899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2010-</a:t>
                      </a:r>
                      <a:r>
                        <a:rPr lang="en-US" sz="1200" b="1" kern="1200" dirty="0" smtClean="0">
                          <a:solidFill>
                            <a:schemeClr val="tx1"/>
                          </a:solidFill>
                          <a:latin typeface="+mn-lt"/>
                          <a:ea typeface="+mn-ea"/>
                          <a:cs typeface="+mn-cs"/>
                        </a:rPr>
                        <a:t>A10 – </a:t>
                      </a:r>
                      <a:r>
                        <a:rPr lang="en-US" sz="1200" b="1" kern="1200" dirty="0" err="1" smtClean="0">
                          <a:solidFill>
                            <a:schemeClr val="tx1"/>
                          </a:solidFill>
                          <a:latin typeface="+mn-lt"/>
                          <a:ea typeface="+mn-ea"/>
                          <a:cs typeface="+mn-cs"/>
                        </a:rPr>
                        <a:t>Unvalidated</a:t>
                      </a:r>
                      <a:r>
                        <a:rPr lang="en-US" sz="1200" b="1" kern="1200" dirty="0" smtClean="0">
                          <a:solidFill>
                            <a:schemeClr val="tx1"/>
                          </a:solidFill>
                          <a:latin typeface="+mn-lt"/>
                          <a:ea typeface="+mn-ea"/>
                          <a:cs typeface="+mn-cs"/>
                        </a:rPr>
                        <a:t> Redirects and Forwards (NEW)</a:t>
                      </a: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2013-</a:t>
                      </a:r>
                      <a:r>
                        <a:rPr lang="en-US" sz="1200" b="1" kern="1200" dirty="0" smtClean="0">
                          <a:solidFill>
                            <a:schemeClr val="tx1"/>
                          </a:solidFill>
                          <a:latin typeface="+mn-lt"/>
                          <a:ea typeface="+mn-ea"/>
                          <a:cs typeface="+mn-cs"/>
                        </a:rPr>
                        <a:t>A10 – </a:t>
                      </a:r>
                      <a:r>
                        <a:rPr lang="en-US" sz="1200" b="1" kern="1200" dirty="0" err="1" smtClean="0">
                          <a:solidFill>
                            <a:schemeClr val="tx1"/>
                          </a:solidFill>
                          <a:latin typeface="+mn-lt"/>
                          <a:ea typeface="+mn-ea"/>
                          <a:cs typeface="+mn-cs"/>
                        </a:rPr>
                        <a:t>Unvalidated</a:t>
                      </a:r>
                      <a:r>
                        <a:rPr lang="en-US" sz="1200" b="1" kern="1200" dirty="0" smtClean="0">
                          <a:solidFill>
                            <a:schemeClr val="tx1"/>
                          </a:solidFill>
                          <a:latin typeface="+mn-lt"/>
                          <a:ea typeface="+mn-ea"/>
                          <a:cs typeface="+mn-cs"/>
                        </a:rPr>
                        <a:t> Redirects and Forwards</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24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3</a:t>
                      </a:r>
                      <a:r>
                        <a:rPr lang="en-US" sz="1200" b="1" kern="1200" baseline="0" dirty="0" smtClean="0">
                          <a:solidFill>
                            <a:schemeClr val="tx1"/>
                          </a:solidFill>
                          <a:latin typeface="+mn-lt"/>
                          <a:ea typeface="+mn-ea"/>
                          <a:cs typeface="+mn-cs"/>
                        </a:rPr>
                        <a:t> Primary Changes: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kern="1200" dirty="0" smtClean="0">
                          <a:solidFill>
                            <a:schemeClr val="tx1"/>
                          </a:solidFill>
                          <a:latin typeface="+mn-lt"/>
                          <a:ea typeface="+mn-ea"/>
                          <a:cs typeface="+mn-cs"/>
                        </a:rPr>
                        <a:t>Merged: </a:t>
                      </a:r>
                      <a:r>
                        <a:rPr lang="en-US" sz="1200" b="1" dirty="0" smtClean="0">
                          <a:solidFill>
                            <a:schemeClr val="tx1"/>
                          </a:solidFill>
                        </a:rPr>
                        <a:t>2010-</a:t>
                      </a:r>
                      <a:r>
                        <a:rPr lang="en-US" sz="1200" b="1" kern="1200" dirty="0" smtClean="0">
                          <a:solidFill>
                            <a:schemeClr val="tx1"/>
                          </a:solidFill>
                          <a:latin typeface="+mn-lt"/>
                          <a:ea typeface="+mn-ea"/>
                          <a:cs typeface="+mn-cs"/>
                        </a:rPr>
                        <a:t>A7 and </a:t>
                      </a:r>
                      <a:r>
                        <a:rPr lang="en-US" sz="1200" b="1" dirty="0" smtClean="0">
                          <a:solidFill>
                            <a:schemeClr val="tx1"/>
                          </a:solidFill>
                        </a:rPr>
                        <a:t>2010-</a:t>
                      </a:r>
                      <a:r>
                        <a:rPr lang="en-US" sz="1200" b="1" kern="1200" dirty="0" smtClean="0">
                          <a:solidFill>
                            <a:schemeClr val="tx1"/>
                          </a:solidFill>
                          <a:latin typeface="+mn-lt"/>
                          <a:ea typeface="+mn-ea"/>
                          <a:cs typeface="+mn-cs"/>
                        </a:rPr>
                        <a:t>A9 -&gt; </a:t>
                      </a:r>
                      <a:r>
                        <a:rPr lang="en-US" sz="1200" b="1" dirty="0" smtClean="0">
                          <a:solidFill>
                            <a:schemeClr val="tx1"/>
                          </a:solidFill>
                        </a:rPr>
                        <a:t>2013-</a:t>
                      </a:r>
                      <a:r>
                        <a:rPr lang="en-US" sz="1200" b="1" kern="1200" dirty="0" smtClean="0">
                          <a:solidFill>
                            <a:schemeClr val="tx1"/>
                          </a:solidFill>
                          <a:latin typeface="+mn-lt"/>
                          <a:ea typeface="+mn-ea"/>
                          <a:cs typeface="+mn-cs"/>
                        </a:rPr>
                        <a:t>A6</a:t>
                      </a: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417871">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kern="1200" dirty="0" smtClean="0">
                          <a:solidFill>
                            <a:schemeClr val="tx1"/>
                          </a:solidFill>
                          <a:latin typeface="+mn-lt"/>
                          <a:ea typeface="+mn-ea"/>
                          <a:cs typeface="+mn-cs"/>
                        </a:rPr>
                        <a:t>Added New </a:t>
                      </a:r>
                      <a:r>
                        <a:rPr lang="en-US" sz="1200" b="1" dirty="0" smtClean="0">
                          <a:solidFill>
                            <a:schemeClr val="tx1"/>
                          </a:solidFill>
                        </a:rPr>
                        <a:t>2013-A9</a:t>
                      </a:r>
                      <a:r>
                        <a:rPr lang="en-US" sz="1200" b="1" baseline="0" dirty="0" smtClean="0">
                          <a:solidFill>
                            <a:schemeClr val="tx1"/>
                          </a:solidFill>
                        </a:rPr>
                        <a:t>: </a:t>
                      </a:r>
                      <a:r>
                        <a:rPr lang="en-US" sz="1200" b="1" kern="1200" dirty="0" smtClean="0">
                          <a:solidFill>
                            <a:schemeClr val="tx1"/>
                          </a:solidFill>
                          <a:latin typeface="+mn-lt"/>
                          <a:ea typeface="+mn-ea"/>
                          <a:cs typeface="+mn-cs"/>
                        </a:rPr>
                        <a:t>Using Known Vulnerable</a:t>
                      </a:r>
                      <a:r>
                        <a:rPr lang="en-US" sz="1200" b="1" kern="1200" baseline="0" dirty="0" smtClean="0">
                          <a:solidFill>
                            <a:schemeClr val="tx1"/>
                          </a:solidFill>
                          <a:latin typeface="+mn-lt"/>
                          <a:ea typeface="+mn-ea"/>
                          <a:cs typeface="+mn-cs"/>
                        </a:rPr>
                        <a:t> Components</a:t>
                      </a:r>
                      <a:endParaRPr lang="en-US" sz="1200" b="1" kern="1200" dirty="0">
                        <a:solidFill>
                          <a:schemeClr val="tx1"/>
                        </a:solidFill>
                        <a:latin typeface="+mn-lt"/>
                        <a:ea typeface="+mn-ea"/>
                        <a:cs typeface="+mn-cs"/>
                      </a:endParaRPr>
                    </a:p>
                  </a:txBody>
                  <a:tcPr anchor="ctr">
                    <a:lnL w="1905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b="1" dirty="0" smtClean="0">
                          <a:solidFill>
                            <a:schemeClr val="tx1"/>
                          </a:solidFill>
                        </a:rPr>
                        <a:t>2010-</a:t>
                      </a:r>
                      <a:r>
                        <a:rPr lang="en-US" sz="1200" b="1" kern="1200" dirty="0" smtClean="0">
                          <a:solidFill>
                            <a:schemeClr val="tx1"/>
                          </a:solidFill>
                          <a:latin typeface="+mn-lt"/>
                          <a:ea typeface="+mn-ea"/>
                          <a:cs typeface="+mn-cs"/>
                        </a:rPr>
                        <a:t>A8</a:t>
                      </a:r>
                      <a:r>
                        <a:rPr lang="en-US" sz="1200" b="1" kern="1200" baseline="0" dirty="0" smtClean="0">
                          <a:solidFill>
                            <a:schemeClr val="tx1"/>
                          </a:solidFill>
                          <a:latin typeface="+mn-lt"/>
                          <a:ea typeface="+mn-ea"/>
                          <a:cs typeface="+mn-cs"/>
                        </a:rPr>
                        <a:t> broadened to </a:t>
                      </a:r>
                      <a:r>
                        <a:rPr lang="en-US" sz="1200" b="1" dirty="0" smtClean="0">
                          <a:solidFill>
                            <a:schemeClr val="tx1"/>
                          </a:solidFill>
                        </a:rPr>
                        <a:t>2013-</a:t>
                      </a:r>
                      <a:r>
                        <a:rPr lang="en-US" sz="1200" b="1" kern="1200" baseline="0" dirty="0" smtClean="0">
                          <a:solidFill>
                            <a:schemeClr val="tx1"/>
                          </a:solidFill>
                          <a:latin typeface="+mn-lt"/>
                          <a:ea typeface="+mn-ea"/>
                          <a:cs typeface="+mn-cs"/>
                        </a:rPr>
                        <a:t>A7</a:t>
                      </a:r>
                      <a:endParaRPr lang="en-US" sz="1200" b="1" kern="1200" dirty="0" smtClean="0">
                        <a:solidFill>
                          <a:schemeClr val="tx1"/>
                        </a:solidFill>
                        <a:latin typeface="+mn-lt"/>
                        <a:ea typeface="+mn-ea"/>
                        <a:cs typeface="+mn-cs"/>
                      </a:endParaRPr>
                    </a:p>
                  </a:txBody>
                  <a:tcPr anchor="ctr">
                    <a:lnL w="12700" cap="flat" cmpd="sng" algn="ctr">
                      <a:noFill/>
                      <a:prstDash val="solid"/>
                      <a:round/>
                      <a:headEnd type="none" w="med" len="med"/>
                      <a:tailEnd type="none" w="med" len="med"/>
                    </a:lnL>
                    <a:lnR w="19050" cap="flat" cmpd="sng" algn="ctr">
                      <a:solidFill>
                        <a:schemeClr val="tx2"/>
                      </a:solidFill>
                      <a:prstDash val="solid"/>
                      <a:round/>
                      <a:headEnd type="none" w="med" len="med"/>
                      <a:tailEnd type="none" w="med" len="med"/>
                    </a:lnR>
                    <a:lnT w="12700" cap="flat" cmpd="sng" algn="ctr">
                      <a:solidFill>
                        <a:srgbClr val="4F5981"/>
                      </a:solidFill>
                      <a:prstDash val="solid"/>
                      <a:round/>
                      <a:headEnd type="none" w="med" len="med"/>
                      <a:tailEnd type="none" w="med" len="med"/>
                    </a:lnT>
                    <a:lnB w="12700" cap="flat" cmpd="sng" algn="ctr">
                      <a:solidFill>
                        <a:srgbClr val="4F598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cxnSp>
        <p:nvCxnSpPr>
          <p:cNvPr id="6152" name="Straight Arrow Connector 9"/>
          <p:cNvCxnSpPr>
            <a:cxnSpLocks noChangeShapeType="1"/>
          </p:cNvCxnSpPr>
          <p:nvPr/>
        </p:nvCxnSpPr>
        <p:spPr bwMode="auto">
          <a:xfrm flipV="1">
            <a:off x="4338636" y="2590800"/>
            <a:ext cx="387352" cy="480799"/>
          </a:xfrm>
          <a:prstGeom prst="straightConnector1">
            <a:avLst/>
          </a:prstGeom>
          <a:noFill/>
          <a:ln w="28575" algn="ctr">
            <a:solidFill>
              <a:srgbClr val="FF0000"/>
            </a:solidFill>
            <a:round/>
            <a:headEnd/>
            <a:tailEnd type="arrow" w="med" len="med"/>
          </a:ln>
        </p:spPr>
      </p:cxnSp>
      <p:cxnSp>
        <p:nvCxnSpPr>
          <p:cNvPr id="6153" name="Straight Arrow Connector 11"/>
          <p:cNvCxnSpPr>
            <a:cxnSpLocks noChangeShapeType="1"/>
          </p:cNvCxnSpPr>
          <p:nvPr/>
        </p:nvCxnSpPr>
        <p:spPr bwMode="auto">
          <a:xfrm flipV="1">
            <a:off x="4338636" y="3810000"/>
            <a:ext cx="385764" cy="457199"/>
          </a:xfrm>
          <a:prstGeom prst="straightConnector1">
            <a:avLst/>
          </a:prstGeom>
          <a:noFill/>
          <a:ln w="28575" algn="ctr">
            <a:solidFill>
              <a:srgbClr val="FF0000"/>
            </a:solidFill>
            <a:round/>
            <a:headEnd/>
            <a:tailEnd type="arrow" w="med" len="med"/>
          </a:ln>
        </p:spPr>
      </p:cxnSp>
      <p:cxnSp>
        <p:nvCxnSpPr>
          <p:cNvPr id="6155" name="Straight Arrow Connector 13"/>
          <p:cNvCxnSpPr>
            <a:cxnSpLocks noChangeShapeType="1"/>
          </p:cNvCxnSpPr>
          <p:nvPr/>
        </p:nvCxnSpPr>
        <p:spPr bwMode="auto">
          <a:xfrm flipH="1" flipV="1">
            <a:off x="4343400" y="2667001"/>
            <a:ext cx="377824" cy="404598"/>
          </a:xfrm>
          <a:prstGeom prst="straightConnector1">
            <a:avLst/>
          </a:prstGeom>
          <a:noFill/>
          <a:ln w="28575" algn="ctr">
            <a:solidFill>
              <a:srgbClr val="FF0000"/>
            </a:solidFill>
            <a:round/>
            <a:headEnd type="arrow" w="med" len="med"/>
            <a:tailEnd/>
          </a:ln>
        </p:spPr>
      </p:cxnSp>
      <p:cxnSp>
        <p:nvCxnSpPr>
          <p:cNvPr id="17" name="Straight Arrow Connector 13"/>
          <p:cNvCxnSpPr>
            <a:cxnSpLocks noChangeShapeType="1"/>
          </p:cNvCxnSpPr>
          <p:nvPr/>
        </p:nvCxnSpPr>
        <p:spPr bwMode="auto">
          <a:xfrm flipH="1" flipV="1">
            <a:off x="4338636" y="3810000"/>
            <a:ext cx="382588" cy="1217612"/>
          </a:xfrm>
          <a:prstGeom prst="straightConnector1">
            <a:avLst/>
          </a:prstGeom>
          <a:noFill/>
          <a:ln w="28575" algn="ctr">
            <a:solidFill>
              <a:srgbClr val="FF0000"/>
            </a:solidFill>
            <a:round/>
            <a:headEnd type="arrow" w="med" len="med"/>
            <a:tailEnd/>
          </a:ln>
        </p:spPr>
      </p:cxnSp>
      <p:cxnSp>
        <p:nvCxnSpPr>
          <p:cNvPr id="8" name="Straight Arrow Connector 11"/>
          <p:cNvCxnSpPr>
            <a:cxnSpLocks noChangeShapeType="1"/>
          </p:cNvCxnSpPr>
          <p:nvPr/>
        </p:nvCxnSpPr>
        <p:spPr bwMode="auto">
          <a:xfrm flipV="1">
            <a:off x="4338636" y="4191000"/>
            <a:ext cx="387352" cy="457200"/>
          </a:xfrm>
          <a:prstGeom prst="straightConnector1">
            <a:avLst/>
          </a:prstGeom>
          <a:noFill/>
          <a:ln w="28575" algn="ctr">
            <a:solidFill>
              <a:srgbClr val="0070C0"/>
            </a:solidFill>
            <a:round/>
            <a:headEnd/>
            <a:tailEnd type="arrow" w="med" len="med"/>
          </a:ln>
        </p:spPr>
      </p:cxnSp>
      <p:cxnSp>
        <p:nvCxnSpPr>
          <p:cNvPr id="9" name="Straight Arrow Connector 11"/>
          <p:cNvCxnSpPr>
            <a:cxnSpLocks noChangeShapeType="1"/>
          </p:cNvCxnSpPr>
          <p:nvPr/>
        </p:nvCxnSpPr>
        <p:spPr bwMode="auto">
          <a:xfrm flipV="1">
            <a:off x="4338636" y="4572000"/>
            <a:ext cx="387352" cy="457200"/>
          </a:xfrm>
          <a:prstGeom prst="straightConnector1">
            <a:avLst/>
          </a:prstGeom>
          <a:noFill/>
          <a:ln w="28575" algn="ctr">
            <a:solidFill>
              <a:srgbClr val="FF0000"/>
            </a:solidFill>
            <a:round/>
            <a:headEnd/>
            <a:tailEnd type="arrow" w="med" len="med"/>
          </a:ln>
        </p:spPr>
      </p:cxnSp>
      <p:cxnSp>
        <p:nvCxnSpPr>
          <p:cNvPr id="18" name="Straight Arrow Connector 11"/>
          <p:cNvCxnSpPr>
            <a:cxnSpLocks noChangeShapeType="1"/>
          </p:cNvCxnSpPr>
          <p:nvPr/>
        </p:nvCxnSpPr>
        <p:spPr bwMode="auto">
          <a:xfrm flipV="1">
            <a:off x="4338636" y="4191000"/>
            <a:ext cx="392116" cy="1219200"/>
          </a:xfrm>
          <a:prstGeom prst="straightConnector1">
            <a:avLst/>
          </a:prstGeom>
          <a:noFill/>
          <a:ln w="28575" algn="ctr">
            <a:solidFill>
              <a:srgbClr val="0070C0"/>
            </a:solidFill>
            <a:round/>
            <a:headEnd/>
            <a:tailEnd type="arrow" w="med" len="med"/>
          </a:ln>
        </p:spPr>
      </p:cxnSp>
      <p:sp>
        <p:nvSpPr>
          <p:cNvPr id="20" name="Rounded Rectangle 19"/>
          <p:cNvSpPr/>
          <p:nvPr/>
        </p:nvSpPr>
        <p:spPr>
          <a:xfrm>
            <a:off x="4721224" y="5257800"/>
            <a:ext cx="3660776" cy="304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79018637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p:txBody>
          <a:bodyPr/>
          <a:lstStyle/>
          <a:p>
            <a:r>
              <a:rPr lang="en-US" dirty="0" smtClean="0"/>
              <a:t>OWASP Top Ten 2010-A6</a:t>
            </a:r>
            <a:br>
              <a:rPr lang="en-US" dirty="0" smtClean="0"/>
            </a:br>
            <a:r>
              <a:rPr lang="en-US" dirty="0" smtClean="0"/>
              <a:t>Security Misconfiguration</a:t>
            </a:r>
          </a:p>
        </p:txBody>
      </p:sp>
      <p:sp>
        <p:nvSpPr>
          <p:cNvPr id="15363" name="Rectangle 3"/>
          <p:cNvSpPr>
            <a:spLocks noChangeArrowheads="1"/>
          </p:cNvSpPr>
          <p:nvPr/>
        </p:nvSpPr>
        <p:spPr bwMode="auto">
          <a:xfrm>
            <a:off x="5207000" y="1600200"/>
            <a:ext cx="3810000" cy="4494212"/>
          </a:xfrm>
          <a:prstGeom prst="rect">
            <a:avLst/>
          </a:prstGeom>
          <a:noFill/>
          <a:ln w="2857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fontAlgn="base">
              <a:spcBef>
                <a:spcPct val="0"/>
              </a:spcBef>
              <a:spcAft>
                <a:spcPct val="0"/>
              </a:spcAft>
            </a:pPr>
            <a:r>
              <a:rPr lang="en-US" sz="2200" b="1">
                <a:solidFill>
                  <a:prstClr val="black"/>
                </a:solidFill>
                <a:cs typeface="Calibri" pitchFamily="34" charset="0"/>
              </a:rPr>
              <a:t>How Do I Prevent This?</a:t>
            </a:r>
          </a:p>
          <a:p>
            <a:pPr fontAlgn="base">
              <a:spcBef>
                <a:spcPct val="0"/>
              </a:spcBef>
              <a:spcAft>
                <a:spcPct val="0"/>
              </a:spcAft>
            </a:pPr>
            <a:r>
              <a:rPr lang="en-US" sz="2200">
                <a:solidFill>
                  <a:prstClr val="black"/>
                </a:solidFill>
                <a:cs typeface="Calibri" pitchFamily="34" charset="0"/>
              </a:rPr>
              <a:t>The primary recommendations are to establish all of the following:</a:t>
            </a:r>
          </a:p>
          <a:p>
            <a:pPr fontAlgn="base">
              <a:spcBef>
                <a:spcPct val="0"/>
              </a:spcBef>
              <a:spcAft>
                <a:spcPct val="0"/>
              </a:spcAft>
            </a:pPr>
            <a:r>
              <a:rPr lang="en-US" sz="2200">
                <a:solidFill>
                  <a:prstClr val="black"/>
                </a:solidFill>
                <a:cs typeface="Calibri" pitchFamily="34" charset="0"/>
              </a:rPr>
              <a:t>…</a:t>
            </a:r>
          </a:p>
          <a:p>
            <a:pPr fontAlgn="base">
              <a:spcBef>
                <a:spcPct val="0"/>
              </a:spcBef>
              <a:spcAft>
                <a:spcPct val="0"/>
              </a:spcAft>
            </a:pPr>
            <a:r>
              <a:rPr lang="en-US" sz="2200">
                <a:solidFill>
                  <a:prstClr val="black"/>
                </a:solidFill>
                <a:cs typeface="Calibri" pitchFamily="34" charset="0"/>
              </a:rPr>
              <a:t>2. A process for keeping abreast of and deploying all new software updates and patches in a timely manner to each deployed environment. This needs to include </a:t>
            </a:r>
            <a:r>
              <a:rPr lang="en-US" sz="2200" b="1">
                <a:solidFill>
                  <a:prstClr val="black"/>
                </a:solidFill>
                <a:cs typeface="Calibri" pitchFamily="34" charset="0"/>
              </a:rPr>
              <a:t>all code libraries as well</a:t>
            </a:r>
            <a:r>
              <a:rPr lang="en-US" sz="2200">
                <a:solidFill>
                  <a:prstClr val="black"/>
                </a:solidFill>
                <a:cs typeface="Calibri" pitchFamily="34" charset="0"/>
              </a:rPr>
              <a:t>, which are frequently overlooked.”</a:t>
            </a:r>
          </a:p>
        </p:txBody>
      </p:sp>
      <p:pic>
        <p:nvPicPr>
          <p:cNvPr id="7172" name="Picture 4"/>
          <p:cNvPicPr>
            <a:picLocks noChangeAspect="1" noChangeArrowheads="1"/>
          </p:cNvPicPr>
          <p:nvPr/>
        </p:nvPicPr>
        <p:blipFill>
          <a:blip r:embed="rId3"/>
          <a:srcRect/>
          <a:stretch>
            <a:fillRect/>
          </a:stretch>
        </p:blipFill>
        <p:spPr bwMode="auto">
          <a:xfrm>
            <a:off x="76200" y="1600200"/>
            <a:ext cx="2963863" cy="39385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4"/>
          <a:srcRect/>
          <a:stretch>
            <a:fillRect/>
          </a:stretch>
        </p:blipFill>
        <p:spPr bwMode="auto">
          <a:xfrm>
            <a:off x="1295400" y="2924175"/>
            <a:ext cx="2951163" cy="39338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triped Right Arrow 4"/>
          <p:cNvSpPr/>
          <p:nvPr/>
        </p:nvSpPr>
        <p:spPr>
          <a:xfrm>
            <a:off x="4224884" y="4953000"/>
            <a:ext cx="1032916" cy="914400"/>
          </a:xfrm>
          <a:prstGeom prst="stripedRightArrow">
            <a:avLst/>
          </a:prstGeom>
          <a:solidFill>
            <a:srgbClr val="006600"/>
          </a:solidFill>
          <a:ln>
            <a:noFill/>
          </a:ln>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5181600" y="5021262"/>
            <a:ext cx="3835400" cy="1073150"/>
          </a:xfrm>
          <a:prstGeom prst="rect">
            <a:avLst/>
          </a:prstGeom>
          <a:solidFill>
            <a:srgbClr val="FFFF00">
              <a:alpha val="1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Slide Number Placeholder 5"/>
          <p:cNvSpPr>
            <a:spLocks noGrp="1"/>
          </p:cNvSpPr>
          <p:nvPr>
            <p:ph type="sldNum" sz="quarter" idx="4294967295"/>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8</a:t>
            </a:fld>
            <a:endParaRPr lang="en-US"/>
          </a:p>
        </p:txBody>
      </p:sp>
    </p:spTree>
    <p:extLst>
      <p:ext uri="{BB962C8B-B14F-4D97-AF65-F5344CB8AC3E}">
        <p14:creationId xmlns:p14="http://schemas.microsoft.com/office/powerpoint/2010/main" val="1698905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AutoShape 2" descr="http://3.bp.blogspot.com/-A3fpJCjaIOo/Te5kYlKcP3I/AAAAAAAACUA/flPPbHYd7zs/s1600/iceberg2.jpg"/>
          <p:cNvSpPr>
            <a:spLocks noChangeAspect="1" noChangeArrowheads="1"/>
          </p:cNvSpPr>
          <p:nvPr/>
        </p:nvSpPr>
        <p:spPr bwMode="auto">
          <a:xfrm>
            <a:off x="63500" y="-1365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25604" name="Picture 3"/>
          <p:cNvPicPr>
            <a:picLocks noChangeAspect="1" noChangeArrowheads="1"/>
          </p:cNvPicPr>
          <p:nvPr/>
        </p:nvPicPr>
        <p:blipFill>
          <a:blip r:embed="rId3">
            <a:extLst>
              <a:ext uri="{28A0092B-C50C-407E-A947-70E740481C1C}">
                <a14:useLocalDpi xmlns:a14="http://schemas.microsoft.com/office/drawing/2010/main" val="0"/>
              </a:ext>
            </a:extLst>
          </a:blip>
          <a:srcRect l="2133" r="5789"/>
          <a:stretch>
            <a:fillRect/>
          </a:stretch>
        </p:blipFill>
        <p:spPr bwMode="auto">
          <a:xfrm>
            <a:off x="0" y="1"/>
            <a:ext cx="9144000" cy="687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63500" y="3446463"/>
            <a:ext cx="3517900" cy="2801937"/>
          </a:xfrm>
          <a:prstGeom prst="rightArrow">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dirty="0"/>
              <a:t>80% Libraries</a:t>
            </a:r>
          </a:p>
        </p:txBody>
      </p:sp>
      <p:sp>
        <p:nvSpPr>
          <p:cNvPr id="7" name="TextBox 6"/>
          <p:cNvSpPr txBox="1"/>
          <p:nvPr/>
        </p:nvSpPr>
        <p:spPr>
          <a:xfrm>
            <a:off x="6705600" y="4724400"/>
            <a:ext cx="2133600" cy="1570038"/>
          </a:xfrm>
          <a:prstGeom prst="rect">
            <a:avLst/>
          </a:prstGeom>
          <a:noFill/>
        </p:spPr>
        <p:txBody>
          <a:bodyPr>
            <a:spAutoFit/>
          </a:bodyPr>
          <a:lstStyle/>
          <a:p>
            <a:pPr algn="ctr">
              <a:defRPr/>
            </a:pPr>
            <a:r>
              <a:rPr lang="en-US" sz="2400" dirty="0">
                <a:solidFill>
                  <a:schemeClr val="bg1"/>
                </a:solidFill>
                <a:latin typeface="+mj-lt"/>
              </a:rPr>
              <a:t>But library use is growing at a staggering rate</a:t>
            </a:r>
          </a:p>
        </p:txBody>
      </p:sp>
      <p:sp>
        <p:nvSpPr>
          <p:cNvPr id="4" name="Rectangle 3"/>
          <p:cNvSpPr/>
          <p:nvPr/>
        </p:nvSpPr>
        <p:spPr>
          <a:xfrm>
            <a:off x="0" y="2057400"/>
            <a:ext cx="9144000" cy="480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600" dirty="0">
              <a:solidFill>
                <a:schemeClr val="tx1"/>
              </a:solidFill>
            </a:endParaRPr>
          </a:p>
          <a:p>
            <a:pPr algn="ctr">
              <a:defRPr/>
            </a:pPr>
            <a:r>
              <a:rPr lang="en-US" sz="3600" dirty="0">
                <a:solidFill>
                  <a:schemeClr val="tx1"/>
                </a:solidFill>
              </a:rPr>
              <a:t>The amount of custom code</a:t>
            </a:r>
          </a:p>
          <a:p>
            <a:pPr algn="ctr">
              <a:defRPr/>
            </a:pPr>
            <a:r>
              <a:rPr lang="en-US" sz="3600" dirty="0">
                <a:solidFill>
                  <a:schemeClr val="tx1"/>
                </a:solidFill>
              </a:rPr>
              <a:t>in an application hasn’t changed</a:t>
            </a:r>
          </a:p>
          <a:p>
            <a:pPr algn="ctr">
              <a:defRPr/>
            </a:pPr>
            <a:r>
              <a:rPr lang="en-US" sz="3600" dirty="0">
                <a:solidFill>
                  <a:schemeClr val="tx1"/>
                </a:solidFill>
              </a:rPr>
              <a:t>very much in the past 10 years.</a:t>
            </a:r>
          </a:p>
        </p:txBody>
      </p:sp>
      <p:sp>
        <p:nvSpPr>
          <p:cNvPr id="6" name="Up Arrow 5"/>
          <p:cNvSpPr/>
          <p:nvPr/>
        </p:nvSpPr>
        <p:spPr>
          <a:xfrm>
            <a:off x="3971925" y="2286000"/>
            <a:ext cx="1371600" cy="1295400"/>
          </a:xfrm>
          <a:prstGeom prst="upArrow">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a:p>
        </p:txBody>
      </p:sp>
      <p:sp>
        <p:nvSpPr>
          <p:cNvPr id="11" name="Slide Number Placeholder 3"/>
          <p:cNvSpPr>
            <a:spLocks noGrp="1"/>
          </p:cNvSpPr>
          <p:nvPr>
            <p:ph type="sldNum" sz="quarter" idx="4294967295"/>
          </p:nvPr>
        </p:nvSpPr>
        <p:spPr>
          <a:xfrm>
            <a:off x="7010400" y="6553200"/>
            <a:ext cx="2133600" cy="365125"/>
          </a:xfrm>
          <a:prstGeom prst="rect">
            <a:avLst/>
          </a:prstGeom>
        </p:spPr>
        <p:txBody>
          <a:bodyPr/>
          <a:lstStyle>
            <a:lvl1pPr algn="r">
              <a:defRPr sz="1200">
                <a:solidFill>
                  <a:schemeClr val="tx1">
                    <a:tint val="75000"/>
                  </a:schemeClr>
                </a:solidFill>
                <a:latin typeface="Calibri" pitchFamily="34" charset="0"/>
                <a:cs typeface="Calibri" pitchFamily="34" charset="0"/>
              </a:defRPr>
            </a:lvl1pPr>
          </a:lstStyle>
          <a:p>
            <a:fld id="{64A86F3E-90F3-436B-8BC5-BBEF4A379D9E}" type="slidenum">
              <a:rPr lang="en-US" smtClean="0"/>
              <a:pPr/>
              <a:t>9</a:t>
            </a:fld>
            <a:endParaRPr lang="en-US"/>
          </a:p>
        </p:txBody>
      </p:sp>
    </p:spTree>
    <p:extLst>
      <p:ext uri="{BB962C8B-B14F-4D97-AF65-F5344CB8AC3E}">
        <p14:creationId xmlns:p14="http://schemas.microsoft.com/office/powerpoint/2010/main" val="747724477"/>
      </p:ext>
    </p:ext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04/19/2010" val="LastModified"/>
</p:tagLst>
</file>

<file path=ppt/tags/tag10.xml><?xml version="1.0" encoding="utf-8"?>
<p:tagLst xmlns:a="http://schemas.openxmlformats.org/drawingml/2006/main" xmlns:r="http://schemas.openxmlformats.org/officeDocument/2006/relationships" xmlns:p="http://schemas.openxmlformats.org/presentationml/2006/main">
  <p:tag name="04/19/2010" val="LastModified"/>
</p:tagLst>
</file>

<file path=ppt/tags/tag11.xml><?xml version="1.0" encoding="utf-8"?>
<p:tagLst xmlns:a="http://schemas.openxmlformats.org/drawingml/2006/main" xmlns:r="http://schemas.openxmlformats.org/officeDocument/2006/relationships" xmlns:p="http://schemas.openxmlformats.org/presentationml/2006/main">
  <p:tag name="04/19/2010" val="LastModified"/>
</p:tagLst>
</file>

<file path=ppt/tags/tag12.xml><?xml version="1.0" encoding="utf-8"?>
<p:tagLst xmlns:a="http://schemas.openxmlformats.org/drawingml/2006/main" xmlns:r="http://schemas.openxmlformats.org/officeDocument/2006/relationships" xmlns:p="http://schemas.openxmlformats.org/presentationml/2006/main">
  <p:tag name="04/19/2010" val="LastModified"/>
</p:tagLst>
</file>

<file path=ppt/tags/tag2.xml><?xml version="1.0" encoding="utf-8"?>
<p:tagLst xmlns:a="http://schemas.openxmlformats.org/drawingml/2006/main" xmlns:r="http://schemas.openxmlformats.org/officeDocument/2006/relationships" xmlns:p="http://schemas.openxmlformats.org/presentationml/2006/main">
  <p:tag name="EMPTYTAG" val="EmptyTag"/>
  <p:tag name="04/16/2010" val="LastModified"/>
</p:tagLst>
</file>

<file path=ppt/tags/tag3.xml><?xml version="1.0" encoding="utf-8"?>
<p:tagLst xmlns:a="http://schemas.openxmlformats.org/drawingml/2006/main" xmlns:r="http://schemas.openxmlformats.org/officeDocument/2006/relationships" xmlns:p="http://schemas.openxmlformats.org/presentationml/2006/main">
  <p:tag name="04/16/2010" val="LastModified"/>
</p:tagLst>
</file>

<file path=ppt/tags/tag4.xml><?xml version="1.0" encoding="utf-8"?>
<p:tagLst xmlns:a="http://schemas.openxmlformats.org/drawingml/2006/main" xmlns:r="http://schemas.openxmlformats.org/officeDocument/2006/relationships" xmlns:p="http://schemas.openxmlformats.org/presentationml/2006/main">
  <p:tag name="04/16/2010" val="LastModified"/>
</p:tagLst>
</file>

<file path=ppt/tags/tag5.xml><?xml version="1.0" encoding="utf-8"?>
<p:tagLst xmlns:a="http://schemas.openxmlformats.org/drawingml/2006/main" xmlns:r="http://schemas.openxmlformats.org/officeDocument/2006/relationships" xmlns:p="http://schemas.openxmlformats.org/presentationml/2006/main">
  <p:tag name="04/19/2010" val="LastModified"/>
</p:tagLst>
</file>

<file path=ppt/tags/tag6.xml><?xml version="1.0" encoding="utf-8"?>
<p:tagLst xmlns:a="http://schemas.openxmlformats.org/drawingml/2006/main" xmlns:r="http://schemas.openxmlformats.org/officeDocument/2006/relationships" xmlns:p="http://schemas.openxmlformats.org/presentationml/2006/main">
  <p:tag name="04/16/2010" val="LastModified"/>
</p:tagLst>
</file>

<file path=ppt/tags/tag7.xml><?xml version="1.0" encoding="utf-8"?>
<p:tagLst xmlns:a="http://schemas.openxmlformats.org/drawingml/2006/main" xmlns:r="http://schemas.openxmlformats.org/officeDocument/2006/relationships" xmlns:p="http://schemas.openxmlformats.org/presentationml/2006/main">
  <p:tag name="04/19/2010" val="LastModified"/>
</p:tagLst>
</file>

<file path=ppt/tags/tag8.xml><?xml version="1.0" encoding="utf-8"?>
<p:tagLst xmlns:a="http://schemas.openxmlformats.org/drawingml/2006/main" xmlns:r="http://schemas.openxmlformats.org/officeDocument/2006/relationships" xmlns:p="http://schemas.openxmlformats.org/presentationml/2006/main">
  <p:tag name="04/19/2010" val="LastModified"/>
</p:tagLst>
</file>

<file path=ppt/tags/tag9.xml><?xml version="1.0" encoding="utf-8"?>
<p:tagLst xmlns:a="http://schemas.openxmlformats.org/drawingml/2006/main" xmlns:r="http://schemas.openxmlformats.org/officeDocument/2006/relationships" xmlns:p="http://schemas.openxmlformats.org/presentationml/2006/main">
  <p:tag name="04/19/2010" val="LastModifie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8703</TotalTime>
  <Words>1755</Words>
  <Application>Microsoft Office PowerPoint</Application>
  <PresentationFormat>On-screen Show (4:3)</PresentationFormat>
  <Paragraphs>262</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OWASP Top-10 2013</vt:lpstr>
      <vt:lpstr>About the OWASP Top 10</vt:lpstr>
      <vt:lpstr>OWASP Top Ten (2013 Edition)</vt:lpstr>
      <vt:lpstr>What Didn’t Change</vt:lpstr>
      <vt:lpstr>OWASP Top 10 Risk Rating Methodology</vt:lpstr>
      <vt:lpstr>What’s Changed?</vt:lpstr>
      <vt:lpstr>Mapping from 2010 to 2013 Top 10</vt:lpstr>
      <vt:lpstr>OWASP Top Ten 2010-A6 Security Misconfiguration</vt:lpstr>
      <vt:lpstr>PowerPoint Presentation</vt:lpstr>
      <vt:lpstr>Transformation</vt:lpstr>
      <vt:lpstr>Everyone Uses Vulnerable Libraries</vt:lpstr>
      <vt:lpstr>2013-A9 – Using Known Vulnerable Components</vt:lpstr>
      <vt:lpstr>What Can You Do  to Avoid This?</vt:lpstr>
      <vt:lpstr>Automation Example for Java – Use Maven ‘Versions’ Plugin</vt:lpstr>
      <vt:lpstr>The Merged 2013-A6 –  Sensitive Data Exposure</vt:lpstr>
      <vt:lpstr>Expanded 2013-A7 – Missing Function Level Access Control</vt:lpstr>
      <vt:lpstr>OWASP Top 10 2013 Development Methodology</vt:lpstr>
      <vt:lpstr>OWASP Top 10 Future Development Methodology Ideas</vt:lpstr>
      <vt:lpstr>OWASP Top 10 Resources</vt:lpstr>
      <vt:lpstr>Thank you OWASP Top-10 Project </vt:lpstr>
    </vt:vector>
  </TitlesOfParts>
  <Company>OWASP Foundation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Thailand Open Web Application Security Days OWASP Top-10 2013 &amp; Exercises (July-9 afternoon session)</dc:title>
  <dc:subject>Thailand Open Web Application Security Days OWASP Top-10 2013 &amp; Exercises (July-9 afternoon session)</dc:subject>
  <dc:creator>tobias</dc:creator>
  <cp:keywords>OWASP, CISO, security</cp:keywords>
  <dc:description>presentation by Tobias Gondrom</dc:description>
  <cp:lastModifiedBy>Dave Wichers</cp:lastModifiedBy>
  <cp:revision>81</cp:revision>
  <dcterms:created xsi:type="dcterms:W3CDTF">2012-03-30T06:23:37Z</dcterms:created>
  <dcterms:modified xsi:type="dcterms:W3CDTF">2013-08-31T13:10:19Z</dcterms:modified>
  <cp:category>OWASP</cp:category>
</cp:coreProperties>
</file>