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1FACC-52C6-4D09-B12C-C03C2417F5FB}" type="datetimeFigureOut">
              <a:rPr lang="pt-BR" smtClean="0"/>
              <a:pPr/>
              <a:t>04/03/2010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B83115-4A9C-47C1-B7B6-2036D8B8357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B83115-4A9C-47C1-B7B6-2036D8B83574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B83115-4A9C-47C1-B7B6-2036D8B83574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2F726E-FBF4-4861-BB11-2886093BE41F}" type="datetime1">
              <a:rPr lang="pt-BR" smtClean="0"/>
              <a:t>04/03/2010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E1E83EB-E4FD-4055-B427-7A1BA0E4285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E8E089-7B51-4117-BF3F-3248ECF27BF0}" type="datetime1">
              <a:rPr lang="pt-BR" smtClean="0"/>
              <a:t>04/03/2010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1E83EB-E4FD-4055-B427-7A1BA0E4285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928BAC-E98D-4C12-920B-156F7603E34A}" type="datetime1">
              <a:rPr lang="pt-BR" smtClean="0"/>
              <a:t>04/03/2010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1E83EB-E4FD-4055-B427-7A1BA0E4285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005153-F246-40E9-8438-EC7B9FA5FA54}" type="datetime1">
              <a:rPr lang="pt-BR" smtClean="0"/>
              <a:t>04/03/2010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1E83EB-E4FD-4055-B427-7A1BA0E4285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6CB9BE-9581-4A3F-A02A-AD78FFF37762}" type="datetime1">
              <a:rPr lang="pt-BR" smtClean="0"/>
              <a:t>04/03/2010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1E83EB-E4FD-4055-B427-7A1BA0E4285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D33991-7F9C-45A3-B239-B7A1FDF4980C}" type="datetime1">
              <a:rPr lang="pt-BR" smtClean="0"/>
              <a:t>04/03/2010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1E83EB-E4FD-4055-B427-7A1BA0E4285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C25FFD-3F93-44FB-8693-D59D47C38D81}" type="datetime1">
              <a:rPr lang="pt-BR" smtClean="0"/>
              <a:t>04/03/2010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1E83EB-E4FD-4055-B427-7A1BA0E4285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0DEDFD-670C-45EF-BCE6-2B1FEC4D4A3C}" type="datetime1">
              <a:rPr lang="pt-BR" smtClean="0"/>
              <a:t>04/03/2010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1E83EB-E4FD-4055-B427-7A1BA0E4285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7855E7-6BD7-49EA-B0CE-7E53D0168EA2}" type="datetime1">
              <a:rPr lang="pt-BR" smtClean="0"/>
              <a:t>04/03/2010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1E83EB-E4FD-4055-B427-7A1BA0E4285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1819999-ED14-411F-9ECE-A07BED4412D5}" type="datetime1">
              <a:rPr lang="pt-BR" smtClean="0"/>
              <a:t>04/03/2010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1E83EB-E4FD-4055-B427-7A1BA0E4285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B927900-0B79-48E6-A2F4-35E790DD0DE2}" type="datetime1">
              <a:rPr lang="pt-BR" smtClean="0"/>
              <a:t>04/03/2010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E1E83EB-E4FD-4055-B427-7A1BA0E4285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892E5D8-7DB5-4620-9B04-18E7E807E1A0}" type="datetime1">
              <a:rPr lang="pt-BR" smtClean="0"/>
              <a:t>04/03/2010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E1E83EB-E4FD-4055-B427-7A1BA0E4285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ourceforge.net/projects/mantisbt/files/mantis-stable/" TargetMode="External"/><Relationship Id="rId2" Type="http://schemas.openxmlformats.org/officeDocument/2006/relationships/hyperlink" Target="http://www.mantisbt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BR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Mantis</a:t>
            </a:r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Bugtracking</a:t>
            </a:r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System</a:t>
            </a:r>
            <a:endParaRPr lang="pt-B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agem 4" descr="Untitled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14488"/>
            <a:ext cx="9144000" cy="173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481329"/>
            <a:ext cx="7901014" cy="3019241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Menu – Ver Casos</a:t>
            </a:r>
            <a:endParaRPr lang="pt-BR" dirty="0"/>
          </a:p>
        </p:txBody>
      </p:sp>
      <p:pic>
        <p:nvPicPr>
          <p:cNvPr id="4" name="Imagem 3" descr="vercaso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214422"/>
            <a:ext cx="7132976" cy="3159573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3428992" y="4572008"/>
            <a:ext cx="55721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dirty="0" smtClean="0"/>
              <a:t>Tem filtros para visualizar as atividades por necessidade específica;</a:t>
            </a:r>
          </a:p>
          <a:p>
            <a:pPr>
              <a:buFont typeface="Wingdings" pitchFamily="2" charset="2"/>
              <a:buChar char="Ø"/>
            </a:pPr>
            <a:r>
              <a:rPr lang="pt-BR" dirty="0" smtClean="0"/>
              <a:t> Projeto - filtro para escolher a área;</a:t>
            </a:r>
          </a:p>
          <a:p>
            <a:pPr>
              <a:buFont typeface="Wingdings" pitchFamily="2" charset="2"/>
              <a:buChar char="Ø"/>
            </a:pPr>
            <a:r>
              <a:rPr lang="pt-BR" dirty="0" smtClean="0"/>
              <a:t> Campo para escolher tipo de filtro (único ou combinado);  Relator, status, etc.</a:t>
            </a:r>
          </a:p>
          <a:p>
            <a:pPr>
              <a:buFont typeface="Wingdings" pitchFamily="2" charset="2"/>
              <a:buChar char="Ø"/>
            </a:pPr>
            <a:r>
              <a:rPr lang="pt-BR" dirty="0" smtClean="0"/>
              <a:t> Campo para aplicar o filtro(s) escolhido(s);</a:t>
            </a:r>
          </a:p>
          <a:p>
            <a:endParaRPr lang="pt-BR" dirty="0"/>
          </a:p>
        </p:txBody>
      </p:sp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0E55-A1B5-4E39-AF5A-E5FA523665C8}" type="datetime1">
              <a:rPr lang="pt-BR" smtClean="0"/>
              <a:t>04/03/2010</a:t>
            </a:fld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E83EB-E4FD-4055-B427-7A1BA0E4285F}" type="slidenum">
              <a:rPr lang="pt-BR" smtClean="0"/>
              <a:pPr/>
              <a:t>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relatarcas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8445" y="1071546"/>
            <a:ext cx="4653622" cy="4419326"/>
          </a:xfr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Menu - Relatar Caso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3571836" y="5572140"/>
            <a:ext cx="55721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Para abrir uma nova atividade &gt; link Relatar Caso &gt; abrirá janela para escolha do Projeto (área) &gt; após a seleção, confirmar no ícone Selecionar Projeto.</a:t>
            </a:r>
          </a:p>
          <a:p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5214942" y="1214422"/>
            <a:ext cx="3571900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/>
              <a:t>Campo </a:t>
            </a:r>
            <a:r>
              <a:rPr lang="pt-BR" sz="900" b="1" dirty="0"/>
              <a:t>Estratégia</a:t>
            </a:r>
            <a:r>
              <a:rPr lang="pt-BR" sz="900" dirty="0"/>
              <a:t> &gt; informar o índice apenas para o Plano Estratégico</a:t>
            </a:r>
          </a:p>
          <a:p>
            <a:r>
              <a:rPr lang="pt-BR" sz="900" dirty="0"/>
              <a:t>Campo </a:t>
            </a:r>
            <a:r>
              <a:rPr lang="pt-BR" sz="900" b="1" dirty="0"/>
              <a:t>Freqüência</a:t>
            </a:r>
            <a:r>
              <a:rPr lang="pt-BR" sz="900" dirty="0"/>
              <a:t> &gt; informar a freqüência</a:t>
            </a:r>
          </a:p>
          <a:p>
            <a:r>
              <a:rPr lang="pt-BR" sz="900" dirty="0"/>
              <a:t>Campo </a:t>
            </a:r>
            <a:r>
              <a:rPr lang="pt-BR" sz="900" b="1" dirty="0"/>
              <a:t>Objetivo</a:t>
            </a:r>
            <a:r>
              <a:rPr lang="pt-BR" sz="900" dirty="0"/>
              <a:t> &gt; informar o índice apenas para o Plano Estratégico</a:t>
            </a:r>
          </a:p>
          <a:p>
            <a:r>
              <a:rPr lang="pt-BR" sz="900" dirty="0"/>
              <a:t>Campo </a:t>
            </a:r>
            <a:r>
              <a:rPr lang="pt-BR" sz="900" b="1" dirty="0"/>
              <a:t>Prazo</a:t>
            </a:r>
            <a:r>
              <a:rPr lang="pt-BR" sz="900" dirty="0"/>
              <a:t> &gt; informar a data limite da entrega da atividade</a:t>
            </a:r>
          </a:p>
          <a:p>
            <a:r>
              <a:rPr lang="pt-BR" sz="900" dirty="0"/>
              <a:t>Campo </a:t>
            </a:r>
            <a:r>
              <a:rPr lang="pt-BR" sz="900" b="1" dirty="0"/>
              <a:t>Quando</a:t>
            </a:r>
            <a:r>
              <a:rPr lang="pt-BR" sz="900" dirty="0"/>
              <a:t> &gt; de acordo com a data limite, informar o MÊS correspondente a data limite (ex.: Prazo: 30-05-08 e Quando: Maio-08</a:t>
            </a:r>
          </a:p>
          <a:p>
            <a:r>
              <a:rPr lang="pt-BR" sz="900" dirty="0"/>
              <a:t>Campo </a:t>
            </a:r>
            <a:r>
              <a:rPr lang="pt-BR" sz="900" b="1" dirty="0"/>
              <a:t>Tipo</a:t>
            </a:r>
            <a:r>
              <a:rPr lang="pt-BR" sz="900" dirty="0"/>
              <a:t> &gt; informar a modalidade da atividade: Plano Estratégico / Rotinas / Eventos</a:t>
            </a:r>
          </a:p>
          <a:p>
            <a:r>
              <a:rPr lang="pt-BR" sz="900" dirty="0"/>
              <a:t>Campo </a:t>
            </a:r>
            <a:r>
              <a:rPr lang="pt-BR" sz="900" b="1" dirty="0"/>
              <a:t>Freqüência</a:t>
            </a:r>
            <a:r>
              <a:rPr lang="pt-BR" sz="900" dirty="0"/>
              <a:t> &gt; neste campo não aplica-se, manter sempre</a:t>
            </a:r>
          </a:p>
          <a:p>
            <a:r>
              <a:rPr lang="pt-BR" sz="900" dirty="0"/>
              <a:t>Campo </a:t>
            </a:r>
            <a:r>
              <a:rPr lang="pt-BR" sz="900" b="1" dirty="0"/>
              <a:t>Gravidade</a:t>
            </a:r>
            <a:r>
              <a:rPr lang="pt-BR" sz="900" dirty="0"/>
              <a:t> &gt; informar a gravidade (relevante a atividade e área)</a:t>
            </a:r>
          </a:p>
          <a:p>
            <a:r>
              <a:rPr lang="pt-BR" sz="900" dirty="0"/>
              <a:t>Campo </a:t>
            </a:r>
            <a:r>
              <a:rPr lang="pt-BR" sz="900" b="1" dirty="0"/>
              <a:t>Prioridade</a:t>
            </a:r>
            <a:r>
              <a:rPr lang="pt-BR" sz="900" dirty="0"/>
              <a:t> &gt; informar a prioridade (relevante a atividade e área)</a:t>
            </a:r>
          </a:p>
          <a:p>
            <a:r>
              <a:rPr lang="pt-BR" sz="900" dirty="0"/>
              <a:t>Campo </a:t>
            </a:r>
            <a:r>
              <a:rPr lang="pt-BR" sz="900" b="1" dirty="0"/>
              <a:t>Atribuir a</a:t>
            </a:r>
            <a:r>
              <a:rPr lang="pt-BR" sz="900" dirty="0"/>
              <a:t> &gt; informar o executor</a:t>
            </a:r>
          </a:p>
          <a:p>
            <a:r>
              <a:rPr lang="pt-BR" sz="900" dirty="0"/>
              <a:t>Campo </a:t>
            </a:r>
            <a:r>
              <a:rPr lang="pt-BR" sz="900" b="1" dirty="0"/>
              <a:t>Resumo</a:t>
            </a:r>
            <a:r>
              <a:rPr lang="pt-BR" sz="900" dirty="0"/>
              <a:t> &gt; informar a Data Limite + atividade (ex.: 30/05/08 &gt; relatório )</a:t>
            </a:r>
          </a:p>
          <a:p>
            <a:r>
              <a:rPr lang="pt-BR" sz="900" dirty="0"/>
              <a:t>Campo </a:t>
            </a:r>
            <a:r>
              <a:rPr lang="pt-BR" sz="900" b="1" dirty="0"/>
              <a:t>Descrição</a:t>
            </a:r>
            <a:r>
              <a:rPr lang="pt-BR" sz="900" dirty="0"/>
              <a:t> &gt; informar uma descrição da atividade</a:t>
            </a:r>
          </a:p>
          <a:p>
            <a:r>
              <a:rPr lang="pt-BR" sz="900" dirty="0"/>
              <a:t>Campo </a:t>
            </a:r>
            <a:r>
              <a:rPr lang="pt-BR" sz="900" b="1" dirty="0"/>
              <a:t>Informação Adicional</a:t>
            </a:r>
            <a:r>
              <a:rPr lang="pt-BR" sz="900" dirty="0"/>
              <a:t> &gt; comentário relevante da atividade</a:t>
            </a:r>
          </a:p>
          <a:p>
            <a:r>
              <a:rPr lang="pt-BR" sz="900" dirty="0"/>
              <a:t>Campo </a:t>
            </a:r>
            <a:r>
              <a:rPr lang="pt-BR" sz="900" b="1" dirty="0"/>
              <a:t>Carregar Arquivo</a:t>
            </a:r>
            <a:r>
              <a:rPr lang="pt-BR" sz="900" dirty="0"/>
              <a:t> &gt; arquivo até 2Mb (anexo)</a:t>
            </a:r>
          </a:p>
          <a:p>
            <a:r>
              <a:rPr lang="pt-BR" sz="900" dirty="0"/>
              <a:t>Campo </a:t>
            </a:r>
            <a:r>
              <a:rPr lang="pt-BR" sz="900" b="1" dirty="0"/>
              <a:t>Visibilidade </a:t>
            </a:r>
            <a:r>
              <a:rPr lang="pt-BR" sz="900" dirty="0"/>
              <a:t>&gt; informar como público</a:t>
            </a:r>
          </a:p>
          <a:p>
            <a:r>
              <a:rPr lang="pt-BR" sz="900" dirty="0"/>
              <a:t>Campo </a:t>
            </a:r>
            <a:r>
              <a:rPr lang="pt-BR" sz="900" b="1" dirty="0"/>
              <a:t>Continuar Relatando </a:t>
            </a:r>
            <a:r>
              <a:rPr lang="pt-BR" sz="900" dirty="0"/>
              <a:t>&gt; marcar se houver NOVA ação para relatar</a:t>
            </a:r>
          </a:p>
          <a:p>
            <a:r>
              <a:rPr lang="pt-BR" sz="900" dirty="0"/>
              <a:t>Campo </a:t>
            </a:r>
            <a:r>
              <a:rPr lang="pt-BR" sz="900" b="1" dirty="0"/>
              <a:t>Enviar Relatório </a:t>
            </a:r>
            <a:r>
              <a:rPr lang="pt-BR" sz="900" dirty="0"/>
              <a:t>&gt; confirmar quando a atividade estiver OK para liberar</a:t>
            </a:r>
          </a:p>
          <a:p>
            <a:endParaRPr lang="pt-BR" sz="900" dirty="0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01C9-B978-440F-A77E-5D238AE13B2B}" type="datetime1">
              <a:rPr lang="pt-BR" smtClean="0"/>
              <a:t>04/03/2010</a:t>
            </a:fld>
            <a:endParaRPr lang="pt-BR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E83EB-E4FD-4055-B427-7A1BA0E4285F}" type="slidenum">
              <a:rPr lang="pt-BR" smtClean="0"/>
              <a:pPr/>
              <a:t>11</a:t>
            </a:fld>
            <a:endParaRPr lang="pt-BR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pt-BR" dirty="0" smtClean="0"/>
              <a:t>Site Oficial</a:t>
            </a:r>
          </a:p>
          <a:p>
            <a:pPr lvl="1">
              <a:buFont typeface="Arial" pitchFamily="34" charset="0"/>
              <a:buChar char="•"/>
            </a:pPr>
            <a:r>
              <a:rPr lang="pt-BR" dirty="0" smtClean="0">
                <a:hlinkClick r:id="rId2"/>
              </a:rPr>
              <a:t>http://www.mantisbt.org/</a:t>
            </a:r>
            <a:endParaRPr lang="pt-BR" dirty="0" smtClean="0"/>
          </a:p>
          <a:p>
            <a:pPr>
              <a:buFont typeface="Wingdings" pitchFamily="2" charset="2"/>
              <a:buChar char="Ø"/>
            </a:pPr>
            <a:r>
              <a:rPr lang="pt-BR" dirty="0" err="1" smtClean="0"/>
              <a:t>Bug</a:t>
            </a:r>
            <a:r>
              <a:rPr lang="pt-BR" dirty="0" smtClean="0"/>
              <a:t> </a:t>
            </a:r>
            <a:r>
              <a:rPr lang="pt-BR" dirty="0" err="1" smtClean="0"/>
              <a:t>Tracker</a:t>
            </a:r>
            <a:r>
              <a:rPr lang="pt-BR" dirty="0" smtClean="0"/>
              <a:t> </a:t>
            </a:r>
            <a:r>
              <a:rPr lang="pt-BR" dirty="0" err="1" smtClean="0"/>
              <a:t>Mantis</a:t>
            </a:r>
            <a:r>
              <a:rPr lang="pt-BR" dirty="0" smtClean="0"/>
              <a:t> </a:t>
            </a:r>
            <a:r>
              <a:rPr lang="pt-BR" dirty="0" err="1" smtClean="0"/>
              <a:t>Administration</a:t>
            </a:r>
            <a:r>
              <a:rPr lang="pt-BR" dirty="0" smtClean="0"/>
              <a:t> </a:t>
            </a:r>
            <a:r>
              <a:rPr lang="pt-BR" dirty="0" err="1" smtClean="0"/>
              <a:t>Guide</a:t>
            </a:r>
            <a:endParaRPr lang="pt-BR" dirty="0" smtClean="0"/>
          </a:p>
          <a:p>
            <a:pPr lvl="1">
              <a:buFont typeface="Arial" pitchFamily="34" charset="0"/>
              <a:buChar char="•"/>
            </a:pPr>
            <a:r>
              <a:rPr lang="pt-BR" dirty="0" smtClean="0">
                <a:hlinkClick r:id="rId3"/>
              </a:rPr>
              <a:t>http://</a:t>
            </a:r>
            <a:r>
              <a:rPr lang="pt-BR" smtClean="0">
                <a:hlinkClick r:id="rId3"/>
              </a:rPr>
              <a:t>sourceforge.net/projects/mantisbt/files/mantis-stable/</a:t>
            </a:r>
            <a:endParaRPr lang="pt-BR" smtClean="0"/>
          </a:p>
          <a:p>
            <a:pPr lvl="1">
              <a:buNone/>
            </a:pP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Bibliografia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D1609-A038-4C2E-874D-D2CCAFFD69D0}" type="datetime1">
              <a:rPr lang="pt-BR" smtClean="0"/>
              <a:t>04/03/2010</a:t>
            </a:fld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E83EB-E4FD-4055-B427-7A1BA0E4285F}" type="slidenum">
              <a:rPr lang="pt-BR" smtClean="0"/>
              <a:pPr/>
              <a:t>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 smtClean="0"/>
              <a:t>Mantis</a:t>
            </a:r>
            <a:r>
              <a:rPr lang="pt-BR" dirty="0" smtClean="0"/>
              <a:t> </a:t>
            </a:r>
            <a:r>
              <a:rPr lang="pt-BR" dirty="0" err="1" smtClean="0"/>
              <a:t>BugTracking</a:t>
            </a:r>
            <a:r>
              <a:rPr lang="pt-BR" dirty="0" smtClean="0"/>
              <a:t> System é uma ferramenta web desenvolvida em PHP cujo principal objetivo o gerenciamento de </a:t>
            </a:r>
            <a:r>
              <a:rPr lang="pt-BR" dirty="0" err="1" smtClean="0"/>
              <a:t>bugs</a:t>
            </a:r>
            <a:r>
              <a:rPr lang="pt-BR" dirty="0" smtClean="0"/>
              <a:t>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que é?	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EDD9A-0F90-437C-8655-98A2E1A278C3}" type="datetime1">
              <a:rPr lang="pt-BR" smtClean="0"/>
              <a:t>04/03/2010</a:t>
            </a:fld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E83EB-E4FD-4055-B427-7A1BA0E4285F}" type="slidenum">
              <a:rPr lang="pt-BR" smtClean="0"/>
              <a:pPr/>
              <a:t>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pt-BR" dirty="0" err="1" smtClean="0"/>
              <a:t>MySQL</a:t>
            </a:r>
            <a:endParaRPr lang="pt-BR" dirty="0" smtClean="0"/>
          </a:p>
          <a:p>
            <a:pPr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pt-BR" dirty="0" smtClean="0"/>
              <a:t>MS SQL</a:t>
            </a:r>
          </a:p>
          <a:p>
            <a:pPr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pt-BR" dirty="0" err="1" smtClean="0"/>
              <a:t>Postgre</a:t>
            </a:r>
            <a:r>
              <a:rPr lang="pt-BR" dirty="0" smtClean="0"/>
              <a:t> SQL</a:t>
            </a:r>
          </a:p>
          <a:p>
            <a:pPr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pt-BR" dirty="0" smtClean="0"/>
              <a:t>DBL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Banco de Dados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05A3D-C143-4103-BB12-8538AFE4B096}" type="datetime1">
              <a:rPr lang="pt-BR" smtClean="0"/>
              <a:t>04/03/2010</a:t>
            </a:fld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E83EB-E4FD-4055-B427-7A1BA0E4285F}" type="slidenum">
              <a:rPr lang="pt-BR" smtClean="0"/>
              <a:pPr/>
              <a:t>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Utilizando o </a:t>
            </a:r>
            <a:r>
              <a:rPr lang="pt-BR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Mantis</a:t>
            </a:r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Bugtracking</a:t>
            </a:r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System</a:t>
            </a:r>
            <a:endParaRPr lang="pt-B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agem 4" descr="Untitled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14488"/>
            <a:ext cx="9144000" cy="173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Administrador – Gerencia o Software.</a:t>
            </a:r>
          </a:p>
          <a:p>
            <a:r>
              <a:rPr lang="pt-BR" dirty="0" smtClean="0"/>
              <a:t>Relator – Registra novas atividades e atribui ao executor.</a:t>
            </a:r>
          </a:p>
          <a:p>
            <a:r>
              <a:rPr lang="pt-BR" dirty="0" smtClean="0"/>
              <a:t>Gerente - Responsável pelo projeto, no </a:t>
            </a:r>
            <a:r>
              <a:rPr lang="pt-BR" dirty="0" err="1" smtClean="0"/>
              <a:t>mantis</a:t>
            </a:r>
            <a:r>
              <a:rPr lang="pt-BR" dirty="0" smtClean="0"/>
              <a:t> também será o relator. </a:t>
            </a:r>
          </a:p>
          <a:p>
            <a:r>
              <a:rPr lang="pt-BR" dirty="0" smtClean="0"/>
              <a:t>Atualizador - responsável por executar as tarefas e declarar o status 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Níveis de Usuário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816D0-D658-4C24-9913-67B1F2DEB2DA}" type="datetime1">
              <a:rPr lang="pt-BR" smtClean="0"/>
              <a:t>04/03/2010</a:t>
            </a:fld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E83EB-E4FD-4055-B427-7A1BA0E4285F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Após o cadastro no sistema, será enviado um e-mail de confirmação de cadastro e solicitando a criação da senha de acesso.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u="sng" dirty="0" smtClean="0"/>
          </a:p>
          <a:p>
            <a:pPr>
              <a:buNone/>
            </a:pPr>
            <a:endParaRPr lang="pt-BR" dirty="0" smtClean="0"/>
          </a:p>
          <a:p>
            <a:r>
              <a:rPr lang="pt-BR" dirty="0" smtClean="0"/>
              <a:t>O usuário apenas terá acesso as atividades referentes ao seu setor. O gestor será o responsável por todas as tarefas do seu setor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</a:t>
            </a:r>
            <a:endParaRPr lang="pt-BR" dirty="0"/>
          </a:p>
        </p:txBody>
      </p:sp>
      <p:pic>
        <p:nvPicPr>
          <p:cNvPr id="5" name="Imagem 4" descr="cadastr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2714620"/>
            <a:ext cx="5286412" cy="1456211"/>
          </a:xfrm>
          <a:prstGeom prst="rect">
            <a:avLst/>
          </a:prstGeom>
        </p:spPr>
      </p:pic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7655-3D1E-45C8-BF17-704B19870D61}" type="datetime1">
              <a:rPr lang="pt-BR" smtClean="0"/>
              <a:t>04/03/2010</a:t>
            </a:fld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E83EB-E4FD-4055-B427-7A1BA0E4285F}" type="slidenum">
              <a:rPr lang="pt-BR" smtClean="0"/>
              <a:pPr/>
              <a:t>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minhavisao0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214422"/>
            <a:ext cx="7072362" cy="1323703"/>
          </a:xfr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Tela Minha Visão</a:t>
            </a:r>
            <a:endParaRPr lang="pt-BR" dirty="0"/>
          </a:p>
        </p:txBody>
      </p:sp>
      <p:pic>
        <p:nvPicPr>
          <p:cNvPr id="5" name="Imagem 4" descr="minhavisao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2643183"/>
            <a:ext cx="7072330" cy="3461880"/>
          </a:xfrm>
          <a:prstGeom prst="rect">
            <a:avLst/>
          </a:prstGeom>
        </p:spPr>
      </p:pic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80E92-6EDB-4FF1-B74A-6E04087F8A95}" type="datetime1">
              <a:rPr lang="pt-BR" smtClean="0"/>
              <a:t>04/03/2010</a:t>
            </a:fld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E83EB-E4FD-4055-B427-7A1BA0E4285F}" type="slidenum">
              <a:rPr lang="pt-BR" smtClean="0"/>
              <a:pPr/>
              <a:t>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Resumo das atividades atribuídas a área;</a:t>
            </a:r>
          </a:p>
          <a:p>
            <a:r>
              <a:rPr lang="pt-BR" dirty="0" smtClean="0"/>
              <a:t>Atividades atribuídas ao executor;</a:t>
            </a:r>
          </a:p>
          <a:p>
            <a:r>
              <a:rPr lang="pt-BR" dirty="0" smtClean="0"/>
              <a:t>Atividades não atribuídas;</a:t>
            </a:r>
          </a:p>
          <a:p>
            <a:r>
              <a:rPr lang="pt-BR" dirty="0" smtClean="0"/>
              <a:t>Atividades relatados pelo executor;</a:t>
            </a:r>
          </a:p>
          <a:p>
            <a:r>
              <a:rPr lang="pt-BR" dirty="0" smtClean="0"/>
              <a:t>Atividades modificador recentemente;</a:t>
            </a:r>
          </a:p>
          <a:p>
            <a:r>
              <a:rPr lang="pt-BR" dirty="0" smtClean="0"/>
              <a:t>Atividades resolvidas;</a:t>
            </a:r>
          </a:p>
          <a:p>
            <a:r>
              <a:rPr lang="pt-BR" dirty="0" smtClean="0"/>
              <a:t>Atividades monitorado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Tela Minha Visão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3AFDC-FA6F-40C7-B751-879DEDE79A59}" type="datetime1">
              <a:rPr lang="pt-BR" smtClean="0"/>
              <a:t>04/03/2010</a:t>
            </a:fld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E83EB-E4FD-4055-B427-7A1BA0E4285F}" type="slidenum">
              <a:rPr lang="pt-BR" smtClean="0"/>
              <a:pPr/>
              <a:t>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 descr="menuprincipa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40934" y="2786058"/>
            <a:ext cx="5656054" cy="3044494"/>
          </a:xfr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Menu Principal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571472" y="1428736"/>
            <a:ext cx="614366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sz="2000" dirty="0" smtClean="0"/>
              <a:t>Visualiza as atividades atribuídas ao usuário;</a:t>
            </a:r>
            <a:endParaRPr lang="pt-BR" sz="2000" dirty="0"/>
          </a:p>
          <a:p>
            <a:pPr>
              <a:buFont typeface="Wingdings" pitchFamily="2" charset="2"/>
              <a:buChar char="Ø"/>
            </a:pPr>
            <a:r>
              <a:rPr lang="pt-BR" sz="2000" dirty="0" smtClean="0"/>
              <a:t>Com </a:t>
            </a:r>
            <a:r>
              <a:rPr lang="pt-BR" sz="2000" dirty="0"/>
              <a:t>um </a:t>
            </a:r>
            <a:r>
              <a:rPr lang="pt-BR" sz="2000" dirty="0" err="1" smtClean="0"/>
              <a:t>click</a:t>
            </a:r>
            <a:r>
              <a:rPr lang="pt-BR" sz="2000" dirty="0" smtClean="0"/>
              <a:t> </a:t>
            </a:r>
            <a:r>
              <a:rPr lang="pt-BR" sz="2000" dirty="0"/>
              <a:t>sobre o indicador, abrirá(</a:t>
            </a:r>
            <a:r>
              <a:rPr lang="pt-BR" sz="2000" dirty="0" err="1"/>
              <a:t>ão</a:t>
            </a:r>
            <a:r>
              <a:rPr lang="pt-BR" sz="2000" dirty="0"/>
              <a:t>) a(s) atividade(s);</a:t>
            </a:r>
          </a:p>
          <a:p>
            <a:pPr>
              <a:buFont typeface="Wingdings" pitchFamily="2" charset="2"/>
              <a:buChar char="Ø"/>
            </a:pPr>
            <a:endParaRPr lang="pt-BR" dirty="0"/>
          </a:p>
        </p:txBody>
      </p:sp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B57E-0D37-47BE-AF7E-DCFECE01A6A8}" type="datetime1">
              <a:rPr lang="pt-BR" smtClean="0"/>
              <a:t>04/03/2010</a:t>
            </a:fld>
            <a:endParaRPr lang="pt-BR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E83EB-E4FD-4055-B427-7A1BA0E4285F}" type="slidenum">
              <a:rPr lang="pt-BR" smtClean="0"/>
              <a:pPr/>
              <a:t>9</a:t>
            </a:fld>
            <a:endParaRPr lang="pt-BR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PSA - Projeto Supervisionado de Análise em Engenharia de Software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89</TotalTime>
  <Words>605</Words>
  <Application>Microsoft Office PowerPoint</Application>
  <PresentationFormat>Apresentação na tela (4:3)</PresentationFormat>
  <Paragraphs>93</Paragraphs>
  <Slides>12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Concurso</vt:lpstr>
      <vt:lpstr>Slide 1</vt:lpstr>
      <vt:lpstr>O que é? </vt:lpstr>
      <vt:lpstr>Banco de Dados</vt:lpstr>
      <vt:lpstr>Slide 4</vt:lpstr>
      <vt:lpstr>Níveis de Usuário</vt:lpstr>
      <vt:lpstr>Cadastro</vt:lpstr>
      <vt:lpstr>Tela Minha Visão</vt:lpstr>
      <vt:lpstr>Tela Minha Visão</vt:lpstr>
      <vt:lpstr>Menu Principal</vt:lpstr>
      <vt:lpstr>Menu – Ver Casos</vt:lpstr>
      <vt:lpstr>Menu - Relatar Caso</vt:lpstr>
      <vt:lpstr>Bibliografia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Filipe Andrade</dc:creator>
  <cp:lastModifiedBy>Filipe Andrade</cp:lastModifiedBy>
  <cp:revision>28</cp:revision>
  <dcterms:created xsi:type="dcterms:W3CDTF">2010-03-04T16:29:43Z</dcterms:created>
  <dcterms:modified xsi:type="dcterms:W3CDTF">2010-03-04T22:28:41Z</dcterms:modified>
</cp:coreProperties>
</file>