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6248F-9504-49A1-A75F-01067F4C69D0}" type="datetimeFigureOut">
              <a:rPr lang="pt-BR" smtClean="0"/>
              <a:t>1/3/2010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B4790-80E2-4143-89BC-33C13495202B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7C8A-3DFC-4CA1-B9FF-EE5FF4458C50}" type="datetime1">
              <a:rPr lang="pt-BR" smtClean="0"/>
              <a:t>1/3/2010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F263-206E-40DC-B7A1-85875F5F2DD5}" type="datetime1">
              <a:rPr lang="pt-BR" smtClean="0"/>
              <a:t>1/3/2010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5A0-C153-4877-95C2-6FCF46A43E43}" type="datetime1">
              <a:rPr lang="pt-BR" smtClean="0"/>
              <a:t>1/3/2010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1376-0EED-4421-9BE0-9B6E5C883EB5}" type="datetime1">
              <a:rPr lang="pt-BR" smtClean="0"/>
              <a:t>1/3/2010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506E-D1C6-4ABF-9BFF-43C60C3C8BB3}" type="datetime1">
              <a:rPr lang="pt-BR" smtClean="0"/>
              <a:t>1/3/2010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E284B0F-1119-48BE-9BF6-0CA878D4B7AF}" type="datetime1">
              <a:rPr lang="pt-BR" smtClean="0"/>
              <a:t>1/3/2010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40FD9-2575-45A7-A765-8E6A423C0318}" type="datetime1">
              <a:rPr lang="pt-BR" smtClean="0"/>
              <a:t>1/3/2010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5E07-065A-49CF-99FC-AC4C029DB4B1}" type="datetime1">
              <a:rPr lang="pt-BR" smtClean="0"/>
              <a:t>1/3/2010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B523-DF04-4C32-B276-15D62227AD63}" type="datetime1">
              <a:rPr lang="pt-BR" smtClean="0"/>
              <a:t>1/3/2010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176D4-C791-4458-8691-1EFF6D1C6D27}" type="datetime1">
              <a:rPr lang="pt-BR" smtClean="0"/>
              <a:t>1/3/2010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reto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F436D32-5E41-4381-ABE8-B1DE935EDC09}" type="datetime1">
              <a:rPr lang="pt-BR" smtClean="0"/>
              <a:t>1/3/2010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A2760C5-AFE8-4F60-B5B7-0A6D07841983}" type="datetime1">
              <a:rPr lang="pt-BR" smtClean="0"/>
              <a:t>1/3/2010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08C443-0E07-4E84-BCDA-E6BA547F4836}" type="slidenum">
              <a:rPr lang="pt-BR" smtClean="0"/>
              <a:t>‹nº›</a:t>
            </a:fld>
            <a:endParaRPr lang="pt-BR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Configuração de teste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JUnit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0C46-5F2F-4FA3-84F4-09A6F2253D79}" type="datetime1">
              <a:rPr lang="pt-BR" smtClean="0"/>
              <a:t>1/3/2010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Sumário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r>
              <a:rPr lang="pt-BR" sz="3200" dirty="0" smtClean="0"/>
              <a:t>O que seria?</a:t>
            </a:r>
          </a:p>
          <a:p>
            <a:r>
              <a:rPr lang="pt-BR" sz="3200" dirty="0" smtClean="0"/>
              <a:t>Funcionamento.</a:t>
            </a:r>
          </a:p>
          <a:p>
            <a:r>
              <a:rPr lang="pt-BR" sz="3200" dirty="0" smtClean="0"/>
              <a:t>Arquitetura.</a:t>
            </a:r>
          </a:p>
          <a:p>
            <a:r>
              <a:rPr lang="pt-BR" sz="3200" dirty="0" smtClean="0"/>
              <a:t>Configuração</a:t>
            </a:r>
          </a:p>
          <a:p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31AA-72AE-45F6-AB9E-C9377B4220E9}" type="datetime1">
              <a:rPr lang="pt-BR" smtClean="0"/>
              <a:t>1/3/2010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seria?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1376-0EED-4421-9BE0-9B6E5C883EB5}" type="datetime1">
              <a:rPr lang="pt-BR" smtClean="0"/>
              <a:t>1/3/2010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3</a:t>
            </a:fld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O </a:t>
            </a:r>
            <a:r>
              <a:rPr lang="pt-BR" dirty="0" err="1" smtClean="0"/>
              <a:t>Junit</a:t>
            </a:r>
            <a:r>
              <a:rPr lang="pt-BR" dirty="0" smtClean="0"/>
              <a:t> é um framework open-source que facilita a criação de códigos para automação de testes verificando se cada método funciona de esperada, </a:t>
            </a:r>
            <a:r>
              <a:rPr lang="pt-BR" dirty="0" err="1" smtClean="0"/>
              <a:t>exibindos</a:t>
            </a:r>
            <a:r>
              <a:rPr lang="pt-BR" dirty="0" smtClean="0"/>
              <a:t> os erros ou as falhas.. </a:t>
            </a:r>
          </a:p>
          <a:p>
            <a:r>
              <a:rPr lang="pt-BR" dirty="0" smtClean="0"/>
              <a:t>Criado por Eric </a:t>
            </a:r>
            <a:r>
              <a:rPr lang="pt-BR" dirty="0" err="1" smtClean="0"/>
              <a:t>Gamma</a:t>
            </a:r>
            <a:r>
              <a:rPr lang="pt-BR" dirty="0" smtClean="0"/>
              <a:t> e Kent </a:t>
            </a:r>
            <a:r>
              <a:rPr lang="pt-BR" dirty="0" err="1" smtClean="0"/>
              <a:t>Beck</a:t>
            </a:r>
            <a:r>
              <a:rPr lang="pt-BR" dirty="0" smtClean="0"/>
              <a:t> dando suporte principalmente a testes na linguagem de programação Java.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Funcionamento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1376-0EED-4421-9BE0-9B6E5C883EB5}" type="datetime1">
              <a:rPr lang="pt-BR" smtClean="0"/>
              <a:t>1/3/2010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4</a:t>
            </a:fld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Implementado pelos desenvolvedores no decorrer do desenvolvimento da aplicação. Eles fazem uma bateria de testes nos seus códigos.</a:t>
            </a:r>
          </a:p>
          <a:p>
            <a:r>
              <a:rPr lang="pt-BR" dirty="0" smtClean="0"/>
              <a:t>Um deles seria o de Unidade que testa a menor parte do código garantindo uma qualidade do produto  no decorrer do processo do desenvolvimento do sistema. 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Arquitetura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1376-0EED-4421-9BE0-9B6E5C883EB5}" type="datetime1">
              <a:rPr lang="pt-BR" smtClean="0"/>
              <a:t>1/3/2010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5</a:t>
            </a:fld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Contém uma classe que contém o método </a:t>
            </a:r>
            <a:r>
              <a:rPr lang="pt-BR" dirty="0" err="1" smtClean="0"/>
              <a:t>runTeste</a:t>
            </a:r>
            <a:r>
              <a:rPr lang="pt-BR" dirty="0" smtClean="0"/>
              <a:t> com função de realizar testes particulares.</a:t>
            </a:r>
          </a:p>
          <a:p>
            <a:r>
              <a:rPr lang="pt-BR" dirty="0" smtClean="0"/>
              <a:t>Logo após existe duas classes que herdam dessa classe Test. </a:t>
            </a:r>
            <a:endParaRPr lang="pt-BR" dirty="0" smtClean="0"/>
          </a:p>
          <a:p>
            <a:r>
              <a:rPr lang="pt-BR" dirty="0" err="1" smtClean="0"/>
              <a:t>TestCase</a:t>
            </a:r>
            <a:r>
              <a:rPr lang="pt-BR" dirty="0" smtClean="0"/>
              <a:t>: Que testa os resultados de um método.</a:t>
            </a:r>
          </a:p>
          <a:p>
            <a:r>
              <a:rPr lang="pt-BR" dirty="0" err="1" smtClean="0"/>
              <a:t>TestSuite</a:t>
            </a:r>
            <a:r>
              <a:rPr lang="pt-BR" dirty="0" smtClean="0"/>
              <a:t>: Faz um teste único em mais de um método registrando todos os resultados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Arquitetura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1376-0EED-4421-9BE0-9B6E5C883EB5}" type="datetime1">
              <a:rPr lang="pt-BR" smtClean="0"/>
              <a:t>1/3/2010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6</a:t>
            </a:fld>
            <a:endParaRPr lang="pt-BR"/>
          </a:p>
        </p:txBody>
      </p:sp>
      <p:pic>
        <p:nvPicPr>
          <p:cNvPr id="7" name="Espaço Reservado para Conteúdo 6" descr="imagem1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67569" y="2417762"/>
            <a:ext cx="7372350" cy="2790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Configuração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1376-0EED-4421-9BE0-9B6E5C883EB5}" type="datetime1">
              <a:rPr lang="pt-BR" smtClean="0"/>
              <a:t>1/3/2010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7</a:t>
            </a:fld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É necessário inserir a biblioteca do </a:t>
            </a:r>
            <a:r>
              <a:rPr lang="pt-BR" dirty="0" err="1" smtClean="0"/>
              <a:t>JUnit</a:t>
            </a:r>
            <a:r>
              <a:rPr lang="pt-BR" dirty="0" smtClean="0"/>
              <a:t> no seu projeto. Depois de criado o projeto, selecione o que o Framework vai ser inserido e vá na opção Project -&gt; </a:t>
            </a:r>
            <a:r>
              <a:rPr lang="pt-BR" dirty="0" err="1" smtClean="0"/>
              <a:t>Properties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8" name="Imagem 7" descr="imagem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3429000"/>
            <a:ext cx="5105400" cy="255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Configuração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1376-0EED-4421-9BE0-9B6E5C883EB5}" type="datetime1">
              <a:rPr lang="pt-BR" smtClean="0"/>
              <a:t>1/3/2010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8</a:t>
            </a:fld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Em </a:t>
            </a:r>
            <a:r>
              <a:rPr lang="pt-BR" dirty="0" err="1" smtClean="0"/>
              <a:t>Properties</a:t>
            </a:r>
            <a:r>
              <a:rPr lang="pt-BR" dirty="0" smtClean="0"/>
              <a:t> selecione Java Build Path. Na aba </a:t>
            </a:r>
            <a:r>
              <a:rPr lang="pt-BR" dirty="0" err="1" smtClean="0"/>
              <a:t>Libraries</a:t>
            </a:r>
            <a:r>
              <a:rPr lang="pt-BR" dirty="0" smtClean="0"/>
              <a:t> clique em </a:t>
            </a:r>
            <a:r>
              <a:rPr lang="pt-BR" dirty="0" err="1" smtClean="0"/>
              <a:t>Add</a:t>
            </a:r>
            <a:r>
              <a:rPr lang="pt-BR" dirty="0" smtClean="0"/>
              <a:t> </a:t>
            </a:r>
            <a:r>
              <a:rPr lang="pt-BR" dirty="0" err="1" smtClean="0"/>
              <a:t>External</a:t>
            </a:r>
            <a:r>
              <a:rPr lang="pt-BR" dirty="0" smtClean="0"/>
              <a:t> </a:t>
            </a:r>
            <a:r>
              <a:rPr lang="pt-BR" dirty="0" err="1" smtClean="0"/>
              <a:t>JARs</a:t>
            </a:r>
            <a:r>
              <a:rPr lang="pt-BR" dirty="0" smtClean="0"/>
              <a:t> e selecione a biblioteca do </a:t>
            </a:r>
            <a:r>
              <a:rPr lang="pt-BR" dirty="0" err="1" smtClean="0"/>
              <a:t>JUnit</a:t>
            </a:r>
            <a:r>
              <a:rPr lang="pt-BR" dirty="0" smtClean="0"/>
              <a:t>.  </a:t>
            </a:r>
            <a:endParaRPr lang="pt-BR" dirty="0"/>
          </a:p>
        </p:txBody>
      </p:sp>
      <p:pic>
        <p:nvPicPr>
          <p:cNvPr id="7" name="Imagem 6" descr="medium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071810"/>
            <a:ext cx="5506091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1376-0EED-4421-9BE0-9B6E5C883EB5}" type="datetime1">
              <a:rPr lang="pt-BR" smtClean="0"/>
              <a:t>1/3/2010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Configuração de Teste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8C443-0E07-4E84-BCDA-E6BA547F4836}" type="slidenum">
              <a:rPr lang="pt-BR" smtClean="0"/>
              <a:t>9</a:t>
            </a:fld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pPr>
              <a:buNone/>
            </a:pPr>
            <a:r>
              <a:rPr lang="pt-BR" dirty="0" smtClean="0"/>
              <a:t>                        </a:t>
            </a:r>
          </a:p>
          <a:p>
            <a:pPr>
              <a:buNone/>
            </a:pPr>
            <a:r>
              <a:rPr lang="pt-BR" sz="4400" dirty="0" smtClean="0"/>
              <a:t> </a:t>
            </a:r>
            <a:r>
              <a:rPr lang="pt-BR" sz="4400" dirty="0" smtClean="0"/>
              <a:t>                   Obrigado!</a:t>
            </a:r>
            <a:endParaRPr lang="pt-B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</TotalTime>
  <Words>274</Words>
  <Application>Microsoft Office PowerPoint</Application>
  <PresentationFormat>Apresentação na tela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Cívico</vt:lpstr>
      <vt:lpstr>JUnit</vt:lpstr>
      <vt:lpstr>Sumário</vt:lpstr>
      <vt:lpstr>O que seria?</vt:lpstr>
      <vt:lpstr>Funcionamento</vt:lpstr>
      <vt:lpstr>Arquitetura</vt:lpstr>
      <vt:lpstr>Arquitetura</vt:lpstr>
      <vt:lpstr>Configuração</vt:lpstr>
      <vt:lpstr>Configuração</vt:lpstr>
      <vt:lpstr>Slide 9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JUnit</dc:title>
  <dc:creator>Gustavo</dc:creator>
  <cp:lastModifiedBy>Gustavo</cp:lastModifiedBy>
  <cp:revision>3</cp:revision>
  <dcterms:created xsi:type="dcterms:W3CDTF">2010-03-01T03:56:39Z</dcterms:created>
  <dcterms:modified xsi:type="dcterms:W3CDTF">2010-03-01T04:55:32Z</dcterms:modified>
</cp:coreProperties>
</file>