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15C190-57EB-4357-B0E0-915562D6D7B6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00026F-699C-4753-9F2D-9384690584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CO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6082" y="3352800"/>
            <a:ext cx="4827917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24000"/>
            <a:ext cx="5715000" cy="1851025"/>
          </a:xfrm>
        </p:spPr>
        <p:txBody>
          <a:bodyPr>
            <a:noAutofit/>
          </a:bodyPr>
          <a:lstStyle/>
          <a:p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MOCOO…</a:t>
            </a:r>
            <a:b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Mother Cooking</a:t>
            </a:r>
            <a:endParaRPr 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876800"/>
            <a:ext cx="6172200" cy="1650522"/>
          </a:xfrm>
        </p:spPr>
        <p:txBody>
          <a:bodyPr>
            <a:noAutofit/>
          </a:bodyPr>
          <a:lstStyle/>
          <a:p>
            <a:r>
              <a:rPr lang="en-US" sz="1400" dirty="0" smtClean="0"/>
              <a:t>PRESENTED BY :</a:t>
            </a:r>
          </a:p>
          <a:p>
            <a:r>
              <a:rPr lang="en-US" sz="1200" dirty="0" smtClean="0"/>
              <a:t>YURIS SOCIO PERESTROIKA</a:t>
            </a:r>
          </a:p>
          <a:p>
            <a:r>
              <a:rPr lang="en-US" sz="1200" dirty="0" smtClean="0"/>
              <a:t>MAYA KURNIAWATI</a:t>
            </a:r>
          </a:p>
          <a:p>
            <a:r>
              <a:rPr lang="en-US" sz="1200" dirty="0" smtClean="0"/>
              <a:t>ALMIRA SYAWLI</a:t>
            </a:r>
          </a:p>
          <a:p>
            <a:r>
              <a:rPr lang="en-US" sz="1200" dirty="0" smtClean="0"/>
              <a:t>ANA FITRIA</a:t>
            </a:r>
          </a:p>
          <a:p>
            <a:r>
              <a:rPr lang="en-US" sz="1200" dirty="0" smtClean="0"/>
              <a:t>NURLIA PUSPITASARI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 rot="1091204">
            <a:off x="4852976" y="807518"/>
            <a:ext cx="44844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Let’s Cook, Mom!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 (timeline)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Mocoo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baca</a:t>
            </a:r>
            <a:r>
              <a:rPr lang="en-US" dirty="0"/>
              <a:t> : </a:t>
            </a:r>
            <a:r>
              <a:rPr lang="en-US" dirty="0" err="1"/>
              <a:t>moku</a:t>
            </a:r>
            <a:r>
              <a:rPr lang="en-US" dirty="0"/>
              <a:t>)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akronim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“Mother Cooking”.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/>
              <a:t>aplikasi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solusi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wanita</a:t>
            </a:r>
            <a:r>
              <a:rPr lang="en-US" dirty="0"/>
              <a:t>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tangga</a:t>
            </a:r>
            <a:r>
              <a:rPr lang="en-US" dirty="0"/>
              <a:t> yang </a:t>
            </a:r>
            <a:r>
              <a:rPr lang="en-US" dirty="0" err="1" smtClean="0"/>
              <a:t>hobi</a:t>
            </a:r>
            <a:r>
              <a:rPr lang="en-US" dirty="0" smtClean="0"/>
              <a:t> </a:t>
            </a:r>
            <a:r>
              <a:rPr lang="en-US" dirty="0" err="1"/>
              <a:t>memasak</a:t>
            </a:r>
            <a:r>
              <a:rPr lang="en-US" dirty="0"/>
              <a:t>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mobilitas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Benefits, objectives/goals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Keuntungan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software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resep</a:t>
            </a:r>
            <a:r>
              <a:rPr lang="en-US" dirty="0" smtClean="0"/>
              <a:t> digital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/>
              <a:t>M</a:t>
            </a:r>
            <a:r>
              <a:rPr lang="en-US" dirty="0" err="1" smtClean="0"/>
              <a:t>emudahkan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menyiapkan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masakan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 smtClean="0"/>
              <a:t>mengolah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makanan</a:t>
            </a:r>
            <a:r>
              <a:rPr lang="en-US" dirty="0" smtClean="0"/>
              <a:t> yang </a:t>
            </a:r>
            <a:r>
              <a:rPr lang="en-US" dirty="0" err="1" smtClean="0"/>
              <a:t>diinginkan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siap</a:t>
            </a:r>
            <a:r>
              <a:rPr lang="en-US" dirty="0" smtClean="0"/>
              <a:t> </a:t>
            </a:r>
            <a:r>
              <a:rPr lang="en-US" dirty="0" err="1" smtClean="0"/>
              <a:t>saji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berbelanja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makanan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terhubung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supermarket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fasilitas</a:t>
            </a:r>
            <a:r>
              <a:rPr lang="en-US" dirty="0"/>
              <a:t> delivery order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membutuhkan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berbelanja</a:t>
            </a:r>
            <a:r>
              <a:rPr lang="en-US" dirty="0"/>
              <a:t>.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Pengguna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lunak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wanita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mobilitas</a:t>
            </a:r>
            <a:r>
              <a:rPr lang="en-US" dirty="0"/>
              <a:t> yang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memungkinkan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24 jam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menyempatkan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berbelanja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.</a:t>
            </a:r>
          </a:p>
          <a:p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pengguna</a:t>
            </a:r>
            <a:r>
              <a:rPr lang="en-US" dirty="0"/>
              <a:t>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otorisasi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yang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administrator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wewenang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modifikasi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penambahan</a:t>
            </a:r>
            <a:r>
              <a:rPr lang="en-US" dirty="0"/>
              <a:t> </a:t>
            </a:r>
            <a:r>
              <a:rPr lang="en-US" dirty="0" err="1"/>
              <a:t>resep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database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 yang </a:t>
            </a:r>
            <a:r>
              <a:rPr lang="en-US" dirty="0" err="1"/>
              <a:t>relevan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dikeluarkan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context &amp; product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 main functions (reflecting functional requirements)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Adapun</a:t>
            </a:r>
            <a:r>
              <a:rPr lang="en-US" dirty="0" smtClean="0"/>
              <a:t> </a:t>
            </a:r>
            <a:r>
              <a:rPr lang="en-US" dirty="0" err="1" smtClean="0"/>
              <a:t>fungsi-fungsi</a:t>
            </a:r>
            <a:r>
              <a:rPr lang="en-US" dirty="0" smtClean="0"/>
              <a:t> yang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:</a:t>
            </a:r>
          </a:p>
          <a:p>
            <a:pPr lvl="1"/>
            <a:r>
              <a:rPr lang="id-ID" dirty="0" smtClean="0"/>
              <a:t>Penampil resep aneka hidangan</a:t>
            </a:r>
            <a:r>
              <a:rPr lang="en-US" dirty="0" smtClean="0"/>
              <a:t> [SKPL-Mocoo.K-0001].</a:t>
            </a:r>
          </a:p>
          <a:p>
            <a:pPr lvl="1"/>
            <a:r>
              <a:rPr lang="en-US" dirty="0" smtClean="0"/>
              <a:t>M</a:t>
            </a:r>
            <a:r>
              <a:rPr lang="id-ID" dirty="0" smtClean="0"/>
              <a:t>edia penyimpanan resep yang diupload oleh user</a:t>
            </a:r>
            <a:r>
              <a:rPr lang="en-US" dirty="0" smtClean="0"/>
              <a:t> [SKPL-Mocoo.K-0002].</a:t>
            </a:r>
          </a:p>
          <a:p>
            <a:pPr lvl="1"/>
            <a:r>
              <a:rPr lang="en-US" dirty="0" smtClean="0"/>
              <a:t>C</a:t>
            </a:r>
            <a:r>
              <a:rPr lang="id-ID" dirty="0" smtClean="0"/>
              <a:t>ooking guide atau panduan memasak</a:t>
            </a:r>
            <a:r>
              <a:rPr lang="en-US" dirty="0" smtClean="0"/>
              <a:t> [SKPL-Mocoo.K-0003].</a:t>
            </a:r>
          </a:p>
          <a:p>
            <a:pPr lvl="1"/>
            <a:r>
              <a:rPr lang="en-US" dirty="0" smtClean="0"/>
              <a:t>S</a:t>
            </a:r>
            <a:r>
              <a:rPr lang="id-ID" dirty="0" smtClean="0"/>
              <a:t>arana belanja bahan baku masakan secara online</a:t>
            </a:r>
            <a:r>
              <a:rPr lang="en-US" dirty="0" smtClean="0"/>
              <a:t> [SKPL-Mocoo.K-0004]</a:t>
            </a:r>
            <a:r>
              <a:rPr lang="id-ID" dirty="0" smtClean="0"/>
              <a:t>. </a:t>
            </a:r>
            <a:endParaRPr lang="en-US" dirty="0" smtClean="0"/>
          </a:p>
          <a:p>
            <a:pPr lvl="1"/>
            <a:r>
              <a:rPr lang="en-US" dirty="0" err="1" smtClean="0"/>
              <a:t>Menambah</a:t>
            </a:r>
            <a:r>
              <a:rPr lang="en-US" dirty="0" smtClean="0"/>
              <a:t> </a:t>
            </a:r>
            <a:r>
              <a:rPr lang="en-US" dirty="0" err="1" smtClean="0"/>
              <a:t>resep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databse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pengguna</a:t>
            </a:r>
            <a:r>
              <a:rPr lang="en-US" dirty="0" smtClean="0"/>
              <a:t>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otoritas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[SKPL-Mocoo.K-0005].</a:t>
            </a:r>
          </a:p>
          <a:p>
            <a:pPr lvl="1"/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resep</a:t>
            </a:r>
            <a:r>
              <a:rPr lang="en-US" dirty="0" smtClean="0"/>
              <a:t> </a:t>
            </a:r>
            <a:r>
              <a:rPr lang="en-US" dirty="0" err="1" smtClean="0"/>
              <a:t>makanan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online [SKPL-Mocoo.K-0006].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 attributes (reflecting non-functional requirements)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Keamanan</a:t>
            </a:r>
            <a:r>
              <a:rPr lang="en-US" dirty="0" smtClean="0"/>
              <a:t> data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Constraints (reflecting non-functional requirements)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model (e.g. waterfall, iterative, reuse-oriented, or else)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REVOLUTIONER…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312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MOCOO… Mother Cooking</vt:lpstr>
      <vt:lpstr>Product name</vt:lpstr>
      <vt:lpstr>Benefits, objectives/goals</vt:lpstr>
      <vt:lpstr>User characteristics</vt:lpstr>
      <vt:lpstr>System context &amp; product perspective</vt:lpstr>
      <vt:lpstr>Product main functions (reflecting functional requirements)</vt:lpstr>
      <vt:lpstr>Product attributes (reflecting non-functional requirements)</vt:lpstr>
      <vt:lpstr>Constraints (reflecting non-functional requirements)</vt:lpstr>
      <vt:lpstr>Development model (e.g. waterfall, iterative, reuse-oriented, or else)</vt:lpstr>
      <vt:lpstr>Project plan (timeline)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MOCOO… Mother Cooking</dc:title>
  <dc:creator>admin</dc:creator>
  <cp:lastModifiedBy>admin</cp:lastModifiedBy>
  <cp:revision>1</cp:revision>
  <dcterms:created xsi:type="dcterms:W3CDTF">2011-12-19T13:19:21Z</dcterms:created>
  <dcterms:modified xsi:type="dcterms:W3CDTF">2011-12-19T14:01:14Z</dcterms:modified>
</cp:coreProperties>
</file>