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61" r:id="rId20"/>
    <p:sldId id="280" r:id="rId21"/>
    <p:sldId id="283" r:id="rId22"/>
    <p:sldId id="263" r:id="rId23"/>
    <p:sldId id="281" r:id="rId24"/>
    <p:sldId id="282" r:id="rId25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719504-A72B-4432-9123-0FBEDF7C29E4}" type="doc">
      <dgm:prSet loTypeId="urn:microsoft.com/office/officeart/2005/8/layout/radial1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6396863-2910-4824-8F81-CC0B66867331}">
      <dgm:prSet phldrT="[Text]"/>
      <dgm:spPr/>
      <dgm:t>
        <a:bodyPr/>
        <a:lstStyle/>
        <a:p>
          <a:r>
            <a:rPr lang="en-US" dirty="0" smtClean="0"/>
            <a:t>Profile Site</a:t>
          </a:r>
          <a:endParaRPr lang="en-US" dirty="0"/>
        </a:p>
      </dgm:t>
    </dgm:pt>
    <dgm:pt modelId="{1B331741-0E0D-4037-855C-45076B9BFD46}" type="parTrans" cxnId="{CE4A3FFF-4A78-425C-8E23-9BB6CE359967}">
      <dgm:prSet/>
      <dgm:spPr/>
      <dgm:t>
        <a:bodyPr/>
        <a:lstStyle/>
        <a:p>
          <a:endParaRPr lang="en-US"/>
        </a:p>
      </dgm:t>
    </dgm:pt>
    <dgm:pt modelId="{176A4A1D-1123-4855-926C-254442840FE9}" type="sibTrans" cxnId="{CE4A3FFF-4A78-425C-8E23-9BB6CE359967}">
      <dgm:prSet/>
      <dgm:spPr/>
      <dgm:t>
        <a:bodyPr/>
        <a:lstStyle/>
        <a:p>
          <a:endParaRPr lang="en-US"/>
        </a:p>
      </dgm:t>
    </dgm:pt>
    <dgm:pt modelId="{B7F896CC-1116-456F-BB51-6F28B0E862FF}">
      <dgm:prSet phldrT="[Text]"/>
      <dgm:spPr/>
      <dgm:t>
        <a:bodyPr/>
        <a:lstStyle/>
        <a:p>
          <a:r>
            <a:rPr lang="en-US" dirty="0" smtClean="0"/>
            <a:t>Social Network</a:t>
          </a:r>
          <a:endParaRPr lang="en-US" dirty="0"/>
        </a:p>
      </dgm:t>
    </dgm:pt>
    <dgm:pt modelId="{CA5678CB-15A7-4338-A68E-EF7A1D58EC29}" type="parTrans" cxnId="{AC4791CF-5496-4581-8F60-CC60EC0D6CBA}">
      <dgm:prSet/>
      <dgm:spPr/>
      <dgm:t>
        <a:bodyPr/>
        <a:lstStyle/>
        <a:p>
          <a:endParaRPr lang="en-US"/>
        </a:p>
      </dgm:t>
    </dgm:pt>
    <dgm:pt modelId="{5086632A-58AE-43BE-807E-356094374ABF}" type="sibTrans" cxnId="{AC4791CF-5496-4581-8F60-CC60EC0D6CBA}">
      <dgm:prSet/>
      <dgm:spPr/>
      <dgm:t>
        <a:bodyPr/>
        <a:lstStyle/>
        <a:p>
          <a:endParaRPr lang="en-US"/>
        </a:p>
      </dgm:t>
    </dgm:pt>
    <dgm:pt modelId="{0B200685-F6C1-4620-8A58-2711029B78C2}">
      <dgm:prSet phldrT="[Text]"/>
      <dgm:spPr/>
      <dgm:t>
        <a:bodyPr/>
        <a:lstStyle/>
        <a:p>
          <a:r>
            <a:rPr lang="en-US" dirty="0" smtClean="0"/>
            <a:t>Users Input</a:t>
          </a:r>
          <a:endParaRPr lang="en-US" dirty="0"/>
        </a:p>
      </dgm:t>
    </dgm:pt>
    <dgm:pt modelId="{60B21878-D2CD-46E6-9AE2-A2A2C07F0A13}" type="parTrans" cxnId="{B059B307-4FDB-4030-96EE-BB280D22697C}">
      <dgm:prSet/>
      <dgm:spPr/>
      <dgm:t>
        <a:bodyPr/>
        <a:lstStyle/>
        <a:p>
          <a:endParaRPr lang="en-US"/>
        </a:p>
      </dgm:t>
    </dgm:pt>
    <dgm:pt modelId="{A95F399B-83B7-4CF6-A349-2ED8588A61E3}" type="sibTrans" cxnId="{B059B307-4FDB-4030-96EE-BB280D22697C}">
      <dgm:prSet/>
      <dgm:spPr/>
      <dgm:t>
        <a:bodyPr/>
        <a:lstStyle/>
        <a:p>
          <a:endParaRPr lang="en-US"/>
        </a:p>
      </dgm:t>
    </dgm:pt>
    <dgm:pt modelId="{0E2A8883-AF72-4AF9-8048-B27814E08B35}">
      <dgm:prSet phldrT="[Text]"/>
      <dgm:spPr/>
      <dgm:t>
        <a:bodyPr/>
        <a:lstStyle/>
        <a:p>
          <a:r>
            <a:rPr lang="en-US" dirty="0" smtClean="0"/>
            <a:t>Service Providers</a:t>
          </a:r>
          <a:endParaRPr lang="en-US" dirty="0"/>
        </a:p>
      </dgm:t>
    </dgm:pt>
    <dgm:pt modelId="{3F8A9BA7-3256-4D4A-A7A7-0F4EFD387607}" type="parTrans" cxnId="{C247430B-3AD2-48CA-8B8E-24EC0A5A1331}">
      <dgm:prSet/>
      <dgm:spPr/>
      <dgm:t>
        <a:bodyPr/>
        <a:lstStyle/>
        <a:p>
          <a:endParaRPr lang="en-US"/>
        </a:p>
      </dgm:t>
    </dgm:pt>
    <dgm:pt modelId="{B205A72A-CF64-4AE0-BE80-EFFC04C8C22B}" type="sibTrans" cxnId="{C247430B-3AD2-48CA-8B8E-24EC0A5A1331}">
      <dgm:prSet/>
      <dgm:spPr/>
      <dgm:t>
        <a:bodyPr/>
        <a:lstStyle/>
        <a:p>
          <a:endParaRPr lang="en-US"/>
        </a:p>
      </dgm:t>
    </dgm:pt>
    <dgm:pt modelId="{EB2B45A5-DF34-4943-8A92-F6885FEDB8BB}">
      <dgm:prSet phldrT="[Text]"/>
      <dgm:spPr/>
      <dgm:t>
        <a:bodyPr/>
        <a:lstStyle/>
        <a:p>
          <a:r>
            <a:rPr lang="en-US" dirty="0" smtClean="0"/>
            <a:t>Mail Account</a:t>
          </a:r>
          <a:endParaRPr lang="en-US" dirty="0"/>
        </a:p>
      </dgm:t>
    </dgm:pt>
    <dgm:pt modelId="{4AE83A63-D048-4A49-AB62-9A1F24C6D743}" type="parTrans" cxnId="{7532D637-3ACF-4703-BA76-9FB8C0491AE2}">
      <dgm:prSet/>
      <dgm:spPr/>
      <dgm:t>
        <a:bodyPr/>
        <a:lstStyle/>
        <a:p>
          <a:endParaRPr lang="en-US"/>
        </a:p>
      </dgm:t>
    </dgm:pt>
    <dgm:pt modelId="{AE16DC9D-C703-4A2D-97D4-1B8C7B64A54C}" type="sibTrans" cxnId="{7532D637-3ACF-4703-BA76-9FB8C0491AE2}">
      <dgm:prSet/>
      <dgm:spPr/>
      <dgm:t>
        <a:bodyPr/>
        <a:lstStyle/>
        <a:p>
          <a:endParaRPr lang="en-US"/>
        </a:p>
      </dgm:t>
    </dgm:pt>
    <dgm:pt modelId="{93D064FD-E9E6-4951-A8FB-33CF9CF4AA2F}">
      <dgm:prSet phldrT="[Text]"/>
      <dgm:spPr/>
      <dgm:t>
        <a:bodyPr/>
        <a:lstStyle/>
        <a:p>
          <a:r>
            <a:rPr lang="en-US" dirty="0" smtClean="0"/>
            <a:t>Coupons Sites</a:t>
          </a:r>
          <a:endParaRPr lang="en-US" dirty="0"/>
        </a:p>
      </dgm:t>
    </dgm:pt>
    <dgm:pt modelId="{7D1D4440-97B2-4B1C-BF54-2E4DCD55BEB0}" type="parTrans" cxnId="{060EAC55-89F1-4153-ACB9-A375DB0A5021}">
      <dgm:prSet/>
      <dgm:spPr/>
      <dgm:t>
        <a:bodyPr/>
        <a:lstStyle/>
        <a:p>
          <a:endParaRPr lang="en-US"/>
        </a:p>
      </dgm:t>
    </dgm:pt>
    <dgm:pt modelId="{1AC7C51E-161C-4FBD-B1AC-56B59DEAFD0C}" type="sibTrans" cxnId="{060EAC55-89F1-4153-ACB9-A375DB0A5021}">
      <dgm:prSet/>
      <dgm:spPr/>
      <dgm:t>
        <a:bodyPr/>
        <a:lstStyle/>
        <a:p>
          <a:endParaRPr lang="en-US"/>
        </a:p>
      </dgm:t>
    </dgm:pt>
    <dgm:pt modelId="{D6011185-A1E2-4879-890F-B5B028CF619C}">
      <dgm:prSet phldrT="[Text]"/>
      <dgm:spPr/>
      <dgm:t>
        <a:bodyPr/>
        <a:lstStyle/>
        <a:p>
          <a:endParaRPr lang="en-US" dirty="0"/>
        </a:p>
      </dgm:t>
    </dgm:pt>
    <dgm:pt modelId="{4AE13328-9B7B-4E55-8DCD-8E6E6146D939}" type="parTrans" cxnId="{D566A20F-2ECB-466A-9D67-11DC3FE5C3D2}">
      <dgm:prSet/>
      <dgm:spPr/>
      <dgm:t>
        <a:bodyPr/>
        <a:lstStyle/>
        <a:p>
          <a:endParaRPr lang="en-US"/>
        </a:p>
      </dgm:t>
    </dgm:pt>
    <dgm:pt modelId="{0EDD1A9E-872C-41BB-B762-B3DC76D20CC0}" type="sibTrans" cxnId="{D566A20F-2ECB-466A-9D67-11DC3FE5C3D2}">
      <dgm:prSet/>
      <dgm:spPr/>
      <dgm:t>
        <a:bodyPr/>
        <a:lstStyle/>
        <a:p>
          <a:endParaRPr lang="en-US"/>
        </a:p>
      </dgm:t>
    </dgm:pt>
    <dgm:pt modelId="{E2EB05C8-7ADC-4646-A212-51947833D89A}">
      <dgm:prSet phldrT="[Text]"/>
      <dgm:spPr/>
      <dgm:t>
        <a:bodyPr/>
        <a:lstStyle/>
        <a:p>
          <a:r>
            <a:rPr lang="en-US" dirty="0" smtClean="0"/>
            <a:t>Data Base</a:t>
          </a:r>
          <a:endParaRPr lang="en-US" dirty="0"/>
        </a:p>
      </dgm:t>
    </dgm:pt>
    <dgm:pt modelId="{CD37E1F5-4C43-4985-BE17-EBDBB1EE0CB9}" type="sibTrans" cxnId="{ADB2F336-CD11-4ADD-BFB2-0716CE545C55}">
      <dgm:prSet/>
      <dgm:spPr/>
      <dgm:t>
        <a:bodyPr/>
        <a:lstStyle/>
        <a:p>
          <a:endParaRPr lang="en-US"/>
        </a:p>
      </dgm:t>
    </dgm:pt>
    <dgm:pt modelId="{F637AE1E-C8AB-45EF-9A28-BBE887BBA96A}" type="parTrans" cxnId="{ADB2F336-CD11-4ADD-BFB2-0716CE545C55}">
      <dgm:prSet/>
      <dgm:spPr/>
      <dgm:t>
        <a:bodyPr/>
        <a:lstStyle/>
        <a:p>
          <a:endParaRPr lang="en-US"/>
        </a:p>
      </dgm:t>
    </dgm:pt>
    <dgm:pt modelId="{C9D9122D-9BBA-487C-8430-EED463455ACB}" type="pres">
      <dgm:prSet presAssocID="{03719504-A72B-4432-9123-0FBEDF7C29E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21C6F5-C429-4F27-807F-67DF2DB115F5}" type="pres">
      <dgm:prSet presAssocID="{E2EB05C8-7ADC-4646-A212-51947833D89A}" presName="centerShape" presStyleLbl="node0" presStyleIdx="0" presStyleCnt="1" custScaleX="43901" custScaleY="48569"/>
      <dgm:spPr>
        <a:prstGeom prst="actionButtonBlank">
          <a:avLst/>
        </a:prstGeom>
      </dgm:spPr>
      <dgm:t>
        <a:bodyPr/>
        <a:lstStyle/>
        <a:p>
          <a:endParaRPr lang="en-US"/>
        </a:p>
      </dgm:t>
    </dgm:pt>
    <dgm:pt modelId="{B555E6B9-4F6A-4F9A-8C85-C07099FAC586}" type="pres">
      <dgm:prSet presAssocID="{1B331741-0E0D-4037-855C-45076B9BFD46}" presName="Name9" presStyleLbl="parChTrans1D2" presStyleIdx="0" presStyleCnt="6"/>
      <dgm:spPr/>
      <dgm:t>
        <a:bodyPr/>
        <a:lstStyle/>
        <a:p>
          <a:endParaRPr lang="en-US"/>
        </a:p>
      </dgm:t>
    </dgm:pt>
    <dgm:pt modelId="{2C7697B3-FF88-4E0E-ABD4-25A9817D967F}" type="pres">
      <dgm:prSet presAssocID="{1B331741-0E0D-4037-855C-45076B9BFD46}" presName="connTx" presStyleLbl="parChTrans1D2" presStyleIdx="0" presStyleCnt="6"/>
      <dgm:spPr/>
      <dgm:t>
        <a:bodyPr/>
        <a:lstStyle/>
        <a:p>
          <a:endParaRPr lang="en-US"/>
        </a:p>
      </dgm:t>
    </dgm:pt>
    <dgm:pt modelId="{212B9A70-08EC-4EF7-AB0E-043DD1048448}" type="pres">
      <dgm:prSet presAssocID="{26396863-2910-4824-8F81-CC0B6686733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D1A0C2-CA2D-4BDD-8D80-23B28CCC9682}" type="pres">
      <dgm:prSet presAssocID="{CA5678CB-15A7-4338-A68E-EF7A1D58EC29}" presName="Name9" presStyleLbl="parChTrans1D2" presStyleIdx="1" presStyleCnt="6"/>
      <dgm:spPr/>
      <dgm:t>
        <a:bodyPr/>
        <a:lstStyle/>
        <a:p>
          <a:endParaRPr lang="en-US"/>
        </a:p>
      </dgm:t>
    </dgm:pt>
    <dgm:pt modelId="{972C3164-B0E9-49FD-BDDB-BA632BD81B1F}" type="pres">
      <dgm:prSet presAssocID="{CA5678CB-15A7-4338-A68E-EF7A1D58EC29}" presName="connTx" presStyleLbl="parChTrans1D2" presStyleIdx="1" presStyleCnt="6"/>
      <dgm:spPr/>
      <dgm:t>
        <a:bodyPr/>
        <a:lstStyle/>
        <a:p>
          <a:endParaRPr lang="en-US"/>
        </a:p>
      </dgm:t>
    </dgm:pt>
    <dgm:pt modelId="{F30653F1-EF5F-42C8-A5DA-A68A59C7132F}" type="pres">
      <dgm:prSet presAssocID="{B7F896CC-1116-456F-BB51-6F28B0E862F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E1D913-7F8C-43D2-B686-38E4516D3C3B}" type="pres">
      <dgm:prSet presAssocID="{60B21878-D2CD-46E6-9AE2-A2A2C07F0A13}" presName="Name9" presStyleLbl="parChTrans1D2" presStyleIdx="2" presStyleCnt="6"/>
      <dgm:spPr/>
      <dgm:t>
        <a:bodyPr/>
        <a:lstStyle/>
        <a:p>
          <a:endParaRPr lang="en-US"/>
        </a:p>
      </dgm:t>
    </dgm:pt>
    <dgm:pt modelId="{FBA1F22B-A9A5-4972-B009-3BA51C41B314}" type="pres">
      <dgm:prSet presAssocID="{60B21878-D2CD-46E6-9AE2-A2A2C07F0A13}" presName="connTx" presStyleLbl="parChTrans1D2" presStyleIdx="2" presStyleCnt="6"/>
      <dgm:spPr/>
      <dgm:t>
        <a:bodyPr/>
        <a:lstStyle/>
        <a:p>
          <a:endParaRPr lang="en-US"/>
        </a:p>
      </dgm:t>
    </dgm:pt>
    <dgm:pt modelId="{3BAF5675-F1E4-4367-8D67-60A5549955E5}" type="pres">
      <dgm:prSet presAssocID="{0B200685-F6C1-4620-8A58-2711029B78C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CAF8D-40FD-4C72-810E-E378BD3F18AB}" type="pres">
      <dgm:prSet presAssocID="{3F8A9BA7-3256-4D4A-A7A7-0F4EFD387607}" presName="Name9" presStyleLbl="parChTrans1D2" presStyleIdx="3" presStyleCnt="6"/>
      <dgm:spPr/>
      <dgm:t>
        <a:bodyPr/>
        <a:lstStyle/>
        <a:p>
          <a:endParaRPr lang="en-US"/>
        </a:p>
      </dgm:t>
    </dgm:pt>
    <dgm:pt modelId="{FFB2E2FF-47F8-435F-A9CE-F23885CE8B59}" type="pres">
      <dgm:prSet presAssocID="{3F8A9BA7-3256-4D4A-A7A7-0F4EFD387607}" presName="connTx" presStyleLbl="parChTrans1D2" presStyleIdx="3" presStyleCnt="6"/>
      <dgm:spPr/>
      <dgm:t>
        <a:bodyPr/>
        <a:lstStyle/>
        <a:p>
          <a:endParaRPr lang="en-US"/>
        </a:p>
      </dgm:t>
    </dgm:pt>
    <dgm:pt modelId="{FDE059E7-4473-43B0-8C64-D24155CF923C}" type="pres">
      <dgm:prSet presAssocID="{0E2A8883-AF72-4AF9-8048-B27814E08B3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84B9FB-EACE-4EFB-9D6B-54AF2BEA9D6D}" type="pres">
      <dgm:prSet presAssocID="{4AE83A63-D048-4A49-AB62-9A1F24C6D743}" presName="Name9" presStyleLbl="parChTrans1D2" presStyleIdx="4" presStyleCnt="6"/>
      <dgm:spPr/>
      <dgm:t>
        <a:bodyPr/>
        <a:lstStyle/>
        <a:p>
          <a:endParaRPr lang="en-US"/>
        </a:p>
      </dgm:t>
    </dgm:pt>
    <dgm:pt modelId="{5876506F-37D9-4CC6-A6D9-EA67193D6092}" type="pres">
      <dgm:prSet presAssocID="{4AE83A63-D048-4A49-AB62-9A1F24C6D743}" presName="connTx" presStyleLbl="parChTrans1D2" presStyleIdx="4" presStyleCnt="6"/>
      <dgm:spPr/>
      <dgm:t>
        <a:bodyPr/>
        <a:lstStyle/>
        <a:p>
          <a:endParaRPr lang="en-US"/>
        </a:p>
      </dgm:t>
    </dgm:pt>
    <dgm:pt modelId="{29EFD9C2-2311-4EFE-8D7A-EADEF31ADB8A}" type="pres">
      <dgm:prSet presAssocID="{EB2B45A5-DF34-4943-8A92-F6885FEDB8B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9AA47C-6EDE-48EF-BA4E-CC90A4227AC4}" type="pres">
      <dgm:prSet presAssocID="{7D1D4440-97B2-4B1C-BF54-2E4DCD55BEB0}" presName="Name9" presStyleLbl="parChTrans1D2" presStyleIdx="5" presStyleCnt="6"/>
      <dgm:spPr/>
      <dgm:t>
        <a:bodyPr/>
        <a:lstStyle/>
        <a:p>
          <a:endParaRPr lang="en-US"/>
        </a:p>
      </dgm:t>
    </dgm:pt>
    <dgm:pt modelId="{FD7CE035-FC8E-4C90-9CB8-6CDC3E8F775C}" type="pres">
      <dgm:prSet presAssocID="{7D1D4440-97B2-4B1C-BF54-2E4DCD55BEB0}" presName="connTx" presStyleLbl="parChTrans1D2" presStyleIdx="5" presStyleCnt="6"/>
      <dgm:spPr/>
      <dgm:t>
        <a:bodyPr/>
        <a:lstStyle/>
        <a:p>
          <a:endParaRPr lang="en-US"/>
        </a:p>
      </dgm:t>
    </dgm:pt>
    <dgm:pt modelId="{CF3BC3E6-19CA-400E-85D7-F1098D894DAF}" type="pres">
      <dgm:prSet presAssocID="{93D064FD-E9E6-4951-A8FB-33CF9CF4AA2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FECAA7-580D-4FF7-B4DC-557FF8AEB4A3}" type="presOf" srcId="{93D064FD-E9E6-4951-A8FB-33CF9CF4AA2F}" destId="{CF3BC3E6-19CA-400E-85D7-F1098D894DAF}" srcOrd="0" destOrd="0" presId="urn:microsoft.com/office/officeart/2005/8/layout/radial1"/>
    <dgm:cxn modelId="{18D1677C-0D4E-432B-9163-59AF1308E073}" type="presOf" srcId="{1B331741-0E0D-4037-855C-45076B9BFD46}" destId="{2C7697B3-FF88-4E0E-ABD4-25A9817D967F}" srcOrd="1" destOrd="0" presId="urn:microsoft.com/office/officeart/2005/8/layout/radial1"/>
    <dgm:cxn modelId="{F6CC1882-7751-4663-BB25-61927FC49502}" type="presOf" srcId="{0E2A8883-AF72-4AF9-8048-B27814E08B35}" destId="{FDE059E7-4473-43B0-8C64-D24155CF923C}" srcOrd="0" destOrd="0" presId="urn:microsoft.com/office/officeart/2005/8/layout/radial1"/>
    <dgm:cxn modelId="{060EAC55-89F1-4153-ACB9-A375DB0A5021}" srcId="{E2EB05C8-7ADC-4646-A212-51947833D89A}" destId="{93D064FD-E9E6-4951-A8FB-33CF9CF4AA2F}" srcOrd="5" destOrd="0" parTransId="{7D1D4440-97B2-4B1C-BF54-2E4DCD55BEB0}" sibTransId="{1AC7C51E-161C-4FBD-B1AC-56B59DEAFD0C}"/>
    <dgm:cxn modelId="{7532D637-3ACF-4703-BA76-9FB8C0491AE2}" srcId="{E2EB05C8-7ADC-4646-A212-51947833D89A}" destId="{EB2B45A5-DF34-4943-8A92-F6885FEDB8BB}" srcOrd="4" destOrd="0" parTransId="{4AE83A63-D048-4A49-AB62-9A1F24C6D743}" sibTransId="{AE16DC9D-C703-4A2D-97D4-1B8C7B64A54C}"/>
    <dgm:cxn modelId="{F912D5FD-2637-4F8A-8006-3637FC17C41A}" type="presOf" srcId="{7D1D4440-97B2-4B1C-BF54-2E4DCD55BEB0}" destId="{FD7CE035-FC8E-4C90-9CB8-6CDC3E8F775C}" srcOrd="1" destOrd="0" presId="urn:microsoft.com/office/officeart/2005/8/layout/radial1"/>
    <dgm:cxn modelId="{ADB2F336-CD11-4ADD-BFB2-0716CE545C55}" srcId="{03719504-A72B-4432-9123-0FBEDF7C29E4}" destId="{E2EB05C8-7ADC-4646-A212-51947833D89A}" srcOrd="0" destOrd="0" parTransId="{F637AE1E-C8AB-45EF-9A28-BBE887BBA96A}" sibTransId="{CD37E1F5-4C43-4985-BE17-EBDBB1EE0CB9}"/>
    <dgm:cxn modelId="{D9C129C8-E419-47D6-A051-E22CD2658F89}" type="presOf" srcId="{60B21878-D2CD-46E6-9AE2-A2A2C07F0A13}" destId="{FBA1F22B-A9A5-4972-B009-3BA51C41B314}" srcOrd="1" destOrd="0" presId="urn:microsoft.com/office/officeart/2005/8/layout/radial1"/>
    <dgm:cxn modelId="{117EDD2E-30AB-43E8-84A7-4C587F088619}" type="presOf" srcId="{03719504-A72B-4432-9123-0FBEDF7C29E4}" destId="{C9D9122D-9BBA-487C-8430-EED463455ACB}" srcOrd="0" destOrd="0" presId="urn:microsoft.com/office/officeart/2005/8/layout/radial1"/>
    <dgm:cxn modelId="{9270D62D-D761-490B-9BB3-1F1D1A1869F3}" type="presOf" srcId="{4AE83A63-D048-4A49-AB62-9A1F24C6D743}" destId="{E984B9FB-EACE-4EFB-9D6B-54AF2BEA9D6D}" srcOrd="0" destOrd="0" presId="urn:microsoft.com/office/officeart/2005/8/layout/radial1"/>
    <dgm:cxn modelId="{B059B307-4FDB-4030-96EE-BB280D22697C}" srcId="{E2EB05C8-7ADC-4646-A212-51947833D89A}" destId="{0B200685-F6C1-4620-8A58-2711029B78C2}" srcOrd="2" destOrd="0" parTransId="{60B21878-D2CD-46E6-9AE2-A2A2C07F0A13}" sibTransId="{A95F399B-83B7-4CF6-A349-2ED8588A61E3}"/>
    <dgm:cxn modelId="{DF2AAE2E-1337-4ED2-97FF-81A19D3D0720}" type="presOf" srcId="{E2EB05C8-7ADC-4646-A212-51947833D89A}" destId="{E121C6F5-C429-4F27-807F-67DF2DB115F5}" srcOrd="0" destOrd="0" presId="urn:microsoft.com/office/officeart/2005/8/layout/radial1"/>
    <dgm:cxn modelId="{D3C142CE-2596-4F0A-85A3-A8856DF2D11C}" type="presOf" srcId="{7D1D4440-97B2-4B1C-BF54-2E4DCD55BEB0}" destId="{A09AA47C-6EDE-48EF-BA4E-CC90A4227AC4}" srcOrd="0" destOrd="0" presId="urn:microsoft.com/office/officeart/2005/8/layout/radial1"/>
    <dgm:cxn modelId="{130C1F0F-53D7-47FB-99F8-8FE3F85E7E65}" type="presOf" srcId="{4AE83A63-D048-4A49-AB62-9A1F24C6D743}" destId="{5876506F-37D9-4CC6-A6D9-EA67193D6092}" srcOrd="1" destOrd="0" presId="urn:microsoft.com/office/officeart/2005/8/layout/radial1"/>
    <dgm:cxn modelId="{CE4A3FFF-4A78-425C-8E23-9BB6CE359967}" srcId="{E2EB05C8-7ADC-4646-A212-51947833D89A}" destId="{26396863-2910-4824-8F81-CC0B66867331}" srcOrd="0" destOrd="0" parTransId="{1B331741-0E0D-4037-855C-45076B9BFD46}" sibTransId="{176A4A1D-1123-4855-926C-254442840FE9}"/>
    <dgm:cxn modelId="{8503FF7F-F919-4FD8-B3B5-519C2EC1D2C4}" type="presOf" srcId="{CA5678CB-15A7-4338-A68E-EF7A1D58EC29}" destId="{BED1A0C2-CA2D-4BDD-8D80-23B28CCC9682}" srcOrd="0" destOrd="0" presId="urn:microsoft.com/office/officeart/2005/8/layout/radial1"/>
    <dgm:cxn modelId="{87065D6D-F7AD-45B9-8C1C-422EFF9B13F2}" type="presOf" srcId="{0B200685-F6C1-4620-8A58-2711029B78C2}" destId="{3BAF5675-F1E4-4367-8D67-60A5549955E5}" srcOrd="0" destOrd="0" presId="urn:microsoft.com/office/officeart/2005/8/layout/radial1"/>
    <dgm:cxn modelId="{26D8FDBD-5714-4308-9CA0-668C2F89C1C0}" type="presOf" srcId="{26396863-2910-4824-8F81-CC0B66867331}" destId="{212B9A70-08EC-4EF7-AB0E-043DD1048448}" srcOrd="0" destOrd="0" presId="urn:microsoft.com/office/officeart/2005/8/layout/radial1"/>
    <dgm:cxn modelId="{C247430B-3AD2-48CA-8B8E-24EC0A5A1331}" srcId="{E2EB05C8-7ADC-4646-A212-51947833D89A}" destId="{0E2A8883-AF72-4AF9-8048-B27814E08B35}" srcOrd="3" destOrd="0" parTransId="{3F8A9BA7-3256-4D4A-A7A7-0F4EFD387607}" sibTransId="{B205A72A-CF64-4AE0-BE80-EFFC04C8C22B}"/>
    <dgm:cxn modelId="{D566A20F-2ECB-466A-9D67-11DC3FE5C3D2}" srcId="{03719504-A72B-4432-9123-0FBEDF7C29E4}" destId="{D6011185-A1E2-4879-890F-B5B028CF619C}" srcOrd="1" destOrd="0" parTransId="{4AE13328-9B7B-4E55-8DCD-8E6E6146D939}" sibTransId="{0EDD1A9E-872C-41BB-B762-B3DC76D20CC0}"/>
    <dgm:cxn modelId="{AC4791CF-5496-4581-8F60-CC60EC0D6CBA}" srcId="{E2EB05C8-7ADC-4646-A212-51947833D89A}" destId="{B7F896CC-1116-456F-BB51-6F28B0E862FF}" srcOrd="1" destOrd="0" parTransId="{CA5678CB-15A7-4338-A68E-EF7A1D58EC29}" sibTransId="{5086632A-58AE-43BE-807E-356094374ABF}"/>
    <dgm:cxn modelId="{F32DE86C-B504-43AE-BFD9-D5EFAB467E9C}" type="presOf" srcId="{60B21878-D2CD-46E6-9AE2-A2A2C07F0A13}" destId="{A7E1D913-7F8C-43D2-B686-38E4516D3C3B}" srcOrd="0" destOrd="0" presId="urn:microsoft.com/office/officeart/2005/8/layout/radial1"/>
    <dgm:cxn modelId="{8F587CD3-D507-4E52-8EA5-61D509DAD43C}" type="presOf" srcId="{EB2B45A5-DF34-4943-8A92-F6885FEDB8BB}" destId="{29EFD9C2-2311-4EFE-8D7A-EADEF31ADB8A}" srcOrd="0" destOrd="0" presId="urn:microsoft.com/office/officeart/2005/8/layout/radial1"/>
    <dgm:cxn modelId="{C4F21A28-1612-458B-81EE-3A851E4E35A2}" type="presOf" srcId="{3F8A9BA7-3256-4D4A-A7A7-0F4EFD387607}" destId="{79FCAF8D-40FD-4C72-810E-E378BD3F18AB}" srcOrd="0" destOrd="0" presId="urn:microsoft.com/office/officeart/2005/8/layout/radial1"/>
    <dgm:cxn modelId="{D428280F-A492-42F4-8AF0-AAE66C7EE685}" type="presOf" srcId="{CA5678CB-15A7-4338-A68E-EF7A1D58EC29}" destId="{972C3164-B0E9-49FD-BDDB-BA632BD81B1F}" srcOrd="1" destOrd="0" presId="urn:microsoft.com/office/officeart/2005/8/layout/radial1"/>
    <dgm:cxn modelId="{C2A648CF-5F80-4138-AC0D-59A7C3B35B98}" type="presOf" srcId="{1B331741-0E0D-4037-855C-45076B9BFD46}" destId="{B555E6B9-4F6A-4F9A-8C85-C07099FAC586}" srcOrd="0" destOrd="0" presId="urn:microsoft.com/office/officeart/2005/8/layout/radial1"/>
    <dgm:cxn modelId="{F22C6CA3-ACB1-4AFC-9EDA-2BFB0D2E244A}" type="presOf" srcId="{B7F896CC-1116-456F-BB51-6F28B0E862FF}" destId="{F30653F1-EF5F-42C8-A5DA-A68A59C7132F}" srcOrd="0" destOrd="0" presId="urn:microsoft.com/office/officeart/2005/8/layout/radial1"/>
    <dgm:cxn modelId="{3C2DED7F-0049-4BA8-9C9E-C8F5B84A3889}" type="presOf" srcId="{3F8A9BA7-3256-4D4A-A7A7-0F4EFD387607}" destId="{FFB2E2FF-47F8-435F-A9CE-F23885CE8B59}" srcOrd="1" destOrd="0" presId="urn:microsoft.com/office/officeart/2005/8/layout/radial1"/>
    <dgm:cxn modelId="{C486AC7F-F5A2-4E4C-8410-62187F5E9A22}" type="presParOf" srcId="{C9D9122D-9BBA-487C-8430-EED463455ACB}" destId="{E121C6F5-C429-4F27-807F-67DF2DB115F5}" srcOrd="0" destOrd="0" presId="urn:microsoft.com/office/officeart/2005/8/layout/radial1"/>
    <dgm:cxn modelId="{8B43B758-DDBF-4900-865C-C7E2AB521CDA}" type="presParOf" srcId="{C9D9122D-9BBA-487C-8430-EED463455ACB}" destId="{B555E6B9-4F6A-4F9A-8C85-C07099FAC586}" srcOrd="1" destOrd="0" presId="urn:microsoft.com/office/officeart/2005/8/layout/radial1"/>
    <dgm:cxn modelId="{4C38664D-EB38-48BD-A02B-17CC2BF1F4EC}" type="presParOf" srcId="{B555E6B9-4F6A-4F9A-8C85-C07099FAC586}" destId="{2C7697B3-FF88-4E0E-ABD4-25A9817D967F}" srcOrd="0" destOrd="0" presId="urn:microsoft.com/office/officeart/2005/8/layout/radial1"/>
    <dgm:cxn modelId="{40CE00A8-5AAB-4FDE-A8EB-7B2E776AC7E9}" type="presParOf" srcId="{C9D9122D-9BBA-487C-8430-EED463455ACB}" destId="{212B9A70-08EC-4EF7-AB0E-043DD1048448}" srcOrd="2" destOrd="0" presId="urn:microsoft.com/office/officeart/2005/8/layout/radial1"/>
    <dgm:cxn modelId="{83B9D74D-A13B-4D73-A402-00A98A9E767E}" type="presParOf" srcId="{C9D9122D-9BBA-487C-8430-EED463455ACB}" destId="{BED1A0C2-CA2D-4BDD-8D80-23B28CCC9682}" srcOrd="3" destOrd="0" presId="urn:microsoft.com/office/officeart/2005/8/layout/radial1"/>
    <dgm:cxn modelId="{A8BB2603-FF8E-40BE-BE04-85309FF0B84F}" type="presParOf" srcId="{BED1A0C2-CA2D-4BDD-8D80-23B28CCC9682}" destId="{972C3164-B0E9-49FD-BDDB-BA632BD81B1F}" srcOrd="0" destOrd="0" presId="urn:microsoft.com/office/officeart/2005/8/layout/radial1"/>
    <dgm:cxn modelId="{7469367B-9A65-4AF4-BEC4-ECB3E00C1320}" type="presParOf" srcId="{C9D9122D-9BBA-487C-8430-EED463455ACB}" destId="{F30653F1-EF5F-42C8-A5DA-A68A59C7132F}" srcOrd="4" destOrd="0" presId="urn:microsoft.com/office/officeart/2005/8/layout/radial1"/>
    <dgm:cxn modelId="{B0569924-E7C4-4939-8E3B-6BDE5C8054C8}" type="presParOf" srcId="{C9D9122D-9BBA-487C-8430-EED463455ACB}" destId="{A7E1D913-7F8C-43D2-B686-38E4516D3C3B}" srcOrd="5" destOrd="0" presId="urn:microsoft.com/office/officeart/2005/8/layout/radial1"/>
    <dgm:cxn modelId="{4C20BC6C-615F-4AA9-9815-B4D9B68D4020}" type="presParOf" srcId="{A7E1D913-7F8C-43D2-B686-38E4516D3C3B}" destId="{FBA1F22B-A9A5-4972-B009-3BA51C41B314}" srcOrd="0" destOrd="0" presId="urn:microsoft.com/office/officeart/2005/8/layout/radial1"/>
    <dgm:cxn modelId="{5BE09498-2BBF-4012-9BAE-D1F0F88B44B6}" type="presParOf" srcId="{C9D9122D-9BBA-487C-8430-EED463455ACB}" destId="{3BAF5675-F1E4-4367-8D67-60A5549955E5}" srcOrd="6" destOrd="0" presId="urn:microsoft.com/office/officeart/2005/8/layout/radial1"/>
    <dgm:cxn modelId="{EE1F6385-7F73-4AE7-8940-D715BD3A594E}" type="presParOf" srcId="{C9D9122D-9BBA-487C-8430-EED463455ACB}" destId="{79FCAF8D-40FD-4C72-810E-E378BD3F18AB}" srcOrd="7" destOrd="0" presId="urn:microsoft.com/office/officeart/2005/8/layout/radial1"/>
    <dgm:cxn modelId="{89FE1338-F1FC-4597-A146-C1A36B0842C9}" type="presParOf" srcId="{79FCAF8D-40FD-4C72-810E-E378BD3F18AB}" destId="{FFB2E2FF-47F8-435F-A9CE-F23885CE8B59}" srcOrd="0" destOrd="0" presId="urn:microsoft.com/office/officeart/2005/8/layout/radial1"/>
    <dgm:cxn modelId="{D0720961-6BCB-4279-8BC1-9FB5E0FD38CC}" type="presParOf" srcId="{C9D9122D-9BBA-487C-8430-EED463455ACB}" destId="{FDE059E7-4473-43B0-8C64-D24155CF923C}" srcOrd="8" destOrd="0" presId="urn:microsoft.com/office/officeart/2005/8/layout/radial1"/>
    <dgm:cxn modelId="{77A530D9-212E-4E37-A35E-1CDE38786426}" type="presParOf" srcId="{C9D9122D-9BBA-487C-8430-EED463455ACB}" destId="{E984B9FB-EACE-4EFB-9D6B-54AF2BEA9D6D}" srcOrd="9" destOrd="0" presId="urn:microsoft.com/office/officeart/2005/8/layout/radial1"/>
    <dgm:cxn modelId="{0A46CF0B-DBB2-4E68-AF19-3728E5051F04}" type="presParOf" srcId="{E984B9FB-EACE-4EFB-9D6B-54AF2BEA9D6D}" destId="{5876506F-37D9-4CC6-A6D9-EA67193D6092}" srcOrd="0" destOrd="0" presId="urn:microsoft.com/office/officeart/2005/8/layout/radial1"/>
    <dgm:cxn modelId="{0CF6792A-0B3B-44A3-B8C6-A5AFB0AC6CDB}" type="presParOf" srcId="{C9D9122D-9BBA-487C-8430-EED463455ACB}" destId="{29EFD9C2-2311-4EFE-8D7A-EADEF31ADB8A}" srcOrd="10" destOrd="0" presId="urn:microsoft.com/office/officeart/2005/8/layout/radial1"/>
    <dgm:cxn modelId="{1118021E-A897-417E-9E11-D42EEF91E602}" type="presParOf" srcId="{C9D9122D-9BBA-487C-8430-EED463455ACB}" destId="{A09AA47C-6EDE-48EF-BA4E-CC90A4227AC4}" srcOrd="11" destOrd="0" presId="urn:microsoft.com/office/officeart/2005/8/layout/radial1"/>
    <dgm:cxn modelId="{149977DE-8C7B-42C1-9DD4-64FB05FB27A0}" type="presParOf" srcId="{A09AA47C-6EDE-48EF-BA4E-CC90A4227AC4}" destId="{FD7CE035-FC8E-4C90-9CB8-6CDC3E8F775C}" srcOrd="0" destOrd="0" presId="urn:microsoft.com/office/officeart/2005/8/layout/radial1"/>
    <dgm:cxn modelId="{23C45FC8-08B9-4EB9-8584-8F51C8AADF4A}" type="presParOf" srcId="{C9D9122D-9BBA-487C-8430-EED463455ACB}" destId="{CF3BC3E6-19CA-400E-85D7-F1098D894DAF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1C6F5-C429-4F27-807F-67DF2DB115F5}">
      <dsp:nvSpPr>
        <dsp:cNvPr id="0" name=""/>
        <dsp:cNvSpPr/>
      </dsp:nvSpPr>
      <dsp:spPr>
        <a:xfrm>
          <a:off x="1629304" y="966889"/>
          <a:ext cx="269782" cy="298468"/>
        </a:xfrm>
        <a:prstGeom prst="actionButtonBlank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Data Base</a:t>
          </a:r>
          <a:endParaRPr lang="en-US" sz="900" kern="1200" dirty="0"/>
        </a:p>
      </dsp:txBody>
      <dsp:txXfrm>
        <a:off x="1629304" y="966889"/>
        <a:ext cx="269782" cy="298468"/>
      </dsp:txXfrm>
    </dsp:sp>
    <dsp:sp modelId="{B555E6B9-4F6A-4F9A-8C85-C07099FAC586}">
      <dsp:nvSpPr>
        <dsp:cNvPr id="0" name=""/>
        <dsp:cNvSpPr/>
      </dsp:nvSpPr>
      <dsp:spPr>
        <a:xfrm rot="16200000">
          <a:off x="1592380" y="779399"/>
          <a:ext cx="343630" cy="31349"/>
        </a:xfrm>
        <a:custGeom>
          <a:avLst/>
          <a:gdLst/>
          <a:ahLst/>
          <a:cxnLst/>
          <a:rect l="0" t="0" r="0" b="0"/>
          <a:pathLst>
            <a:path>
              <a:moveTo>
                <a:pt x="0" y="15674"/>
              </a:moveTo>
              <a:lnTo>
                <a:pt x="343630" y="156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55605" y="786483"/>
        <a:ext cx="17181" cy="17181"/>
      </dsp:txXfrm>
    </dsp:sp>
    <dsp:sp modelId="{212B9A70-08EC-4EF7-AB0E-043DD1048448}">
      <dsp:nvSpPr>
        <dsp:cNvPr id="0" name=""/>
        <dsp:cNvSpPr/>
      </dsp:nvSpPr>
      <dsp:spPr>
        <a:xfrm>
          <a:off x="1456933" y="8734"/>
          <a:ext cx="614524" cy="6145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Profile Site</a:t>
          </a:r>
          <a:endParaRPr lang="en-US" sz="800" kern="1200" dirty="0"/>
        </a:p>
      </dsp:txBody>
      <dsp:txXfrm>
        <a:off x="1546928" y="98729"/>
        <a:ext cx="434534" cy="434534"/>
      </dsp:txXfrm>
    </dsp:sp>
    <dsp:sp modelId="{BED1A0C2-CA2D-4BDD-8D80-23B28CCC9682}">
      <dsp:nvSpPr>
        <dsp:cNvPr id="0" name=""/>
        <dsp:cNvSpPr/>
      </dsp:nvSpPr>
      <dsp:spPr>
        <a:xfrm rot="19800000">
          <a:off x="1860016" y="942711"/>
          <a:ext cx="354777" cy="31349"/>
        </a:xfrm>
        <a:custGeom>
          <a:avLst/>
          <a:gdLst/>
          <a:ahLst/>
          <a:cxnLst/>
          <a:rect l="0" t="0" r="0" b="0"/>
          <a:pathLst>
            <a:path>
              <a:moveTo>
                <a:pt x="0" y="15674"/>
              </a:moveTo>
              <a:lnTo>
                <a:pt x="354777" y="156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28536" y="949516"/>
        <a:ext cx="17738" cy="17738"/>
      </dsp:txXfrm>
    </dsp:sp>
    <dsp:sp modelId="{F30653F1-EF5F-42C8-A5DA-A68A59C7132F}">
      <dsp:nvSpPr>
        <dsp:cNvPr id="0" name=""/>
        <dsp:cNvSpPr/>
      </dsp:nvSpPr>
      <dsp:spPr>
        <a:xfrm>
          <a:off x="2149864" y="408797"/>
          <a:ext cx="614524" cy="6145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Social Network</a:t>
          </a:r>
          <a:endParaRPr lang="en-US" sz="800" kern="1200" dirty="0"/>
        </a:p>
      </dsp:txBody>
      <dsp:txXfrm>
        <a:off x="2239859" y="498792"/>
        <a:ext cx="434534" cy="434534"/>
      </dsp:txXfrm>
    </dsp:sp>
    <dsp:sp modelId="{A7E1D913-7F8C-43D2-B686-38E4516D3C3B}">
      <dsp:nvSpPr>
        <dsp:cNvPr id="0" name=""/>
        <dsp:cNvSpPr/>
      </dsp:nvSpPr>
      <dsp:spPr>
        <a:xfrm rot="1800000">
          <a:off x="1860016" y="1258186"/>
          <a:ext cx="354777" cy="31349"/>
        </a:xfrm>
        <a:custGeom>
          <a:avLst/>
          <a:gdLst/>
          <a:ahLst/>
          <a:cxnLst/>
          <a:rect l="0" t="0" r="0" b="0"/>
          <a:pathLst>
            <a:path>
              <a:moveTo>
                <a:pt x="0" y="15674"/>
              </a:moveTo>
              <a:lnTo>
                <a:pt x="354777" y="156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28536" y="1264992"/>
        <a:ext cx="17738" cy="17738"/>
      </dsp:txXfrm>
    </dsp:sp>
    <dsp:sp modelId="{3BAF5675-F1E4-4367-8D67-60A5549955E5}">
      <dsp:nvSpPr>
        <dsp:cNvPr id="0" name=""/>
        <dsp:cNvSpPr/>
      </dsp:nvSpPr>
      <dsp:spPr>
        <a:xfrm>
          <a:off x="2149864" y="1208925"/>
          <a:ext cx="614524" cy="6145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Users Input</a:t>
          </a:r>
          <a:endParaRPr lang="en-US" sz="800" kern="1200" dirty="0"/>
        </a:p>
      </dsp:txBody>
      <dsp:txXfrm>
        <a:off x="2239859" y="1298920"/>
        <a:ext cx="434534" cy="434534"/>
      </dsp:txXfrm>
    </dsp:sp>
    <dsp:sp modelId="{79FCAF8D-40FD-4C72-810E-E378BD3F18AB}">
      <dsp:nvSpPr>
        <dsp:cNvPr id="0" name=""/>
        <dsp:cNvSpPr/>
      </dsp:nvSpPr>
      <dsp:spPr>
        <a:xfrm rot="5400000">
          <a:off x="1592380" y="1421498"/>
          <a:ext cx="343630" cy="31349"/>
        </a:xfrm>
        <a:custGeom>
          <a:avLst/>
          <a:gdLst/>
          <a:ahLst/>
          <a:cxnLst/>
          <a:rect l="0" t="0" r="0" b="0"/>
          <a:pathLst>
            <a:path>
              <a:moveTo>
                <a:pt x="0" y="15674"/>
              </a:moveTo>
              <a:lnTo>
                <a:pt x="343630" y="156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55605" y="1428582"/>
        <a:ext cx="17181" cy="17181"/>
      </dsp:txXfrm>
    </dsp:sp>
    <dsp:sp modelId="{FDE059E7-4473-43B0-8C64-D24155CF923C}">
      <dsp:nvSpPr>
        <dsp:cNvPr id="0" name=""/>
        <dsp:cNvSpPr/>
      </dsp:nvSpPr>
      <dsp:spPr>
        <a:xfrm>
          <a:off x="1456933" y="1608988"/>
          <a:ext cx="614524" cy="6145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Service Providers</a:t>
          </a:r>
          <a:endParaRPr lang="en-US" sz="800" kern="1200" dirty="0"/>
        </a:p>
      </dsp:txBody>
      <dsp:txXfrm>
        <a:off x="1546928" y="1698983"/>
        <a:ext cx="434534" cy="434534"/>
      </dsp:txXfrm>
    </dsp:sp>
    <dsp:sp modelId="{E984B9FB-EACE-4EFB-9D6B-54AF2BEA9D6D}">
      <dsp:nvSpPr>
        <dsp:cNvPr id="0" name=""/>
        <dsp:cNvSpPr/>
      </dsp:nvSpPr>
      <dsp:spPr>
        <a:xfrm rot="9000000">
          <a:off x="1313597" y="1258186"/>
          <a:ext cx="354777" cy="31349"/>
        </a:xfrm>
        <a:custGeom>
          <a:avLst/>
          <a:gdLst/>
          <a:ahLst/>
          <a:cxnLst/>
          <a:rect l="0" t="0" r="0" b="0"/>
          <a:pathLst>
            <a:path>
              <a:moveTo>
                <a:pt x="0" y="15674"/>
              </a:moveTo>
              <a:lnTo>
                <a:pt x="354777" y="156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482116" y="1264992"/>
        <a:ext cx="17738" cy="17738"/>
      </dsp:txXfrm>
    </dsp:sp>
    <dsp:sp modelId="{29EFD9C2-2311-4EFE-8D7A-EADEF31ADB8A}">
      <dsp:nvSpPr>
        <dsp:cNvPr id="0" name=""/>
        <dsp:cNvSpPr/>
      </dsp:nvSpPr>
      <dsp:spPr>
        <a:xfrm>
          <a:off x="764003" y="1208925"/>
          <a:ext cx="614524" cy="6145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Mail Account</a:t>
          </a:r>
          <a:endParaRPr lang="en-US" sz="800" kern="1200" dirty="0"/>
        </a:p>
      </dsp:txBody>
      <dsp:txXfrm>
        <a:off x="853998" y="1298920"/>
        <a:ext cx="434534" cy="434534"/>
      </dsp:txXfrm>
    </dsp:sp>
    <dsp:sp modelId="{A09AA47C-6EDE-48EF-BA4E-CC90A4227AC4}">
      <dsp:nvSpPr>
        <dsp:cNvPr id="0" name=""/>
        <dsp:cNvSpPr/>
      </dsp:nvSpPr>
      <dsp:spPr>
        <a:xfrm rot="12600000">
          <a:off x="1313597" y="942711"/>
          <a:ext cx="354777" cy="31349"/>
        </a:xfrm>
        <a:custGeom>
          <a:avLst/>
          <a:gdLst/>
          <a:ahLst/>
          <a:cxnLst/>
          <a:rect l="0" t="0" r="0" b="0"/>
          <a:pathLst>
            <a:path>
              <a:moveTo>
                <a:pt x="0" y="15674"/>
              </a:moveTo>
              <a:lnTo>
                <a:pt x="354777" y="1567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482116" y="949516"/>
        <a:ext cx="17738" cy="17738"/>
      </dsp:txXfrm>
    </dsp:sp>
    <dsp:sp modelId="{CF3BC3E6-19CA-400E-85D7-F1098D894DAF}">
      <dsp:nvSpPr>
        <dsp:cNvPr id="0" name=""/>
        <dsp:cNvSpPr/>
      </dsp:nvSpPr>
      <dsp:spPr>
        <a:xfrm>
          <a:off x="764003" y="408797"/>
          <a:ext cx="614524" cy="6145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Coupons Sites</a:t>
          </a:r>
          <a:endParaRPr lang="en-US" sz="800" kern="1200" dirty="0"/>
        </a:p>
      </dsp:txBody>
      <dsp:txXfrm>
        <a:off x="853998" y="498792"/>
        <a:ext cx="434534" cy="4345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C67D986-196A-46E6-9186-F0FDC31E582D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0A4113F-4168-406F-9EC7-42E38524F9E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8997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Application starts in map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66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</a:t>
            </a:r>
            <a:r>
              <a:rPr lang="en-US" baseline="0" dirty="0" smtClean="0"/>
              <a:t> you can see available deals in the next 40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761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Deals</a:t>
            </a:r>
            <a:r>
              <a:rPr lang="en-GB" baseline="0" dirty="0" smtClean="0"/>
              <a:t> could be presented in the list mode.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720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Sorting is also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720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From options</a:t>
            </a:r>
            <a:r>
              <a:rPr lang="en-GB" baseline="0" dirty="0" smtClean="0"/>
              <a:t> menu u can enter the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720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Live demo of what</a:t>
            </a:r>
            <a:r>
              <a:rPr lang="en-US" baseline="0" dirty="0" smtClean="0"/>
              <a:t> we did so far…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665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4113F-4168-406F-9EC7-42E38524F9E9}" type="slidenum">
              <a:rPr lang="he-IL" smtClean="0"/>
              <a:pPr/>
              <a:t>20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3217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4113F-4168-406F-9EC7-42E38524F9E9}" type="slidenum">
              <a:rPr lang="he-IL" smtClean="0"/>
              <a:pPr/>
              <a:t>21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3217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r>
              <a:rPr lang="en-GB" baseline="0" dirty="0" smtClean="0"/>
              <a:t> for info about a place, notice the name is not the first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0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“eat” button was pressed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041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happens</a:t>
            </a:r>
            <a:r>
              <a:rPr lang="en-GB" baseline="0" dirty="0" smtClean="0"/>
              <a:t> when I want to add new place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162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place that the app. recognize in</a:t>
            </a:r>
            <a:r>
              <a:rPr lang="en-GB" baseline="0" dirty="0" smtClean="0"/>
              <a:t> the wanted area (from database or map search)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594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</a:t>
            </a:r>
            <a:r>
              <a:rPr lang="en-GB" baseline="0" dirty="0" smtClean="0"/>
              <a:t> u need to enter to add new deal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252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New place added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162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r>
              <a:rPr lang="en-US" baseline="0" dirty="0" smtClean="0"/>
              <a:t> p</a:t>
            </a:r>
            <a:r>
              <a:rPr lang="en-US" dirty="0" smtClean="0"/>
              <a:t>ressing menu</a:t>
            </a:r>
            <a:r>
              <a:rPr lang="en-US" baseline="0" dirty="0" smtClean="0"/>
              <a:t> button two buttons will appear: timeline option and personal settings.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66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application presents deals in the real time. Timeline feature will allow to see the deals in the close future.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357F-1BC6-499A-A684-4140771AC52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056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373F1-1BFD-4FB1-B23E-564CE2E49507}" type="datetimeFigureOut">
              <a:rPr lang="he-IL" smtClean="0"/>
              <a:pPr/>
              <a:t>כ"ה/כסלו/תשע"ב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AC9F6-9C67-414B-A6DA-EF12B418F174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slide" Target="slide1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slide" Target="slide1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Relationship Id="rId9" Type="http://schemas.openxmlformats.org/officeDocument/2006/relationships/slide" Target="slide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slide" Target="slide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20.xml"/><Relationship Id="rId5" Type="http://schemas.openxmlformats.org/officeDocument/2006/relationships/image" Target="../media/image5.gif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slide" Target="slide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67712" y="1124744"/>
            <a:ext cx="4608576" cy="10241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 smtClean="0"/>
              <a:t>$aveZone</a:t>
            </a:r>
          </a:p>
          <a:p>
            <a:pPr algn="ctr" rtl="0"/>
            <a:r>
              <a:rPr lang="en-US" sz="2400" dirty="0" smtClean="0"/>
              <a:t>Milestone 1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876288" y="5013176"/>
            <a:ext cx="1792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b="1" dirty="0" smtClean="0"/>
              <a:t>Fifth team:</a:t>
            </a:r>
          </a:p>
          <a:p>
            <a:pPr algn="l" rtl="0"/>
            <a:r>
              <a:rPr lang="en-US" dirty="0"/>
              <a:t> </a:t>
            </a:r>
            <a:r>
              <a:rPr lang="en-US" dirty="0" smtClean="0"/>
              <a:t>Dima Reshidko</a:t>
            </a:r>
          </a:p>
          <a:p>
            <a:pPr algn="l" rtl="0"/>
            <a:r>
              <a:rPr lang="en-US" dirty="0"/>
              <a:t> </a:t>
            </a:r>
            <a:r>
              <a:rPr lang="en-US" dirty="0" smtClean="0"/>
              <a:t>Oren Gafni</a:t>
            </a:r>
          </a:p>
          <a:p>
            <a:pPr algn="l" rtl="0"/>
            <a:r>
              <a:rPr lang="en-US" dirty="0"/>
              <a:t> </a:t>
            </a:r>
            <a:r>
              <a:rPr lang="en-US" dirty="0" smtClean="0"/>
              <a:t>Shiko Raboh</a:t>
            </a:r>
          </a:p>
          <a:p>
            <a:pPr algn="l" rtl="0"/>
            <a:r>
              <a:rPr lang="en-US" dirty="0"/>
              <a:t> </a:t>
            </a:r>
            <a:r>
              <a:rPr lang="en-US" dirty="0" smtClean="0"/>
              <a:t>Harel Cohen</a:t>
            </a:r>
            <a:endParaRPr lang="he-IL" dirty="0" smtClean="0"/>
          </a:p>
        </p:txBody>
      </p:sp>
      <p:pic>
        <p:nvPicPr>
          <p:cNvPr id="2" name="Picture 2" descr="C:\Users\Dima\Dropbox\google-workshop-team\SaveZone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164" y="2756153"/>
            <a:ext cx="372767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82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b="31799"/>
          <a:stretch/>
        </p:blipFill>
        <p:spPr bwMode="auto">
          <a:xfrm>
            <a:off x="3760426" y="1858592"/>
            <a:ext cx="1674130" cy="234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94106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227838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1" y="384581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976448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>
            <a:hlinkClick r:id="rId7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8" name="Rectangle 17">
            <a:hlinkClick r:id="rId7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pic>
        <p:nvPicPr>
          <p:cNvPr id="20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22" y="3364992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232" y="253288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961" y="217985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631" y="283660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0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9" descr="data:image/jpeg;base64,/9j/4AAQSkZJRgABAQAAAQABAAD/2wCEAAkGBhQSEBUUERQWFRMWGR4YGBgXFhQYFhgcGhwdFRgYGBgeJyYeHh0oJRcZKy8lLycqNi8tHB4xNTAqNSYsLCoBCQoKBQUFDQUFDSkYEhgpKSkpKSkpKSkpKSkpKSkpKSkpKSkpKSkpKSkpKSkpKSkpKSkpKSkpKSkpKSkpKSkpKf/AABEIAGYAZgMBIgACEQEDEQH/xAAcAAACAwEBAQEAAAAAAAAAAAAABwIGCAUDBAH/xABDEAABAgMEBwMKBAILAQAAAAABAgMABBEFBxIhBhMxQVFhcSKBoQgUIzJCQ1JigpEkcpKxotEzNFNUY3Oys8HC8BX/xAAUAQEAAAAAAAAAAAAAAAAAAAAA/8QAFBEBAAAAAAAAAAAAAAAAAAAAAP/aAAwDAQACEQMRAD8AeMEEEAQRFxwJBKiAAKkk0AAzJJ4QntO7/wBtoqas1IdWMi8r+iG7sJ2r65D80A4XHAkEqIAG0k0A6mK3P3l2ayaOTrNeCV6w/wAFYzWuYtO2HaenmlV2CurRXlkhHhFls7ye7RcFXCwzyUsqP8AI8YBwpvkskmnnae9DtP8ATHYsvTeRmSAxNMrUdiQ4kKPRJorwhLK8m6bplMy9ejoH3pHEta4q02ASltD4H9ksE/pVhJgNQQRk2xNP7TstzV43EhG1h8KKQOGBVFJ7qQ8tAL4Za0cLS/QTR92o9lZ/w1b/AMpz67YBgQQQQBBBBAERccCQSogACpJNAAMySeEShOX/AOnZaaEgyqi3RieIOxv2UfVTPkPmgKZexewufcVLSqimTSaEioL5HtK+TgnvO4Du3a3FaxKZi0wpKTmiXzSojcXTtA+UZ8SNkFxV2ocpaE0mqUn8OgjIkHN0jgDknmCdwh8wHzWfZzbDYbZbS22nYlCQlI7hHq+uiFEbQCfCPSPxaagg7DlAIi7u9+fnLTl5d9TZbcKgrC2Acm1KGfUCHxFUsa62zpV9D7EvgdbqUqxuGlQUnImmwmOtpRpI1ISrkw+aIQMh7S1H1UJ5k/8AJ2CA5umknZr4SzaJYCl5N6xaEOcKtqqFDPurCEvIuoestWuaKnZWuTlO22dwcps5KGR5HKOQozVu2p8TryueBpA/ZCR9+pjVjNlI82TLuDWIDYbVjFcYCcJxDnAKy5u9ozJTJTyqv0o06fegews/HwPtddrgjKt52gy7JngpkqDCzrGFgnEgg1KK/Ek0od4odtYft2OmotKQQ4qmuR6N4fOB6wHBQofuN0BbYIIICLjgSCVGgAqSdwGZMZHmFuWxbBpXFNPUG/AitB+lA8I0peXPlmyJxY26lSR9fo/+0JDye7ODlqlZ9yypQ6qKW/2UYDRlnWehhlDTQwttpCEjgEigj6Y81vpBoVAHmQImlYIqDUcoD9ggggIuOBIJUQABUkmgAGZJMZdvXvAVak2G2amWaOFpIr6RRyLhHE7AOHMmLtfveRQGzpZWZ/rCgdg2hkddquVBvIj5riLuMShaMynspP4dJG0jIu9BsTzqdwgLxdFd2LNlcbo/FvAFw/AnaGh038T0EX+CILdCfWIHUgQFSvV0VE/ZjyAKutjWtccSAThH5hUd44QmrgdISxaeoJ7Eykp5Y0ArQfsFD6hGkkuJUDQgjfQgxkh0eY24cOQYnMuiXf5QGuoIBBAUu+RJNiTdPhR/uJhXeTcoefTI36geDia/uIdOm9lmZs6aZAqpbKwkcVAYk+IEZ7uKtcMWw2lRoHkKa7yMafFAgLRe/d3PzlpqelZcuNltCcQU0MwM8lKBhm3W2O7K2UwzMI1bqMeJJKTSq1KGaSRsI3xa4IAiKxkaZGkSggMd6X6KzcjMETiFBSlEhw9pDueakr2Gu2m3PMCHJd5fpLuIbl51KJZSQEJWkUYIAoAR7v8AbmNkNW07KamWi1MNpcbVtSoVHXkecI7Tu4BbeJ6zCXEbSwo+kH+Wo+sORz5mAfTbgUAUkEHMEGoI4gwqr9NDpuf8180ZLur1mKhbFMWCnrEbaH7QqdDrzJ6ynNVmtpJoqXdxDCd+GvabPhxBjTejluJnJRmZQCEuoCqHaNxHcQYCiXH6KTUjLzCZtotKW4FJBKDUBNPZJhK6fmtuTWH+8kd+Kh8Y1nMPhCFLUaJSCongAKkxkvR9s2hbjRpXXzWsV+XGXVfZIMBrZAyHSCJCCAIybp/Yq7Ltdeq7AS4H2CNgSVY0U/KQR9Mayhf3w6Af/Rk8bKazTFVN8Vp9pvvpUcxzMBaNEtI0T0m1Mt0o4ntD4VDJaT0NfCOxGXbp7yFWXMFp/F5q6fSDOratmsA8FDeBxAjTsrNIdQlbagtCgFJUkgpIOwgjaID1ggiDq8KSeAJ+0BOCFRodfp5/PMyvmmr1pIxa3FSiFL2YRX1Ya8BXtJNAJGfUFTTCVrHtgqQunAqQQSORjtyUkhltLbSQhtACUpGQAGQAj2jj6VaVMWfLKfmFUSMkpHrLVuQgbyfDacoCm36aXiVs8sIPppqqKbw37xXeOz9R4RSfJ10YK5h2dWOy0C22fnWO0R0Tl9cUefnZu3bTFBiddVhQnPA0gZ05JSKknfmdpjUWiujjchKNSzXqtjM71qOalnmTXwG6A60EEEAQQQQCfvaub85UqckEjXnN1oUAd4rRuC+I9rrtWug1503ZLhaUCtgK7bDlUlJ34Cc0K4ilDvG+NVRUtNbsZO0hV1GB6mTzdAvkFbljr3EQENFb1ZCfADbwbdPunSELrwTXsq7ie6La4kKSRXIilesZt0iuBn2CTL4JlG7CQhynNCiB9iYrQdteR7NZ2XA3enQn+UA7NE7j2ZGcamkTLi1NEkJUlABqlSNoz9qGU8+lCSpaglI2lRAA6kxkw6f2scvO5ruUuv3Gcfjej9rWgoVam36+05rMH6l0SPvAO7S+/SSlQUSx86e3YD6IH5nNh+mvUQkZyftC3Z0CinnT6qEijbSeW5KeJJz3kmLxox5Or6yFT7qWk722iFudCr1E92KHVo5orLSDWqlWktp3natZ4rUc1H/wpAcC7S7RqymSSQ5MuD0jlMhvwI3hI8TmdwF1gggCCCCAIIIIAggggCCkEEBEIHARKkEEAQQQQBBBBAEEEE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1" descr="data:image/jpeg;base64,/9j/4AAQSkZJRgABAQAAAQABAAD/2wCEAAkGBhQSEBUUERQWFRMWGR4YGBgXFhQYFhgcGhwdFRgYGBgeJyYeHh0oJRcZKy8lLycqNi8tHB4xNTAqNSYsLCoBCQoKBQUFDQUFDSkYEhgpKSkpKSkpKSkpKSkpKSkpKSkpKSkpKSkpKSkpKSkpKSkpKSkpKSkpKSkpKSkpKSkpKf/AABEIAGYAZgMBIgACEQEDEQH/xAAcAAACAwEBAQEAAAAAAAAAAAAABwIGCAUDBAH/xABDEAABAgMEBwMKBAILAQAAAAABAgMABBEFBxIhBhMxQVFhcSKBoQgUIzJCQ1JigpEkcpKxotEzNFNUY3Oys8HC8BX/xAAUAQEAAAAAAAAAAAAAAAAAAAAA/8QAFBEBAAAAAAAAAAAAAAAAAAAAAP/aAAwDAQACEQMRAD8AeMEEEAQRFxwJBKiAAKkk0AAzJJ4QntO7/wBtoqas1IdWMi8r+iG7sJ2r65D80A4XHAkEqIAG0k0A6mK3P3l2ayaOTrNeCV6w/wAFYzWuYtO2HaenmlV2CurRXlkhHhFls7ye7RcFXCwzyUsqP8AI8YBwpvkskmnnae9DtP8ATHYsvTeRmSAxNMrUdiQ4kKPRJorwhLK8m6bplMy9ejoH3pHEta4q02ASltD4H9ksE/pVhJgNQQRk2xNP7TstzV43EhG1h8KKQOGBVFJ7qQ8tAL4Za0cLS/QTR92o9lZ/w1b/AMpz67YBgQQQQBBBBAERccCQSogACpJNAAMySeEShOX/AOnZaaEgyqi3RieIOxv2UfVTPkPmgKZexewufcVLSqimTSaEioL5HtK+TgnvO4Du3a3FaxKZi0wpKTmiXzSojcXTtA+UZ8SNkFxV2ocpaE0mqUn8OgjIkHN0jgDknmCdwh8wHzWfZzbDYbZbS22nYlCQlI7hHq+uiFEbQCfCPSPxaagg7DlAIi7u9+fnLTl5d9TZbcKgrC2Acm1KGfUCHxFUsa62zpV9D7EvgdbqUqxuGlQUnImmwmOtpRpI1ISrkw+aIQMh7S1H1UJ5k/8AJ2CA5umknZr4SzaJYCl5N6xaEOcKtqqFDPurCEvIuoestWuaKnZWuTlO22dwcps5KGR5HKOQozVu2p8TryueBpA/ZCR9+pjVjNlI82TLuDWIDYbVjFcYCcJxDnAKy5u9ozJTJTyqv0o06fegews/HwPtddrgjKt52gy7JngpkqDCzrGFgnEgg1KK/Ek0od4odtYft2OmotKQQ4qmuR6N4fOB6wHBQofuN0BbYIIICLjgSCVGgAqSdwGZMZHmFuWxbBpXFNPUG/AitB+lA8I0peXPlmyJxY26lSR9fo/+0JDye7ODlqlZ9yypQ6qKW/2UYDRlnWehhlDTQwttpCEjgEigj6Y81vpBoVAHmQImlYIqDUcoD9ggggIuOBIJUQABUkmgAGZJMZdvXvAVak2G2amWaOFpIr6RRyLhHE7AOHMmLtfveRQGzpZWZ/rCgdg2hkddquVBvIj5riLuMShaMynspP4dJG0jIu9BsTzqdwgLxdFd2LNlcbo/FvAFw/AnaGh038T0EX+CILdCfWIHUgQFSvV0VE/ZjyAKutjWtccSAThH5hUd44QmrgdISxaeoJ7Eykp5Y0ArQfsFD6hGkkuJUDQgjfQgxkh0eY24cOQYnMuiXf5QGuoIBBAUu+RJNiTdPhR/uJhXeTcoefTI36geDia/uIdOm9lmZs6aZAqpbKwkcVAYk+IEZ7uKtcMWw2lRoHkKa7yMafFAgLRe/d3PzlpqelZcuNltCcQU0MwM8lKBhm3W2O7K2UwzMI1bqMeJJKTSq1KGaSRsI3xa4IAiKxkaZGkSggMd6X6KzcjMETiFBSlEhw9pDueakr2Gu2m3PMCHJd5fpLuIbl51KJZSQEJWkUYIAoAR7v8AbmNkNW07KamWi1MNpcbVtSoVHXkecI7Tu4BbeJ6zCXEbSwo+kH+Wo+sORz5mAfTbgUAUkEHMEGoI4gwqr9NDpuf8180ZLur1mKhbFMWCnrEbaH7QqdDrzJ6ynNVmtpJoqXdxDCd+GvabPhxBjTejluJnJRmZQCEuoCqHaNxHcQYCiXH6KTUjLzCZtotKW4FJBKDUBNPZJhK6fmtuTWH+8kd+Kh8Y1nMPhCFLUaJSCongAKkxkvR9s2hbjRpXXzWsV+XGXVfZIMBrZAyHSCJCCAIybp/Yq7Ltdeq7AS4H2CNgSVY0U/KQR9Mayhf3w6Af/Rk8bKazTFVN8Vp9pvvpUcxzMBaNEtI0T0m1Mt0o4ntD4VDJaT0NfCOxGXbp7yFWXMFp/F5q6fSDOratmsA8FDeBxAjTsrNIdQlbagtCgFJUkgpIOwgjaID1ggiDq8KSeAJ+0BOCFRodfp5/PMyvmmr1pIxa3FSiFL2YRX1Ya8BXtJNAJGfUFTTCVrHtgqQunAqQQSORjtyUkhltLbSQhtACUpGQAGQAj2jj6VaVMWfLKfmFUSMkpHrLVuQgbyfDacoCm36aXiVs8sIPppqqKbw37xXeOz9R4RSfJ10YK5h2dWOy0C22fnWO0R0Tl9cUefnZu3bTFBiddVhQnPA0gZ05JSKknfmdpjUWiujjchKNSzXqtjM71qOalnmTXwG6A60EEEAQQQQCfvaub85UqckEjXnN1oUAd4rRuC+I9rrtWug1503ZLhaUCtgK7bDlUlJ34Cc0K4ilDvG+NVRUtNbsZO0hV1GB6mTzdAvkFbljr3EQENFb1ZCfADbwbdPunSELrwTXsq7ie6La4kKSRXIilesZt0iuBn2CTL4JlG7CQhynNCiB9iYrQdteR7NZ2XA3enQn+UA7NE7j2ZGcamkTLi1NEkJUlABqlSNoz9qGU8+lCSpaglI2lRAA6kxkw6f2scvO5ruUuv3Gcfjej9rWgoVam36+05rMH6l0SPvAO7S+/SSlQUSx86e3YD6IH5nNh+mvUQkZyftC3Z0CinnT6qEijbSeW5KeJJz3kmLxox5Or6yFT7qWk722iFudCr1E92KHVo5orLSDWqlWktp3natZ4rUc1H/wpAcC7S7RqymSSQ5MuD0jlMhvwI3hI8TmdwF1gggCCCCAIIIIAggggCCkEEBEIHARKkEEAQQQQBBBBAEEEE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5" descr="data:image/jpeg;base64,/9j/4AAQSkZJRgABAQAAAQABAAD/2wCEAAkGBhQRERIUEBQUFRISFhUSGBQRFBAYFxIWFxQWFRcUFxgbHCYeGBklGhQWIC8gIycpLCwtFh4xNTAqNSYrLCkBCQoKDgwOGg8PGSwkHyUpLCsqLywsLjU1KiwpLC4qLSwpLCkpLiwsLCwqLDUsLCwpLCw0LSkpLCwsKiwsKSwtLP/AABEIAMwAzAMBIgACEQEDEQH/xAAbAAEAAgMBAQAAAAAAAAAAAAAABQYDBAcBAv/EAEAQAAIBAgIGCAQEBAMJAAAAAAABAgMRBDEFBhIhQVETIjJhcYGRwUKhsdFSYnLhIzOSshYk8BQVNFOCosLS8f/EABoBAAIDAQEAAAAAAAAAAAAAAAADBAUGAgH/xAAvEQACAgEDAwIGAgEFAQAAAAAAAQIDEQQhMQUSQRNhIjJRcbHRgaGRFSPB4fAU/9oADAMBAAIRAxEAPwDuIAAAAAAAAAAAAAAAAAAAAAAADVxmk6dL+ZOMe5vf6ZkFjNeILdSg5PnLqr7v5CLNRVV88jlyS5LOY6+JjBXnKMVzk0vqUDF61Yip8ewuVNW+eZFVJuTvJtvm22/VldZ1WC+SOfuLdq8HRP8AE+HvbpV42lb1sScJppNNNPemsmcmsW3UfHSe3Se+KSnHu32a8Mn6nul6hK2zsmueMBGzLwy2gAtxwAAAAAAAAAAAAAAAAAAAAB8VKqiryaSXFtJerIXG630YboXqP8uXq/YVZdCtZm8HjaXJOmHE4yFNXqSjFfmaXpzKTjtb6090LU1+Xe/6n7WIWrVcneTbb4ybb9WVtvVILatZFO1eC547XanHdSi5vm+rH7v0K/jdZ69T49hcqe755/MirCxV2626zl4XsLc2w3fe83xfE8PbG1hdFVav8unJrnay9XuI0YuTwlk4NQEti9WatKk6lRwSVt21du7tysRVj2dcq3iSwetNcnhd9S9H7FJ1HnUe79Ky+dyoYDBurUhBZydvBcX6XOnUqSjFRirKKSS5JKyLTpdPdJ2Pxx9xlS3yfYAL8kAAAAAAAAAAAAAAAAACvaw6z9C3TpWdTjJ5Q7rcWWE5bipNzm5ZuUm/G7K3qGolVBKHLF2SwthicZOo71JOT/M8vBcDCe2NvR+iqldtUo3tm20kr8zPJSslhbsj8mnY9SLbgdSFnWnf8sN3zZP4PRVKl/LhFd9rv1e8sKumWy3lsMVTZRsHq3XqZQcVzn1fln8icweo8Vvqzcu6G5er3/QtALOvp1MOd/uMVaRpYXQtGl2KcU+bV36s3QYMbilSpznLKKb8eS82TUo1rZYR3siqa66R2pxpRyh1pfqa3LyX1KzYy16znKUpdqTcn4sx2MlqLXbY5kWTy8ls1J0dulWks+pH/wAn9F5MtZz7Q+sNTD2Xap/gfD9L4fQu+j9Iwrx2qbuuK4xfJrgX3T7a3WoR5XI+trGDaABZDAAAAAAAAAAAAAAAqesOs0tp06DtbdKazb4qPLxK4sVNO6nO/Palf6lZd1KFcu1LIp2JHTyg6z6N6Ku2uzUvNePxL1+pYtWNNOtFxqduFt/4o8/E2dYNG9PRaXbj1o+K4ea3HWojHV0d0Puv0ey+KOUc8JXVvSPQ1437M+pLzyfk/cjLAztc3XJSXgjp4eTqgIvVzSPTUY37cOpLyyfmvclDYVzU4qS8ktPKyAAdnoIHW3D1alOMaUXKN9qWznuyVs2uPoTwFW1+rBwbxk8aysHKnG255954dI0loalXXXj1uElukvPj5lL0voGeHd31oPKa+jXBmd1Ohsp35X/uSPKDRFmzgMfOjNTpuz4rhJcmuKMAIMZOLyjg6NojS8cRDajuku1HjF/bvN45po7Hyo1FOGazXCS4pnQ8BjY1qcZwyfqnxT7zTaLV+vHEvmX9+5IhPuNgAE8YAAAAAAAIbWbS3Q09mL69S6X5Vxl7eZMOVt7yRzrS+P6arKfDKPdFZffzIGv1HpV4XLF2SwjSsLHtgo3yzMyRid1Mg+nk1koO/m1YupF6v6J6Cnv7c98u7lHy+5KGq0VTqpUZc8kqCwii60aM6KttLsVLyXdL4l7+ZDWOiab0b09GUfiXWj+pffLzOeONsyk19HpWZXD3/YmyOGS2rGkeirJN9Sp1X3P4X67vMvhy0v8Aq/pLpqKb7cerLxWT817kzpl+zqf3R3VLwSYBE6w6Y/2eC2bOc9yvkks3Yt7LI1xcpcIa3hZJYFBp6y4hO+3fuko2+n0LboTTCxEG7WlHdJe67iLRra7pdq2fucxmmSJ81KakmpJNPc08mfQJp2UfWHV7oXt099Jvzg+T7u8hLHUKtJSTjJXTVmnxRz/Teinh6jjnF74vmuXijPa/Rqp+pDj8EeyGN0R9iZ1Z0t0NTZk/4dSyf5ZcJe3/AMIewsV9Vjqmpx8C08PJ1IEVq3pHpqKu+vDqvv5PzXuSprq5qyKkvJLTysgAHZ6AAAERrRjejoNLOp1F4PP5J+pRbFh1xxN6sIcIRv5yf2SK/YzPULO+5r6bEax5Z5YntUtG7dR1JLq08u+T+y3+hBHQdB4PoqEI8Wtp+L3/ALeR70+n1Lcvhb/oK1lm+ADSkkFK1r0Z0dXbj2am/wAJcfXP1LqaelsAq1KUOOcXyksvt5kTV0etW155RxOOUc6sSer2k+gqq76k+rLu5S8n7kdODTae5rc1yZ5YzFc3XJSXKIyeDp9yg6waQ6atJp9WPUj4LN+bv8jGtM1uj6Pbexa3C9uV87GlYn6zWq+KjFY+oyc+5YPLFn1Kou9WXw2jHxau/f5lbhBtpLe27Jc2zoei8CqNKMFmlvfOT3th02pzt7/CCtZeTbABoyQCN0/o3pqLS7cetHxXDzXsSQOJwU4uL4Z41nY5dYWJLWDB9HXml2ZddeDzXrcjrGQsg4ScX4IjWCY1UxmxXUXlUWz5revdeZeDmVKo4yUlnFqS8U7nSqVRSipLKSTXg1cvOl2Zg4fT/kfU9sH2AC2GgAABQNPVdrEVXyls+iSI+xsY53q1HznP+5mCxjrX3Tk/dkN8mfR+H26tOP4pRT8L7/lc6Oc80VilSqwnJNqN3ZWvk17lk/xjS/DP/t+5a9Ouqqg+94bY2tpLcnwR+jdOU67tFtSz2ZKza5rmSBcwnGa7ovKHJ54AAOz0p+tmjdioqkezUz7pL7r6MgLHRdJYJVqcoPitz5NZM57UpuLae5ptNcmjN9Qo9OzuXD/JHsjhnxYWPbHsYNtJb29yXNlcLJzVPR23UdR9mnl3yeXot/oXE1NFYFUaUYcc2+cnn/ruNs1ekp9GpR88slQjhAAEo6AMGMxsKUXKo7L5t8kuLIh640vwz9I/cTZfXW8Tlg8ckuTV1zofyp+MX9V7lYsT+ndPQr01GMZJqSlvtya595A2M5rZQlc5QeUyNPDex5Yv+gKu1h6T5LZ9G17FBsXXVSX+XXdKS+ZI6W8Wtex1VyTIANCSAAAA5xjI/wASp+uf9zMVjc0vT2a9Vfnb9d/uahjbFibXuQ3yeWFjYwNOMqkFPsuST4bm7e5bf8LUOUv6mSKNJO9NxxsdRi5cFY0HBvEUtnPaT8vi+Vy/GpgdF06N+jjZvNu7b82bZe6PTuiGJPdj4R7UAATTsFT1s0dsyVWK3T3S/Usn5r6FsMOKwsakHCavF/6uu8j6mhXVuPnx9zmUcrBzmxO6q6O26jqSXVp5d8v2XsZqmp0r9Wotn8yd16ZlhwGCjRgoRyXHi3xbKnSaGas7rFshUIPO5sAAvh4AAAVjXKL/AIT+HrLz3exWrHSK+HjOLjNJxfBkY9V6H4Zf1Mp9VoJ22OcWt/qJlW28opVhYndYtF06Kh0ad5N5tvcl+5BlPdU6p9kuRTWHg8sXPVNf5f8A6pFNLxq5Tth6ffd+rZO6Ys3N+36O6uSTABoiQAAAFN1pw+zXvwnFPzW5/T5kPYtutmF2qcZrOD3+Et31SKnYy+ur7Ln77/5/7Is1hnidsjoeCxHSU4TXxJPz4/M57Ys+qeOupUnmutHwea9d/mP6bb2WOD8/k6reHgsQANCSAAAAAAAAAAAAAAAAAABgxuKVKnKbyivV8F6njaissCp60Ynbr2WUEo+b3v6oiLH3UqOTcnm22/Fu582MhdZ6k3P6siN5eTxI6Jg6GxThH8MUvRFL0HhOkrwXBPafhHf9bF6Ljpde0p/wNqXkAAuBwAAAY8TQU4SjLKSa9Tn+IoOEpRlnFtM6IVzWnRuVWK7pe0vb0KvqNHfDvXK/AqyOVkrRlwuIdOcZxzi7/sYwZ9Np5Qg6BgsXGrBTjk/k+KZnKTobSzoS374S7S5fmXeXOlVUkpRd096aNRpNSr4e65JMJdyPsAEw7AAAADxu2Z5Conk0/BpgB9AAAAAAAVLWbSe3Lo4vqwe/vl+33JHT+m9hOnTfXe5tfAuXj9CqFL1DVJr0ofz+hNkvCPAem1o3AutUjBZZt8lxZTRi5NRXInksGquB2YOo857l+lfd/RE6fNOmopJbkkklySPo1tFSqrUF4JcVhYAAHHoAAAD5qU1JNNXTVmnxR9AAKPpbRjozt8L3xfNcvFGjYv2OwUasHGfk+KfNFLx+j5UZbM/J8JLmjN63SOmXdH5X/RGnDBq2JDRWmJUHu3wecfdcmaFhYgwslXLui8M4TwX3BY+FVXg781xXijYOe0asoNSi2muKJzBa1Nbqsdr80bJ+ayZe0dShLazZ/wBD42LyWYGlh9MUp9mavylufzNxMs4zjNZi8jE8lV1oxknU6O/Vik7c21e7I3R2MlSqRlF8UmuDV8mbesf/ABE/CP8AaiOprevFfUzGosl/9EpZ3TI0n8R0MGGti4Q7corxaIvF60U47qac3zyj92aOy+uv5pYJLklyTMpJK73JcWV7S+smcaD7nP8A9fuRGO0rUrdt9X8K3L9/M07FPqeoufw17L6iZWZ4PGLHtgkVIoRg20lvb3JLiXTQmi+hhv7ct8ny5R8jV0DoPo7VKi67yX4P3Jsv9BpPT/3J8+PYfCGN2AAWo0AAAAAAAAAAGDGYKNWLjNXXzT5ozg8aUlhgUrSehp0XftQ4SX0fJmhY6HKN1Z70+DIPSGrMZb6T2X+F9l+HIo9T05r4qv8AAiVf0KxYWM+KwU6btOLXfwfg8jAVMouLwxQsfVOrKPZbXg2vofIPE2uAPqpUcneTbfNtt+rPkAOQFhYA8AWFj2MW3ZK7fBcSYwOrU52dTqR5fE/Lh5jaqZ2vEFk9Sb4Imhh5TkowTbfBFq0RoFUrSn1qnyj4d/eb+DwMKStBW5vi/FmwX2l0Eavinu/wPjXjkAAshgAAAAAAAAAAAAAAAAAAAB8zgmrNJp8HvRG4nVylPJOD/K/Z7iUAudULNprJ40nyVmtqpJdicX+pNfS5qT1drL4U/CSLiCFLptD4yv5/Zx6aKV/uOt/y36x+59R0DWfwW8XH7lzBx/pdX1f9fo89JFUpar1X2nGPm39Eb+H1Vgu3KUu5dVe7JwDoaCiPjP3OlXFGDDYGFPsRS71n65mcAmqKisJHYAB6AAAAAAAAAAB/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772264" y="3919712"/>
            <a:ext cx="1656000" cy="3009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7" descr="http://worldpersia.com/templates/3.1/images/icons/personal_setting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748" y="3976341"/>
            <a:ext cx="208084" cy="20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102" y="3939655"/>
            <a:ext cx="215866" cy="23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4600264" y="3910187"/>
            <a:ext cx="0" cy="3009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t="8135" b="31799"/>
          <a:stretch/>
        </p:blipFill>
        <p:spPr bwMode="auto">
          <a:xfrm>
            <a:off x="3760426" y="1852348"/>
            <a:ext cx="1674130" cy="206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65524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1992556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1" y="355854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up 41"/>
          <p:cNvGrpSpPr/>
          <p:nvPr/>
        </p:nvGrpSpPr>
        <p:grpSpPr>
          <a:xfrm>
            <a:off x="4059936" y="2788920"/>
            <a:ext cx="124815" cy="124367"/>
            <a:chOff x="1179576" y="2084832"/>
            <a:chExt cx="1280160" cy="1216152"/>
          </a:xfrm>
        </p:grpSpPr>
        <p:sp>
          <p:nvSpPr>
            <p:cNvPr id="43" name="Oval 42"/>
            <p:cNvSpPr/>
            <p:nvPr/>
          </p:nvSpPr>
          <p:spPr>
            <a:xfrm>
              <a:off x="1179576" y="2084832"/>
              <a:ext cx="1280160" cy="12161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1627632" y="2519528"/>
              <a:ext cx="384048" cy="34675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587115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>
            <a:hlinkClick r:id="rId9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 15">
            <a:hlinkClick r:id="rId9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55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t="8135" b="31799"/>
          <a:stretch/>
        </p:blipFill>
        <p:spPr bwMode="auto">
          <a:xfrm>
            <a:off x="3760426" y="1852348"/>
            <a:ext cx="1674130" cy="206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65524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1992556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772264" y="3852549"/>
            <a:ext cx="1656000" cy="3572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3846879" y="3934206"/>
            <a:ext cx="1268427" cy="16002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850181" y="3934206"/>
            <a:ext cx="45719" cy="160020"/>
          </a:xfrm>
          <a:prstGeom prst="roundRect">
            <a:avLst/>
          </a:prstGeom>
          <a:solidFill>
            <a:schemeClr val="tx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3847778" y="3934206"/>
            <a:ext cx="84142" cy="1722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988306" y="3934206"/>
            <a:ext cx="38404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/>
              <a:t>2:00</a:t>
            </a:r>
            <a:endParaRPr lang="en-US" sz="1000" dirty="0"/>
          </a:p>
        </p:txBody>
      </p:sp>
      <p:pic>
        <p:nvPicPr>
          <p:cNvPr id="17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1" y="355854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hlinkClick r:id="rId6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>
            <a:hlinkClick r:id="rId6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059936" y="2788920"/>
            <a:ext cx="124815" cy="124367"/>
            <a:chOff x="1179576" y="2084832"/>
            <a:chExt cx="1280160" cy="1216152"/>
          </a:xfrm>
        </p:grpSpPr>
        <p:sp>
          <p:nvSpPr>
            <p:cNvPr id="28" name="Oval 27"/>
            <p:cNvSpPr/>
            <p:nvPr/>
          </p:nvSpPr>
          <p:spPr>
            <a:xfrm>
              <a:off x="1179576" y="2084832"/>
              <a:ext cx="1280160" cy="12161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627632" y="2519528"/>
              <a:ext cx="384048" cy="34675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587115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760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t="8135" b="31799"/>
          <a:stretch/>
        </p:blipFill>
        <p:spPr bwMode="auto">
          <a:xfrm>
            <a:off x="3760426" y="1852348"/>
            <a:ext cx="1674130" cy="206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65524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1992556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772264" y="3852549"/>
            <a:ext cx="1656000" cy="3572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3846879" y="3934206"/>
            <a:ext cx="1268427" cy="16002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850181" y="3934206"/>
            <a:ext cx="416188" cy="160020"/>
          </a:xfrm>
          <a:prstGeom prst="roundRect">
            <a:avLst/>
          </a:prstGeom>
          <a:solidFill>
            <a:schemeClr val="tx2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4194996" y="3934206"/>
            <a:ext cx="84142" cy="1722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71755" y="4050030"/>
            <a:ext cx="6400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</a:t>
            </a:r>
            <a:r>
              <a:rPr lang="en-US" sz="800" dirty="0" smtClean="0"/>
              <a:t>n 40 min</a:t>
            </a:r>
            <a:endParaRPr 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4988306" y="3934206"/>
            <a:ext cx="38404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/>
              <a:t>2:00</a:t>
            </a:r>
            <a:endParaRPr lang="en-US" sz="1000" dirty="0"/>
          </a:p>
        </p:txBody>
      </p:sp>
      <p:pic>
        <p:nvPicPr>
          <p:cNvPr id="2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119" y="3173731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hlinkClick r:id="rId6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>
            <a:hlinkClick r:id="rId6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059936" y="2788920"/>
            <a:ext cx="124815" cy="124367"/>
            <a:chOff x="1179576" y="2084832"/>
            <a:chExt cx="1280160" cy="1216152"/>
          </a:xfrm>
        </p:grpSpPr>
        <p:sp>
          <p:nvSpPr>
            <p:cNvPr id="30" name="Oval 29"/>
            <p:cNvSpPr/>
            <p:nvPr/>
          </p:nvSpPr>
          <p:spPr>
            <a:xfrm>
              <a:off x="1179576" y="2084832"/>
              <a:ext cx="1280160" cy="12161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1627632" y="2519528"/>
              <a:ext cx="384048" cy="34675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587115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323528" y="5949280"/>
            <a:ext cx="1794998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8" action="ppaction://hlinksldjump"/>
              </a:rPr>
              <a:t>Back</a:t>
            </a:r>
            <a:endParaRPr lang="en-US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492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081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72264" y="1861874"/>
            <a:ext cx="1656000" cy="235744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793248" y="2136888"/>
            <a:ext cx="1620381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r>
              <a:rPr lang="en-GB" sz="900" b="1" dirty="0">
                <a:solidFill>
                  <a:schemeClr val="tx1"/>
                </a:solidFill>
              </a:rPr>
              <a:t>Business Lunch, until 21</a:t>
            </a:r>
          </a:p>
          <a:p>
            <a:pPr algn="l" rtl="0"/>
            <a:r>
              <a:rPr lang="en-GB" sz="900" b="1" dirty="0">
                <a:solidFill>
                  <a:schemeClr val="accent3">
                    <a:lumMod val="50000"/>
                  </a:schemeClr>
                </a:solidFill>
              </a:rPr>
              <a:t>$$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>$</a:t>
            </a:r>
            <a:r>
              <a:rPr lang="en-GB" sz="900" b="1" dirty="0">
                <a:solidFill>
                  <a:schemeClr val="tx1"/>
                </a:solidFill>
              </a:rPr>
              <a:t>, 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9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900" dirty="0">
                <a:solidFill>
                  <a:sysClr val="windowText" lastClr="000000"/>
                </a:solidFill>
              </a:rPr>
              <a:t>Mexicana, </a:t>
            </a:r>
            <a:r>
              <a:rPr lang="en-GB" sz="900" dirty="0" smtClean="0">
                <a:solidFill>
                  <a:sysClr val="windowText" lastClr="000000"/>
                </a:solidFill>
              </a:rPr>
              <a:t>Restaurant …</a:t>
            </a:r>
            <a:endParaRPr lang="en-GB" sz="900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958201" y="2136888"/>
            <a:ext cx="44805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140m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27" name="5-Point Star 26"/>
          <p:cNvSpPr/>
          <p:nvPr/>
        </p:nvSpPr>
        <p:spPr>
          <a:xfrm>
            <a:off x="4377309" y="226733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1" name="5-Point Star 30"/>
          <p:cNvSpPr/>
          <p:nvPr/>
        </p:nvSpPr>
        <p:spPr>
          <a:xfrm>
            <a:off x="4505325" y="226733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2" name="5-Point Star 41"/>
          <p:cNvSpPr/>
          <p:nvPr/>
        </p:nvSpPr>
        <p:spPr>
          <a:xfrm>
            <a:off x="4633341" y="226733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3" name="5-Point Star 42"/>
          <p:cNvSpPr/>
          <p:nvPr/>
        </p:nvSpPr>
        <p:spPr>
          <a:xfrm>
            <a:off x="4760512" y="2267331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784854" y="1902333"/>
            <a:ext cx="480936" cy="1759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eat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340340" y="1908863"/>
            <a:ext cx="480936" cy="17596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drink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913745" y="1912137"/>
            <a:ext cx="480936" cy="17596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all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784854" y="2616023"/>
            <a:ext cx="1620381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r>
              <a:rPr lang="en-GB" sz="900" b="1" dirty="0" smtClean="0">
                <a:solidFill>
                  <a:schemeClr val="tx1"/>
                </a:solidFill>
              </a:rPr>
              <a:t>1 +1 , </a:t>
            </a:r>
            <a:r>
              <a:rPr lang="en-GB" sz="900" b="1" dirty="0">
                <a:solidFill>
                  <a:schemeClr val="tx1"/>
                </a:solidFill>
              </a:rPr>
              <a:t>until </a:t>
            </a:r>
            <a:r>
              <a:rPr lang="en-GB" sz="900" b="1" dirty="0" smtClean="0">
                <a:solidFill>
                  <a:schemeClr val="tx1"/>
                </a:solidFill>
              </a:rPr>
              <a:t>20</a:t>
            </a:r>
            <a:endParaRPr lang="en-GB" sz="900" b="1" dirty="0">
              <a:solidFill>
                <a:schemeClr val="tx1"/>
              </a:solidFill>
            </a:endParaRPr>
          </a:p>
          <a:p>
            <a:pPr algn="l" rtl="0"/>
            <a:r>
              <a:rPr lang="en-GB" sz="900" b="1" dirty="0">
                <a:solidFill>
                  <a:schemeClr val="accent3">
                    <a:lumMod val="50000"/>
                  </a:schemeClr>
                </a:solidFill>
              </a:rPr>
              <a:t>$$$</a:t>
            </a:r>
            <a:r>
              <a:rPr lang="en-GB" sz="900" b="1" dirty="0">
                <a:solidFill>
                  <a:schemeClr val="tx1"/>
                </a:solidFill>
              </a:rPr>
              <a:t>, 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9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900" dirty="0" err="1" smtClean="0">
                <a:solidFill>
                  <a:sysClr val="windowText" lastClr="000000"/>
                </a:solidFill>
              </a:rPr>
              <a:t>Sdera</a:t>
            </a:r>
            <a:r>
              <a:rPr lang="en-GB" sz="900" dirty="0" smtClean="0">
                <a:solidFill>
                  <a:sysClr val="windowText" lastClr="000000"/>
                </a:solidFill>
              </a:rPr>
              <a:t> 32, Restaurant …</a:t>
            </a:r>
            <a:endParaRPr lang="en-GB" sz="900" dirty="0">
              <a:solidFill>
                <a:sysClr val="windowText" lastClr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949807" y="2616023"/>
            <a:ext cx="44805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300m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49" name="5-Point Star 48"/>
          <p:cNvSpPr/>
          <p:nvPr/>
        </p:nvSpPr>
        <p:spPr>
          <a:xfrm>
            <a:off x="4368915" y="2746466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0" name="5-Point Star 49"/>
          <p:cNvSpPr/>
          <p:nvPr/>
        </p:nvSpPr>
        <p:spPr>
          <a:xfrm>
            <a:off x="4496931" y="2746466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1" name="5-Point Star 50"/>
          <p:cNvSpPr/>
          <p:nvPr/>
        </p:nvSpPr>
        <p:spPr>
          <a:xfrm>
            <a:off x="4624947" y="2746466"/>
            <a:ext cx="128016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2" name="5-Point Star 51"/>
          <p:cNvSpPr/>
          <p:nvPr/>
        </p:nvSpPr>
        <p:spPr>
          <a:xfrm>
            <a:off x="4752118" y="2746466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93248" y="3108960"/>
            <a:ext cx="1620381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r>
              <a:rPr lang="en-GB" sz="900" b="1" dirty="0">
                <a:solidFill>
                  <a:schemeClr val="tx1"/>
                </a:solidFill>
              </a:rPr>
              <a:t>Business Lunch, until </a:t>
            </a:r>
            <a:r>
              <a:rPr lang="en-GB" sz="900" b="1" dirty="0" smtClean="0">
                <a:solidFill>
                  <a:schemeClr val="tx1"/>
                </a:solidFill>
              </a:rPr>
              <a:t>22</a:t>
            </a:r>
            <a:endParaRPr lang="en-GB" sz="900" b="1" dirty="0">
              <a:solidFill>
                <a:schemeClr val="tx1"/>
              </a:solidFill>
            </a:endParaRPr>
          </a:p>
          <a:p>
            <a:pPr algn="l" rtl="0"/>
            <a:r>
              <a:rPr lang="en-GB" sz="900" b="1" dirty="0" smtClean="0">
                <a:solidFill>
                  <a:schemeClr val="accent3">
                    <a:lumMod val="50000"/>
                  </a:schemeClr>
                </a:solidFill>
              </a:rPr>
              <a:t>$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>$$</a:t>
            </a:r>
            <a:r>
              <a:rPr lang="en-GB" sz="900" b="1" dirty="0" smtClean="0">
                <a:solidFill>
                  <a:schemeClr val="tx1"/>
                </a:solidFill>
              </a:rPr>
              <a:t>, 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9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900" dirty="0" err="1" smtClean="0">
                <a:solidFill>
                  <a:sysClr val="windowText" lastClr="000000"/>
                </a:solidFill>
              </a:rPr>
              <a:t>RayX</a:t>
            </a:r>
            <a:r>
              <a:rPr lang="en-GB" sz="900" dirty="0" smtClean="0">
                <a:solidFill>
                  <a:sysClr val="windowText" lastClr="000000"/>
                </a:solidFill>
              </a:rPr>
              <a:t>, Bistro Bar</a:t>
            </a:r>
            <a:endParaRPr lang="en-GB" sz="900" dirty="0">
              <a:solidFill>
                <a:sysClr val="windowText" lastClr="00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958201" y="3108960"/>
            <a:ext cx="44805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160m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55" name="5-Point Star 54"/>
          <p:cNvSpPr/>
          <p:nvPr/>
        </p:nvSpPr>
        <p:spPr>
          <a:xfrm>
            <a:off x="4377309" y="3239403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6" name="5-Point Star 55"/>
          <p:cNvSpPr/>
          <p:nvPr/>
        </p:nvSpPr>
        <p:spPr>
          <a:xfrm>
            <a:off x="4505325" y="3239403"/>
            <a:ext cx="128016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7" name="5-Point Star 56"/>
          <p:cNvSpPr/>
          <p:nvPr/>
        </p:nvSpPr>
        <p:spPr>
          <a:xfrm>
            <a:off x="4633341" y="3239403"/>
            <a:ext cx="128016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8" name="5-Point Star 57"/>
          <p:cNvSpPr/>
          <p:nvPr/>
        </p:nvSpPr>
        <p:spPr>
          <a:xfrm>
            <a:off x="4760512" y="3239403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33575" y="3916802"/>
            <a:ext cx="641062" cy="2491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sort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29" name="Picture 5" descr="http://android-opencv-panorama.googlecode.com/git-history/916e905fbf8d83742b85142b69a6ad388fea6732/android/pantilt/res/drawable-xhdpi/ic_menu_sor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37" y="3874591"/>
            <a:ext cx="314268" cy="31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60"/>
          <p:cNvSpPr/>
          <p:nvPr/>
        </p:nvSpPr>
        <p:spPr>
          <a:xfrm>
            <a:off x="3811671" y="3907141"/>
            <a:ext cx="629646" cy="2491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map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59" name="Picture 2" descr="http://www.mygreatiphone.com/wp-content/uploads/2011/06/maps_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828" y="3890384"/>
            <a:ext cx="275589" cy="27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323528" y="5949280"/>
            <a:ext cx="1794998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6" action="ppaction://hlinksldjump"/>
              </a:rPr>
              <a:t>Back</a:t>
            </a:r>
            <a:endParaRPr lang="en-US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486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081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72264" y="1861874"/>
            <a:ext cx="1656000" cy="235744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793248" y="2136888"/>
            <a:ext cx="1620381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r>
              <a:rPr lang="en-GB" sz="900" b="1" dirty="0">
                <a:solidFill>
                  <a:schemeClr val="tx1"/>
                </a:solidFill>
              </a:rPr>
              <a:t>Business Lunch, until 21</a:t>
            </a:r>
          </a:p>
          <a:p>
            <a:pPr algn="l" rtl="0"/>
            <a:r>
              <a:rPr lang="en-GB" sz="900" b="1" dirty="0">
                <a:solidFill>
                  <a:schemeClr val="accent3">
                    <a:lumMod val="50000"/>
                  </a:schemeClr>
                </a:solidFill>
              </a:rPr>
              <a:t>$$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>$</a:t>
            </a:r>
            <a:r>
              <a:rPr lang="en-GB" sz="900" b="1" dirty="0">
                <a:solidFill>
                  <a:schemeClr val="tx1"/>
                </a:solidFill>
              </a:rPr>
              <a:t>, 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9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900" dirty="0">
                <a:solidFill>
                  <a:sysClr val="windowText" lastClr="000000"/>
                </a:solidFill>
              </a:rPr>
              <a:t>Mexicana, </a:t>
            </a:r>
            <a:r>
              <a:rPr lang="en-GB" sz="900" dirty="0" smtClean="0">
                <a:solidFill>
                  <a:sysClr val="windowText" lastClr="000000"/>
                </a:solidFill>
              </a:rPr>
              <a:t>Restaurant …</a:t>
            </a:r>
            <a:endParaRPr lang="en-GB" sz="900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958201" y="2136888"/>
            <a:ext cx="44805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140m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27" name="5-Point Star 26"/>
          <p:cNvSpPr/>
          <p:nvPr/>
        </p:nvSpPr>
        <p:spPr>
          <a:xfrm>
            <a:off x="4377309" y="226733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1" name="5-Point Star 30"/>
          <p:cNvSpPr/>
          <p:nvPr/>
        </p:nvSpPr>
        <p:spPr>
          <a:xfrm>
            <a:off x="4505325" y="226733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2" name="5-Point Star 41"/>
          <p:cNvSpPr/>
          <p:nvPr/>
        </p:nvSpPr>
        <p:spPr>
          <a:xfrm>
            <a:off x="4633341" y="226733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3" name="5-Point Star 42"/>
          <p:cNvSpPr/>
          <p:nvPr/>
        </p:nvSpPr>
        <p:spPr>
          <a:xfrm>
            <a:off x="4760512" y="2267331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784854" y="1902333"/>
            <a:ext cx="480936" cy="1759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eat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340340" y="1908863"/>
            <a:ext cx="480936" cy="17596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drink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913745" y="1912137"/>
            <a:ext cx="480936" cy="17596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all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784854" y="2616023"/>
            <a:ext cx="1620381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r>
              <a:rPr lang="en-GB" sz="900" b="1" dirty="0" smtClean="0">
                <a:solidFill>
                  <a:schemeClr val="tx1"/>
                </a:solidFill>
              </a:rPr>
              <a:t>1 +1 , </a:t>
            </a:r>
            <a:r>
              <a:rPr lang="en-GB" sz="900" b="1" dirty="0">
                <a:solidFill>
                  <a:schemeClr val="tx1"/>
                </a:solidFill>
              </a:rPr>
              <a:t>until </a:t>
            </a:r>
            <a:r>
              <a:rPr lang="en-GB" sz="900" b="1" dirty="0" smtClean="0">
                <a:solidFill>
                  <a:schemeClr val="tx1"/>
                </a:solidFill>
              </a:rPr>
              <a:t>20</a:t>
            </a:r>
            <a:endParaRPr lang="en-GB" sz="900" b="1" dirty="0">
              <a:solidFill>
                <a:schemeClr val="tx1"/>
              </a:solidFill>
            </a:endParaRPr>
          </a:p>
          <a:p>
            <a:pPr algn="l" rtl="0"/>
            <a:r>
              <a:rPr lang="en-GB" sz="900" b="1" dirty="0">
                <a:solidFill>
                  <a:schemeClr val="accent3">
                    <a:lumMod val="50000"/>
                  </a:schemeClr>
                </a:solidFill>
              </a:rPr>
              <a:t>$$$</a:t>
            </a:r>
            <a:r>
              <a:rPr lang="en-GB" sz="900" b="1" dirty="0">
                <a:solidFill>
                  <a:schemeClr val="tx1"/>
                </a:solidFill>
              </a:rPr>
              <a:t>, 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9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900" dirty="0" err="1" smtClean="0">
                <a:solidFill>
                  <a:sysClr val="windowText" lastClr="000000"/>
                </a:solidFill>
              </a:rPr>
              <a:t>Sdera</a:t>
            </a:r>
            <a:r>
              <a:rPr lang="en-GB" sz="900" dirty="0" smtClean="0">
                <a:solidFill>
                  <a:sysClr val="windowText" lastClr="000000"/>
                </a:solidFill>
              </a:rPr>
              <a:t> 32, Restaurant …</a:t>
            </a:r>
            <a:endParaRPr lang="en-GB" sz="900" dirty="0">
              <a:solidFill>
                <a:sysClr val="windowText" lastClr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949807" y="2616023"/>
            <a:ext cx="44805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300m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49" name="5-Point Star 48"/>
          <p:cNvSpPr/>
          <p:nvPr/>
        </p:nvSpPr>
        <p:spPr>
          <a:xfrm>
            <a:off x="4368915" y="2746466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0" name="5-Point Star 49"/>
          <p:cNvSpPr/>
          <p:nvPr/>
        </p:nvSpPr>
        <p:spPr>
          <a:xfrm>
            <a:off x="4496931" y="2746466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1" name="5-Point Star 50"/>
          <p:cNvSpPr/>
          <p:nvPr/>
        </p:nvSpPr>
        <p:spPr>
          <a:xfrm>
            <a:off x="4624947" y="2746466"/>
            <a:ext cx="128016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2" name="5-Point Star 51"/>
          <p:cNvSpPr/>
          <p:nvPr/>
        </p:nvSpPr>
        <p:spPr>
          <a:xfrm>
            <a:off x="4752118" y="2746466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93248" y="3108960"/>
            <a:ext cx="1620381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r>
              <a:rPr lang="en-GB" sz="900" b="1" dirty="0">
                <a:solidFill>
                  <a:schemeClr val="tx1"/>
                </a:solidFill>
              </a:rPr>
              <a:t>Business Lunch, until </a:t>
            </a:r>
            <a:r>
              <a:rPr lang="en-GB" sz="900" b="1" dirty="0" smtClean="0">
                <a:solidFill>
                  <a:schemeClr val="tx1"/>
                </a:solidFill>
              </a:rPr>
              <a:t>22</a:t>
            </a:r>
            <a:endParaRPr lang="en-GB" sz="900" b="1" dirty="0">
              <a:solidFill>
                <a:schemeClr val="tx1"/>
              </a:solidFill>
            </a:endParaRPr>
          </a:p>
          <a:p>
            <a:pPr algn="l" rtl="0"/>
            <a:r>
              <a:rPr lang="en-GB" sz="900" b="1" dirty="0" smtClean="0">
                <a:solidFill>
                  <a:schemeClr val="accent3">
                    <a:lumMod val="50000"/>
                  </a:schemeClr>
                </a:solidFill>
              </a:rPr>
              <a:t>$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>$$</a:t>
            </a:r>
            <a:r>
              <a:rPr lang="en-GB" sz="900" b="1" dirty="0" smtClean="0">
                <a:solidFill>
                  <a:schemeClr val="tx1"/>
                </a:solidFill>
              </a:rPr>
              <a:t>, 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9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900" dirty="0" err="1" smtClean="0">
                <a:solidFill>
                  <a:sysClr val="windowText" lastClr="000000"/>
                </a:solidFill>
              </a:rPr>
              <a:t>RayX</a:t>
            </a:r>
            <a:r>
              <a:rPr lang="en-GB" sz="900" dirty="0" smtClean="0">
                <a:solidFill>
                  <a:sysClr val="windowText" lastClr="000000"/>
                </a:solidFill>
              </a:rPr>
              <a:t>, Bistro Bar</a:t>
            </a:r>
            <a:endParaRPr lang="en-GB" sz="900" dirty="0">
              <a:solidFill>
                <a:sysClr val="windowText" lastClr="00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958201" y="3108960"/>
            <a:ext cx="44805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160m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55" name="5-Point Star 54"/>
          <p:cNvSpPr/>
          <p:nvPr/>
        </p:nvSpPr>
        <p:spPr>
          <a:xfrm>
            <a:off x="4377309" y="3239403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6" name="5-Point Star 55"/>
          <p:cNvSpPr/>
          <p:nvPr/>
        </p:nvSpPr>
        <p:spPr>
          <a:xfrm>
            <a:off x="4505325" y="3239403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7" name="5-Point Star 56"/>
          <p:cNvSpPr/>
          <p:nvPr/>
        </p:nvSpPr>
        <p:spPr>
          <a:xfrm>
            <a:off x="4633341" y="3239403"/>
            <a:ext cx="128016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8" name="5-Point Star 57"/>
          <p:cNvSpPr/>
          <p:nvPr/>
        </p:nvSpPr>
        <p:spPr>
          <a:xfrm>
            <a:off x="4760512" y="3239403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817395" y="2023858"/>
            <a:ext cx="1574010" cy="164212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829557" y="3092182"/>
            <a:ext cx="1555497" cy="27968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ctr"/>
          <a:lstStyle/>
          <a:p>
            <a:pPr algn="l" rtl="0"/>
            <a:r>
              <a:rPr lang="en-US" sz="1400" dirty="0" smtClean="0">
                <a:solidFill>
                  <a:sysClr val="windowText" lastClr="000000"/>
                </a:solidFill>
              </a:rPr>
              <a:t>name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835908" y="2773919"/>
            <a:ext cx="1549146" cy="27968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ctr"/>
          <a:lstStyle/>
          <a:p>
            <a:pPr algn="l" rtl="0"/>
            <a:r>
              <a:rPr lang="en-US" sz="1400" dirty="0">
                <a:solidFill>
                  <a:sysClr val="windowText" lastClr="000000"/>
                </a:solidFill>
              </a:rPr>
              <a:t>distance</a:t>
            </a:r>
          </a:p>
        </p:txBody>
      </p:sp>
      <p:sp>
        <p:nvSpPr>
          <p:cNvPr id="33" name="Rectangle 32">
            <a:hlinkClick r:id="rId4" action="ppaction://hlinksldjump"/>
          </p:cNvPr>
          <p:cNvSpPr/>
          <p:nvPr/>
        </p:nvSpPr>
        <p:spPr>
          <a:xfrm>
            <a:off x="3842512" y="2452102"/>
            <a:ext cx="1542542" cy="27968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ctr"/>
          <a:lstStyle/>
          <a:p>
            <a:pPr algn="l" rtl="0"/>
            <a:r>
              <a:rPr lang="en-US" sz="1400" dirty="0">
                <a:solidFill>
                  <a:sysClr val="windowText" lastClr="000000"/>
                </a:solidFill>
              </a:rPr>
              <a:t>rating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3823476" y="2020824"/>
            <a:ext cx="1574010" cy="339357"/>
          </a:xfrm>
          <a:prstGeom prst="roundRect">
            <a:avLst>
              <a:gd name="adj" fmla="val 50000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ysClr val="windowText" lastClr="000000"/>
                </a:solidFill>
              </a:rPr>
              <a:t>Sort By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5141722" y="2545588"/>
            <a:ext cx="124815" cy="12436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5141721" y="2851575"/>
            <a:ext cx="124815" cy="124367"/>
            <a:chOff x="1179576" y="2084832"/>
            <a:chExt cx="1280160" cy="1216152"/>
          </a:xfrm>
        </p:grpSpPr>
        <p:sp>
          <p:nvSpPr>
            <p:cNvPr id="37" name="Oval 36"/>
            <p:cNvSpPr/>
            <p:nvPr/>
          </p:nvSpPr>
          <p:spPr>
            <a:xfrm>
              <a:off x="1179576" y="2084832"/>
              <a:ext cx="1280160" cy="12161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1627632" y="2519528"/>
              <a:ext cx="384048" cy="34675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/>
          <p:cNvSpPr/>
          <p:nvPr/>
        </p:nvSpPr>
        <p:spPr>
          <a:xfrm>
            <a:off x="5141109" y="3163869"/>
            <a:ext cx="124815" cy="12436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733575" y="3916802"/>
            <a:ext cx="641062" cy="2491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sort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41" name="Picture 5" descr="http://android-opencv-panorama.googlecode.com/git-history/916e905fbf8d83742b85142b69a6ad388fea6732/android/pantilt/res/drawable-xhdpi/ic_menu_sor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37" y="3874591"/>
            <a:ext cx="314268" cy="31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ectangle 58"/>
          <p:cNvSpPr/>
          <p:nvPr/>
        </p:nvSpPr>
        <p:spPr>
          <a:xfrm>
            <a:off x="3811671" y="3907141"/>
            <a:ext cx="629646" cy="2491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map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60" name="Picture 2" descr="http://www.mygreatiphone.com/wp-content/uploads/2011/06/maps_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828" y="3890384"/>
            <a:ext cx="275589" cy="27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44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081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72264" y="1861874"/>
            <a:ext cx="1656000" cy="235744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793248" y="2136888"/>
            <a:ext cx="1620381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r>
              <a:rPr lang="en-GB" sz="900" b="1" dirty="0">
                <a:solidFill>
                  <a:schemeClr val="tx1"/>
                </a:solidFill>
              </a:rPr>
              <a:t>Business Lunch, until 21</a:t>
            </a:r>
          </a:p>
          <a:p>
            <a:pPr algn="l" rtl="0"/>
            <a:r>
              <a:rPr lang="en-GB" sz="900" b="1" dirty="0">
                <a:solidFill>
                  <a:schemeClr val="accent3">
                    <a:lumMod val="50000"/>
                  </a:schemeClr>
                </a:solidFill>
              </a:rPr>
              <a:t>$$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>$</a:t>
            </a:r>
            <a:r>
              <a:rPr lang="en-GB" sz="900" b="1" dirty="0">
                <a:solidFill>
                  <a:schemeClr val="tx1"/>
                </a:solidFill>
              </a:rPr>
              <a:t>, 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9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900" dirty="0">
                <a:solidFill>
                  <a:sysClr val="windowText" lastClr="000000"/>
                </a:solidFill>
              </a:rPr>
              <a:t>Mexicana, </a:t>
            </a:r>
            <a:r>
              <a:rPr lang="en-GB" sz="900" dirty="0" smtClean="0">
                <a:solidFill>
                  <a:sysClr val="windowText" lastClr="000000"/>
                </a:solidFill>
              </a:rPr>
              <a:t>Restaurant …</a:t>
            </a:r>
            <a:endParaRPr lang="en-GB" sz="900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958201" y="2136888"/>
            <a:ext cx="44805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140m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27" name="5-Point Star 26"/>
          <p:cNvSpPr/>
          <p:nvPr/>
        </p:nvSpPr>
        <p:spPr>
          <a:xfrm>
            <a:off x="4377309" y="226733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1" name="5-Point Star 30"/>
          <p:cNvSpPr/>
          <p:nvPr/>
        </p:nvSpPr>
        <p:spPr>
          <a:xfrm>
            <a:off x="4505325" y="226733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2" name="5-Point Star 41"/>
          <p:cNvSpPr/>
          <p:nvPr/>
        </p:nvSpPr>
        <p:spPr>
          <a:xfrm>
            <a:off x="4633341" y="226733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3" name="5-Point Star 42"/>
          <p:cNvSpPr/>
          <p:nvPr/>
        </p:nvSpPr>
        <p:spPr>
          <a:xfrm>
            <a:off x="4760512" y="2267331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784854" y="1902333"/>
            <a:ext cx="480936" cy="1759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eat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340340" y="1908863"/>
            <a:ext cx="480936" cy="17596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drink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913745" y="1912137"/>
            <a:ext cx="480936" cy="17596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all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784854" y="3106533"/>
            <a:ext cx="1620381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r>
              <a:rPr lang="en-GB" sz="900" b="1" dirty="0" smtClean="0">
                <a:solidFill>
                  <a:schemeClr val="tx1"/>
                </a:solidFill>
              </a:rPr>
              <a:t>1 +1 , </a:t>
            </a:r>
            <a:r>
              <a:rPr lang="en-GB" sz="900" b="1" dirty="0">
                <a:solidFill>
                  <a:schemeClr val="tx1"/>
                </a:solidFill>
              </a:rPr>
              <a:t>until </a:t>
            </a:r>
            <a:r>
              <a:rPr lang="en-GB" sz="900" b="1" dirty="0" smtClean="0">
                <a:solidFill>
                  <a:schemeClr val="tx1"/>
                </a:solidFill>
              </a:rPr>
              <a:t>20</a:t>
            </a:r>
            <a:endParaRPr lang="en-GB" sz="900" b="1" dirty="0">
              <a:solidFill>
                <a:schemeClr val="tx1"/>
              </a:solidFill>
            </a:endParaRPr>
          </a:p>
          <a:p>
            <a:pPr algn="l" rtl="0"/>
            <a:r>
              <a:rPr lang="en-GB" sz="900" b="1" dirty="0">
                <a:solidFill>
                  <a:schemeClr val="accent3">
                    <a:lumMod val="50000"/>
                  </a:schemeClr>
                </a:solidFill>
              </a:rPr>
              <a:t>$$$</a:t>
            </a:r>
            <a:r>
              <a:rPr lang="en-GB" sz="900" b="1" dirty="0">
                <a:solidFill>
                  <a:schemeClr val="tx1"/>
                </a:solidFill>
              </a:rPr>
              <a:t>, 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9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900" dirty="0" err="1" smtClean="0">
                <a:solidFill>
                  <a:sysClr val="windowText" lastClr="000000"/>
                </a:solidFill>
              </a:rPr>
              <a:t>Sdera</a:t>
            </a:r>
            <a:r>
              <a:rPr lang="en-GB" sz="900" dirty="0" smtClean="0">
                <a:solidFill>
                  <a:sysClr val="windowText" lastClr="000000"/>
                </a:solidFill>
              </a:rPr>
              <a:t> 32, Restaurant …</a:t>
            </a:r>
            <a:endParaRPr lang="en-GB" sz="900" dirty="0">
              <a:solidFill>
                <a:sysClr val="windowText" lastClr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949807" y="3106533"/>
            <a:ext cx="44805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300m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49" name="5-Point Star 48"/>
          <p:cNvSpPr/>
          <p:nvPr/>
        </p:nvSpPr>
        <p:spPr>
          <a:xfrm>
            <a:off x="4368915" y="3236976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0" name="5-Point Star 49"/>
          <p:cNvSpPr/>
          <p:nvPr/>
        </p:nvSpPr>
        <p:spPr>
          <a:xfrm>
            <a:off x="4496931" y="3236976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1" name="5-Point Star 50"/>
          <p:cNvSpPr/>
          <p:nvPr/>
        </p:nvSpPr>
        <p:spPr>
          <a:xfrm>
            <a:off x="4624947" y="3236976"/>
            <a:ext cx="128016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2" name="5-Point Star 51"/>
          <p:cNvSpPr/>
          <p:nvPr/>
        </p:nvSpPr>
        <p:spPr>
          <a:xfrm>
            <a:off x="4752118" y="3236976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93248" y="2615946"/>
            <a:ext cx="1620381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r>
              <a:rPr lang="en-GB" sz="900" b="1" dirty="0">
                <a:solidFill>
                  <a:schemeClr val="tx1"/>
                </a:solidFill>
              </a:rPr>
              <a:t>Business Lunch, until </a:t>
            </a:r>
            <a:r>
              <a:rPr lang="en-GB" sz="900" b="1" dirty="0" smtClean="0">
                <a:solidFill>
                  <a:schemeClr val="tx1"/>
                </a:solidFill>
              </a:rPr>
              <a:t>22</a:t>
            </a:r>
            <a:endParaRPr lang="en-GB" sz="900" b="1" dirty="0">
              <a:solidFill>
                <a:schemeClr val="tx1"/>
              </a:solidFill>
            </a:endParaRPr>
          </a:p>
          <a:p>
            <a:pPr algn="l" rtl="0"/>
            <a:r>
              <a:rPr lang="en-GB" sz="900" b="1" dirty="0" smtClean="0">
                <a:solidFill>
                  <a:schemeClr val="accent3">
                    <a:lumMod val="50000"/>
                  </a:schemeClr>
                </a:solidFill>
              </a:rPr>
              <a:t>$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>$$</a:t>
            </a:r>
            <a:r>
              <a:rPr lang="en-GB" sz="900" b="1" dirty="0" smtClean="0">
                <a:solidFill>
                  <a:schemeClr val="tx1"/>
                </a:solidFill>
              </a:rPr>
              <a:t>, </a:t>
            </a:r>
            <a:r>
              <a:rPr lang="en-GB" sz="9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9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900" dirty="0" err="1" smtClean="0">
                <a:solidFill>
                  <a:sysClr val="windowText" lastClr="000000"/>
                </a:solidFill>
              </a:rPr>
              <a:t>RayX</a:t>
            </a:r>
            <a:r>
              <a:rPr lang="en-GB" sz="900" dirty="0" smtClean="0">
                <a:solidFill>
                  <a:sysClr val="windowText" lastClr="000000"/>
                </a:solidFill>
              </a:rPr>
              <a:t>, Bistro Bar</a:t>
            </a:r>
            <a:endParaRPr lang="en-GB" sz="900" dirty="0">
              <a:solidFill>
                <a:sysClr val="windowText" lastClr="00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958201" y="2615946"/>
            <a:ext cx="448056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algn="ctr"/>
            <a:r>
              <a:rPr lang="en-US" sz="1400" dirty="0" smtClean="0">
                <a:solidFill>
                  <a:sysClr val="windowText" lastClr="000000"/>
                </a:solidFill>
              </a:rPr>
              <a:t>160m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55" name="5-Point Star 54"/>
          <p:cNvSpPr/>
          <p:nvPr/>
        </p:nvSpPr>
        <p:spPr>
          <a:xfrm>
            <a:off x="4377309" y="2746389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6" name="5-Point Star 55"/>
          <p:cNvSpPr/>
          <p:nvPr/>
        </p:nvSpPr>
        <p:spPr>
          <a:xfrm>
            <a:off x="4505325" y="2746389"/>
            <a:ext cx="128016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7" name="5-Point Star 56"/>
          <p:cNvSpPr/>
          <p:nvPr/>
        </p:nvSpPr>
        <p:spPr>
          <a:xfrm>
            <a:off x="4633341" y="2746389"/>
            <a:ext cx="128016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8" name="5-Point Star 57"/>
          <p:cNvSpPr/>
          <p:nvPr/>
        </p:nvSpPr>
        <p:spPr>
          <a:xfrm>
            <a:off x="4760512" y="2746389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33575" y="3916802"/>
            <a:ext cx="641062" cy="2491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200" dirty="0" smtClean="0">
                <a:solidFill>
                  <a:schemeClr val="tx1"/>
                </a:solidFill>
              </a:rPr>
              <a:t>sort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9" name="Picture 5" descr="http://android-opencv-panorama.googlecode.com/git-history/916e905fbf8d83742b85142b69a6ad388fea6732/android/pantilt/res/drawable-xhdpi/ic_menu_sor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37" y="3874591"/>
            <a:ext cx="314268" cy="31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3811671" y="3907141"/>
            <a:ext cx="629646" cy="2491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map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33" name="Picture 2" descr="http://www.mygreatiphone.com/wp-content/uploads/2011/06/maps_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828" y="3890384"/>
            <a:ext cx="275589" cy="27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2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75488" y="292608"/>
            <a:ext cx="8193024" cy="576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000" dirty="0" smtClean="0">
                <a:solidFill>
                  <a:schemeClr val="bg1"/>
                </a:solidFill>
              </a:rPr>
              <a:t>Mock-up: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5561" y="2613392"/>
            <a:ext cx="5932877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Demo!</a:t>
            </a:r>
            <a:endParaRPr lang="en-US" sz="10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885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Work assignment:</a:t>
            </a:r>
          </a:p>
          <a:p>
            <a:pPr algn="l" rtl="0"/>
            <a:r>
              <a:rPr lang="en-US" sz="3100" b="1" dirty="0">
                <a:latin typeface="Arial" pitchFamily="34" charset="0"/>
                <a:cs typeface="Arial" pitchFamily="34" charset="0"/>
              </a:rPr>
              <a:t>UI </a:t>
            </a:r>
            <a:r>
              <a:rPr lang="en-US" sz="3100" dirty="0" smtClean="0">
                <a:latin typeface="Arial" pitchFamily="34" charset="0"/>
                <a:cs typeface="Arial" pitchFamily="34" charset="0"/>
              </a:rPr>
              <a:t>- Dima</a:t>
            </a:r>
            <a:endParaRPr lang="en-US" sz="3100" b="1" dirty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3100" b="1" dirty="0">
                <a:latin typeface="Arial" pitchFamily="34" charset="0"/>
                <a:cs typeface="Arial" pitchFamily="34" charset="0"/>
              </a:rPr>
              <a:t>GUI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Oren, Dima.</a:t>
            </a:r>
          </a:p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Client Side –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Oren. </a:t>
            </a:r>
          </a:p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Sever Side –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Moshiko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Harel.</a:t>
            </a:r>
          </a:p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Client Server Communication –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Moshiko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Reserve –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Dima.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Easy &amp; </a:t>
            </a:r>
            <a:r>
              <a:rPr lang="en-US" b="1" u="sng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Diffcult</a:t>
            </a: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Difficult –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Parsing and understanding business websites</a:t>
            </a:r>
          </a:p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Moderate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– Implementing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Gui</a:t>
            </a:r>
            <a:r>
              <a:rPr lang="en-US" dirty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b="1" dirty="0" smtClean="0">
                <a:latin typeface="Arial" pitchFamily="34" charset="0"/>
                <a:cs typeface="Arial" pitchFamily="34" charset="0"/>
              </a:rPr>
              <a:t>Easier then it looks –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App Engine, Client-Server communication. </a:t>
            </a:r>
          </a:p>
          <a:p>
            <a:pPr algn="l" rtl="0"/>
            <a:endParaRPr lang="en-US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he-IL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86834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Progress: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39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28596" y="1285860"/>
            <a:ext cx="8358246" cy="5214974"/>
          </a:xfrm>
        </p:spPr>
        <p:txBody>
          <a:bodyPr>
            <a:normAutofit/>
          </a:bodyPr>
          <a:lstStyle/>
          <a:p>
            <a:pPr algn="l" rtl="0"/>
            <a:r>
              <a:rPr lang="en-US" sz="18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GUI </a:t>
            </a:r>
            <a:r>
              <a:rPr lang="en-US" sz="1800" b="1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skeleton which includes</a:t>
            </a:r>
            <a:r>
              <a:rPr lang="en-US" sz="18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685800" lvl="1" algn="l" rt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Main activity, map view interface. </a:t>
            </a:r>
          </a:p>
          <a:p>
            <a:pPr marL="685800" lvl="1" algn="l" rt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Add deal popup.</a:t>
            </a:r>
          </a:p>
          <a:p>
            <a:pPr marL="685800" lvl="1" algn="l" rt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Deal’s details popup.</a:t>
            </a:r>
          </a:p>
          <a:p>
            <a:pPr marL="685800" lvl="1" algn="l" rt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Drink button &amp; icon implementation.  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1800" b="1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Server skeleton which includes:</a:t>
            </a:r>
          </a:p>
          <a:p>
            <a:pPr lvl="1" algn="l" rt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Main data Base</a:t>
            </a:r>
          </a:p>
          <a:p>
            <a:pPr lvl="1" algn="l" rt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Query from data base according to user input.</a:t>
            </a:r>
          </a:p>
          <a:p>
            <a:pPr lvl="1" algn="l" rtl="0"/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1800" b="1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Client side &amp; Client-Server </a:t>
            </a:r>
            <a:r>
              <a:rPr lang="en-US" sz="18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Communication:</a:t>
            </a:r>
            <a:endParaRPr lang="en-US" sz="1800" b="1" u="sng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1" algn="l" rt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Local data base.</a:t>
            </a:r>
          </a:p>
          <a:p>
            <a:pPr lvl="1" algn="l" rtl="0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Build the local data base according to the remote data base.</a:t>
            </a:r>
          </a:p>
          <a:p>
            <a:pPr lvl="1" algn="l" rtl="0"/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pPr lvl="1" algn="l" rtl="0"/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lvl="1" algn="l" rtl="0"/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algn="l" rtl="0"/>
            <a:endParaRPr lang="en-US" sz="2400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None/>
            </a:pPr>
            <a:endParaRPr lang="he-IL" sz="2400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6834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Existing features: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475488" y="292608"/>
            <a:ext cx="8193024" cy="576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000" dirty="0" smtClean="0">
                <a:solidFill>
                  <a:schemeClr val="bg1"/>
                </a:solidFill>
              </a:rPr>
              <a:t>Purpose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image.yaymicro.com/rz_1210x1210/0/38b/map-and-money-38be9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28" y="3220304"/>
            <a:ext cx="4631670" cy="3089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475488" y="1124712"/>
            <a:ext cx="6144768" cy="17282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l" rtl="0" fontAlgn="base">
              <a:spcBef>
                <a:spcPct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Create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environment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that will allow to find in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real-time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profitable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deals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according to 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location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needs.</a:t>
            </a:r>
          </a:p>
          <a:p>
            <a:pPr lvl="0" algn="l" rtl="0" fontAlgn="base">
              <a:spcBef>
                <a:spcPct val="0"/>
              </a:spcBef>
              <a:spcAft>
                <a:spcPts val="1000"/>
              </a:spcAft>
            </a:pPr>
            <a:r>
              <a:rPr lang="en-US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deals will include only the products of immediate consumption, like drinks or food. </a:t>
            </a:r>
            <a:r>
              <a:rPr lang="en-US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40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28596" y="1285860"/>
            <a:ext cx="8358246" cy="5214974"/>
          </a:xfrm>
        </p:spPr>
        <p:txBody>
          <a:bodyPr>
            <a:normAutofit/>
          </a:bodyPr>
          <a:lstStyle/>
          <a:p>
            <a:pPr lvl="0" algn="l" rtl="0"/>
            <a:r>
              <a:rPr lang="en-US" sz="2400" dirty="0" smtClean="0">
                <a:hlinkClick r:id="rId3" action="ppaction://hlinksldjump"/>
              </a:rPr>
              <a:t>Implementation of Food/Drink buttons</a:t>
            </a:r>
            <a:endParaRPr lang="en-US" sz="2400" dirty="0" smtClean="0"/>
          </a:p>
          <a:p>
            <a:pPr lvl="1" algn="l" rtl="0"/>
            <a:r>
              <a:rPr lang="en-US" sz="2000" dirty="0" smtClean="0"/>
              <a:t>Communication with the database</a:t>
            </a:r>
          </a:p>
          <a:p>
            <a:pPr lvl="1" algn="l" rtl="0"/>
            <a:r>
              <a:rPr lang="en-US" sz="2000" dirty="0" err="1" smtClean="0"/>
              <a:t>Gui</a:t>
            </a:r>
            <a:r>
              <a:rPr lang="en-US" sz="2000" dirty="0" smtClean="0"/>
              <a:t> update</a:t>
            </a:r>
          </a:p>
          <a:p>
            <a:pPr marL="0" lvl="0" indent="0" algn="l" rtl="0">
              <a:buNone/>
            </a:pPr>
            <a:endParaRPr lang="en-US" sz="2400" dirty="0"/>
          </a:p>
          <a:p>
            <a:pPr lvl="0" algn="l" rtl="0"/>
            <a:r>
              <a:rPr lang="en-US" sz="2400" dirty="0" smtClean="0">
                <a:hlinkClick r:id="rId4" action="ppaction://hlinksldjump"/>
              </a:rPr>
              <a:t>Implementation of Timeline feature</a:t>
            </a:r>
            <a:endParaRPr lang="en-US" sz="2400" dirty="0" smtClean="0"/>
          </a:p>
          <a:p>
            <a:pPr lvl="1" algn="l" rtl="0"/>
            <a:r>
              <a:rPr lang="en-US" sz="2000" dirty="0" smtClean="0"/>
              <a:t>Communication with database</a:t>
            </a:r>
          </a:p>
          <a:p>
            <a:pPr lvl="1" algn="l" rtl="0"/>
            <a:r>
              <a:rPr lang="en-US" sz="2000" dirty="0" err="1" smtClean="0"/>
              <a:t>Gui</a:t>
            </a:r>
            <a:r>
              <a:rPr lang="en-US" sz="2000" dirty="0" smtClean="0"/>
              <a:t> implementation</a:t>
            </a:r>
          </a:p>
          <a:p>
            <a:pPr lvl="1" algn="l" rtl="0"/>
            <a:endParaRPr lang="en-US" sz="2000" dirty="0" smtClean="0"/>
          </a:p>
          <a:p>
            <a:pPr lvl="0" algn="l" rtl="0"/>
            <a:r>
              <a:rPr lang="en-US" sz="2400" dirty="0">
                <a:hlinkClick r:id="rId5" action="ppaction://hlinksldjump"/>
              </a:rPr>
              <a:t>Adding user input options:</a:t>
            </a:r>
            <a:endParaRPr lang="en-US" sz="2400" dirty="0"/>
          </a:p>
          <a:p>
            <a:pPr lvl="1" algn="l" rtl="0"/>
            <a:r>
              <a:rPr lang="en-US" sz="2000" dirty="0"/>
              <a:t>Creating GUI for adding new deal</a:t>
            </a:r>
          </a:p>
          <a:p>
            <a:pPr lvl="1" algn="l" rtl="0"/>
            <a:r>
              <a:rPr lang="en-US" sz="2000" dirty="0"/>
              <a:t>Updating the database </a:t>
            </a:r>
          </a:p>
          <a:p>
            <a:pPr lvl="1" algn="l" rtl="0"/>
            <a:r>
              <a:rPr lang="en-US" sz="2000" dirty="0"/>
              <a:t>Searching the database for existing place </a:t>
            </a:r>
          </a:p>
          <a:p>
            <a:pPr marL="457200" lvl="1" indent="0" algn="l" rtl="0">
              <a:buNone/>
            </a:pPr>
            <a:endParaRPr lang="en-US" sz="2000" dirty="0" smtClean="0"/>
          </a:p>
          <a:p>
            <a:pPr lvl="0" algn="l" rtl="0"/>
            <a:endParaRPr lang="en-US" sz="2400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6834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Road Map: Milestone 2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8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28596" y="1285860"/>
            <a:ext cx="8358246" cy="5214974"/>
          </a:xfrm>
        </p:spPr>
        <p:txBody>
          <a:bodyPr>
            <a:normAutofit lnSpcReduction="10000"/>
          </a:bodyPr>
          <a:lstStyle/>
          <a:p>
            <a:pPr lvl="0" algn="l" rtl="0"/>
            <a:r>
              <a:rPr lang="en-US" sz="2400" dirty="0"/>
              <a:t>Creating application Menu:</a:t>
            </a:r>
          </a:p>
          <a:p>
            <a:pPr lvl="1" algn="l" rtl="0"/>
            <a:r>
              <a:rPr lang="en-US" sz="2000" dirty="0"/>
              <a:t>UI for </a:t>
            </a:r>
            <a:r>
              <a:rPr lang="en-US" sz="2000" dirty="0" smtClean="0"/>
              <a:t>Menu: social network account, rating and cost </a:t>
            </a:r>
            <a:r>
              <a:rPr lang="en-US" sz="2000" dirty="0" err="1" smtClean="0"/>
              <a:t>threholds</a:t>
            </a:r>
            <a:endParaRPr lang="en-US" sz="2000" dirty="0"/>
          </a:p>
          <a:p>
            <a:pPr lvl="1" algn="l" rtl="0"/>
            <a:r>
              <a:rPr lang="en-US" sz="2000" dirty="0"/>
              <a:t>GUI implementation</a:t>
            </a:r>
          </a:p>
          <a:p>
            <a:pPr marL="457200" lvl="1" indent="0" algn="l" rtl="0">
              <a:buNone/>
            </a:pPr>
            <a:endParaRPr lang="en-US" sz="2000" dirty="0"/>
          </a:p>
          <a:p>
            <a:pPr lvl="0" algn="l" rtl="0"/>
            <a:r>
              <a:rPr lang="en-US" sz="2400" dirty="0">
                <a:hlinkClick r:id="rId3" action="ppaction://hlinksldjump"/>
              </a:rPr>
              <a:t>Creating List presentation:</a:t>
            </a:r>
            <a:endParaRPr lang="en-US" sz="2400" dirty="0"/>
          </a:p>
          <a:p>
            <a:pPr lvl="1" algn="l" rtl="0"/>
            <a:r>
              <a:rPr lang="en-US" sz="2000" dirty="0"/>
              <a:t>GUI implementation</a:t>
            </a:r>
          </a:p>
          <a:p>
            <a:pPr lvl="1" algn="l" rtl="0"/>
            <a:r>
              <a:rPr lang="en-US" sz="2100" dirty="0"/>
              <a:t>Sorting feature</a:t>
            </a:r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Integration </a:t>
            </a:r>
            <a:r>
              <a:rPr lang="en-US" sz="2400" dirty="0"/>
              <a:t>with Social networks:</a:t>
            </a:r>
          </a:p>
          <a:p>
            <a:pPr lvl="1" algn="l" rtl="0"/>
            <a:r>
              <a:rPr lang="en-US" sz="2100" dirty="0"/>
              <a:t>Using </a:t>
            </a:r>
            <a:r>
              <a:rPr lang="en-US" sz="2100" dirty="0"/>
              <a:t>user information (for example Facebook) to offer more specific deals aimed to the preferences of the specific user</a:t>
            </a:r>
            <a:r>
              <a:rPr lang="en-US" sz="2100" dirty="0" smtClean="0"/>
              <a:t>.</a:t>
            </a:r>
          </a:p>
          <a:p>
            <a:pPr marL="457200" lvl="1" indent="0" algn="l" rtl="0">
              <a:buNone/>
            </a:pPr>
            <a:endParaRPr lang="en-US" sz="2100" dirty="0"/>
          </a:p>
          <a:p>
            <a:pPr lvl="0" algn="l" rtl="0"/>
            <a:r>
              <a:rPr lang="en-US" sz="2400" dirty="0"/>
              <a:t>Statistic and history:</a:t>
            </a:r>
          </a:p>
          <a:p>
            <a:pPr lvl="1" algn="l" rtl="0"/>
            <a:r>
              <a:rPr lang="en-US" sz="2100" dirty="0"/>
              <a:t>For deals and users including previous purchases etc. </a:t>
            </a:r>
          </a:p>
          <a:p>
            <a:pPr marL="457200" lvl="1" indent="0" algn="l" rtl="0">
              <a:buNone/>
            </a:pPr>
            <a:endParaRPr lang="en-US" sz="2000" dirty="0" smtClean="0"/>
          </a:p>
          <a:p>
            <a:pPr lvl="0" algn="l" rtl="0"/>
            <a:endParaRPr lang="en-US" sz="2400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6834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Road Map: Milestone 2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9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28596" y="1285860"/>
            <a:ext cx="8358246" cy="5214974"/>
          </a:xfrm>
        </p:spPr>
        <p:txBody>
          <a:bodyPr>
            <a:normAutofit/>
          </a:bodyPr>
          <a:lstStyle/>
          <a:p>
            <a:pPr lvl="0" algn="l" rtl="0"/>
            <a:r>
              <a:rPr lang="en-US" sz="2400" dirty="0" smtClean="0"/>
              <a:t>Deals rating:</a:t>
            </a:r>
            <a:endParaRPr lang="en-US" sz="2400" dirty="0"/>
          </a:p>
          <a:p>
            <a:pPr lvl="1" algn="l" rtl="0"/>
            <a:r>
              <a:rPr lang="en-US" sz="2100" dirty="0"/>
              <a:t>Ability to </a:t>
            </a:r>
            <a:r>
              <a:rPr lang="en-US" sz="2100" dirty="0" smtClean="0"/>
              <a:t>rate the deals and to add comments</a:t>
            </a:r>
          </a:p>
          <a:p>
            <a:pPr lvl="1" algn="l" rtl="0"/>
            <a:r>
              <a:rPr lang="en-US" sz="2100" dirty="0" smtClean="0"/>
              <a:t>Rate by “Fake” outdated </a:t>
            </a:r>
            <a:r>
              <a:rPr lang="en-US" sz="2100" dirty="0"/>
              <a:t>and wrong deals on the </a:t>
            </a:r>
            <a:r>
              <a:rPr lang="en-US" sz="2100" dirty="0" smtClean="0"/>
              <a:t>map</a:t>
            </a:r>
          </a:p>
          <a:p>
            <a:pPr lvl="1" algn="l" rtl="0"/>
            <a:r>
              <a:rPr lang="en-US" sz="2100" dirty="0" smtClean="0"/>
              <a:t>Deals with low rating will be filtered from the map</a:t>
            </a:r>
            <a:endParaRPr lang="en-US" sz="2100" dirty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/>
          </a:p>
          <a:p>
            <a:pPr algn="l" rtl="0"/>
            <a:r>
              <a:rPr lang="en-US" sz="2400" dirty="0" smtClean="0"/>
              <a:t>Updating </a:t>
            </a:r>
            <a:r>
              <a:rPr lang="en-US" sz="2400" dirty="0" smtClean="0"/>
              <a:t>the database:</a:t>
            </a:r>
          </a:p>
          <a:p>
            <a:pPr lvl="0" algn="l" rtl="0"/>
            <a:endParaRPr lang="en-US" sz="2400" dirty="0"/>
          </a:p>
          <a:p>
            <a:pPr lvl="0" algn="l" rtl="0"/>
            <a:endParaRPr lang="en-US" sz="2400" dirty="0" smtClean="0"/>
          </a:p>
          <a:p>
            <a:pPr lvl="0" algn="l" rtl="0"/>
            <a:endParaRPr lang="en-US" sz="2400" dirty="0"/>
          </a:p>
          <a:p>
            <a:pPr lvl="1" algn="l" rtl="0">
              <a:buNone/>
            </a:pPr>
            <a:endParaRPr lang="en-US" sz="2000" dirty="0" smtClean="0"/>
          </a:p>
          <a:p>
            <a:pPr marL="0" lvl="0" indent="0" algn="l" rtl="0">
              <a:buNone/>
            </a:pPr>
            <a:endParaRPr lang="en-US" sz="2400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6834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Road Map: Milestone 2</a:t>
            </a:r>
            <a:endParaRPr lang="en-US" sz="3000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7">
            <a:hlinkClick r:id="" action="ppaction://noaction" highlightClick="1"/>
          </p:cNvPr>
          <p:cNvGraphicFramePr/>
          <p:nvPr>
            <p:extLst>
              <p:ext uri="{D42A27DB-BD31-4B8C-83A1-F6EECF244321}">
                <p14:modId xmlns:p14="http://schemas.microsoft.com/office/powerpoint/2010/main" val="274913435"/>
              </p:ext>
            </p:extLst>
          </p:nvPr>
        </p:nvGraphicFramePr>
        <p:xfrm>
          <a:off x="4932040" y="4149080"/>
          <a:ext cx="3528392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08714" y="1268760"/>
            <a:ext cx="7579710" cy="5214974"/>
          </a:xfrm>
        </p:spPr>
        <p:txBody>
          <a:bodyPr>
            <a:normAutofit/>
          </a:bodyPr>
          <a:lstStyle/>
          <a:p>
            <a:pPr lvl="0" algn="l" rtl="0"/>
            <a:r>
              <a:rPr lang="en-US" sz="2400" dirty="0" smtClean="0"/>
              <a:t>Place </a:t>
            </a:r>
            <a:r>
              <a:rPr lang="en-US" sz="2400" dirty="0" smtClean="0"/>
              <a:t>owner mode:</a:t>
            </a:r>
          </a:p>
          <a:p>
            <a:pPr marL="400050" lvl="1" indent="0" algn="l" rtl="0">
              <a:buNone/>
            </a:pPr>
            <a:r>
              <a:rPr lang="en-US" sz="1800" dirty="0" smtClean="0"/>
              <a:t>In this mode </a:t>
            </a:r>
            <a:r>
              <a:rPr lang="en-US" sz="1800" dirty="0"/>
              <a:t>a place owner will be allowed to post special offers and </a:t>
            </a:r>
            <a:r>
              <a:rPr lang="en-US" sz="1800" dirty="0" smtClean="0"/>
              <a:t> deals</a:t>
            </a:r>
            <a:endParaRPr lang="en-US" sz="1800" dirty="0"/>
          </a:p>
          <a:p>
            <a:pPr lvl="0" algn="l" rtl="0"/>
            <a:r>
              <a:rPr lang="en-US" sz="2400" dirty="0" smtClean="0"/>
              <a:t>Further improvement of database</a:t>
            </a:r>
          </a:p>
          <a:p>
            <a:pPr marL="400050" lvl="1" indent="0" algn="l" rtl="0">
              <a:buNone/>
            </a:pPr>
            <a:r>
              <a:rPr lang="en-US" sz="1800" dirty="0" smtClean="0"/>
              <a:t>More sources and auto-collectors solutions</a:t>
            </a:r>
          </a:p>
          <a:p>
            <a:pPr lvl="0" algn="l" rtl="0"/>
            <a:r>
              <a:rPr lang="en-US" sz="2400" dirty="0" smtClean="0"/>
              <a:t>Final GUI and database </a:t>
            </a:r>
            <a:r>
              <a:rPr lang="en-US" sz="2400" dirty="0" smtClean="0"/>
              <a:t>implementation</a:t>
            </a:r>
          </a:p>
          <a:p>
            <a:pPr lvl="0" algn="l" rtl="0"/>
            <a:r>
              <a:rPr lang="en-US" sz="2400" dirty="0" smtClean="0"/>
              <a:t>Debugging</a:t>
            </a:r>
            <a:r>
              <a:rPr lang="en-US" sz="2400" dirty="0" smtClean="0"/>
              <a:t> </a:t>
            </a:r>
            <a:endParaRPr lang="en-US" sz="2400" dirty="0"/>
          </a:p>
          <a:p>
            <a:pPr marL="457200" lvl="1" indent="0" algn="l" rtl="0">
              <a:buNone/>
            </a:pPr>
            <a:endParaRPr lang="en-US" sz="2000" dirty="0" smtClean="0"/>
          </a:p>
          <a:p>
            <a:pPr lvl="0" algn="l" rtl="0"/>
            <a:endParaRPr lang="en-US" sz="2400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6834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Road Map: Milestone </a:t>
            </a:r>
            <a:r>
              <a:rPr lang="en-US" sz="3000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3114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28596" y="1285860"/>
            <a:ext cx="8358246" cy="5214974"/>
          </a:xfrm>
        </p:spPr>
        <p:txBody>
          <a:bodyPr>
            <a:normAutofit/>
          </a:bodyPr>
          <a:lstStyle/>
          <a:p>
            <a:pPr lvl="1" algn="l" rtl="0">
              <a:buFont typeface="Arial" pitchFamily="34" charset="0"/>
              <a:buChar char="•"/>
            </a:pPr>
            <a:r>
              <a:rPr lang="en-US" sz="2400" dirty="0" smtClean="0"/>
              <a:t>New definition of the use case:</a:t>
            </a:r>
          </a:p>
          <a:p>
            <a:pPr marL="857250" lvl="2" indent="0" algn="l" rtl="0">
              <a:buNone/>
            </a:pPr>
            <a:r>
              <a:rPr lang="en-US" sz="2000" dirty="0" smtClean="0"/>
              <a:t>Decision to concentrate only on Food and Drink deals</a:t>
            </a:r>
          </a:p>
          <a:p>
            <a:pPr marL="857250" lvl="2" indent="0" algn="l" rtl="0">
              <a:buNone/>
            </a:pPr>
            <a:endParaRPr lang="en-US" sz="2000" dirty="0" smtClean="0"/>
          </a:p>
          <a:p>
            <a:pPr lvl="1" algn="l" rtl="0">
              <a:buFont typeface="Arial" pitchFamily="34" charset="0"/>
              <a:buChar char="•"/>
            </a:pPr>
            <a:r>
              <a:rPr lang="en-US" sz="2400" dirty="0" smtClean="0"/>
              <a:t>Automatic data collector:</a:t>
            </a:r>
          </a:p>
          <a:p>
            <a:pPr lvl="1" algn="l" rtl="0">
              <a:buNone/>
            </a:pPr>
            <a:r>
              <a:rPr lang="en-US" sz="2000" dirty="0" smtClean="0"/>
              <a:t>	Multiple sources</a:t>
            </a:r>
          </a:p>
          <a:p>
            <a:pPr lvl="1" algn="l" rtl="0">
              <a:buNone/>
            </a:pPr>
            <a:endParaRPr lang="en-US" sz="2000" dirty="0" smtClean="0"/>
          </a:p>
          <a:p>
            <a:pPr lvl="0" algn="l" rtl="0"/>
            <a:endParaRPr lang="en-US" sz="2400" dirty="0"/>
          </a:p>
        </p:txBody>
      </p:sp>
      <p:sp>
        <p:nvSpPr>
          <p:cNvPr id="4" name="Rounded 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6834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en-US" sz="3000" dirty="0" smtClean="0">
                <a:solidFill>
                  <a:schemeClr val="bg1"/>
                </a:solidFill>
              </a:rPr>
              <a:t>Plan vs. Execution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17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b="31799"/>
          <a:stretch/>
        </p:blipFill>
        <p:spPr bwMode="auto">
          <a:xfrm>
            <a:off x="3760426" y="1858592"/>
            <a:ext cx="1674130" cy="234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94106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227838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1" y="384581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056417" y="3043581"/>
            <a:ext cx="124815" cy="124367"/>
            <a:chOff x="1179576" y="2084832"/>
            <a:chExt cx="1280160" cy="1216152"/>
          </a:xfrm>
        </p:grpSpPr>
        <p:sp>
          <p:nvSpPr>
            <p:cNvPr id="6" name="Oval 5"/>
            <p:cNvSpPr/>
            <p:nvPr/>
          </p:nvSpPr>
          <p:spPr>
            <a:xfrm>
              <a:off x="1179576" y="2084832"/>
              <a:ext cx="1280160" cy="12161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627632" y="2519528"/>
              <a:ext cx="384048" cy="34675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>
            <a:hlinkClick r:id="rId6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976448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>
            <a:hlinkClick r:id="rId6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75488" y="292608"/>
            <a:ext cx="8193024" cy="576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000" dirty="0" smtClean="0">
                <a:solidFill>
                  <a:schemeClr val="bg1"/>
                </a:solidFill>
              </a:rPr>
              <a:t>UI mock-up: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4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b="31799"/>
          <a:stretch/>
        </p:blipFill>
        <p:spPr bwMode="auto">
          <a:xfrm>
            <a:off x="3760426" y="1858592"/>
            <a:ext cx="1674130" cy="234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94106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227838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1" y="384581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056417" y="3043581"/>
            <a:ext cx="124815" cy="124367"/>
            <a:chOff x="1179576" y="2084832"/>
            <a:chExt cx="1280160" cy="1216152"/>
          </a:xfrm>
        </p:grpSpPr>
        <p:sp>
          <p:nvSpPr>
            <p:cNvPr id="6" name="Oval 5"/>
            <p:cNvSpPr/>
            <p:nvPr/>
          </p:nvSpPr>
          <p:spPr>
            <a:xfrm>
              <a:off x="1179576" y="2084832"/>
              <a:ext cx="1280160" cy="12161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627632" y="2519528"/>
              <a:ext cx="384048" cy="34675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>
            <a:hlinkClick r:id="rId6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976448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>
            <a:hlinkClick r:id="rId6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4119789" y="3108960"/>
            <a:ext cx="1284315" cy="653473"/>
          </a:xfrm>
          <a:prstGeom prst="wedgeRoundRectCallout">
            <a:avLst>
              <a:gd name="adj1" fmla="val 26380"/>
              <a:gd name="adj2" fmla="val 68048"/>
              <a:gd name="adj3" fmla="val 16667"/>
            </a:avLst>
          </a:prstGeom>
          <a:solidFill>
            <a:schemeClr val="bg1"/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l" rtl="0"/>
            <a:r>
              <a:rPr lang="en-GB" sz="900" b="1" dirty="0" smtClean="0">
                <a:solidFill>
                  <a:schemeClr val="tx1"/>
                </a:solidFill>
              </a:rPr>
              <a:t>Happy Hour, until 20</a:t>
            </a:r>
          </a:p>
          <a:p>
            <a:pPr algn="l" rtl="0"/>
            <a:r>
              <a:rPr lang="en-GB" sz="1000" b="1" dirty="0" smtClean="0">
                <a:solidFill>
                  <a:schemeClr val="accent3">
                    <a:lumMod val="50000"/>
                  </a:schemeClr>
                </a:solidFill>
              </a:rPr>
              <a:t>$</a:t>
            </a:r>
            <a:r>
              <a:rPr lang="en-GB" sz="1000" b="1" dirty="0">
                <a:solidFill>
                  <a:schemeClr val="bg1">
                    <a:lumMod val="65000"/>
                  </a:schemeClr>
                </a:solidFill>
              </a:rPr>
              <a:t>$</a:t>
            </a:r>
            <a:r>
              <a:rPr lang="en-GB" sz="1000" b="1" dirty="0" smtClean="0">
                <a:solidFill>
                  <a:schemeClr val="bg1">
                    <a:lumMod val="65000"/>
                  </a:schemeClr>
                </a:solidFill>
              </a:rPr>
              <a:t>$</a:t>
            </a:r>
            <a:r>
              <a:rPr lang="en-GB" sz="800" b="1" dirty="0" smtClean="0">
                <a:solidFill>
                  <a:schemeClr val="tx1"/>
                </a:solidFill>
              </a:rPr>
              <a:t>, </a:t>
            </a:r>
            <a:r>
              <a:rPr lang="en-GB" sz="800" b="1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800" b="1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00" dirty="0" smtClean="0">
                <a:solidFill>
                  <a:sysClr val="windowText" lastClr="000000"/>
                </a:solidFill>
              </a:rPr>
              <a:t>My Bar,                  Bistro Bar</a:t>
            </a:r>
          </a:p>
          <a:p>
            <a:pPr algn="l" rtl="0"/>
            <a:r>
              <a:rPr lang="en-GB" sz="800" b="1" u="sng" dirty="0" smtClean="0">
                <a:solidFill>
                  <a:schemeClr val="tx2"/>
                </a:solidFill>
              </a:rPr>
              <a:t>get to</a:t>
            </a:r>
            <a:r>
              <a:rPr lang="en-GB" sz="800" b="1" dirty="0" smtClean="0">
                <a:solidFill>
                  <a:schemeClr val="tx2"/>
                </a:solidFill>
              </a:rPr>
              <a:t>…                      </a:t>
            </a:r>
            <a:r>
              <a:rPr lang="en-GB" sz="800" b="1" u="sng" dirty="0" smtClean="0">
                <a:solidFill>
                  <a:schemeClr val="tx2"/>
                </a:solidFill>
              </a:rPr>
              <a:t>more</a:t>
            </a:r>
            <a:r>
              <a:rPr lang="en-GB" sz="800" b="1" dirty="0" smtClean="0">
                <a:solidFill>
                  <a:schemeClr val="tx2"/>
                </a:solidFill>
              </a:rPr>
              <a:t>…</a:t>
            </a:r>
            <a:endParaRPr lang="en-US" sz="800" b="1" dirty="0">
              <a:solidFill>
                <a:schemeClr val="tx2"/>
              </a:solidFill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4696104" y="332911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1" name="5-Point Star 20"/>
          <p:cNvSpPr/>
          <p:nvPr/>
        </p:nvSpPr>
        <p:spPr>
          <a:xfrm>
            <a:off x="4824120" y="3329111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22" name="5-Point Star 21"/>
          <p:cNvSpPr/>
          <p:nvPr/>
        </p:nvSpPr>
        <p:spPr>
          <a:xfrm>
            <a:off x="4952136" y="3329111"/>
            <a:ext cx="128016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23" name="5-Point Star 22"/>
          <p:cNvSpPr/>
          <p:nvPr/>
        </p:nvSpPr>
        <p:spPr>
          <a:xfrm>
            <a:off x="5079307" y="3329111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70997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b="31799"/>
          <a:stretch/>
        </p:blipFill>
        <p:spPr bwMode="auto">
          <a:xfrm>
            <a:off x="3760426" y="1858592"/>
            <a:ext cx="1674130" cy="234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94106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227838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1" y="384581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684570" y="2908409"/>
            <a:ext cx="124815" cy="124367"/>
            <a:chOff x="1179576" y="2084832"/>
            <a:chExt cx="1280160" cy="1216152"/>
          </a:xfrm>
        </p:grpSpPr>
        <p:sp>
          <p:nvSpPr>
            <p:cNvPr id="6" name="Oval 5"/>
            <p:cNvSpPr/>
            <p:nvPr/>
          </p:nvSpPr>
          <p:spPr>
            <a:xfrm>
              <a:off x="1179576" y="2084832"/>
              <a:ext cx="1280160" cy="12161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627632" y="2519528"/>
              <a:ext cx="384048" cy="34675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976448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>
            <a:hlinkClick r:id="rId7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8" name="Rectangle 17">
            <a:hlinkClick r:id="rId7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pic>
        <p:nvPicPr>
          <p:cNvPr id="20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22" y="3364992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232" y="253288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961" y="217985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3528" y="5949280"/>
            <a:ext cx="1794998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9" action="ppaction://hlinksldjump"/>
              </a:rPr>
              <a:t>Back</a:t>
            </a:r>
            <a:endParaRPr lang="en-US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728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b="31799"/>
          <a:stretch/>
        </p:blipFill>
        <p:spPr bwMode="auto">
          <a:xfrm>
            <a:off x="3760426" y="1858592"/>
            <a:ext cx="1674130" cy="234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94106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227838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1" y="384581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976448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>
            <a:hlinkClick r:id="rId6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8" name="Rectangle 17">
            <a:hlinkClick r:id="rId6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pic>
        <p:nvPicPr>
          <p:cNvPr id="20" name="Picture 3" descr="D:\Downloads\food_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22" y="3364992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Downloads\food_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232" y="253288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Downloads\food_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961" y="217985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4087701" y="2631410"/>
            <a:ext cx="1284315" cy="653473"/>
          </a:xfrm>
          <a:prstGeom prst="wedgeRoundRectCallout">
            <a:avLst>
              <a:gd name="adj1" fmla="val -21156"/>
              <a:gd name="adj2" fmla="val 64411"/>
              <a:gd name="adj3" fmla="val 16667"/>
            </a:avLst>
          </a:prstGeom>
          <a:solidFill>
            <a:schemeClr val="bg1"/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l" rtl="0"/>
            <a:r>
              <a:rPr lang="en-GB" sz="900" b="1" dirty="0" smtClean="0">
                <a:solidFill>
                  <a:schemeClr val="tx1"/>
                </a:solidFill>
              </a:rPr>
              <a:t>Business Lunch, until 21</a:t>
            </a:r>
          </a:p>
          <a:p>
            <a:pPr algn="l" rtl="0"/>
            <a:r>
              <a:rPr lang="en-GB" sz="1000" b="1" dirty="0" smtClean="0">
                <a:solidFill>
                  <a:schemeClr val="accent3">
                    <a:lumMod val="50000"/>
                  </a:schemeClr>
                </a:solidFill>
              </a:rPr>
              <a:t>$$</a:t>
            </a:r>
            <a:r>
              <a:rPr lang="en-GB" sz="1000" b="1" dirty="0" smtClean="0">
                <a:solidFill>
                  <a:schemeClr val="bg1">
                    <a:lumMod val="65000"/>
                  </a:schemeClr>
                </a:solidFill>
              </a:rPr>
              <a:t>$</a:t>
            </a:r>
            <a:r>
              <a:rPr lang="en-GB" sz="800" b="1" dirty="0" smtClean="0">
                <a:solidFill>
                  <a:schemeClr val="tx1"/>
                </a:solidFill>
              </a:rPr>
              <a:t>, </a:t>
            </a:r>
            <a:r>
              <a:rPr lang="en-GB" sz="800" b="1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800" b="1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00" dirty="0" smtClean="0">
                <a:solidFill>
                  <a:sysClr val="windowText" lastClr="000000"/>
                </a:solidFill>
              </a:rPr>
              <a:t>Mexicana, Restaurant Bar</a:t>
            </a:r>
          </a:p>
          <a:p>
            <a:pPr algn="l" rtl="0"/>
            <a:r>
              <a:rPr lang="en-GB" sz="800" b="1" u="sng" dirty="0" smtClean="0">
                <a:solidFill>
                  <a:schemeClr val="tx2"/>
                </a:solidFill>
              </a:rPr>
              <a:t>get to</a:t>
            </a:r>
            <a:r>
              <a:rPr lang="en-GB" sz="800" b="1" dirty="0" smtClean="0">
                <a:solidFill>
                  <a:schemeClr val="tx2"/>
                </a:solidFill>
              </a:rPr>
              <a:t>…                      </a:t>
            </a:r>
            <a:r>
              <a:rPr lang="en-GB" sz="800" b="1" u="sng" dirty="0" smtClean="0">
                <a:solidFill>
                  <a:schemeClr val="tx2"/>
                </a:solidFill>
              </a:rPr>
              <a:t>more</a:t>
            </a:r>
            <a:r>
              <a:rPr lang="en-GB" sz="800" b="1" dirty="0" smtClean="0">
                <a:solidFill>
                  <a:schemeClr val="tx2"/>
                </a:solidFill>
              </a:rPr>
              <a:t>…</a:t>
            </a:r>
            <a:endParaRPr lang="en-US" sz="800" b="1" dirty="0">
              <a:solidFill>
                <a:schemeClr val="tx2"/>
              </a:solidFill>
            </a:endParaRPr>
          </a:p>
        </p:txBody>
      </p:sp>
      <p:sp>
        <p:nvSpPr>
          <p:cNvPr id="23" name="5-Point Star 22"/>
          <p:cNvSpPr/>
          <p:nvPr/>
        </p:nvSpPr>
        <p:spPr>
          <a:xfrm>
            <a:off x="4771975" y="2837026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4" name="5-Point Star 23"/>
          <p:cNvSpPr/>
          <p:nvPr/>
        </p:nvSpPr>
        <p:spPr>
          <a:xfrm>
            <a:off x="4899991" y="2837026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25" name="5-Point Star 24"/>
          <p:cNvSpPr/>
          <p:nvPr/>
        </p:nvSpPr>
        <p:spPr>
          <a:xfrm>
            <a:off x="5028007" y="2837026"/>
            <a:ext cx="128016" cy="128016"/>
          </a:xfrm>
          <a:prstGeom prst="star5">
            <a:avLst/>
          </a:prstGeom>
          <a:solidFill>
            <a:schemeClr val="accent3">
              <a:lumMod val="75000"/>
            </a:schemeClr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26" name="5-Point Star 25"/>
          <p:cNvSpPr/>
          <p:nvPr/>
        </p:nvSpPr>
        <p:spPr>
          <a:xfrm>
            <a:off x="5155178" y="2837026"/>
            <a:ext cx="128861" cy="128016"/>
          </a:xfrm>
          <a:prstGeom prst="star5">
            <a:avLst/>
          </a:prstGeom>
          <a:solidFill>
            <a:schemeClr val="bg1"/>
          </a:solidFill>
          <a:ln w="0" cap="flat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8000" rtlCol="0" anchor="ctr"/>
          <a:lstStyle/>
          <a:p>
            <a:pPr algn="ctr"/>
            <a:endParaRPr lang="en-U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07795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b="31799"/>
          <a:stretch/>
        </p:blipFill>
        <p:spPr bwMode="auto">
          <a:xfrm>
            <a:off x="3760426" y="1858592"/>
            <a:ext cx="1674130" cy="234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94106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227838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1" y="384581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976448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>
            <a:hlinkClick r:id="rId7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8" name="Rectangle 17">
            <a:hlinkClick r:id="rId7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pic>
        <p:nvPicPr>
          <p:cNvPr id="20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22" y="3364992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232" y="253288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961" y="217985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4613117" y="2575552"/>
            <a:ext cx="462996" cy="261053"/>
          </a:xfrm>
          <a:prstGeom prst="wedgeRoundRectCallout">
            <a:avLst>
              <a:gd name="adj1" fmla="val -19104"/>
              <a:gd name="adj2" fmla="val 91823"/>
              <a:gd name="adj3" fmla="val 16667"/>
            </a:avLst>
          </a:prstGeom>
          <a:solidFill>
            <a:schemeClr val="bg1"/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l" rtl="0"/>
            <a:r>
              <a:rPr lang="en-US" sz="800" b="1" dirty="0" smtClean="0">
                <a:solidFill>
                  <a:schemeClr val="tx2"/>
                </a:solidFill>
              </a:rPr>
              <a:t>      Add</a:t>
            </a:r>
            <a:endParaRPr lang="en-US" sz="800" b="1" dirty="0">
              <a:solidFill>
                <a:schemeClr val="tx2"/>
              </a:solidFill>
            </a:endParaRPr>
          </a:p>
        </p:txBody>
      </p:sp>
      <p:pic>
        <p:nvPicPr>
          <p:cNvPr id="6" name="Picture 2" descr="http://www.veryicon.com/icon/png/Business/Office%201/Add%20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299" y="2657238"/>
            <a:ext cx="113582" cy="11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ublic-domain-photos.com/free-cliparts-1/computer/icons/pointing_finger_0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840" y="2856308"/>
            <a:ext cx="1904241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323528" y="5949280"/>
            <a:ext cx="1794998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11" action="ppaction://hlinksldjump"/>
              </a:rPr>
              <a:t>Back</a:t>
            </a:r>
            <a:endParaRPr lang="en-US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445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7" b="31799"/>
          <a:stretch/>
        </p:blipFill>
        <p:spPr bwMode="auto">
          <a:xfrm>
            <a:off x="3760426" y="1858592"/>
            <a:ext cx="1674130" cy="234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56" y="394106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69" y="227838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home.blarg.net/~tinkerer/pardus/SAX2chatz/be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11" y="3845814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04" y="3976448"/>
            <a:ext cx="252513" cy="225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>
            <a:hlinkClick r:id="rId7" action="ppaction://hlinksldjump"/>
          </p:cNvPr>
          <p:cNvSpPr/>
          <p:nvPr/>
        </p:nvSpPr>
        <p:spPr>
          <a:xfrm>
            <a:off x="5019211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drink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8" name="Rectangle 17">
            <a:hlinkClick r:id="rId7" action="ppaction://hlinksldjump"/>
          </p:cNvPr>
          <p:cNvSpPr/>
          <p:nvPr/>
        </p:nvSpPr>
        <p:spPr>
          <a:xfrm>
            <a:off x="4605395" y="1924812"/>
            <a:ext cx="352806" cy="1600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>
                <a:solidFill>
                  <a:sysClr val="windowText" lastClr="000000"/>
                </a:solidFill>
              </a:rPr>
              <a:t>eat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pic>
        <p:nvPicPr>
          <p:cNvPr id="20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22" y="3364992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232" y="253288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Downloads\food_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961" y="2179858"/>
            <a:ext cx="197044" cy="19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3778737" y="1882867"/>
            <a:ext cx="1623632" cy="22775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en-US" sz="1200" b="1" dirty="0">
                <a:solidFill>
                  <a:schemeClr val="tx1"/>
                </a:solidFill>
              </a:rPr>
              <a:t>Did you mean</a:t>
            </a:r>
            <a:r>
              <a:rPr lang="en-US" sz="1200" b="1" dirty="0" smtClean="0">
                <a:solidFill>
                  <a:schemeClr val="tx1"/>
                </a:solidFill>
              </a:rPr>
              <a:t>?</a:t>
            </a:r>
          </a:p>
          <a:p>
            <a:pPr algn="l" rtl="0"/>
            <a:endParaRPr lang="en-US" sz="1000" b="1" i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1000" b="1" i="1" dirty="0" smtClean="0">
                <a:solidFill>
                  <a:schemeClr val="tx1"/>
                </a:solidFill>
              </a:rPr>
              <a:t>Ben Yehuda, 200</a:t>
            </a:r>
          </a:p>
          <a:p>
            <a:pPr algn="l" rtl="0"/>
            <a:r>
              <a:rPr lang="en-US" sz="1000" b="1" i="1" dirty="0" smtClean="0">
                <a:solidFill>
                  <a:schemeClr val="tx1"/>
                </a:solidFill>
              </a:rPr>
              <a:t>Sushi Me, Restaurant</a:t>
            </a:r>
          </a:p>
          <a:p>
            <a:pPr algn="l" rtl="0"/>
            <a:endParaRPr lang="en-US" sz="1000" b="1" i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1000" b="1" i="1" dirty="0">
                <a:solidFill>
                  <a:schemeClr val="tx1"/>
                </a:solidFill>
              </a:rPr>
              <a:t>Ben Yehuda, </a:t>
            </a:r>
            <a:r>
              <a:rPr lang="en-US" sz="1000" b="1" i="1" dirty="0" smtClean="0">
                <a:solidFill>
                  <a:schemeClr val="tx1"/>
                </a:solidFill>
              </a:rPr>
              <a:t>201</a:t>
            </a:r>
            <a:endParaRPr lang="en-US" sz="1000" b="1" i="1" dirty="0">
              <a:solidFill>
                <a:schemeClr val="tx1"/>
              </a:solidFill>
            </a:endParaRPr>
          </a:p>
          <a:p>
            <a:pPr algn="l" rtl="0"/>
            <a:r>
              <a:rPr lang="en-US" sz="1000" b="1" i="1" dirty="0" smtClean="0">
                <a:solidFill>
                  <a:schemeClr val="tx1"/>
                </a:solidFill>
              </a:rPr>
              <a:t>Pizza Leo, Bistro Bar</a:t>
            </a:r>
            <a:endParaRPr lang="en-US" sz="1000" b="1" i="1" dirty="0">
              <a:solidFill>
                <a:schemeClr val="tx1"/>
              </a:solidFill>
            </a:endParaRPr>
          </a:p>
          <a:p>
            <a:pPr algn="l" rtl="0"/>
            <a:endParaRPr lang="en-US" sz="1000" b="1" i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1000" b="1" i="1" dirty="0">
                <a:solidFill>
                  <a:schemeClr val="tx1"/>
                </a:solidFill>
              </a:rPr>
              <a:t>Ben Yehuda, </a:t>
            </a:r>
            <a:r>
              <a:rPr lang="en-US" sz="1000" b="1" i="1" dirty="0" smtClean="0">
                <a:solidFill>
                  <a:schemeClr val="tx1"/>
                </a:solidFill>
              </a:rPr>
              <a:t>198</a:t>
            </a:r>
            <a:endParaRPr lang="en-US" sz="1000" b="1" i="1" dirty="0">
              <a:solidFill>
                <a:schemeClr val="tx1"/>
              </a:solidFill>
            </a:endParaRPr>
          </a:p>
          <a:p>
            <a:pPr algn="l" rtl="0"/>
            <a:r>
              <a:rPr lang="en-US" sz="1000" b="1" i="1" dirty="0" smtClean="0">
                <a:solidFill>
                  <a:schemeClr val="tx1"/>
                </a:solidFill>
              </a:rPr>
              <a:t>Drink UP, Bar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l" rtl="0"/>
            <a:endParaRPr lang="en-US" sz="1200" b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1000" dirty="0" smtClean="0">
                <a:solidFill>
                  <a:schemeClr val="tx1"/>
                </a:solidFill>
              </a:rPr>
              <a:t>Not in this list</a:t>
            </a:r>
            <a:endParaRPr lang="en-US" sz="1000" dirty="0">
              <a:solidFill>
                <a:schemeClr val="tx1"/>
              </a:solidFill>
            </a:endParaRPr>
          </a:p>
          <a:p>
            <a:pPr algn="l" rtl="0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72264" y="2295158"/>
            <a:ext cx="1630105" cy="353030"/>
          </a:xfrm>
          <a:prstGeom prst="rect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777204" y="2763753"/>
            <a:ext cx="1630105" cy="353030"/>
          </a:xfrm>
          <a:prstGeom prst="rect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773999" y="3218929"/>
            <a:ext cx="1630105" cy="353030"/>
          </a:xfrm>
          <a:prstGeom prst="rect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3773999" y="3710199"/>
            <a:ext cx="1630105" cy="186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54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1440" y="100584"/>
            <a:ext cx="8961120" cy="6656832"/>
          </a:xfrm>
          <a:prstGeom prst="roundRect">
            <a:avLst>
              <a:gd name="adj" fmla="val 37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64" y="1188721"/>
            <a:ext cx="2243063" cy="41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2264" y="1852348"/>
            <a:ext cx="1656000" cy="2368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hlinkClick r:id="rId4" action="ppaction://hlinksldjump"/>
          </p:cNvPr>
          <p:cNvSpPr/>
          <p:nvPr/>
        </p:nvSpPr>
        <p:spPr>
          <a:xfrm>
            <a:off x="3860548" y="1928675"/>
            <a:ext cx="1472183" cy="3481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000" dirty="0" smtClean="0">
                <a:solidFill>
                  <a:sysClr val="windowText" lastClr="000000"/>
                </a:solidFill>
              </a:rPr>
              <a:t>Drink UP</a:t>
            </a:r>
          </a:p>
          <a:p>
            <a:pPr algn="ctr" rtl="0"/>
            <a:r>
              <a:rPr lang="en-US" sz="1000" dirty="0" smtClean="0">
                <a:solidFill>
                  <a:sysClr val="windowText" lastClr="000000"/>
                </a:solidFill>
              </a:rPr>
              <a:t>Ben Yehuda, 198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869303" y="2404872"/>
            <a:ext cx="1472183" cy="217424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000" i="1" dirty="0" smtClean="0">
                <a:solidFill>
                  <a:sysClr val="windowText" lastClr="000000"/>
                </a:solidFill>
              </a:rPr>
              <a:t>deal type</a:t>
            </a:r>
            <a:endParaRPr lang="en-US" sz="1000" i="1" dirty="0">
              <a:solidFill>
                <a:sysClr val="windowText" lastClr="000000"/>
              </a:solidFill>
            </a:endParaRPr>
          </a:p>
        </p:txBody>
      </p:sp>
      <p:sp>
        <p:nvSpPr>
          <p:cNvPr id="19" name="Rounded Rectangle 18">
            <a:hlinkClick r:id="rId4" action="ppaction://hlinksldjump"/>
          </p:cNvPr>
          <p:cNvSpPr/>
          <p:nvPr/>
        </p:nvSpPr>
        <p:spPr>
          <a:xfrm>
            <a:off x="4604003" y="3904529"/>
            <a:ext cx="736093" cy="23384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r>
              <a:rPr lang="en-US" sz="1000" dirty="0" smtClean="0">
                <a:solidFill>
                  <a:sysClr val="windowText" lastClr="000000"/>
                </a:solidFill>
              </a:rPr>
              <a:t> add</a:t>
            </a:r>
            <a:endParaRPr lang="en-US" sz="1000" dirty="0">
              <a:solidFill>
                <a:sysClr val="windowText" lastClr="000000"/>
              </a:solidFill>
            </a:endParaRPr>
          </a:p>
        </p:txBody>
      </p:sp>
      <p:pic>
        <p:nvPicPr>
          <p:cNvPr id="17" name="Picture 2" descr="http://www.veryicon.com/icon/png/Business/Office%201/Add%2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952" y="3943798"/>
            <a:ext cx="167227" cy="16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ounded Rectangle 19">
            <a:hlinkClick r:id="rId4" action="ppaction://hlinksldjump"/>
          </p:cNvPr>
          <p:cNvSpPr/>
          <p:nvPr/>
        </p:nvSpPr>
        <p:spPr>
          <a:xfrm>
            <a:off x="3876057" y="3910612"/>
            <a:ext cx="375903" cy="2338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 rtl="0"/>
            <a:r>
              <a:rPr lang="en-US" sz="1000" dirty="0" smtClean="0">
                <a:solidFill>
                  <a:sysClr val="windowText" lastClr="000000"/>
                </a:solidFill>
              </a:rPr>
              <a:t>cancel</a:t>
            </a:r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76057" y="2740400"/>
            <a:ext cx="36332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 smtClean="0"/>
              <a:t>starts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3876057" y="2958622"/>
            <a:ext cx="39763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he-IL"/>
            </a:defPPr>
            <a:lvl1pPr algn="l">
              <a:defRPr sz="1200"/>
            </a:lvl1pPr>
          </a:lstStyle>
          <a:p>
            <a:r>
              <a:rPr lang="en-GB" dirty="0"/>
              <a:t>ends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4282784" y="2741198"/>
            <a:ext cx="1059037" cy="183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000" b="1" dirty="0" smtClean="0">
                <a:solidFill>
                  <a:sysClr val="windowText" lastClr="000000"/>
                </a:solidFill>
              </a:rPr>
              <a:t>17 : 00</a:t>
            </a:r>
            <a:endParaRPr lang="en-US" sz="1000" b="1" dirty="0">
              <a:solidFill>
                <a:sysClr val="windowText" lastClr="00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273694" y="2969071"/>
            <a:ext cx="1059037" cy="1846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000" b="1" dirty="0" smtClean="0">
                <a:solidFill>
                  <a:sysClr val="windowText" lastClr="000000"/>
                </a:solidFill>
              </a:rPr>
              <a:t>21 : 00</a:t>
            </a:r>
            <a:endParaRPr lang="en-US" sz="1000" b="1" dirty="0">
              <a:solidFill>
                <a:sysClr val="windowText" lastClr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76056" y="3285755"/>
            <a:ext cx="39763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he-IL"/>
            </a:defPPr>
            <a:lvl1pPr algn="l">
              <a:defRPr sz="1200"/>
            </a:lvl1pPr>
          </a:lstStyle>
          <a:p>
            <a:r>
              <a:rPr lang="en-GB" dirty="0" smtClean="0"/>
              <a:t>days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4282449" y="3308342"/>
            <a:ext cx="1059037" cy="1846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000" b="1" dirty="0" smtClean="0">
                <a:solidFill>
                  <a:sysClr val="windowText" lastClr="000000"/>
                </a:solidFill>
              </a:rPr>
              <a:t>All Week</a:t>
            </a:r>
            <a:endParaRPr lang="en-US" sz="10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14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770</Words>
  <Application>Microsoft Office PowerPoint</Application>
  <PresentationFormat>On-screen Show (4:3)</PresentationFormat>
  <Paragraphs>235</Paragraphs>
  <Slides>24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ערכת נושא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Progress:</vt:lpstr>
      <vt:lpstr>Existing features:</vt:lpstr>
      <vt:lpstr>Road Map: Milestone 2</vt:lpstr>
      <vt:lpstr>Road Map: Milestone 2</vt:lpstr>
      <vt:lpstr>Road Map: Milestone 2</vt:lpstr>
      <vt:lpstr>Road Map: Milestone 3</vt:lpstr>
      <vt:lpstr>Plan vs. Execution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shiko</dc:creator>
  <cp:lastModifiedBy>Dima</cp:lastModifiedBy>
  <cp:revision>32</cp:revision>
  <dcterms:created xsi:type="dcterms:W3CDTF">2011-12-09T07:32:16Z</dcterms:created>
  <dcterms:modified xsi:type="dcterms:W3CDTF">2011-12-21T19:24:47Z</dcterms:modified>
</cp:coreProperties>
</file>