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78" r:id="rId4"/>
    <p:sldId id="286" r:id="rId5"/>
    <p:sldId id="261" r:id="rId6"/>
    <p:sldId id="287" r:id="rId7"/>
    <p:sldId id="289" r:id="rId8"/>
    <p:sldId id="288" r:id="rId9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C67D986-196A-46E6-9186-F0FDC31E582D}" type="datetimeFigureOut">
              <a:rPr lang="he-IL" smtClean="0"/>
              <a:pPr/>
              <a:t>ו'/שבט/תשע"ב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0A4113F-4168-406F-9EC7-42E38524F9E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18997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Live demo of what</a:t>
            </a:r>
            <a:r>
              <a:rPr lang="en-US" baseline="0" dirty="0" smtClean="0"/>
              <a:t> we did so far…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2357F-1BC6-499A-A684-4140771AC52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266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ו'/שבט/תשע"ב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ו'/שבט/תשע"ב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ו'/שבט/תשע"ב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ו'/שבט/תשע"ב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ו'/שבט/תשע"ב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ו'/שבט/תשע"ב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ו'/שבט/תשע"ב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ו'/שבט/תשע"ב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ו'/שבט/תשע"ב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ו'/שבט/תשע"ב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ו'/שבט/תשע"ב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373F1-1BFD-4FB1-B23E-564CE2E49507}" type="datetimeFigureOut">
              <a:rPr lang="he-IL" smtClean="0"/>
              <a:pPr/>
              <a:t>ו'/שבט/תשע"ב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ode.google.com/p/save-zon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267712" y="1124744"/>
            <a:ext cx="4608576" cy="102412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 smtClean="0"/>
              <a:t>$aveZone</a:t>
            </a:r>
          </a:p>
          <a:p>
            <a:pPr algn="ctr" rtl="0"/>
            <a:r>
              <a:rPr lang="en-US" sz="2400" dirty="0" smtClean="0"/>
              <a:t>Milestone 3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588224" y="5013176"/>
            <a:ext cx="2080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b="1" dirty="0" smtClean="0"/>
              <a:t>Fifth team:</a:t>
            </a:r>
          </a:p>
          <a:p>
            <a:pPr algn="l" rtl="0"/>
            <a:r>
              <a:rPr lang="en-US" dirty="0"/>
              <a:t> </a:t>
            </a:r>
            <a:r>
              <a:rPr lang="en-US" dirty="0" smtClean="0"/>
              <a:t>Dima Reshidko</a:t>
            </a:r>
          </a:p>
          <a:p>
            <a:pPr algn="l" rtl="0"/>
            <a:r>
              <a:rPr lang="en-US" dirty="0"/>
              <a:t> </a:t>
            </a:r>
            <a:r>
              <a:rPr lang="en-US" dirty="0" smtClean="0"/>
              <a:t>Oren Gafni</a:t>
            </a:r>
          </a:p>
          <a:p>
            <a:pPr algn="l" rtl="0"/>
            <a:r>
              <a:rPr lang="en-US" dirty="0"/>
              <a:t> </a:t>
            </a:r>
            <a:r>
              <a:rPr lang="en-US" dirty="0" err="1" smtClean="0"/>
              <a:t>Shiko</a:t>
            </a:r>
            <a:r>
              <a:rPr lang="en-US" dirty="0" smtClean="0"/>
              <a:t> </a:t>
            </a:r>
            <a:r>
              <a:rPr lang="en-US" dirty="0" err="1" smtClean="0"/>
              <a:t>Raboh</a:t>
            </a:r>
            <a:endParaRPr lang="en-US" dirty="0" smtClean="0"/>
          </a:p>
          <a:p>
            <a:pPr algn="l" rtl="0"/>
            <a:endParaRPr lang="he-IL" dirty="0" smtClean="0"/>
          </a:p>
        </p:txBody>
      </p:sp>
      <p:pic>
        <p:nvPicPr>
          <p:cNvPr id="2" name="Picture 2" descr="C:\Users\Dima\Dropbox\google-workshop-team\SaveZone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164" y="2756153"/>
            <a:ext cx="372767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820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475488" y="292608"/>
            <a:ext cx="8280000" cy="540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3000" dirty="0" smtClean="0">
                <a:solidFill>
                  <a:schemeClr val="bg1"/>
                </a:solidFill>
              </a:rPr>
              <a:t>Purpose</a:t>
            </a:r>
            <a:endParaRPr lang="en-US" sz="3000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image.yaymicro.com/rz_1210x1210/0/38b/map-and-money-38be9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298" y="3214686"/>
            <a:ext cx="4631670" cy="3089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1643042" y="1071546"/>
            <a:ext cx="6144768" cy="172821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rtl="0" fontAlgn="base">
              <a:spcBef>
                <a:spcPct val="0"/>
              </a:spcBef>
              <a:spcAft>
                <a:spcPts val="1000"/>
              </a:spcAft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Create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environment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that will allow to find in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real-time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profitable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deals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according to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location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needs.</a:t>
            </a:r>
          </a:p>
          <a:p>
            <a:pPr lvl="0" algn="ctr" rtl="0" fontAlgn="base">
              <a:spcBef>
                <a:spcPct val="0"/>
              </a:spcBef>
              <a:spcAft>
                <a:spcPts val="1000"/>
              </a:spcAft>
            </a:pPr>
            <a:r>
              <a:rPr lang="en-US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deals will include only the products of immediate consumption, like drinks or food. </a:t>
            </a:r>
            <a:r>
              <a:rPr lang="en-US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40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605561" y="1737683"/>
            <a:ext cx="5932877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Demo!</a:t>
            </a:r>
            <a:endParaRPr lang="en-US" sz="10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63786" y="3934797"/>
            <a:ext cx="3816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Video is available on:</a:t>
            </a:r>
          </a:p>
          <a:p>
            <a:pPr algn="ctr"/>
            <a:r>
              <a:rPr lang="en-US" dirty="0">
                <a:hlinkClick r:id="rId3"/>
              </a:rPr>
              <a:t>http://code.google.com/p/save-zone/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85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67544" y="1022002"/>
            <a:ext cx="8280920" cy="4525963"/>
          </a:xfrm>
        </p:spPr>
        <p:txBody>
          <a:bodyPr numCol="2"/>
          <a:lstStyle/>
          <a:p>
            <a:pPr algn="l" rtl="0"/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</a:rPr>
              <a:t>Server Side:</a:t>
            </a:r>
          </a:p>
          <a:p>
            <a:pPr lvl="1" algn="l" rtl="0"/>
            <a:r>
              <a:rPr lang="en-US" sz="2400" dirty="0" smtClean="0"/>
              <a:t>Google App Engine.</a:t>
            </a:r>
          </a:p>
          <a:p>
            <a:pPr lvl="1" algn="l" rtl="0"/>
            <a:r>
              <a:rPr lang="en-US" sz="2400" dirty="0" smtClean="0"/>
              <a:t>GQL.</a:t>
            </a:r>
          </a:p>
          <a:p>
            <a:pPr lvl="1" algn="l" rtl="0"/>
            <a:r>
              <a:rPr lang="en-US" sz="2400" dirty="0" smtClean="0"/>
              <a:t>Google Maps </a:t>
            </a:r>
            <a:r>
              <a:rPr lang="en-US" sz="2400" dirty="0" smtClean="0"/>
              <a:t>API.</a:t>
            </a:r>
            <a:endParaRPr lang="en-US" sz="2400" dirty="0" smtClean="0"/>
          </a:p>
          <a:p>
            <a:pPr lvl="1" algn="l" rtl="0"/>
            <a:r>
              <a:rPr lang="en-US" sz="2400" dirty="0" smtClean="0"/>
              <a:t>BeautifulSoup.</a:t>
            </a:r>
            <a:endParaRPr lang="en-US" sz="2400" dirty="0" smtClean="0"/>
          </a:p>
          <a:p>
            <a:pPr lvl="1" algn="l" rtl="0"/>
            <a:r>
              <a:rPr lang="en-US" sz="2400" dirty="0" smtClean="0"/>
              <a:t>Cron Processes.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</a:rPr>
              <a:t>Client </a:t>
            </a:r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</a:rPr>
              <a:t>Side:</a:t>
            </a:r>
          </a:p>
          <a:p>
            <a:pPr lvl="1" algn="l" rtl="0"/>
            <a:r>
              <a:rPr lang="en-US" sz="2400" dirty="0" smtClean="0"/>
              <a:t>Android SDK.</a:t>
            </a:r>
          </a:p>
          <a:p>
            <a:pPr lvl="1" algn="l" rtl="0"/>
            <a:r>
              <a:rPr lang="en-US" sz="2400" dirty="0" smtClean="0"/>
              <a:t>Facebook </a:t>
            </a:r>
            <a:r>
              <a:rPr lang="en-US" sz="2400" dirty="0" smtClean="0"/>
              <a:t>SDK.</a:t>
            </a:r>
          </a:p>
          <a:p>
            <a:pPr lvl="1" algn="l" rtl="0"/>
            <a:r>
              <a:rPr lang="en-US" sz="2400" dirty="0" smtClean="0"/>
              <a:t>Google Maps API.</a:t>
            </a:r>
          </a:p>
          <a:p>
            <a:pPr lvl="1" algn="l" rtl="0"/>
            <a:endParaRPr lang="en-US" sz="2400" dirty="0" smtClean="0"/>
          </a:p>
          <a:p>
            <a:pPr lvl="1" algn="l" rtl="0"/>
            <a:endParaRPr lang="he-IL" sz="2400" dirty="0"/>
          </a:p>
        </p:txBody>
      </p:sp>
      <p:sp>
        <p:nvSpPr>
          <p:cNvPr id="4" name="Rounded Rectangle 2"/>
          <p:cNvSpPr>
            <a:spLocks noGrp="1"/>
          </p:cNvSpPr>
          <p:nvPr>
            <p:ph type="title"/>
          </p:nvPr>
        </p:nvSpPr>
        <p:spPr>
          <a:xfrm>
            <a:off x="468464" y="260648"/>
            <a:ext cx="8280000" cy="540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rtl="0"/>
            <a:r>
              <a:rPr lang="en-US" sz="3000" dirty="0" smtClean="0">
                <a:solidFill>
                  <a:schemeClr val="bg1"/>
                </a:solidFill>
              </a:rPr>
              <a:t>Technology / Architecture </a:t>
            </a:r>
            <a:endParaRPr lang="en-US" sz="3000" dirty="0">
              <a:solidFill>
                <a:schemeClr val="bg1"/>
              </a:solidFill>
            </a:endParaRPr>
          </a:p>
        </p:txBody>
      </p:sp>
      <p:pic>
        <p:nvPicPr>
          <p:cNvPr id="1033" name="Picture 9" descr="http://siliconangle.com/files/2011/10/google-app-engin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1070" y="3861048"/>
            <a:ext cx="2381250" cy="2381250"/>
          </a:xfrm>
          <a:prstGeom prst="rect">
            <a:avLst/>
          </a:prstGeom>
          <a:noFill/>
        </p:spPr>
      </p:pic>
      <p:pic>
        <p:nvPicPr>
          <p:cNvPr id="1031" name="Picture 7" descr="http://www.codeforest.net/wp-content/uploads/2011/03/android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5656" y="3140968"/>
            <a:ext cx="1564916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28596" y="1285860"/>
            <a:ext cx="8358246" cy="5214974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</a:rPr>
              <a:t>Present existing </a:t>
            </a:r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</a:rPr>
              <a:t>deals: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b="1" dirty="0" smtClean="0"/>
              <a:t>Map</a:t>
            </a:r>
            <a:r>
              <a:rPr lang="en-US" sz="2000" dirty="0" smtClean="0"/>
              <a:t> and </a:t>
            </a:r>
            <a:r>
              <a:rPr lang="en-US" sz="2000" b="1" dirty="0" smtClean="0"/>
              <a:t>List</a:t>
            </a:r>
            <a:r>
              <a:rPr lang="en-US" sz="2000" dirty="0" smtClean="0"/>
              <a:t> presentation of </a:t>
            </a:r>
            <a:r>
              <a:rPr lang="en-US" sz="2000" dirty="0" smtClean="0"/>
              <a:t>the relevant deals.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Different </a:t>
            </a:r>
            <a:r>
              <a:rPr lang="en-US" sz="2000" b="1" dirty="0" smtClean="0"/>
              <a:t>filtering</a:t>
            </a:r>
            <a:r>
              <a:rPr lang="en-US" sz="2000" dirty="0" smtClean="0"/>
              <a:t> and </a:t>
            </a:r>
            <a:r>
              <a:rPr lang="en-US" sz="2000" b="1" dirty="0" smtClean="0"/>
              <a:t>sorting</a:t>
            </a:r>
            <a:r>
              <a:rPr lang="en-US" sz="2000" dirty="0" smtClean="0"/>
              <a:t> </a:t>
            </a:r>
            <a:r>
              <a:rPr lang="en-US" sz="2000" dirty="0" smtClean="0"/>
              <a:t>utilities. 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Double slider </a:t>
            </a:r>
            <a:r>
              <a:rPr lang="en-US" sz="2000" dirty="0" smtClean="0"/>
              <a:t>TimeLine – relevant deals in a </a:t>
            </a:r>
            <a:r>
              <a:rPr lang="en-US" sz="2000" b="1" dirty="0" smtClean="0"/>
              <a:t>close future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User preference – </a:t>
            </a:r>
            <a:r>
              <a:rPr lang="en-US" sz="2000" b="1" dirty="0" smtClean="0"/>
              <a:t>customize</a:t>
            </a:r>
            <a:r>
              <a:rPr lang="en-US" sz="2000" dirty="0" smtClean="0"/>
              <a:t> the application </a:t>
            </a:r>
            <a:r>
              <a:rPr lang="en-US" sz="2000" dirty="0" smtClean="0"/>
              <a:t>for finding the most suitable deals.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Prevent </a:t>
            </a:r>
            <a:r>
              <a:rPr lang="en-US" sz="2000" b="1" dirty="0" smtClean="0"/>
              <a:t>spam</a:t>
            </a:r>
            <a:r>
              <a:rPr lang="en-US" sz="2000" dirty="0" smtClean="0"/>
              <a:t> and over </a:t>
            </a:r>
            <a:r>
              <a:rPr lang="en-US" sz="2000" b="1" dirty="0" smtClean="0"/>
              <a:t>load</a:t>
            </a:r>
            <a:r>
              <a:rPr lang="en-US" sz="2000" dirty="0" smtClean="0"/>
              <a:t> on the map per zoom</a:t>
            </a:r>
            <a:r>
              <a:rPr lang="en-US" sz="2000" dirty="0" smtClean="0"/>
              <a:t>.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More deal </a:t>
            </a:r>
            <a:r>
              <a:rPr lang="en-US" sz="2000" b="1" dirty="0" smtClean="0"/>
              <a:t>types</a:t>
            </a:r>
            <a:r>
              <a:rPr lang="en-US" sz="2000" dirty="0" smtClean="0"/>
              <a:t> and </a:t>
            </a:r>
            <a:r>
              <a:rPr lang="en-US" sz="2000" b="1" dirty="0" smtClean="0"/>
              <a:t>subtypes</a:t>
            </a:r>
            <a:r>
              <a:rPr lang="en-US" sz="2000" dirty="0" smtClean="0"/>
              <a:t> added.</a:t>
            </a:r>
            <a:endParaRPr lang="en-US" sz="2000" dirty="0" smtClean="0"/>
          </a:p>
          <a:p>
            <a:pPr algn="l" rtl="0">
              <a:buFont typeface="Wingdings" pitchFamily="2" charset="2"/>
              <a:buChar char="§"/>
            </a:pPr>
            <a:endParaRPr lang="en-US" sz="2400" dirty="0" smtClean="0"/>
          </a:p>
          <a:p>
            <a:pPr algn="l" rtl="0">
              <a:buNone/>
            </a:pPr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</a:rPr>
              <a:t>Add new </a:t>
            </a: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</a:rPr>
              <a:t>d</a:t>
            </a:r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</a:rPr>
              <a:t>eals</a:t>
            </a:r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Add deal </a:t>
            </a:r>
            <a:r>
              <a:rPr lang="en-US" sz="2000" dirty="0" smtClean="0"/>
              <a:t>over the map.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“Did </a:t>
            </a:r>
            <a:r>
              <a:rPr lang="en-US" sz="2000" dirty="0" smtClean="0"/>
              <a:t>you mean</a:t>
            </a:r>
            <a:r>
              <a:rPr lang="en-US" sz="2000" dirty="0" smtClean="0"/>
              <a:t>?” – </a:t>
            </a:r>
            <a:r>
              <a:rPr lang="en-US" sz="2000" dirty="0" smtClean="0"/>
              <a:t>suggesting </a:t>
            </a:r>
            <a:r>
              <a:rPr lang="en-US" sz="2000" b="1" dirty="0" smtClean="0"/>
              <a:t>close</a:t>
            </a:r>
            <a:r>
              <a:rPr lang="en-US" sz="2000" dirty="0" smtClean="0"/>
              <a:t> business </a:t>
            </a:r>
          </a:p>
          <a:p>
            <a:pPr algn="l" rtl="0">
              <a:buNone/>
            </a:pPr>
            <a:r>
              <a:rPr lang="en-US" sz="2000" dirty="0" smtClean="0"/>
              <a:t>			    </a:t>
            </a:r>
            <a:r>
              <a:rPr lang="en-US" sz="2000" dirty="0" smtClean="0"/>
              <a:t>                          to </a:t>
            </a:r>
            <a:r>
              <a:rPr lang="en-US" sz="2000" dirty="0" smtClean="0"/>
              <a:t>relate  deal.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Anti </a:t>
            </a:r>
            <a:r>
              <a:rPr lang="en-US" sz="2000" b="1" dirty="0" smtClean="0"/>
              <a:t>spam</a:t>
            </a:r>
            <a:r>
              <a:rPr lang="en-US" sz="2000" dirty="0" smtClean="0"/>
              <a:t> – </a:t>
            </a:r>
            <a:r>
              <a:rPr lang="en-US" sz="2000" dirty="0" smtClean="0"/>
              <a:t>prevents </a:t>
            </a:r>
            <a:r>
              <a:rPr lang="en-US" sz="2000" dirty="0" smtClean="0"/>
              <a:t>low </a:t>
            </a:r>
            <a:r>
              <a:rPr lang="en-US" sz="2000" dirty="0" smtClean="0"/>
              <a:t>rated </a:t>
            </a:r>
            <a:r>
              <a:rPr lang="en-US" sz="2000" dirty="0"/>
              <a:t>users from </a:t>
            </a:r>
            <a:endParaRPr lang="en-US" sz="2000" dirty="0" smtClean="0"/>
          </a:p>
          <a:p>
            <a:pPr algn="l" rtl="0">
              <a:buNone/>
            </a:pPr>
            <a:r>
              <a:rPr lang="en-US" sz="2000" dirty="0" smtClean="0"/>
              <a:t>			   </a:t>
            </a:r>
            <a:r>
              <a:rPr lang="en-US" sz="2000" dirty="0" smtClean="0"/>
              <a:t>adding </a:t>
            </a:r>
            <a:r>
              <a:rPr lang="en-US" sz="2000" dirty="0" smtClean="0"/>
              <a:t>and updating deals. </a:t>
            </a:r>
            <a:endParaRPr lang="he-IL" sz="2000" dirty="0"/>
          </a:p>
        </p:txBody>
      </p:sp>
      <p:sp>
        <p:nvSpPr>
          <p:cNvPr id="4" name="Rounded 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80000" cy="540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rtl="0"/>
            <a:r>
              <a:rPr lang="en-US" sz="3000" dirty="0" smtClean="0">
                <a:solidFill>
                  <a:schemeClr val="bg1"/>
                </a:solidFill>
              </a:rPr>
              <a:t>Main features:</a:t>
            </a:r>
            <a:endParaRPr lang="en-US" sz="3000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icons.iconarchive.com/icons/thiago-silva/palm/256/Google-Maps-ic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264" y="908720"/>
            <a:ext cx="1724020" cy="1724020"/>
          </a:xfrm>
          <a:prstGeom prst="rect">
            <a:avLst/>
          </a:prstGeom>
          <a:noFill/>
        </p:spPr>
      </p:pic>
      <p:pic>
        <p:nvPicPr>
          <p:cNvPr id="2052" name="Picture 4" descr="http://images.memegenerator.net/instances/400x/100228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68387" y="4284318"/>
            <a:ext cx="2103897" cy="2025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ציין מיקום תוכן 2"/>
          <p:cNvSpPr>
            <a:spLocks noGrp="1"/>
          </p:cNvSpPr>
          <p:nvPr>
            <p:ph idx="1"/>
          </p:nvPr>
        </p:nvSpPr>
        <p:spPr>
          <a:xfrm>
            <a:off x="395536" y="1050128"/>
            <a:ext cx="8358246" cy="5214974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</a:rPr>
              <a:t>Data base </a:t>
            </a:r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</a:rPr>
              <a:t>management:</a:t>
            </a:r>
            <a:endParaRPr lang="en-US" sz="2400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2000" dirty="0"/>
              <a:t>A</a:t>
            </a:r>
            <a:r>
              <a:rPr lang="en-US" sz="2000" dirty="0" smtClean="0"/>
              <a:t>uto-parsing </a:t>
            </a:r>
            <a:r>
              <a:rPr lang="en-US" sz="2000" dirty="0" smtClean="0"/>
              <a:t>for finding and updating </a:t>
            </a:r>
            <a:r>
              <a:rPr lang="en-US" sz="2000" b="1" dirty="0" smtClean="0"/>
              <a:t>deals</a:t>
            </a:r>
            <a:r>
              <a:rPr lang="en-US" sz="2000" dirty="0" smtClean="0"/>
              <a:t> on Web</a:t>
            </a:r>
            <a:endParaRPr lang="en-US" sz="2000" dirty="0" smtClean="0"/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Automatic database </a:t>
            </a:r>
            <a:r>
              <a:rPr lang="en-US" sz="2000" b="1" dirty="0" smtClean="0"/>
              <a:t>maintenance</a:t>
            </a:r>
            <a:r>
              <a:rPr lang="en-US" sz="2000" dirty="0" smtClean="0"/>
              <a:t> – clean irrelevant</a:t>
            </a:r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smtClean="0"/>
              <a:t> deals and  calculate user credit.</a:t>
            </a:r>
          </a:p>
          <a:p>
            <a:pPr marL="0" indent="0" algn="l" rtl="0">
              <a:buNone/>
            </a:pPr>
            <a:endParaRPr lang="en-US" sz="2400" dirty="0" smtClean="0"/>
          </a:p>
          <a:p>
            <a:pPr lvl="0" algn="l" rtl="0">
              <a:buNone/>
            </a:pPr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</a:rPr>
              <a:t>Statistics and history: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Rating, profit rating </a:t>
            </a:r>
            <a:r>
              <a:rPr lang="en-US" sz="2000" dirty="0" smtClean="0"/>
              <a:t>and comments for </a:t>
            </a:r>
            <a:r>
              <a:rPr lang="en-US" sz="2000" b="1" dirty="0" smtClean="0"/>
              <a:t>deals</a:t>
            </a:r>
            <a:endParaRPr lang="en-US" sz="2000" b="1" dirty="0" smtClean="0"/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Credits and deal history for </a:t>
            </a:r>
            <a:r>
              <a:rPr lang="en-US" sz="2000" b="1" dirty="0" smtClean="0"/>
              <a:t>users</a:t>
            </a:r>
          </a:p>
          <a:p>
            <a:pPr algn="l" rtl="0">
              <a:buFont typeface="Wingdings" pitchFamily="2" charset="2"/>
              <a:buChar char="§"/>
            </a:pPr>
            <a:endParaRPr lang="en-US" sz="2400" dirty="0" smtClean="0"/>
          </a:p>
          <a:p>
            <a:pPr lvl="0" algn="l" rtl="0">
              <a:buNone/>
            </a:pPr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</a:rPr>
              <a:t>Facebook integration: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Recommend deals to your Facebook </a:t>
            </a:r>
            <a:r>
              <a:rPr lang="en-US" sz="2000" b="1" dirty="0" smtClean="0"/>
              <a:t>friends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More </a:t>
            </a:r>
            <a:r>
              <a:rPr lang="en-US" sz="2000" dirty="0" smtClean="0"/>
              <a:t>social </a:t>
            </a:r>
            <a:r>
              <a:rPr lang="en-US" sz="2000" dirty="0" smtClean="0"/>
              <a:t>network will be included for final submission</a:t>
            </a:r>
          </a:p>
          <a:p>
            <a:pPr algn="l" rtl="0">
              <a:buFont typeface="Wingdings" pitchFamily="2" charset="2"/>
              <a:buChar char="§"/>
            </a:pPr>
            <a:endParaRPr lang="en-US" sz="2400" dirty="0" smtClean="0"/>
          </a:p>
          <a:p>
            <a:pPr algn="l" rtl="0">
              <a:buFont typeface="Wingdings" pitchFamily="2" charset="2"/>
              <a:buChar char="§"/>
            </a:pPr>
            <a:endParaRPr lang="en-US" sz="2400" dirty="0" smtClean="0"/>
          </a:p>
          <a:p>
            <a:pPr algn="l" rtl="0">
              <a:buNone/>
            </a:pPr>
            <a:endParaRPr lang="he-IL" sz="2400" dirty="0"/>
          </a:p>
        </p:txBody>
      </p:sp>
      <p:sp>
        <p:nvSpPr>
          <p:cNvPr id="7" name="Rounded 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80000" cy="540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rtl="0"/>
            <a:r>
              <a:rPr lang="en-US" sz="3000" dirty="0" smtClean="0">
                <a:solidFill>
                  <a:schemeClr val="bg1"/>
                </a:solidFill>
              </a:rPr>
              <a:t>Main features:</a:t>
            </a:r>
            <a:endParaRPr lang="en-US" sz="30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godatabase.net/wp-content/uploads/2011/03/Contact-Databa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2651" y="1484784"/>
            <a:ext cx="1618091" cy="1080000"/>
          </a:xfrm>
          <a:prstGeom prst="rect">
            <a:avLst/>
          </a:prstGeom>
          <a:noFill/>
        </p:spPr>
      </p:pic>
      <p:pic>
        <p:nvPicPr>
          <p:cNvPr id="1028" name="Picture 4" descr="http://moodle.honleyhigh.co.uk/file.php/1/images/homepage/statsico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91696" y="3068960"/>
            <a:ext cx="1260000" cy="1455999"/>
          </a:xfrm>
          <a:prstGeom prst="rect">
            <a:avLst/>
          </a:prstGeom>
          <a:noFill/>
        </p:spPr>
      </p:pic>
      <p:pic>
        <p:nvPicPr>
          <p:cNvPr id="1032" name="Picture 8" descr="http://i.zdnet.com/blogs/facebook_log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03358" y="5000637"/>
            <a:ext cx="1236675" cy="1236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28596" y="1285860"/>
            <a:ext cx="8358246" cy="5214974"/>
          </a:xfrm>
        </p:spPr>
        <p:txBody>
          <a:bodyPr>
            <a:normAutofit/>
          </a:bodyPr>
          <a:lstStyle/>
          <a:p>
            <a:pPr lvl="1" algn="l" rtl="0">
              <a:buFont typeface="Arial" pitchFamily="34" charset="0"/>
              <a:buChar char="•"/>
            </a:pPr>
            <a:r>
              <a:rPr lang="en-US" sz="2400" dirty="0" smtClean="0"/>
              <a:t>All the features planned for Milestone 3 were implemented:</a:t>
            </a:r>
          </a:p>
          <a:p>
            <a:pPr lvl="2" algn="l" rtl="0"/>
            <a:r>
              <a:rPr lang="en-US" sz="2000" b="1" dirty="0" err="1" smtClean="0"/>
              <a:t>Gui</a:t>
            </a:r>
            <a:r>
              <a:rPr lang="en-US" sz="2000" b="1" dirty="0" smtClean="0"/>
              <a:t> was completely changed: </a:t>
            </a:r>
          </a:p>
          <a:p>
            <a:pPr lvl="3" algn="l" rtl="0"/>
            <a:r>
              <a:rPr lang="en-US" sz="1600" dirty="0" smtClean="0"/>
              <a:t>Application flow was improved to better serve the use case. </a:t>
            </a:r>
          </a:p>
          <a:p>
            <a:pPr lvl="3" algn="l" rtl="0"/>
            <a:r>
              <a:rPr lang="en-US" sz="1600" dirty="0" smtClean="0"/>
              <a:t> </a:t>
            </a:r>
            <a:r>
              <a:rPr lang="en-US" sz="1600" dirty="0"/>
              <a:t>We </a:t>
            </a:r>
            <a:r>
              <a:rPr lang="en-US" sz="1600" dirty="0" smtClean="0"/>
              <a:t>worked on </a:t>
            </a:r>
            <a:r>
              <a:rPr lang="en-US" sz="1600" dirty="0"/>
              <a:t>simple and </a:t>
            </a:r>
            <a:r>
              <a:rPr lang="en-US" sz="1600" dirty="0" smtClean="0"/>
              <a:t>clear design.</a:t>
            </a:r>
          </a:p>
          <a:p>
            <a:pPr lvl="3" algn="l" rtl="0"/>
            <a:r>
              <a:rPr lang="en-US" sz="1600" dirty="0" smtClean="0"/>
              <a:t> All basic controls were changed to</a:t>
            </a:r>
            <a:r>
              <a:rPr lang="en-US" sz="1600" dirty="0" smtClean="0"/>
              <a:t>  user friendly and icons and widgets.</a:t>
            </a:r>
          </a:p>
          <a:p>
            <a:pPr lvl="3" algn="l" rtl="0"/>
            <a:r>
              <a:rPr lang="en-US" sz="1600" dirty="0" smtClean="0"/>
              <a:t> All time consuming processes where moved to background threads while trying to minimize network and power usage.</a:t>
            </a:r>
          </a:p>
          <a:p>
            <a:pPr lvl="3" algn="l" rtl="0"/>
            <a:r>
              <a:rPr lang="en-US" sz="1600" dirty="0" smtClean="0"/>
              <a:t>Different icons for different sources and subtypes were added.</a:t>
            </a:r>
            <a:endParaRPr lang="en-US" sz="1600" dirty="0" smtClean="0"/>
          </a:p>
          <a:p>
            <a:pPr lvl="2" algn="l" rtl="0"/>
            <a:r>
              <a:rPr lang="en-US" sz="2000" b="1" dirty="0"/>
              <a:t>Deals</a:t>
            </a:r>
            <a:r>
              <a:rPr lang="en-US" sz="2000" b="1" dirty="0"/>
              <a:t> database was improved:</a:t>
            </a:r>
          </a:p>
          <a:p>
            <a:pPr lvl="3" algn="l" rtl="0"/>
            <a:r>
              <a:rPr lang="en-US" sz="1600" dirty="0"/>
              <a:t>More </a:t>
            </a:r>
            <a:r>
              <a:rPr lang="en-US" sz="1600" dirty="0" smtClean="0"/>
              <a:t>auto-collector sources, automatic maintenance </a:t>
            </a:r>
          </a:p>
          <a:p>
            <a:pPr lvl="3" algn="l" rtl="0"/>
            <a:r>
              <a:rPr lang="en-US" sz="1600" dirty="0" smtClean="0"/>
              <a:t>Anti-spam feature</a:t>
            </a:r>
          </a:p>
          <a:p>
            <a:pPr lvl="2" algn="l" rtl="0"/>
            <a:r>
              <a:rPr lang="en-US" sz="2000" b="1" dirty="0" smtClean="0"/>
              <a:t>Social network integration:</a:t>
            </a:r>
            <a:endParaRPr lang="en-US" sz="2000" b="1" dirty="0"/>
          </a:p>
          <a:p>
            <a:pPr lvl="3" algn="l" rtl="0"/>
            <a:r>
              <a:rPr lang="en-US" sz="1600" dirty="0" smtClean="0"/>
              <a:t>Facebook account used for application user </a:t>
            </a:r>
            <a:endParaRPr lang="en-US" sz="1600" dirty="0"/>
          </a:p>
          <a:p>
            <a:pPr lvl="3" algn="l" rtl="0"/>
            <a:r>
              <a:rPr lang="en-US" sz="1600" dirty="0" smtClean="0"/>
              <a:t>Like to deals</a:t>
            </a:r>
            <a:endParaRPr lang="en-US" sz="1600" dirty="0"/>
          </a:p>
          <a:p>
            <a:pPr marL="1371600" lvl="3" indent="0" algn="l" rtl="0">
              <a:buNone/>
            </a:pPr>
            <a:endParaRPr lang="en-US" sz="1600" dirty="0"/>
          </a:p>
          <a:p>
            <a:pPr lvl="0" algn="l" rtl="0"/>
            <a:endParaRPr lang="en-US" sz="2400" dirty="0"/>
          </a:p>
        </p:txBody>
      </p:sp>
      <p:sp>
        <p:nvSpPr>
          <p:cNvPr id="4" name="Rounded 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80000" cy="540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rtl="0"/>
            <a:r>
              <a:rPr lang="en-US" sz="3000" dirty="0" smtClean="0">
                <a:solidFill>
                  <a:schemeClr val="bg1"/>
                </a:solidFill>
              </a:rPr>
              <a:t>Plan vs. Execution: Summery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78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</a:rPr>
              <a:t>Final Submission: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Using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social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networks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better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understand and share user proffered deal. </a:t>
            </a:r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Performance optimization</a:t>
            </a: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Final Bug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Fixes</a:t>
            </a:r>
          </a:p>
          <a:p>
            <a:pPr algn="l" rtl="0">
              <a:buNone/>
            </a:pP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>
              <a:buNone/>
            </a:pP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>
              <a:buNone/>
            </a:pP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>
              <a:buNone/>
            </a:pP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>
              <a:buNone/>
            </a:pP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</a:rPr>
              <a:t>After final submission plans: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Save money using $aveZone App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000" dirty="0" smtClean="0"/>
              <a:t>Take a long vacation </a:t>
            </a:r>
          </a:p>
          <a:p>
            <a:pPr algn="l" rtl="0">
              <a:buFont typeface="Wingdings" pitchFamily="2" charset="2"/>
              <a:buChar char="§"/>
            </a:pPr>
            <a:endParaRPr lang="en-US" sz="2000" dirty="0" smtClean="0"/>
          </a:p>
          <a:p>
            <a:pPr algn="l" rtl="0">
              <a:buFont typeface="Wingdings" pitchFamily="2" charset="2"/>
              <a:buChar char="§"/>
            </a:pP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>
              <a:buFont typeface="Wingdings" pitchFamily="2" charset="2"/>
              <a:buChar char="§"/>
            </a:pP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>
              <a:buFont typeface="Wingdings" pitchFamily="2" charset="2"/>
              <a:buChar char="§"/>
            </a:pP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Rounded 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80000" cy="540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rtl="0"/>
            <a:r>
              <a:rPr lang="en-US" sz="3000" dirty="0" smtClean="0">
                <a:solidFill>
                  <a:schemeClr val="bg1"/>
                </a:solidFill>
              </a:rPr>
              <a:t>Future plans:</a:t>
            </a:r>
            <a:endParaRPr lang="en-US" sz="3000" dirty="0">
              <a:solidFill>
                <a:schemeClr val="bg1"/>
              </a:solidFill>
            </a:endParaRPr>
          </a:p>
        </p:txBody>
      </p:sp>
      <p:pic>
        <p:nvPicPr>
          <p:cNvPr id="21506" name="Picture 2" descr="http://cashflowonline.gigissandbox.com/files/2010/02/Pinky_Brain_To_Do_List_Gray_Shi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00" y="4068522"/>
            <a:ext cx="2456822" cy="2456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2343</TotalTime>
  <Words>401</Words>
  <Application>Microsoft Office PowerPoint</Application>
  <PresentationFormat>On-screen Show (4:3)</PresentationFormat>
  <Paragraphs>85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ערכת נושא Office</vt:lpstr>
      <vt:lpstr>PowerPoint Presentation</vt:lpstr>
      <vt:lpstr>PowerPoint Presentation</vt:lpstr>
      <vt:lpstr>PowerPoint Presentation</vt:lpstr>
      <vt:lpstr>Technology / Architecture </vt:lpstr>
      <vt:lpstr>Main features:</vt:lpstr>
      <vt:lpstr>Main features:</vt:lpstr>
      <vt:lpstr>Plan vs. Execution: Summery</vt:lpstr>
      <vt:lpstr>Future plans: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שקופית 1</dc:title>
  <dc:creator>shiko</dc:creator>
  <cp:lastModifiedBy>Dima</cp:lastModifiedBy>
  <cp:revision>149</cp:revision>
  <dcterms:created xsi:type="dcterms:W3CDTF">2011-12-09T07:32:16Z</dcterms:created>
  <dcterms:modified xsi:type="dcterms:W3CDTF">2012-01-30T04:05:26Z</dcterms:modified>
</cp:coreProperties>
</file>