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4"/>
  </p:notesMasterIdLst>
  <p:sldIdLst>
    <p:sldId id="275" r:id="rId2"/>
    <p:sldId id="280" r:id="rId3"/>
    <p:sldId id="276" r:id="rId4"/>
    <p:sldId id="277" r:id="rId5"/>
    <p:sldId id="294" r:id="rId6"/>
    <p:sldId id="279" r:id="rId7"/>
    <p:sldId id="284" r:id="rId8"/>
    <p:sldId id="295" r:id="rId9"/>
    <p:sldId id="296" r:id="rId10"/>
    <p:sldId id="297" r:id="rId11"/>
    <p:sldId id="298" r:id="rId12"/>
    <p:sldId id="299" r:id="rId13"/>
    <p:sldId id="300" r:id="rId14"/>
    <p:sldId id="301" r:id="rId15"/>
    <p:sldId id="303" r:id="rId16"/>
    <p:sldId id="306" r:id="rId17"/>
    <p:sldId id="307" r:id="rId18"/>
    <p:sldId id="308" r:id="rId19"/>
    <p:sldId id="302" r:id="rId20"/>
    <p:sldId id="304" r:id="rId21"/>
    <p:sldId id="305" r:id="rId22"/>
    <p:sldId id="281" r:id="rId23"/>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D9D9D9"/>
    <a:srgbClr val="DDDDD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075" autoAdjust="0"/>
    <p:restoredTop sz="87059" autoAdjust="0"/>
  </p:normalViewPr>
  <p:slideViewPr>
    <p:cSldViewPr>
      <p:cViewPr>
        <p:scale>
          <a:sx n="100" d="100"/>
          <a:sy n="100" d="100"/>
        </p:scale>
        <p:origin x="-1944" y="-126"/>
      </p:cViewPr>
      <p:guideLst>
        <p:guide orient="horz" pos="386"/>
        <p:guide pos="5622"/>
      </p:guideLst>
    </p:cSldViewPr>
  </p:slideViewPr>
  <p:outlineViewPr>
    <p:cViewPr>
      <p:scale>
        <a:sx n="33" d="100"/>
        <a:sy n="33" d="100"/>
      </p:scale>
      <p:origin x="0" y="0"/>
    </p:cViewPr>
  </p:outlineViewPr>
  <p:notesTextViewPr>
    <p:cViewPr>
      <p:scale>
        <a:sx n="100" d="100"/>
        <a:sy n="100" d="100"/>
      </p:scale>
      <p:origin x="0" y="0"/>
    </p:cViewPr>
  </p:notesTextViewPr>
  <p:gridSpacing cx="64008" cy="64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3AB78F-9506-4E74-ADFF-E6A22FD17AB5}" type="doc">
      <dgm:prSet loTypeId="urn:microsoft.com/office/officeart/2005/8/layout/rings+Icon" loCatId="officeonline" qsTypeId="urn:microsoft.com/office/officeart/2005/8/quickstyle/simple1" qsCatId="simple" csTypeId="urn:microsoft.com/office/officeart/2005/8/colors/accent3_2" csCatId="accent3" phldr="1"/>
      <dgm:spPr/>
    </dgm:pt>
    <dgm:pt modelId="{724D3BD5-9073-4E7B-93D3-6C652BBC5262}">
      <dgm:prSet phldrT="[Text]"/>
      <dgm:spPr/>
      <dgm:t>
        <a:bodyPr/>
        <a:lstStyle/>
        <a:p>
          <a:pPr algn="l"/>
          <a:r>
            <a:rPr lang="en-US" dirty="0" smtClean="0">
              <a:solidFill>
                <a:schemeClr val="bg1">
                  <a:lumMod val="50000"/>
                </a:schemeClr>
              </a:solidFill>
            </a:rPr>
            <a:t>Place                 </a:t>
          </a:r>
        </a:p>
        <a:p>
          <a:pPr algn="ctr"/>
          <a:endParaRPr lang="en-US" dirty="0" smtClean="0">
            <a:solidFill>
              <a:schemeClr val="bg1">
                <a:lumMod val="50000"/>
              </a:schemeClr>
            </a:solidFill>
          </a:endParaRPr>
        </a:p>
        <a:p>
          <a:pPr algn="ctr"/>
          <a:endParaRPr lang="en-US" dirty="0" smtClean="0">
            <a:solidFill>
              <a:schemeClr val="bg1">
                <a:lumMod val="50000"/>
              </a:schemeClr>
            </a:solidFill>
          </a:endParaRPr>
        </a:p>
      </dgm:t>
    </dgm:pt>
    <dgm:pt modelId="{95CC2F41-43B1-4190-8AAC-3626F41584C4}" type="parTrans" cxnId="{1411C2D1-A7D3-47C5-BCB9-F6369D53A220}">
      <dgm:prSet/>
      <dgm:spPr/>
      <dgm:t>
        <a:bodyPr/>
        <a:lstStyle/>
        <a:p>
          <a:endParaRPr lang="en-US">
            <a:solidFill>
              <a:schemeClr val="bg1">
                <a:lumMod val="50000"/>
              </a:schemeClr>
            </a:solidFill>
          </a:endParaRPr>
        </a:p>
      </dgm:t>
    </dgm:pt>
    <dgm:pt modelId="{AE5014C9-B69F-4975-8CAA-C539C393B92B}" type="sibTrans" cxnId="{1411C2D1-A7D3-47C5-BCB9-F6369D53A220}">
      <dgm:prSet/>
      <dgm:spPr/>
      <dgm:t>
        <a:bodyPr/>
        <a:lstStyle/>
        <a:p>
          <a:endParaRPr lang="en-US">
            <a:solidFill>
              <a:schemeClr val="bg1">
                <a:lumMod val="50000"/>
              </a:schemeClr>
            </a:solidFill>
          </a:endParaRPr>
        </a:p>
      </dgm:t>
    </dgm:pt>
    <dgm:pt modelId="{9A23E2D3-8E20-4450-AF1B-DDDD97D051DA}">
      <dgm:prSet phldrT="[Text]"/>
      <dgm:spPr/>
      <dgm:t>
        <a:bodyPr/>
        <a:lstStyle/>
        <a:p>
          <a:endParaRPr lang="en-US" dirty="0" smtClean="0">
            <a:solidFill>
              <a:schemeClr val="bg1">
                <a:lumMod val="50000"/>
              </a:schemeClr>
            </a:solidFill>
          </a:endParaRPr>
        </a:p>
        <a:p>
          <a:endParaRPr lang="en-US" dirty="0" smtClean="0">
            <a:solidFill>
              <a:schemeClr val="bg1">
                <a:lumMod val="50000"/>
              </a:schemeClr>
            </a:solidFill>
          </a:endParaRPr>
        </a:p>
        <a:p>
          <a:r>
            <a:rPr lang="en-US" dirty="0" smtClean="0">
              <a:solidFill>
                <a:schemeClr val="bg1">
                  <a:lumMod val="50000"/>
                </a:schemeClr>
              </a:solidFill>
            </a:rPr>
            <a:t>Time</a:t>
          </a:r>
          <a:endParaRPr lang="en-US" dirty="0">
            <a:solidFill>
              <a:schemeClr val="bg1">
                <a:lumMod val="50000"/>
              </a:schemeClr>
            </a:solidFill>
          </a:endParaRPr>
        </a:p>
      </dgm:t>
    </dgm:pt>
    <dgm:pt modelId="{5D5F6550-8419-42D4-A650-273C8078E881}" type="parTrans" cxnId="{43BDB6F3-F1E0-4AC9-B62B-BB945848A111}">
      <dgm:prSet/>
      <dgm:spPr/>
      <dgm:t>
        <a:bodyPr/>
        <a:lstStyle/>
        <a:p>
          <a:endParaRPr lang="en-US">
            <a:solidFill>
              <a:schemeClr val="bg1">
                <a:lumMod val="50000"/>
              </a:schemeClr>
            </a:solidFill>
          </a:endParaRPr>
        </a:p>
      </dgm:t>
    </dgm:pt>
    <dgm:pt modelId="{D79DEE01-428C-41A2-865E-D8BACB38F6EE}" type="sibTrans" cxnId="{43BDB6F3-F1E0-4AC9-B62B-BB945848A111}">
      <dgm:prSet/>
      <dgm:spPr/>
      <dgm:t>
        <a:bodyPr/>
        <a:lstStyle/>
        <a:p>
          <a:endParaRPr lang="en-US">
            <a:solidFill>
              <a:schemeClr val="bg1">
                <a:lumMod val="50000"/>
              </a:schemeClr>
            </a:solidFill>
          </a:endParaRPr>
        </a:p>
      </dgm:t>
    </dgm:pt>
    <dgm:pt modelId="{DBA33273-476E-41F3-BE41-1A77CD5C5F7F}">
      <dgm:prSet phldrT="[Text]"/>
      <dgm:spPr/>
      <dgm:t>
        <a:bodyPr/>
        <a:lstStyle/>
        <a:p>
          <a:r>
            <a:rPr lang="en-US" dirty="0" smtClean="0">
              <a:solidFill>
                <a:schemeClr val="bg1">
                  <a:lumMod val="50000"/>
                </a:schemeClr>
              </a:solidFill>
            </a:rPr>
            <a:t>         Discount</a:t>
          </a:r>
        </a:p>
        <a:p>
          <a:endParaRPr lang="en-US" dirty="0" smtClean="0">
            <a:solidFill>
              <a:schemeClr val="bg1">
                <a:lumMod val="50000"/>
              </a:schemeClr>
            </a:solidFill>
          </a:endParaRPr>
        </a:p>
        <a:p>
          <a:endParaRPr lang="en-US" dirty="0">
            <a:solidFill>
              <a:schemeClr val="bg1">
                <a:lumMod val="50000"/>
              </a:schemeClr>
            </a:solidFill>
          </a:endParaRPr>
        </a:p>
      </dgm:t>
    </dgm:pt>
    <dgm:pt modelId="{255F4E8D-B907-4315-96B6-355A2F9CA3E1}" type="parTrans" cxnId="{EC240422-B809-491D-8DAC-D665D92DE854}">
      <dgm:prSet/>
      <dgm:spPr/>
      <dgm:t>
        <a:bodyPr/>
        <a:lstStyle/>
        <a:p>
          <a:endParaRPr lang="en-US">
            <a:solidFill>
              <a:schemeClr val="bg1">
                <a:lumMod val="50000"/>
              </a:schemeClr>
            </a:solidFill>
          </a:endParaRPr>
        </a:p>
      </dgm:t>
    </dgm:pt>
    <dgm:pt modelId="{D7F63443-5313-42E6-903F-524BC3861573}" type="sibTrans" cxnId="{EC240422-B809-491D-8DAC-D665D92DE854}">
      <dgm:prSet/>
      <dgm:spPr/>
      <dgm:t>
        <a:bodyPr/>
        <a:lstStyle/>
        <a:p>
          <a:endParaRPr lang="en-US">
            <a:solidFill>
              <a:schemeClr val="bg1">
                <a:lumMod val="50000"/>
              </a:schemeClr>
            </a:solidFill>
          </a:endParaRPr>
        </a:p>
      </dgm:t>
    </dgm:pt>
    <dgm:pt modelId="{0C496338-22BE-477F-91BE-3FCCF4423B33}" type="pres">
      <dgm:prSet presAssocID="{1D3AB78F-9506-4E74-ADFF-E6A22FD17AB5}" presName="Name0" presStyleCnt="0">
        <dgm:presLayoutVars>
          <dgm:chMax val="7"/>
          <dgm:dir/>
          <dgm:resizeHandles val="exact"/>
        </dgm:presLayoutVars>
      </dgm:prSet>
      <dgm:spPr/>
    </dgm:pt>
    <dgm:pt modelId="{3D1A2191-0244-4D58-8332-396622A017D6}" type="pres">
      <dgm:prSet presAssocID="{1D3AB78F-9506-4E74-ADFF-E6A22FD17AB5}" presName="ellipse1" presStyleLbl="vennNode1" presStyleIdx="0" presStyleCnt="3" custScaleX="145273" custScaleY="126375" custLinFactNeighborX="15007" custLinFactNeighborY="15622">
        <dgm:presLayoutVars>
          <dgm:bulletEnabled val="1"/>
        </dgm:presLayoutVars>
      </dgm:prSet>
      <dgm:spPr/>
      <dgm:t>
        <a:bodyPr/>
        <a:lstStyle/>
        <a:p>
          <a:endParaRPr lang="en-US"/>
        </a:p>
      </dgm:t>
    </dgm:pt>
    <dgm:pt modelId="{E6F0FA59-CBC0-4753-BDDE-536B818ACB17}" type="pres">
      <dgm:prSet presAssocID="{1D3AB78F-9506-4E74-ADFF-E6A22FD17AB5}" presName="ellipse2" presStyleLbl="vennNode1" presStyleIdx="1" presStyleCnt="3" custScaleX="145273" custScaleY="126375" custLinFactNeighborX="4695" custLinFactNeighborY="-4956">
        <dgm:presLayoutVars>
          <dgm:bulletEnabled val="1"/>
        </dgm:presLayoutVars>
      </dgm:prSet>
      <dgm:spPr/>
      <dgm:t>
        <a:bodyPr/>
        <a:lstStyle/>
        <a:p>
          <a:endParaRPr lang="en-US"/>
        </a:p>
      </dgm:t>
    </dgm:pt>
    <dgm:pt modelId="{76347FE8-14C8-48BD-8B80-B6BC2088ABE7}" type="pres">
      <dgm:prSet presAssocID="{1D3AB78F-9506-4E74-ADFF-E6A22FD17AB5}" presName="ellipse3" presStyleLbl="vennNode1" presStyleIdx="2" presStyleCnt="3" custScaleX="145273" custScaleY="126375" custLinFactNeighborX="-6776" custLinFactNeighborY="15622">
        <dgm:presLayoutVars>
          <dgm:bulletEnabled val="1"/>
        </dgm:presLayoutVars>
      </dgm:prSet>
      <dgm:spPr/>
      <dgm:t>
        <a:bodyPr/>
        <a:lstStyle/>
        <a:p>
          <a:endParaRPr lang="en-US"/>
        </a:p>
      </dgm:t>
    </dgm:pt>
  </dgm:ptLst>
  <dgm:cxnLst>
    <dgm:cxn modelId="{0FFE5F77-6FE8-44ED-98E2-39E048AF0D30}" type="presOf" srcId="{724D3BD5-9073-4E7B-93D3-6C652BBC5262}" destId="{3D1A2191-0244-4D58-8332-396622A017D6}" srcOrd="0" destOrd="0" presId="urn:microsoft.com/office/officeart/2005/8/layout/rings+Icon"/>
    <dgm:cxn modelId="{24953D96-2350-43E3-8EC2-006EE996A815}" type="presOf" srcId="{1D3AB78F-9506-4E74-ADFF-E6A22FD17AB5}" destId="{0C496338-22BE-477F-91BE-3FCCF4423B33}" srcOrd="0" destOrd="0" presId="urn:microsoft.com/office/officeart/2005/8/layout/rings+Icon"/>
    <dgm:cxn modelId="{EC240422-B809-491D-8DAC-D665D92DE854}" srcId="{1D3AB78F-9506-4E74-ADFF-E6A22FD17AB5}" destId="{DBA33273-476E-41F3-BE41-1A77CD5C5F7F}" srcOrd="2" destOrd="0" parTransId="{255F4E8D-B907-4315-96B6-355A2F9CA3E1}" sibTransId="{D7F63443-5313-42E6-903F-524BC3861573}"/>
    <dgm:cxn modelId="{43BDB6F3-F1E0-4AC9-B62B-BB945848A111}" srcId="{1D3AB78F-9506-4E74-ADFF-E6A22FD17AB5}" destId="{9A23E2D3-8E20-4450-AF1B-DDDD97D051DA}" srcOrd="1" destOrd="0" parTransId="{5D5F6550-8419-42D4-A650-273C8078E881}" sibTransId="{D79DEE01-428C-41A2-865E-D8BACB38F6EE}"/>
    <dgm:cxn modelId="{1411C2D1-A7D3-47C5-BCB9-F6369D53A220}" srcId="{1D3AB78F-9506-4E74-ADFF-E6A22FD17AB5}" destId="{724D3BD5-9073-4E7B-93D3-6C652BBC5262}" srcOrd="0" destOrd="0" parTransId="{95CC2F41-43B1-4190-8AAC-3626F41584C4}" sibTransId="{AE5014C9-B69F-4975-8CAA-C539C393B92B}"/>
    <dgm:cxn modelId="{C72FA732-3763-4662-94F5-5C32DE619C5C}" type="presOf" srcId="{DBA33273-476E-41F3-BE41-1A77CD5C5F7F}" destId="{76347FE8-14C8-48BD-8B80-B6BC2088ABE7}" srcOrd="0" destOrd="0" presId="urn:microsoft.com/office/officeart/2005/8/layout/rings+Icon"/>
    <dgm:cxn modelId="{44EF8315-554E-4356-AAD2-C968EDADB0E4}" type="presOf" srcId="{9A23E2D3-8E20-4450-AF1B-DDDD97D051DA}" destId="{E6F0FA59-CBC0-4753-BDDE-536B818ACB17}" srcOrd="0" destOrd="0" presId="urn:microsoft.com/office/officeart/2005/8/layout/rings+Icon"/>
    <dgm:cxn modelId="{7EB91322-EEE1-4A87-B04C-25110EE1CB25}" type="presParOf" srcId="{0C496338-22BE-477F-91BE-3FCCF4423B33}" destId="{3D1A2191-0244-4D58-8332-396622A017D6}" srcOrd="0" destOrd="0" presId="urn:microsoft.com/office/officeart/2005/8/layout/rings+Icon"/>
    <dgm:cxn modelId="{AE0FD725-5965-447A-95FE-DEC7AE8D31A0}" type="presParOf" srcId="{0C496338-22BE-477F-91BE-3FCCF4423B33}" destId="{E6F0FA59-CBC0-4753-BDDE-536B818ACB17}" srcOrd="1" destOrd="0" presId="urn:microsoft.com/office/officeart/2005/8/layout/rings+Icon"/>
    <dgm:cxn modelId="{C2605C86-4303-46F4-92F8-B6F064CCECC1}" type="presParOf" srcId="{0C496338-22BE-477F-91BE-3FCCF4423B33}" destId="{76347FE8-14C8-48BD-8B80-B6BC2088ABE7}" srcOrd="2" destOrd="0" presId="urn:microsoft.com/office/officeart/2005/8/layout/rings+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719504-A72B-4432-9123-0FBEDF7C29E4}"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lang="en-US"/>
        </a:p>
      </dgm:t>
    </dgm:pt>
    <dgm:pt modelId="{E2EB05C8-7ADC-4646-A212-51947833D89A}">
      <dgm:prSet phldrT="[Text]" phldr="1"/>
      <dgm:spPr/>
      <dgm:t>
        <a:bodyPr/>
        <a:lstStyle/>
        <a:p>
          <a:endParaRPr lang="en-US" dirty="0"/>
        </a:p>
      </dgm:t>
    </dgm:pt>
    <dgm:pt modelId="{F637AE1E-C8AB-45EF-9A28-BBE887BBA96A}" type="parTrans" cxnId="{ADB2F336-CD11-4ADD-BFB2-0716CE545C55}">
      <dgm:prSet/>
      <dgm:spPr/>
      <dgm:t>
        <a:bodyPr/>
        <a:lstStyle/>
        <a:p>
          <a:endParaRPr lang="en-US"/>
        </a:p>
      </dgm:t>
    </dgm:pt>
    <dgm:pt modelId="{CD37E1F5-4C43-4985-BE17-EBDBB1EE0CB9}" type="sibTrans" cxnId="{ADB2F336-CD11-4ADD-BFB2-0716CE545C55}">
      <dgm:prSet/>
      <dgm:spPr/>
      <dgm:t>
        <a:bodyPr/>
        <a:lstStyle/>
        <a:p>
          <a:endParaRPr lang="en-US"/>
        </a:p>
      </dgm:t>
    </dgm:pt>
    <dgm:pt modelId="{26396863-2910-4824-8F81-CC0B66867331}">
      <dgm:prSet phldrT="[Text]"/>
      <dgm:spPr/>
      <dgm:t>
        <a:bodyPr/>
        <a:lstStyle/>
        <a:p>
          <a:r>
            <a:rPr lang="en-US" dirty="0" smtClean="0"/>
            <a:t>Profile Site</a:t>
          </a:r>
          <a:endParaRPr lang="en-US" dirty="0"/>
        </a:p>
      </dgm:t>
    </dgm:pt>
    <dgm:pt modelId="{1B331741-0E0D-4037-855C-45076B9BFD46}" type="parTrans" cxnId="{CE4A3FFF-4A78-425C-8E23-9BB6CE359967}">
      <dgm:prSet/>
      <dgm:spPr/>
      <dgm:t>
        <a:bodyPr/>
        <a:lstStyle/>
        <a:p>
          <a:endParaRPr lang="en-US"/>
        </a:p>
      </dgm:t>
    </dgm:pt>
    <dgm:pt modelId="{176A4A1D-1123-4855-926C-254442840FE9}" type="sibTrans" cxnId="{CE4A3FFF-4A78-425C-8E23-9BB6CE359967}">
      <dgm:prSet/>
      <dgm:spPr/>
      <dgm:t>
        <a:bodyPr/>
        <a:lstStyle/>
        <a:p>
          <a:endParaRPr lang="en-US"/>
        </a:p>
      </dgm:t>
    </dgm:pt>
    <dgm:pt modelId="{B7F896CC-1116-456F-BB51-6F28B0E862FF}">
      <dgm:prSet phldrT="[Text]"/>
      <dgm:spPr/>
      <dgm:t>
        <a:bodyPr/>
        <a:lstStyle/>
        <a:p>
          <a:r>
            <a:rPr lang="en-US" dirty="0" smtClean="0"/>
            <a:t>Social Network</a:t>
          </a:r>
          <a:endParaRPr lang="en-US" dirty="0"/>
        </a:p>
      </dgm:t>
    </dgm:pt>
    <dgm:pt modelId="{CA5678CB-15A7-4338-A68E-EF7A1D58EC29}" type="parTrans" cxnId="{AC4791CF-5496-4581-8F60-CC60EC0D6CBA}">
      <dgm:prSet/>
      <dgm:spPr/>
      <dgm:t>
        <a:bodyPr/>
        <a:lstStyle/>
        <a:p>
          <a:endParaRPr lang="en-US"/>
        </a:p>
      </dgm:t>
    </dgm:pt>
    <dgm:pt modelId="{5086632A-58AE-43BE-807E-356094374ABF}" type="sibTrans" cxnId="{AC4791CF-5496-4581-8F60-CC60EC0D6CBA}">
      <dgm:prSet/>
      <dgm:spPr/>
      <dgm:t>
        <a:bodyPr/>
        <a:lstStyle/>
        <a:p>
          <a:endParaRPr lang="en-US"/>
        </a:p>
      </dgm:t>
    </dgm:pt>
    <dgm:pt modelId="{0B200685-F6C1-4620-8A58-2711029B78C2}">
      <dgm:prSet phldrT="[Text]"/>
      <dgm:spPr/>
      <dgm:t>
        <a:bodyPr/>
        <a:lstStyle/>
        <a:p>
          <a:r>
            <a:rPr lang="en-US" dirty="0" smtClean="0"/>
            <a:t>Users Input</a:t>
          </a:r>
          <a:endParaRPr lang="en-US" dirty="0"/>
        </a:p>
      </dgm:t>
    </dgm:pt>
    <dgm:pt modelId="{60B21878-D2CD-46E6-9AE2-A2A2C07F0A13}" type="parTrans" cxnId="{B059B307-4FDB-4030-96EE-BB280D22697C}">
      <dgm:prSet/>
      <dgm:spPr/>
      <dgm:t>
        <a:bodyPr/>
        <a:lstStyle/>
        <a:p>
          <a:endParaRPr lang="en-US"/>
        </a:p>
      </dgm:t>
    </dgm:pt>
    <dgm:pt modelId="{A95F399B-83B7-4CF6-A349-2ED8588A61E3}" type="sibTrans" cxnId="{B059B307-4FDB-4030-96EE-BB280D22697C}">
      <dgm:prSet/>
      <dgm:spPr/>
      <dgm:t>
        <a:bodyPr/>
        <a:lstStyle/>
        <a:p>
          <a:endParaRPr lang="en-US"/>
        </a:p>
      </dgm:t>
    </dgm:pt>
    <dgm:pt modelId="{0E2A8883-AF72-4AF9-8048-B27814E08B35}">
      <dgm:prSet phldrT="[Text]"/>
      <dgm:spPr/>
      <dgm:t>
        <a:bodyPr/>
        <a:lstStyle/>
        <a:p>
          <a:r>
            <a:rPr lang="en-US" dirty="0" smtClean="0"/>
            <a:t>Service Providers</a:t>
          </a:r>
          <a:endParaRPr lang="en-US" dirty="0"/>
        </a:p>
      </dgm:t>
    </dgm:pt>
    <dgm:pt modelId="{3F8A9BA7-3256-4D4A-A7A7-0F4EFD387607}" type="parTrans" cxnId="{C247430B-3AD2-48CA-8B8E-24EC0A5A1331}">
      <dgm:prSet/>
      <dgm:spPr/>
      <dgm:t>
        <a:bodyPr/>
        <a:lstStyle/>
        <a:p>
          <a:endParaRPr lang="en-US"/>
        </a:p>
      </dgm:t>
    </dgm:pt>
    <dgm:pt modelId="{B205A72A-CF64-4AE0-BE80-EFFC04C8C22B}" type="sibTrans" cxnId="{C247430B-3AD2-48CA-8B8E-24EC0A5A1331}">
      <dgm:prSet/>
      <dgm:spPr/>
      <dgm:t>
        <a:bodyPr/>
        <a:lstStyle/>
        <a:p>
          <a:endParaRPr lang="en-US"/>
        </a:p>
      </dgm:t>
    </dgm:pt>
    <dgm:pt modelId="{EB2B45A5-DF34-4943-8A92-F6885FEDB8BB}">
      <dgm:prSet phldrT="[Text]"/>
      <dgm:spPr/>
      <dgm:t>
        <a:bodyPr/>
        <a:lstStyle/>
        <a:p>
          <a:r>
            <a:rPr lang="en-US" dirty="0" smtClean="0"/>
            <a:t>Mail Account</a:t>
          </a:r>
          <a:endParaRPr lang="en-US" dirty="0"/>
        </a:p>
      </dgm:t>
    </dgm:pt>
    <dgm:pt modelId="{4AE83A63-D048-4A49-AB62-9A1F24C6D743}" type="parTrans" cxnId="{7532D637-3ACF-4703-BA76-9FB8C0491AE2}">
      <dgm:prSet/>
      <dgm:spPr/>
      <dgm:t>
        <a:bodyPr/>
        <a:lstStyle/>
        <a:p>
          <a:endParaRPr lang="en-US"/>
        </a:p>
      </dgm:t>
    </dgm:pt>
    <dgm:pt modelId="{AE16DC9D-C703-4A2D-97D4-1B8C7B64A54C}" type="sibTrans" cxnId="{7532D637-3ACF-4703-BA76-9FB8C0491AE2}">
      <dgm:prSet/>
      <dgm:spPr/>
      <dgm:t>
        <a:bodyPr/>
        <a:lstStyle/>
        <a:p>
          <a:endParaRPr lang="en-US"/>
        </a:p>
      </dgm:t>
    </dgm:pt>
    <dgm:pt modelId="{93D064FD-E9E6-4951-A8FB-33CF9CF4AA2F}">
      <dgm:prSet phldrT="[Text]"/>
      <dgm:spPr/>
      <dgm:t>
        <a:bodyPr/>
        <a:lstStyle/>
        <a:p>
          <a:r>
            <a:rPr lang="en-US" dirty="0" smtClean="0"/>
            <a:t>Coupons Sites</a:t>
          </a:r>
          <a:endParaRPr lang="en-US" dirty="0"/>
        </a:p>
      </dgm:t>
    </dgm:pt>
    <dgm:pt modelId="{7D1D4440-97B2-4B1C-BF54-2E4DCD55BEB0}" type="parTrans" cxnId="{060EAC55-89F1-4153-ACB9-A375DB0A5021}">
      <dgm:prSet/>
      <dgm:spPr/>
      <dgm:t>
        <a:bodyPr/>
        <a:lstStyle/>
        <a:p>
          <a:endParaRPr lang="en-US"/>
        </a:p>
      </dgm:t>
    </dgm:pt>
    <dgm:pt modelId="{1AC7C51E-161C-4FBD-B1AC-56B59DEAFD0C}" type="sibTrans" cxnId="{060EAC55-89F1-4153-ACB9-A375DB0A5021}">
      <dgm:prSet/>
      <dgm:spPr/>
      <dgm:t>
        <a:bodyPr/>
        <a:lstStyle/>
        <a:p>
          <a:endParaRPr lang="en-US"/>
        </a:p>
      </dgm:t>
    </dgm:pt>
    <dgm:pt modelId="{D6011185-A1E2-4879-890F-B5B028CF619C}">
      <dgm:prSet phldrT="[Text]"/>
      <dgm:spPr/>
      <dgm:t>
        <a:bodyPr/>
        <a:lstStyle/>
        <a:p>
          <a:endParaRPr lang="en-US" dirty="0"/>
        </a:p>
      </dgm:t>
    </dgm:pt>
    <dgm:pt modelId="{4AE13328-9B7B-4E55-8DCD-8E6E6146D939}" type="parTrans" cxnId="{D566A20F-2ECB-466A-9D67-11DC3FE5C3D2}">
      <dgm:prSet/>
      <dgm:spPr/>
      <dgm:t>
        <a:bodyPr/>
        <a:lstStyle/>
        <a:p>
          <a:endParaRPr lang="en-US"/>
        </a:p>
      </dgm:t>
    </dgm:pt>
    <dgm:pt modelId="{0EDD1A9E-872C-41BB-B762-B3DC76D20CC0}" type="sibTrans" cxnId="{D566A20F-2ECB-466A-9D67-11DC3FE5C3D2}">
      <dgm:prSet/>
      <dgm:spPr/>
      <dgm:t>
        <a:bodyPr/>
        <a:lstStyle/>
        <a:p>
          <a:endParaRPr lang="en-US"/>
        </a:p>
      </dgm:t>
    </dgm:pt>
    <dgm:pt modelId="{C9D9122D-9BBA-487C-8430-EED463455ACB}" type="pres">
      <dgm:prSet presAssocID="{03719504-A72B-4432-9123-0FBEDF7C29E4}" presName="cycle" presStyleCnt="0">
        <dgm:presLayoutVars>
          <dgm:chMax val="1"/>
          <dgm:dir/>
          <dgm:animLvl val="ctr"/>
          <dgm:resizeHandles val="exact"/>
        </dgm:presLayoutVars>
      </dgm:prSet>
      <dgm:spPr/>
      <dgm:t>
        <a:bodyPr/>
        <a:lstStyle/>
        <a:p>
          <a:endParaRPr lang="en-US"/>
        </a:p>
      </dgm:t>
    </dgm:pt>
    <dgm:pt modelId="{E121C6F5-C429-4F27-807F-67DF2DB115F5}" type="pres">
      <dgm:prSet presAssocID="{E2EB05C8-7ADC-4646-A212-51947833D89A}" presName="centerShape" presStyleLbl="node0" presStyleIdx="0" presStyleCnt="1" custScaleX="43901" custScaleY="48569"/>
      <dgm:spPr>
        <a:prstGeom prst="actionButtonBlank">
          <a:avLst/>
        </a:prstGeom>
      </dgm:spPr>
      <dgm:t>
        <a:bodyPr/>
        <a:lstStyle/>
        <a:p>
          <a:endParaRPr lang="en-US"/>
        </a:p>
      </dgm:t>
    </dgm:pt>
    <dgm:pt modelId="{B555E6B9-4F6A-4F9A-8C85-C07099FAC586}" type="pres">
      <dgm:prSet presAssocID="{1B331741-0E0D-4037-855C-45076B9BFD46}" presName="Name9" presStyleLbl="parChTrans1D2" presStyleIdx="0" presStyleCnt="6"/>
      <dgm:spPr/>
      <dgm:t>
        <a:bodyPr/>
        <a:lstStyle/>
        <a:p>
          <a:endParaRPr lang="en-US"/>
        </a:p>
      </dgm:t>
    </dgm:pt>
    <dgm:pt modelId="{2C7697B3-FF88-4E0E-ABD4-25A9817D967F}" type="pres">
      <dgm:prSet presAssocID="{1B331741-0E0D-4037-855C-45076B9BFD46}" presName="connTx" presStyleLbl="parChTrans1D2" presStyleIdx="0" presStyleCnt="6"/>
      <dgm:spPr/>
      <dgm:t>
        <a:bodyPr/>
        <a:lstStyle/>
        <a:p>
          <a:endParaRPr lang="en-US"/>
        </a:p>
      </dgm:t>
    </dgm:pt>
    <dgm:pt modelId="{212B9A70-08EC-4EF7-AB0E-043DD1048448}" type="pres">
      <dgm:prSet presAssocID="{26396863-2910-4824-8F81-CC0B66867331}" presName="node" presStyleLbl="node1" presStyleIdx="0" presStyleCnt="6">
        <dgm:presLayoutVars>
          <dgm:bulletEnabled val="1"/>
        </dgm:presLayoutVars>
      </dgm:prSet>
      <dgm:spPr/>
      <dgm:t>
        <a:bodyPr/>
        <a:lstStyle/>
        <a:p>
          <a:endParaRPr lang="en-US"/>
        </a:p>
      </dgm:t>
    </dgm:pt>
    <dgm:pt modelId="{BED1A0C2-CA2D-4BDD-8D80-23B28CCC9682}" type="pres">
      <dgm:prSet presAssocID="{CA5678CB-15A7-4338-A68E-EF7A1D58EC29}" presName="Name9" presStyleLbl="parChTrans1D2" presStyleIdx="1" presStyleCnt="6"/>
      <dgm:spPr/>
      <dgm:t>
        <a:bodyPr/>
        <a:lstStyle/>
        <a:p>
          <a:endParaRPr lang="en-US"/>
        </a:p>
      </dgm:t>
    </dgm:pt>
    <dgm:pt modelId="{972C3164-B0E9-49FD-BDDB-BA632BD81B1F}" type="pres">
      <dgm:prSet presAssocID="{CA5678CB-15A7-4338-A68E-EF7A1D58EC29}" presName="connTx" presStyleLbl="parChTrans1D2" presStyleIdx="1" presStyleCnt="6"/>
      <dgm:spPr/>
      <dgm:t>
        <a:bodyPr/>
        <a:lstStyle/>
        <a:p>
          <a:endParaRPr lang="en-US"/>
        </a:p>
      </dgm:t>
    </dgm:pt>
    <dgm:pt modelId="{F30653F1-EF5F-42C8-A5DA-A68A59C7132F}" type="pres">
      <dgm:prSet presAssocID="{B7F896CC-1116-456F-BB51-6F28B0E862FF}" presName="node" presStyleLbl="node1" presStyleIdx="1" presStyleCnt="6">
        <dgm:presLayoutVars>
          <dgm:bulletEnabled val="1"/>
        </dgm:presLayoutVars>
      </dgm:prSet>
      <dgm:spPr/>
      <dgm:t>
        <a:bodyPr/>
        <a:lstStyle/>
        <a:p>
          <a:endParaRPr lang="en-US"/>
        </a:p>
      </dgm:t>
    </dgm:pt>
    <dgm:pt modelId="{A7E1D913-7F8C-43D2-B686-38E4516D3C3B}" type="pres">
      <dgm:prSet presAssocID="{60B21878-D2CD-46E6-9AE2-A2A2C07F0A13}" presName="Name9" presStyleLbl="parChTrans1D2" presStyleIdx="2" presStyleCnt="6"/>
      <dgm:spPr/>
      <dgm:t>
        <a:bodyPr/>
        <a:lstStyle/>
        <a:p>
          <a:endParaRPr lang="en-US"/>
        </a:p>
      </dgm:t>
    </dgm:pt>
    <dgm:pt modelId="{FBA1F22B-A9A5-4972-B009-3BA51C41B314}" type="pres">
      <dgm:prSet presAssocID="{60B21878-D2CD-46E6-9AE2-A2A2C07F0A13}" presName="connTx" presStyleLbl="parChTrans1D2" presStyleIdx="2" presStyleCnt="6"/>
      <dgm:spPr/>
      <dgm:t>
        <a:bodyPr/>
        <a:lstStyle/>
        <a:p>
          <a:endParaRPr lang="en-US"/>
        </a:p>
      </dgm:t>
    </dgm:pt>
    <dgm:pt modelId="{3BAF5675-F1E4-4367-8D67-60A5549955E5}" type="pres">
      <dgm:prSet presAssocID="{0B200685-F6C1-4620-8A58-2711029B78C2}" presName="node" presStyleLbl="node1" presStyleIdx="2" presStyleCnt="6">
        <dgm:presLayoutVars>
          <dgm:bulletEnabled val="1"/>
        </dgm:presLayoutVars>
      </dgm:prSet>
      <dgm:spPr/>
      <dgm:t>
        <a:bodyPr/>
        <a:lstStyle/>
        <a:p>
          <a:endParaRPr lang="en-US"/>
        </a:p>
      </dgm:t>
    </dgm:pt>
    <dgm:pt modelId="{79FCAF8D-40FD-4C72-810E-E378BD3F18AB}" type="pres">
      <dgm:prSet presAssocID="{3F8A9BA7-3256-4D4A-A7A7-0F4EFD387607}" presName="Name9" presStyleLbl="parChTrans1D2" presStyleIdx="3" presStyleCnt="6"/>
      <dgm:spPr/>
      <dgm:t>
        <a:bodyPr/>
        <a:lstStyle/>
        <a:p>
          <a:endParaRPr lang="en-US"/>
        </a:p>
      </dgm:t>
    </dgm:pt>
    <dgm:pt modelId="{FFB2E2FF-47F8-435F-A9CE-F23885CE8B59}" type="pres">
      <dgm:prSet presAssocID="{3F8A9BA7-3256-4D4A-A7A7-0F4EFD387607}" presName="connTx" presStyleLbl="parChTrans1D2" presStyleIdx="3" presStyleCnt="6"/>
      <dgm:spPr/>
      <dgm:t>
        <a:bodyPr/>
        <a:lstStyle/>
        <a:p>
          <a:endParaRPr lang="en-US"/>
        </a:p>
      </dgm:t>
    </dgm:pt>
    <dgm:pt modelId="{FDE059E7-4473-43B0-8C64-D24155CF923C}" type="pres">
      <dgm:prSet presAssocID="{0E2A8883-AF72-4AF9-8048-B27814E08B35}" presName="node" presStyleLbl="node1" presStyleIdx="3" presStyleCnt="6">
        <dgm:presLayoutVars>
          <dgm:bulletEnabled val="1"/>
        </dgm:presLayoutVars>
      </dgm:prSet>
      <dgm:spPr/>
      <dgm:t>
        <a:bodyPr/>
        <a:lstStyle/>
        <a:p>
          <a:endParaRPr lang="en-US"/>
        </a:p>
      </dgm:t>
    </dgm:pt>
    <dgm:pt modelId="{E984B9FB-EACE-4EFB-9D6B-54AF2BEA9D6D}" type="pres">
      <dgm:prSet presAssocID="{4AE83A63-D048-4A49-AB62-9A1F24C6D743}" presName="Name9" presStyleLbl="parChTrans1D2" presStyleIdx="4" presStyleCnt="6"/>
      <dgm:spPr/>
      <dgm:t>
        <a:bodyPr/>
        <a:lstStyle/>
        <a:p>
          <a:endParaRPr lang="en-US"/>
        </a:p>
      </dgm:t>
    </dgm:pt>
    <dgm:pt modelId="{5876506F-37D9-4CC6-A6D9-EA67193D6092}" type="pres">
      <dgm:prSet presAssocID="{4AE83A63-D048-4A49-AB62-9A1F24C6D743}" presName="connTx" presStyleLbl="parChTrans1D2" presStyleIdx="4" presStyleCnt="6"/>
      <dgm:spPr/>
      <dgm:t>
        <a:bodyPr/>
        <a:lstStyle/>
        <a:p>
          <a:endParaRPr lang="en-US"/>
        </a:p>
      </dgm:t>
    </dgm:pt>
    <dgm:pt modelId="{29EFD9C2-2311-4EFE-8D7A-EADEF31ADB8A}" type="pres">
      <dgm:prSet presAssocID="{EB2B45A5-DF34-4943-8A92-F6885FEDB8BB}" presName="node" presStyleLbl="node1" presStyleIdx="4" presStyleCnt="6">
        <dgm:presLayoutVars>
          <dgm:bulletEnabled val="1"/>
        </dgm:presLayoutVars>
      </dgm:prSet>
      <dgm:spPr/>
      <dgm:t>
        <a:bodyPr/>
        <a:lstStyle/>
        <a:p>
          <a:endParaRPr lang="en-US"/>
        </a:p>
      </dgm:t>
    </dgm:pt>
    <dgm:pt modelId="{A09AA47C-6EDE-48EF-BA4E-CC90A4227AC4}" type="pres">
      <dgm:prSet presAssocID="{7D1D4440-97B2-4B1C-BF54-2E4DCD55BEB0}" presName="Name9" presStyleLbl="parChTrans1D2" presStyleIdx="5" presStyleCnt="6"/>
      <dgm:spPr/>
      <dgm:t>
        <a:bodyPr/>
        <a:lstStyle/>
        <a:p>
          <a:endParaRPr lang="en-US"/>
        </a:p>
      </dgm:t>
    </dgm:pt>
    <dgm:pt modelId="{FD7CE035-FC8E-4C90-9CB8-6CDC3E8F775C}" type="pres">
      <dgm:prSet presAssocID="{7D1D4440-97B2-4B1C-BF54-2E4DCD55BEB0}" presName="connTx" presStyleLbl="parChTrans1D2" presStyleIdx="5" presStyleCnt="6"/>
      <dgm:spPr/>
      <dgm:t>
        <a:bodyPr/>
        <a:lstStyle/>
        <a:p>
          <a:endParaRPr lang="en-US"/>
        </a:p>
      </dgm:t>
    </dgm:pt>
    <dgm:pt modelId="{CF3BC3E6-19CA-400E-85D7-F1098D894DAF}" type="pres">
      <dgm:prSet presAssocID="{93D064FD-E9E6-4951-A8FB-33CF9CF4AA2F}" presName="node" presStyleLbl="node1" presStyleIdx="5" presStyleCnt="6">
        <dgm:presLayoutVars>
          <dgm:bulletEnabled val="1"/>
        </dgm:presLayoutVars>
      </dgm:prSet>
      <dgm:spPr/>
      <dgm:t>
        <a:bodyPr/>
        <a:lstStyle/>
        <a:p>
          <a:endParaRPr lang="en-US"/>
        </a:p>
      </dgm:t>
    </dgm:pt>
  </dgm:ptLst>
  <dgm:cxnLst>
    <dgm:cxn modelId="{380D38F2-C1BA-4DA0-B4BC-4BFA941339E8}" type="presOf" srcId="{CA5678CB-15A7-4338-A68E-EF7A1D58EC29}" destId="{BED1A0C2-CA2D-4BDD-8D80-23B28CCC9682}" srcOrd="0" destOrd="0" presId="urn:microsoft.com/office/officeart/2005/8/layout/radial1"/>
    <dgm:cxn modelId="{CE4A3FFF-4A78-425C-8E23-9BB6CE359967}" srcId="{E2EB05C8-7ADC-4646-A212-51947833D89A}" destId="{26396863-2910-4824-8F81-CC0B66867331}" srcOrd="0" destOrd="0" parTransId="{1B331741-0E0D-4037-855C-45076B9BFD46}" sibTransId="{176A4A1D-1123-4855-926C-254442840FE9}"/>
    <dgm:cxn modelId="{D8B6F4EA-CECA-4F50-9316-B23C150C50DD}" type="presOf" srcId="{EB2B45A5-DF34-4943-8A92-F6885FEDB8BB}" destId="{29EFD9C2-2311-4EFE-8D7A-EADEF31ADB8A}" srcOrd="0" destOrd="0" presId="urn:microsoft.com/office/officeart/2005/8/layout/radial1"/>
    <dgm:cxn modelId="{E0015E7F-2943-45CB-9BE0-DF22A48DB732}" type="presOf" srcId="{3F8A9BA7-3256-4D4A-A7A7-0F4EFD387607}" destId="{79FCAF8D-40FD-4C72-810E-E378BD3F18AB}" srcOrd="0" destOrd="0" presId="urn:microsoft.com/office/officeart/2005/8/layout/radial1"/>
    <dgm:cxn modelId="{A1515CC7-9C14-4BFD-AB1D-4715E1E38AE4}" type="presOf" srcId="{7D1D4440-97B2-4B1C-BF54-2E4DCD55BEB0}" destId="{A09AA47C-6EDE-48EF-BA4E-CC90A4227AC4}" srcOrd="0" destOrd="0" presId="urn:microsoft.com/office/officeart/2005/8/layout/radial1"/>
    <dgm:cxn modelId="{C247430B-3AD2-48CA-8B8E-24EC0A5A1331}" srcId="{E2EB05C8-7ADC-4646-A212-51947833D89A}" destId="{0E2A8883-AF72-4AF9-8048-B27814E08B35}" srcOrd="3" destOrd="0" parTransId="{3F8A9BA7-3256-4D4A-A7A7-0F4EFD387607}" sibTransId="{B205A72A-CF64-4AE0-BE80-EFFC04C8C22B}"/>
    <dgm:cxn modelId="{CE7C6B25-F7AA-4915-97B0-3EB25F410138}" type="presOf" srcId="{3F8A9BA7-3256-4D4A-A7A7-0F4EFD387607}" destId="{FFB2E2FF-47F8-435F-A9CE-F23885CE8B59}" srcOrd="1" destOrd="0" presId="urn:microsoft.com/office/officeart/2005/8/layout/radial1"/>
    <dgm:cxn modelId="{B1B87ECD-0AD7-47A3-B3A8-0F0DB5B54DEC}" type="presOf" srcId="{1B331741-0E0D-4037-855C-45076B9BFD46}" destId="{B555E6B9-4F6A-4F9A-8C85-C07099FAC586}" srcOrd="0" destOrd="0" presId="urn:microsoft.com/office/officeart/2005/8/layout/radial1"/>
    <dgm:cxn modelId="{060EAC55-89F1-4153-ACB9-A375DB0A5021}" srcId="{E2EB05C8-7ADC-4646-A212-51947833D89A}" destId="{93D064FD-E9E6-4951-A8FB-33CF9CF4AA2F}" srcOrd="5" destOrd="0" parTransId="{7D1D4440-97B2-4B1C-BF54-2E4DCD55BEB0}" sibTransId="{1AC7C51E-161C-4FBD-B1AC-56B59DEAFD0C}"/>
    <dgm:cxn modelId="{5FA8664C-296A-4456-8B36-4F813BF69E04}" type="presOf" srcId="{4AE83A63-D048-4A49-AB62-9A1F24C6D743}" destId="{5876506F-37D9-4CC6-A6D9-EA67193D6092}" srcOrd="1" destOrd="0" presId="urn:microsoft.com/office/officeart/2005/8/layout/radial1"/>
    <dgm:cxn modelId="{CB7EAFCA-B13B-4898-AE2D-62F2F5F2060D}" type="presOf" srcId="{B7F896CC-1116-456F-BB51-6F28B0E862FF}" destId="{F30653F1-EF5F-42C8-A5DA-A68A59C7132F}" srcOrd="0" destOrd="0" presId="urn:microsoft.com/office/officeart/2005/8/layout/radial1"/>
    <dgm:cxn modelId="{AC4791CF-5496-4581-8F60-CC60EC0D6CBA}" srcId="{E2EB05C8-7ADC-4646-A212-51947833D89A}" destId="{B7F896CC-1116-456F-BB51-6F28B0E862FF}" srcOrd="1" destOrd="0" parTransId="{CA5678CB-15A7-4338-A68E-EF7A1D58EC29}" sibTransId="{5086632A-58AE-43BE-807E-356094374ABF}"/>
    <dgm:cxn modelId="{FD035AE9-EF1D-463E-A1E7-2D03FD26895B}" type="presOf" srcId="{4AE83A63-D048-4A49-AB62-9A1F24C6D743}" destId="{E984B9FB-EACE-4EFB-9D6B-54AF2BEA9D6D}" srcOrd="0" destOrd="0" presId="urn:microsoft.com/office/officeart/2005/8/layout/radial1"/>
    <dgm:cxn modelId="{DFF9631B-E14E-4CAD-8A92-22BD05D3714F}" type="presOf" srcId="{93D064FD-E9E6-4951-A8FB-33CF9CF4AA2F}" destId="{CF3BC3E6-19CA-400E-85D7-F1098D894DAF}" srcOrd="0" destOrd="0" presId="urn:microsoft.com/office/officeart/2005/8/layout/radial1"/>
    <dgm:cxn modelId="{D566A20F-2ECB-466A-9D67-11DC3FE5C3D2}" srcId="{03719504-A72B-4432-9123-0FBEDF7C29E4}" destId="{D6011185-A1E2-4879-890F-B5B028CF619C}" srcOrd="1" destOrd="0" parTransId="{4AE13328-9B7B-4E55-8DCD-8E6E6146D939}" sibTransId="{0EDD1A9E-872C-41BB-B762-B3DC76D20CC0}"/>
    <dgm:cxn modelId="{DFB2A5EC-7D66-48DB-B26E-A97F45DFB2CB}" type="presOf" srcId="{60B21878-D2CD-46E6-9AE2-A2A2C07F0A13}" destId="{A7E1D913-7F8C-43D2-B686-38E4516D3C3B}" srcOrd="0" destOrd="0" presId="urn:microsoft.com/office/officeart/2005/8/layout/radial1"/>
    <dgm:cxn modelId="{633F654A-6505-4F5C-9F66-4AC9C06A19E9}" type="presOf" srcId="{60B21878-D2CD-46E6-9AE2-A2A2C07F0A13}" destId="{FBA1F22B-A9A5-4972-B009-3BA51C41B314}" srcOrd="1" destOrd="0" presId="urn:microsoft.com/office/officeart/2005/8/layout/radial1"/>
    <dgm:cxn modelId="{F576C1C0-2DBA-4A2F-92E7-D3781A21B0E7}" type="presOf" srcId="{0B200685-F6C1-4620-8A58-2711029B78C2}" destId="{3BAF5675-F1E4-4367-8D67-60A5549955E5}" srcOrd="0" destOrd="0" presId="urn:microsoft.com/office/officeart/2005/8/layout/radial1"/>
    <dgm:cxn modelId="{B059B307-4FDB-4030-96EE-BB280D22697C}" srcId="{E2EB05C8-7ADC-4646-A212-51947833D89A}" destId="{0B200685-F6C1-4620-8A58-2711029B78C2}" srcOrd="2" destOrd="0" parTransId="{60B21878-D2CD-46E6-9AE2-A2A2C07F0A13}" sibTransId="{A95F399B-83B7-4CF6-A349-2ED8588A61E3}"/>
    <dgm:cxn modelId="{D85490C1-FE64-4576-A405-460019F0FA05}" type="presOf" srcId="{1B331741-0E0D-4037-855C-45076B9BFD46}" destId="{2C7697B3-FF88-4E0E-ABD4-25A9817D967F}" srcOrd="1" destOrd="0" presId="urn:microsoft.com/office/officeart/2005/8/layout/radial1"/>
    <dgm:cxn modelId="{B42DCD36-0D45-4089-ACCC-AFB4DC657035}" type="presOf" srcId="{03719504-A72B-4432-9123-0FBEDF7C29E4}" destId="{C9D9122D-9BBA-487C-8430-EED463455ACB}" srcOrd="0" destOrd="0" presId="urn:microsoft.com/office/officeart/2005/8/layout/radial1"/>
    <dgm:cxn modelId="{0BB14161-BC68-4AB5-B1F0-B073992B568A}" type="presOf" srcId="{CA5678CB-15A7-4338-A68E-EF7A1D58EC29}" destId="{972C3164-B0E9-49FD-BDDB-BA632BD81B1F}" srcOrd="1" destOrd="0" presId="urn:microsoft.com/office/officeart/2005/8/layout/radial1"/>
    <dgm:cxn modelId="{26377BCA-1474-4351-BB40-51D32B6EB7A3}" type="presOf" srcId="{0E2A8883-AF72-4AF9-8048-B27814E08B35}" destId="{FDE059E7-4473-43B0-8C64-D24155CF923C}" srcOrd="0" destOrd="0" presId="urn:microsoft.com/office/officeart/2005/8/layout/radial1"/>
    <dgm:cxn modelId="{2C53DEE5-49E7-4A9F-A9F8-4CAA5A1EB465}" type="presOf" srcId="{26396863-2910-4824-8F81-CC0B66867331}" destId="{212B9A70-08EC-4EF7-AB0E-043DD1048448}" srcOrd="0" destOrd="0" presId="urn:microsoft.com/office/officeart/2005/8/layout/radial1"/>
    <dgm:cxn modelId="{4B8DE53A-A9A4-4510-944A-E6DA1A1565AC}" type="presOf" srcId="{E2EB05C8-7ADC-4646-A212-51947833D89A}" destId="{E121C6F5-C429-4F27-807F-67DF2DB115F5}" srcOrd="0" destOrd="0" presId="urn:microsoft.com/office/officeart/2005/8/layout/radial1"/>
    <dgm:cxn modelId="{A7B78C2A-2FDC-4876-AF51-DA42513118B9}" type="presOf" srcId="{7D1D4440-97B2-4B1C-BF54-2E4DCD55BEB0}" destId="{FD7CE035-FC8E-4C90-9CB8-6CDC3E8F775C}" srcOrd="1" destOrd="0" presId="urn:microsoft.com/office/officeart/2005/8/layout/radial1"/>
    <dgm:cxn modelId="{ADB2F336-CD11-4ADD-BFB2-0716CE545C55}" srcId="{03719504-A72B-4432-9123-0FBEDF7C29E4}" destId="{E2EB05C8-7ADC-4646-A212-51947833D89A}" srcOrd="0" destOrd="0" parTransId="{F637AE1E-C8AB-45EF-9A28-BBE887BBA96A}" sibTransId="{CD37E1F5-4C43-4985-BE17-EBDBB1EE0CB9}"/>
    <dgm:cxn modelId="{7532D637-3ACF-4703-BA76-9FB8C0491AE2}" srcId="{E2EB05C8-7ADC-4646-A212-51947833D89A}" destId="{EB2B45A5-DF34-4943-8A92-F6885FEDB8BB}" srcOrd="4" destOrd="0" parTransId="{4AE83A63-D048-4A49-AB62-9A1F24C6D743}" sibTransId="{AE16DC9D-C703-4A2D-97D4-1B8C7B64A54C}"/>
    <dgm:cxn modelId="{AA215B7A-21B4-43CB-92AD-4766F26A66ED}" type="presParOf" srcId="{C9D9122D-9BBA-487C-8430-EED463455ACB}" destId="{E121C6F5-C429-4F27-807F-67DF2DB115F5}" srcOrd="0" destOrd="0" presId="urn:microsoft.com/office/officeart/2005/8/layout/radial1"/>
    <dgm:cxn modelId="{12973044-734D-4C62-AA3B-5851465AFA40}" type="presParOf" srcId="{C9D9122D-9BBA-487C-8430-EED463455ACB}" destId="{B555E6B9-4F6A-4F9A-8C85-C07099FAC586}" srcOrd="1" destOrd="0" presId="urn:microsoft.com/office/officeart/2005/8/layout/radial1"/>
    <dgm:cxn modelId="{3E0C11D6-AE49-470F-B804-F16FB51C4562}" type="presParOf" srcId="{B555E6B9-4F6A-4F9A-8C85-C07099FAC586}" destId="{2C7697B3-FF88-4E0E-ABD4-25A9817D967F}" srcOrd="0" destOrd="0" presId="urn:microsoft.com/office/officeart/2005/8/layout/radial1"/>
    <dgm:cxn modelId="{195CB52D-DE5F-4B17-A7D1-383A6797B5DE}" type="presParOf" srcId="{C9D9122D-9BBA-487C-8430-EED463455ACB}" destId="{212B9A70-08EC-4EF7-AB0E-043DD1048448}" srcOrd="2" destOrd="0" presId="urn:microsoft.com/office/officeart/2005/8/layout/radial1"/>
    <dgm:cxn modelId="{5A05E192-E9DC-439A-99F9-0A9BA1F7CA86}" type="presParOf" srcId="{C9D9122D-9BBA-487C-8430-EED463455ACB}" destId="{BED1A0C2-CA2D-4BDD-8D80-23B28CCC9682}" srcOrd="3" destOrd="0" presId="urn:microsoft.com/office/officeart/2005/8/layout/radial1"/>
    <dgm:cxn modelId="{D81F499B-2B02-4A83-9BAA-180FF9F277E9}" type="presParOf" srcId="{BED1A0C2-CA2D-4BDD-8D80-23B28CCC9682}" destId="{972C3164-B0E9-49FD-BDDB-BA632BD81B1F}" srcOrd="0" destOrd="0" presId="urn:microsoft.com/office/officeart/2005/8/layout/radial1"/>
    <dgm:cxn modelId="{7DC0118F-AF0E-4CEA-B872-D149A5FAAB3F}" type="presParOf" srcId="{C9D9122D-9BBA-487C-8430-EED463455ACB}" destId="{F30653F1-EF5F-42C8-A5DA-A68A59C7132F}" srcOrd="4" destOrd="0" presId="urn:microsoft.com/office/officeart/2005/8/layout/radial1"/>
    <dgm:cxn modelId="{CC1DAE0B-1A5D-4A15-BEE5-D040CDF3B69C}" type="presParOf" srcId="{C9D9122D-9BBA-487C-8430-EED463455ACB}" destId="{A7E1D913-7F8C-43D2-B686-38E4516D3C3B}" srcOrd="5" destOrd="0" presId="urn:microsoft.com/office/officeart/2005/8/layout/radial1"/>
    <dgm:cxn modelId="{4EF0BEBA-B7BE-47DE-8EB8-6DCAD13F1D9F}" type="presParOf" srcId="{A7E1D913-7F8C-43D2-B686-38E4516D3C3B}" destId="{FBA1F22B-A9A5-4972-B009-3BA51C41B314}" srcOrd="0" destOrd="0" presId="urn:microsoft.com/office/officeart/2005/8/layout/radial1"/>
    <dgm:cxn modelId="{2FB80A3A-8AEA-44B2-BCEE-3BAA28D3EE5E}" type="presParOf" srcId="{C9D9122D-9BBA-487C-8430-EED463455ACB}" destId="{3BAF5675-F1E4-4367-8D67-60A5549955E5}" srcOrd="6" destOrd="0" presId="urn:microsoft.com/office/officeart/2005/8/layout/radial1"/>
    <dgm:cxn modelId="{1A797FBA-13D3-4DC4-A21A-D3AF6CF016A8}" type="presParOf" srcId="{C9D9122D-9BBA-487C-8430-EED463455ACB}" destId="{79FCAF8D-40FD-4C72-810E-E378BD3F18AB}" srcOrd="7" destOrd="0" presId="urn:microsoft.com/office/officeart/2005/8/layout/radial1"/>
    <dgm:cxn modelId="{23A1AE0A-EED9-45E8-B706-79FA5681E49C}" type="presParOf" srcId="{79FCAF8D-40FD-4C72-810E-E378BD3F18AB}" destId="{FFB2E2FF-47F8-435F-A9CE-F23885CE8B59}" srcOrd="0" destOrd="0" presId="urn:microsoft.com/office/officeart/2005/8/layout/radial1"/>
    <dgm:cxn modelId="{8B89986A-7344-4D52-8C4F-6D9AA7534C2F}" type="presParOf" srcId="{C9D9122D-9BBA-487C-8430-EED463455ACB}" destId="{FDE059E7-4473-43B0-8C64-D24155CF923C}" srcOrd="8" destOrd="0" presId="urn:microsoft.com/office/officeart/2005/8/layout/radial1"/>
    <dgm:cxn modelId="{E3A09C4D-5CBA-46F2-A2A9-E92C8E7F5142}" type="presParOf" srcId="{C9D9122D-9BBA-487C-8430-EED463455ACB}" destId="{E984B9FB-EACE-4EFB-9D6B-54AF2BEA9D6D}" srcOrd="9" destOrd="0" presId="urn:microsoft.com/office/officeart/2005/8/layout/radial1"/>
    <dgm:cxn modelId="{F8473A5B-885A-414E-B4ED-DB899A032E71}" type="presParOf" srcId="{E984B9FB-EACE-4EFB-9D6B-54AF2BEA9D6D}" destId="{5876506F-37D9-4CC6-A6D9-EA67193D6092}" srcOrd="0" destOrd="0" presId="urn:microsoft.com/office/officeart/2005/8/layout/radial1"/>
    <dgm:cxn modelId="{1F80A710-62C3-4C8A-AD8A-2A69EFDA90A1}" type="presParOf" srcId="{C9D9122D-9BBA-487C-8430-EED463455ACB}" destId="{29EFD9C2-2311-4EFE-8D7A-EADEF31ADB8A}" srcOrd="10" destOrd="0" presId="urn:microsoft.com/office/officeart/2005/8/layout/radial1"/>
    <dgm:cxn modelId="{5BB41C25-D42B-40A0-AF6C-F575EACF3BF0}" type="presParOf" srcId="{C9D9122D-9BBA-487C-8430-EED463455ACB}" destId="{A09AA47C-6EDE-48EF-BA4E-CC90A4227AC4}" srcOrd="11" destOrd="0" presId="urn:microsoft.com/office/officeart/2005/8/layout/radial1"/>
    <dgm:cxn modelId="{B8E4251B-100B-4D28-9CB0-BFD1C2723BD9}" type="presParOf" srcId="{A09AA47C-6EDE-48EF-BA4E-CC90A4227AC4}" destId="{FD7CE035-FC8E-4C90-9CB8-6CDC3E8F775C}" srcOrd="0" destOrd="0" presId="urn:microsoft.com/office/officeart/2005/8/layout/radial1"/>
    <dgm:cxn modelId="{41FEDC37-DDEF-4B08-B64C-6FCF2627B58D}" type="presParOf" srcId="{C9D9122D-9BBA-487C-8430-EED463455ACB}" destId="{CF3BC3E6-19CA-400E-85D7-F1098D894DAF}" srcOrd="12"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6E6D34D-81D9-420B-8CF3-30E7083CC675}" type="doc">
      <dgm:prSet loTypeId="urn:microsoft.com/office/officeart/2005/8/layout/hierarchy1" loCatId="hierarchy" qsTypeId="urn:microsoft.com/office/officeart/2005/8/quickstyle/simple3" qsCatId="simple" csTypeId="urn:microsoft.com/office/officeart/2005/8/colors/accent1_2" csCatId="accent1" phldr="1"/>
      <dgm:spPr/>
      <dgm:t>
        <a:bodyPr/>
        <a:lstStyle/>
        <a:p>
          <a:endParaRPr lang="en-US"/>
        </a:p>
      </dgm:t>
    </dgm:pt>
    <dgm:pt modelId="{2E033F02-0117-49D2-A14C-6F7D274E7024}">
      <dgm:prSet phldrT="[Text]"/>
      <dgm:spPr/>
      <dgm:t>
        <a:bodyPr/>
        <a:lstStyle/>
        <a:p>
          <a:r>
            <a:rPr lang="en-US" dirty="0" smtClean="0"/>
            <a:t>Application Starts</a:t>
          </a:r>
          <a:endParaRPr lang="en-US" dirty="0"/>
        </a:p>
      </dgm:t>
    </dgm:pt>
    <dgm:pt modelId="{108A3B28-9CA9-41BF-B88B-503649232703}" type="parTrans" cxnId="{5AF8978F-7E54-42F5-8EB8-8F0CD44708D3}">
      <dgm:prSet/>
      <dgm:spPr/>
      <dgm:t>
        <a:bodyPr/>
        <a:lstStyle/>
        <a:p>
          <a:endParaRPr lang="en-US"/>
        </a:p>
      </dgm:t>
    </dgm:pt>
    <dgm:pt modelId="{CE14E8DD-89D1-4668-A889-1FA06452084F}" type="sibTrans" cxnId="{5AF8978F-7E54-42F5-8EB8-8F0CD44708D3}">
      <dgm:prSet/>
      <dgm:spPr/>
      <dgm:t>
        <a:bodyPr/>
        <a:lstStyle/>
        <a:p>
          <a:endParaRPr lang="en-US"/>
        </a:p>
      </dgm:t>
    </dgm:pt>
    <dgm:pt modelId="{1E4AC402-16AC-41BD-B2B8-8B653E552190}" type="asst">
      <dgm:prSet phldrT="[Text]"/>
      <dgm:spPr/>
      <dgm:t>
        <a:bodyPr/>
        <a:lstStyle/>
        <a:p>
          <a:r>
            <a:rPr lang="en-US" dirty="0" smtClean="0"/>
            <a:t>Deals are presented on the </a:t>
          </a:r>
          <a:r>
            <a:rPr lang="en-US" b="1" dirty="0" smtClean="0"/>
            <a:t>map</a:t>
          </a:r>
          <a:r>
            <a:rPr lang="en-US" dirty="0" smtClean="0"/>
            <a:t>, using last settings</a:t>
          </a:r>
          <a:endParaRPr lang="en-US" dirty="0"/>
        </a:p>
      </dgm:t>
    </dgm:pt>
    <dgm:pt modelId="{FDF2C426-8969-46DB-8FCA-B804F9D2A92E}" type="parTrans" cxnId="{D739FB9D-64FF-4B83-821E-11E123030959}">
      <dgm:prSet/>
      <dgm:spPr/>
      <dgm:t>
        <a:bodyPr/>
        <a:lstStyle/>
        <a:p>
          <a:endParaRPr lang="en-US"/>
        </a:p>
      </dgm:t>
    </dgm:pt>
    <dgm:pt modelId="{E9E90138-2031-4650-9B29-A61BF8DAD2DD}" type="sibTrans" cxnId="{D739FB9D-64FF-4B83-821E-11E123030959}">
      <dgm:prSet/>
      <dgm:spPr/>
      <dgm:t>
        <a:bodyPr/>
        <a:lstStyle/>
        <a:p>
          <a:endParaRPr lang="en-US"/>
        </a:p>
      </dgm:t>
    </dgm:pt>
    <dgm:pt modelId="{79A5F487-B80D-4A52-8BB8-7592A2A12AD4}">
      <dgm:prSet phldrT="[Text]"/>
      <dgm:spPr/>
      <dgm:t>
        <a:bodyPr/>
        <a:lstStyle/>
        <a:p>
          <a:r>
            <a:rPr lang="en-US" dirty="0" smtClean="0"/>
            <a:t>Food/drink buttons for filtering</a:t>
          </a:r>
          <a:endParaRPr lang="en-US" dirty="0"/>
        </a:p>
      </dgm:t>
    </dgm:pt>
    <dgm:pt modelId="{4615A742-7D93-4B4B-81B9-F7C6E8D8FA22}" type="parTrans" cxnId="{24139448-2442-40EB-BDAB-0C3E49775697}">
      <dgm:prSet/>
      <dgm:spPr/>
      <dgm:t>
        <a:bodyPr/>
        <a:lstStyle/>
        <a:p>
          <a:endParaRPr lang="en-US"/>
        </a:p>
      </dgm:t>
    </dgm:pt>
    <dgm:pt modelId="{DB3FE531-5F48-4707-91DA-383C0D2DC8BF}" type="sibTrans" cxnId="{24139448-2442-40EB-BDAB-0C3E49775697}">
      <dgm:prSet/>
      <dgm:spPr/>
      <dgm:t>
        <a:bodyPr/>
        <a:lstStyle/>
        <a:p>
          <a:endParaRPr lang="en-US"/>
        </a:p>
      </dgm:t>
    </dgm:pt>
    <dgm:pt modelId="{3D2C8D33-97AB-4CA8-BC7B-310095590DE8}">
      <dgm:prSet phldrT="[Text]"/>
      <dgm:spPr/>
      <dgm:t>
        <a:bodyPr/>
        <a:lstStyle/>
        <a:p>
          <a:r>
            <a:rPr lang="en-US" dirty="0" smtClean="0"/>
            <a:t>Settings Menu</a:t>
          </a:r>
          <a:endParaRPr lang="en-US" dirty="0"/>
        </a:p>
      </dgm:t>
    </dgm:pt>
    <dgm:pt modelId="{F55DC8F1-9198-4B97-9B6B-B7A62823C103}" type="parTrans" cxnId="{0F829838-FD04-406E-9D4B-96AAB6434CF3}">
      <dgm:prSet/>
      <dgm:spPr/>
      <dgm:t>
        <a:bodyPr/>
        <a:lstStyle/>
        <a:p>
          <a:endParaRPr lang="en-US"/>
        </a:p>
      </dgm:t>
    </dgm:pt>
    <dgm:pt modelId="{0B4856E6-A19B-4A5A-BF01-15635F7703DB}" type="sibTrans" cxnId="{0F829838-FD04-406E-9D4B-96AAB6434CF3}">
      <dgm:prSet/>
      <dgm:spPr/>
      <dgm:t>
        <a:bodyPr/>
        <a:lstStyle/>
        <a:p>
          <a:endParaRPr lang="en-US"/>
        </a:p>
      </dgm:t>
    </dgm:pt>
    <dgm:pt modelId="{7D1521CD-7EAF-427A-B082-FBAE9B1BD8A5}">
      <dgm:prSet phldrT="[Text]"/>
      <dgm:spPr/>
      <dgm:t>
        <a:bodyPr/>
        <a:lstStyle/>
        <a:p>
          <a:r>
            <a:rPr lang="en-US" dirty="0" smtClean="0"/>
            <a:t>Timeline Option</a:t>
          </a:r>
          <a:endParaRPr lang="en-US" dirty="0"/>
        </a:p>
      </dgm:t>
    </dgm:pt>
    <dgm:pt modelId="{93E5E220-B1B5-4089-A5AF-1BCF2656BA4F}" type="parTrans" cxnId="{3BBA2F8D-8C53-42F0-8EE1-DF38B0CBEAB8}">
      <dgm:prSet/>
      <dgm:spPr/>
      <dgm:t>
        <a:bodyPr/>
        <a:lstStyle/>
        <a:p>
          <a:endParaRPr lang="en-US"/>
        </a:p>
      </dgm:t>
    </dgm:pt>
    <dgm:pt modelId="{F0587E54-E8BB-4E63-92A1-37C674C0ADFA}" type="sibTrans" cxnId="{3BBA2F8D-8C53-42F0-8EE1-DF38B0CBEAB8}">
      <dgm:prSet/>
      <dgm:spPr/>
      <dgm:t>
        <a:bodyPr/>
        <a:lstStyle/>
        <a:p>
          <a:endParaRPr lang="en-US"/>
        </a:p>
      </dgm:t>
    </dgm:pt>
    <dgm:pt modelId="{B30349E5-B5BC-4549-B457-E9B0E255C932}">
      <dgm:prSet phldrT="[Text]"/>
      <dgm:spPr/>
      <dgm:t>
        <a:bodyPr/>
        <a:lstStyle/>
        <a:p>
          <a:r>
            <a:rPr lang="en-US" dirty="0" smtClean="0"/>
            <a:t>Personal Settings</a:t>
          </a:r>
          <a:endParaRPr lang="en-US" dirty="0"/>
        </a:p>
      </dgm:t>
    </dgm:pt>
    <dgm:pt modelId="{8F1C3814-D7CB-46D4-9092-DC79D37FE552}" type="parTrans" cxnId="{B89864D3-08C6-4CB1-AB0C-DCE2328EEE54}">
      <dgm:prSet/>
      <dgm:spPr/>
      <dgm:t>
        <a:bodyPr/>
        <a:lstStyle/>
        <a:p>
          <a:endParaRPr lang="en-US"/>
        </a:p>
      </dgm:t>
    </dgm:pt>
    <dgm:pt modelId="{08B0F373-831E-4DC3-977D-E0FBA4816951}" type="sibTrans" cxnId="{B89864D3-08C6-4CB1-AB0C-DCE2328EEE54}">
      <dgm:prSet/>
      <dgm:spPr/>
      <dgm:t>
        <a:bodyPr/>
        <a:lstStyle/>
        <a:p>
          <a:endParaRPr lang="en-US"/>
        </a:p>
      </dgm:t>
    </dgm:pt>
    <dgm:pt modelId="{7AB3C3DC-99D2-46DB-A221-705AE3E57CA4}">
      <dgm:prSet phldrT="[Text]"/>
      <dgm:spPr/>
      <dgm:t>
        <a:bodyPr/>
        <a:lstStyle/>
        <a:p>
          <a:r>
            <a:rPr lang="en-US" b="1" dirty="0" smtClean="0"/>
            <a:t>List</a:t>
          </a:r>
          <a:r>
            <a:rPr lang="en-US" dirty="0" smtClean="0"/>
            <a:t> View Option</a:t>
          </a:r>
          <a:endParaRPr lang="en-US" dirty="0"/>
        </a:p>
      </dgm:t>
    </dgm:pt>
    <dgm:pt modelId="{0E86F323-1B32-4397-8427-7B6425307DE3}" type="parTrans" cxnId="{DCCA021A-C456-403E-AA20-C2C07626AF85}">
      <dgm:prSet/>
      <dgm:spPr/>
      <dgm:t>
        <a:bodyPr/>
        <a:lstStyle/>
        <a:p>
          <a:endParaRPr lang="en-US"/>
        </a:p>
      </dgm:t>
    </dgm:pt>
    <dgm:pt modelId="{093B3191-0020-4B73-B987-D4D2ED279D9C}" type="sibTrans" cxnId="{DCCA021A-C456-403E-AA20-C2C07626AF85}">
      <dgm:prSet/>
      <dgm:spPr/>
      <dgm:t>
        <a:bodyPr/>
        <a:lstStyle/>
        <a:p>
          <a:endParaRPr lang="en-US"/>
        </a:p>
      </dgm:t>
    </dgm:pt>
    <dgm:pt modelId="{09B7892B-B3DC-4C0B-AB2C-00DBD46A9929}" type="pres">
      <dgm:prSet presAssocID="{96E6D34D-81D9-420B-8CF3-30E7083CC675}" presName="hierChild1" presStyleCnt="0">
        <dgm:presLayoutVars>
          <dgm:chPref val="1"/>
          <dgm:dir/>
          <dgm:animOne val="branch"/>
          <dgm:animLvl val="lvl"/>
          <dgm:resizeHandles/>
        </dgm:presLayoutVars>
      </dgm:prSet>
      <dgm:spPr/>
      <dgm:t>
        <a:bodyPr/>
        <a:lstStyle/>
        <a:p>
          <a:endParaRPr lang="en-US"/>
        </a:p>
      </dgm:t>
    </dgm:pt>
    <dgm:pt modelId="{A5E39214-6025-405F-A7DF-46497B45B0B4}" type="pres">
      <dgm:prSet presAssocID="{2E033F02-0117-49D2-A14C-6F7D274E7024}" presName="hierRoot1" presStyleCnt="0"/>
      <dgm:spPr/>
    </dgm:pt>
    <dgm:pt modelId="{1183AEDB-7832-4E3C-9164-AD6B1FB6598A}" type="pres">
      <dgm:prSet presAssocID="{2E033F02-0117-49D2-A14C-6F7D274E7024}" presName="composite" presStyleCnt="0"/>
      <dgm:spPr/>
    </dgm:pt>
    <dgm:pt modelId="{D13F7546-8CBA-45E6-878A-46A918009310}" type="pres">
      <dgm:prSet presAssocID="{2E033F02-0117-49D2-A14C-6F7D274E7024}" presName="background" presStyleLbl="node0" presStyleIdx="0" presStyleCnt="1"/>
      <dgm:spPr/>
    </dgm:pt>
    <dgm:pt modelId="{10BB65AF-E149-4037-AB2C-B2C6D09E8F77}" type="pres">
      <dgm:prSet presAssocID="{2E033F02-0117-49D2-A14C-6F7D274E7024}" presName="text" presStyleLbl="fgAcc0" presStyleIdx="0" presStyleCnt="1">
        <dgm:presLayoutVars>
          <dgm:chPref val="3"/>
        </dgm:presLayoutVars>
      </dgm:prSet>
      <dgm:spPr/>
      <dgm:t>
        <a:bodyPr/>
        <a:lstStyle/>
        <a:p>
          <a:endParaRPr lang="en-US"/>
        </a:p>
      </dgm:t>
    </dgm:pt>
    <dgm:pt modelId="{FFE2BE2E-14B9-45B8-A93E-3ADC45FB02A2}" type="pres">
      <dgm:prSet presAssocID="{2E033F02-0117-49D2-A14C-6F7D274E7024}" presName="hierChild2" presStyleCnt="0"/>
      <dgm:spPr/>
    </dgm:pt>
    <dgm:pt modelId="{2B0B9037-B73A-4DBB-B74B-7DECFABEB5F3}" type="pres">
      <dgm:prSet presAssocID="{FDF2C426-8969-46DB-8FCA-B804F9D2A92E}" presName="Name10" presStyleLbl="parChTrans1D2" presStyleIdx="0" presStyleCnt="4"/>
      <dgm:spPr/>
      <dgm:t>
        <a:bodyPr/>
        <a:lstStyle/>
        <a:p>
          <a:endParaRPr lang="en-US"/>
        </a:p>
      </dgm:t>
    </dgm:pt>
    <dgm:pt modelId="{3EF8FAFE-5958-4114-8DF4-70D9A846C4B5}" type="pres">
      <dgm:prSet presAssocID="{1E4AC402-16AC-41BD-B2B8-8B653E552190}" presName="hierRoot2" presStyleCnt="0"/>
      <dgm:spPr/>
    </dgm:pt>
    <dgm:pt modelId="{84A48D5B-7F08-4A45-B32D-AF04B63BB511}" type="pres">
      <dgm:prSet presAssocID="{1E4AC402-16AC-41BD-B2B8-8B653E552190}" presName="composite2" presStyleCnt="0"/>
      <dgm:spPr/>
    </dgm:pt>
    <dgm:pt modelId="{8DE6AD3C-9242-4319-A329-F2134F2568F5}" type="pres">
      <dgm:prSet presAssocID="{1E4AC402-16AC-41BD-B2B8-8B653E552190}" presName="background2" presStyleLbl="asst1" presStyleIdx="0" presStyleCnt="1"/>
      <dgm:spPr/>
    </dgm:pt>
    <dgm:pt modelId="{87D692E4-1A45-42F8-942D-315FC28ED271}" type="pres">
      <dgm:prSet presAssocID="{1E4AC402-16AC-41BD-B2B8-8B653E552190}" presName="text2" presStyleLbl="fgAcc2" presStyleIdx="0" presStyleCnt="4">
        <dgm:presLayoutVars>
          <dgm:chPref val="3"/>
        </dgm:presLayoutVars>
      </dgm:prSet>
      <dgm:spPr/>
      <dgm:t>
        <a:bodyPr/>
        <a:lstStyle/>
        <a:p>
          <a:endParaRPr lang="en-US"/>
        </a:p>
      </dgm:t>
    </dgm:pt>
    <dgm:pt modelId="{F6E01829-0A83-4F57-A4ED-0878F155B866}" type="pres">
      <dgm:prSet presAssocID="{1E4AC402-16AC-41BD-B2B8-8B653E552190}" presName="hierChild3" presStyleCnt="0"/>
      <dgm:spPr/>
    </dgm:pt>
    <dgm:pt modelId="{6CE9CDF9-AD4B-459B-8279-96708F1EAF4F}" type="pres">
      <dgm:prSet presAssocID="{4615A742-7D93-4B4B-81B9-F7C6E8D8FA22}" presName="Name10" presStyleLbl="parChTrans1D2" presStyleIdx="1" presStyleCnt="4"/>
      <dgm:spPr/>
      <dgm:t>
        <a:bodyPr/>
        <a:lstStyle/>
        <a:p>
          <a:endParaRPr lang="en-US"/>
        </a:p>
      </dgm:t>
    </dgm:pt>
    <dgm:pt modelId="{731A2207-8BA2-46DC-B8D7-AA516E2D5610}" type="pres">
      <dgm:prSet presAssocID="{79A5F487-B80D-4A52-8BB8-7592A2A12AD4}" presName="hierRoot2" presStyleCnt="0"/>
      <dgm:spPr/>
    </dgm:pt>
    <dgm:pt modelId="{B698A6CD-E722-45C0-8AE7-FBCD7C71A64A}" type="pres">
      <dgm:prSet presAssocID="{79A5F487-B80D-4A52-8BB8-7592A2A12AD4}" presName="composite2" presStyleCnt="0"/>
      <dgm:spPr/>
    </dgm:pt>
    <dgm:pt modelId="{BD4A8D4D-0625-4A85-85A1-78022333A9C1}" type="pres">
      <dgm:prSet presAssocID="{79A5F487-B80D-4A52-8BB8-7592A2A12AD4}" presName="background2" presStyleLbl="node2" presStyleIdx="0" presStyleCnt="3"/>
      <dgm:spPr/>
    </dgm:pt>
    <dgm:pt modelId="{59F7FD3F-0577-43A2-814D-13BA022DACF6}" type="pres">
      <dgm:prSet presAssocID="{79A5F487-B80D-4A52-8BB8-7592A2A12AD4}" presName="text2" presStyleLbl="fgAcc2" presStyleIdx="1" presStyleCnt="4">
        <dgm:presLayoutVars>
          <dgm:chPref val="3"/>
        </dgm:presLayoutVars>
      </dgm:prSet>
      <dgm:spPr/>
      <dgm:t>
        <a:bodyPr/>
        <a:lstStyle/>
        <a:p>
          <a:endParaRPr lang="en-US"/>
        </a:p>
      </dgm:t>
    </dgm:pt>
    <dgm:pt modelId="{7A21E222-5A89-4F10-9722-E823328818DC}" type="pres">
      <dgm:prSet presAssocID="{79A5F487-B80D-4A52-8BB8-7592A2A12AD4}" presName="hierChild3" presStyleCnt="0"/>
      <dgm:spPr/>
    </dgm:pt>
    <dgm:pt modelId="{E74B2B2D-E0F3-4968-ABD5-7FF17F50F09B}" type="pres">
      <dgm:prSet presAssocID="{0E86F323-1B32-4397-8427-7B6425307DE3}" presName="Name10" presStyleLbl="parChTrans1D2" presStyleIdx="2" presStyleCnt="4"/>
      <dgm:spPr/>
    </dgm:pt>
    <dgm:pt modelId="{6EC76D70-F118-4B79-8060-115FEF50AECB}" type="pres">
      <dgm:prSet presAssocID="{7AB3C3DC-99D2-46DB-A221-705AE3E57CA4}" presName="hierRoot2" presStyleCnt="0"/>
      <dgm:spPr/>
    </dgm:pt>
    <dgm:pt modelId="{F1D8ABB8-C1BF-4B75-86C2-A2293217A80C}" type="pres">
      <dgm:prSet presAssocID="{7AB3C3DC-99D2-46DB-A221-705AE3E57CA4}" presName="composite2" presStyleCnt="0"/>
      <dgm:spPr/>
    </dgm:pt>
    <dgm:pt modelId="{024451DB-56D1-4B30-8464-3D07DD438A3E}" type="pres">
      <dgm:prSet presAssocID="{7AB3C3DC-99D2-46DB-A221-705AE3E57CA4}" presName="background2" presStyleLbl="node2" presStyleIdx="1" presStyleCnt="3"/>
      <dgm:spPr/>
    </dgm:pt>
    <dgm:pt modelId="{028A299A-3204-4D70-8543-FAECB033D2CA}" type="pres">
      <dgm:prSet presAssocID="{7AB3C3DC-99D2-46DB-A221-705AE3E57CA4}" presName="text2" presStyleLbl="fgAcc2" presStyleIdx="2" presStyleCnt="4">
        <dgm:presLayoutVars>
          <dgm:chPref val="3"/>
        </dgm:presLayoutVars>
      </dgm:prSet>
      <dgm:spPr/>
      <dgm:t>
        <a:bodyPr/>
        <a:lstStyle/>
        <a:p>
          <a:endParaRPr lang="en-US"/>
        </a:p>
      </dgm:t>
    </dgm:pt>
    <dgm:pt modelId="{0AD07200-AA9B-4CC7-B928-ED0A5501BBF4}" type="pres">
      <dgm:prSet presAssocID="{7AB3C3DC-99D2-46DB-A221-705AE3E57CA4}" presName="hierChild3" presStyleCnt="0"/>
      <dgm:spPr/>
    </dgm:pt>
    <dgm:pt modelId="{6A89581B-169A-4D00-AE52-01FC2DABC085}" type="pres">
      <dgm:prSet presAssocID="{F55DC8F1-9198-4B97-9B6B-B7A62823C103}" presName="Name10" presStyleLbl="parChTrans1D2" presStyleIdx="3" presStyleCnt="4"/>
      <dgm:spPr/>
      <dgm:t>
        <a:bodyPr/>
        <a:lstStyle/>
        <a:p>
          <a:endParaRPr lang="en-US"/>
        </a:p>
      </dgm:t>
    </dgm:pt>
    <dgm:pt modelId="{81B04BD8-771F-4E9E-8C33-97B6953FAFFC}" type="pres">
      <dgm:prSet presAssocID="{3D2C8D33-97AB-4CA8-BC7B-310095590DE8}" presName="hierRoot2" presStyleCnt="0"/>
      <dgm:spPr/>
    </dgm:pt>
    <dgm:pt modelId="{8D6F70FE-2894-46E7-993C-E254EA65558C}" type="pres">
      <dgm:prSet presAssocID="{3D2C8D33-97AB-4CA8-BC7B-310095590DE8}" presName="composite2" presStyleCnt="0"/>
      <dgm:spPr/>
    </dgm:pt>
    <dgm:pt modelId="{59CC574F-7AA8-40EF-BCB0-C834C75A21B6}" type="pres">
      <dgm:prSet presAssocID="{3D2C8D33-97AB-4CA8-BC7B-310095590DE8}" presName="background2" presStyleLbl="node2" presStyleIdx="2" presStyleCnt="3"/>
      <dgm:spPr/>
    </dgm:pt>
    <dgm:pt modelId="{BB2AD57C-7BB0-428A-9069-84F6C20FDF58}" type="pres">
      <dgm:prSet presAssocID="{3D2C8D33-97AB-4CA8-BC7B-310095590DE8}" presName="text2" presStyleLbl="fgAcc2" presStyleIdx="3" presStyleCnt="4">
        <dgm:presLayoutVars>
          <dgm:chPref val="3"/>
        </dgm:presLayoutVars>
      </dgm:prSet>
      <dgm:spPr/>
      <dgm:t>
        <a:bodyPr/>
        <a:lstStyle/>
        <a:p>
          <a:endParaRPr lang="en-US"/>
        </a:p>
      </dgm:t>
    </dgm:pt>
    <dgm:pt modelId="{4F22920A-EE9D-4214-9E14-9DAEB8164047}" type="pres">
      <dgm:prSet presAssocID="{3D2C8D33-97AB-4CA8-BC7B-310095590DE8}" presName="hierChild3" presStyleCnt="0"/>
      <dgm:spPr/>
    </dgm:pt>
    <dgm:pt modelId="{E417D129-223B-4111-A30D-7E1BEFDC12BA}" type="pres">
      <dgm:prSet presAssocID="{93E5E220-B1B5-4089-A5AF-1BCF2656BA4F}" presName="Name17" presStyleLbl="parChTrans1D3" presStyleIdx="0" presStyleCnt="2"/>
      <dgm:spPr/>
      <dgm:t>
        <a:bodyPr/>
        <a:lstStyle/>
        <a:p>
          <a:endParaRPr lang="en-US"/>
        </a:p>
      </dgm:t>
    </dgm:pt>
    <dgm:pt modelId="{9CCC7D8A-8FE7-4CDC-A8DE-57C5C82C4C92}" type="pres">
      <dgm:prSet presAssocID="{7D1521CD-7EAF-427A-B082-FBAE9B1BD8A5}" presName="hierRoot3" presStyleCnt="0"/>
      <dgm:spPr/>
    </dgm:pt>
    <dgm:pt modelId="{562999B4-2122-4C12-8961-34776AA34826}" type="pres">
      <dgm:prSet presAssocID="{7D1521CD-7EAF-427A-B082-FBAE9B1BD8A5}" presName="composite3" presStyleCnt="0"/>
      <dgm:spPr/>
    </dgm:pt>
    <dgm:pt modelId="{219E2EAE-B396-4EB8-A128-8A1164DC83A4}" type="pres">
      <dgm:prSet presAssocID="{7D1521CD-7EAF-427A-B082-FBAE9B1BD8A5}" presName="background3" presStyleLbl="node3" presStyleIdx="0" presStyleCnt="2"/>
      <dgm:spPr/>
    </dgm:pt>
    <dgm:pt modelId="{475F1052-08C2-45EF-9035-60D8FB11343B}" type="pres">
      <dgm:prSet presAssocID="{7D1521CD-7EAF-427A-B082-FBAE9B1BD8A5}" presName="text3" presStyleLbl="fgAcc3" presStyleIdx="0" presStyleCnt="2">
        <dgm:presLayoutVars>
          <dgm:chPref val="3"/>
        </dgm:presLayoutVars>
      </dgm:prSet>
      <dgm:spPr/>
      <dgm:t>
        <a:bodyPr/>
        <a:lstStyle/>
        <a:p>
          <a:endParaRPr lang="en-US"/>
        </a:p>
      </dgm:t>
    </dgm:pt>
    <dgm:pt modelId="{436B7522-DD6D-419C-9C73-CB04073C74DC}" type="pres">
      <dgm:prSet presAssocID="{7D1521CD-7EAF-427A-B082-FBAE9B1BD8A5}" presName="hierChild4" presStyleCnt="0"/>
      <dgm:spPr/>
    </dgm:pt>
    <dgm:pt modelId="{6A3C1B62-9458-4A0D-A968-5A4866DC6A59}" type="pres">
      <dgm:prSet presAssocID="{8F1C3814-D7CB-46D4-9092-DC79D37FE552}" presName="Name17" presStyleLbl="parChTrans1D3" presStyleIdx="1" presStyleCnt="2"/>
      <dgm:spPr/>
      <dgm:t>
        <a:bodyPr/>
        <a:lstStyle/>
        <a:p>
          <a:endParaRPr lang="en-US"/>
        </a:p>
      </dgm:t>
    </dgm:pt>
    <dgm:pt modelId="{8D39F51C-B1E1-4C8A-BECD-7E923EF65EA2}" type="pres">
      <dgm:prSet presAssocID="{B30349E5-B5BC-4549-B457-E9B0E255C932}" presName="hierRoot3" presStyleCnt="0"/>
      <dgm:spPr/>
    </dgm:pt>
    <dgm:pt modelId="{4594994B-D2B7-45C4-A526-EFBC27CB5F8E}" type="pres">
      <dgm:prSet presAssocID="{B30349E5-B5BC-4549-B457-E9B0E255C932}" presName="composite3" presStyleCnt="0"/>
      <dgm:spPr/>
    </dgm:pt>
    <dgm:pt modelId="{7D4914A9-CF92-4591-90F6-0C3F76BD8985}" type="pres">
      <dgm:prSet presAssocID="{B30349E5-B5BC-4549-B457-E9B0E255C932}" presName="background3" presStyleLbl="node3" presStyleIdx="1" presStyleCnt="2"/>
      <dgm:spPr/>
    </dgm:pt>
    <dgm:pt modelId="{4BAD7FF5-A499-4CAD-B04D-2C2A5BBB5801}" type="pres">
      <dgm:prSet presAssocID="{B30349E5-B5BC-4549-B457-E9B0E255C932}" presName="text3" presStyleLbl="fgAcc3" presStyleIdx="1" presStyleCnt="2">
        <dgm:presLayoutVars>
          <dgm:chPref val="3"/>
        </dgm:presLayoutVars>
      </dgm:prSet>
      <dgm:spPr/>
      <dgm:t>
        <a:bodyPr/>
        <a:lstStyle/>
        <a:p>
          <a:endParaRPr lang="en-US"/>
        </a:p>
      </dgm:t>
    </dgm:pt>
    <dgm:pt modelId="{AFB577F5-FBD3-4E8A-9D89-766D321B40DF}" type="pres">
      <dgm:prSet presAssocID="{B30349E5-B5BC-4549-B457-E9B0E255C932}" presName="hierChild4" presStyleCnt="0"/>
      <dgm:spPr/>
    </dgm:pt>
  </dgm:ptLst>
  <dgm:cxnLst>
    <dgm:cxn modelId="{3FFD278A-1932-4CCF-8D95-C46FC2A476A9}" type="presOf" srcId="{0E86F323-1B32-4397-8427-7B6425307DE3}" destId="{E74B2B2D-E0F3-4968-ABD5-7FF17F50F09B}" srcOrd="0" destOrd="0" presId="urn:microsoft.com/office/officeart/2005/8/layout/hierarchy1"/>
    <dgm:cxn modelId="{BD9D2B4E-1749-441F-BCC4-2B75474C124B}" type="presOf" srcId="{79A5F487-B80D-4A52-8BB8-7592A2A12AD4}" destId="{59F7FD3F-0577-43A2-814D-13BA022DACF6}" srcOrd="0" destOrd="0" presId="urn:microsoft.com/office/officeart/2005/8/layout/hierarchy1"/>
    <dgm:cxn modelId="{84BFD84B-3B51-4021-A971-6551951FFBFB}" type="presOf" srcId="{8F1C3814-D7CB-46D4-9092-DC79D37FE552}" destId="{6A3C1B62-9458-4A0D-A968-5A4866DC6A59}" srcOrd="0" destOrd="0" presId="urn:microsoft.com/office/officeart/2005/8/layout/hierarchy1"/>
    <dgm:cxn modelId="{AD31772C-8481-42A9-9016-85941057001D}" type="presOf" srcId="{3D2C8D33-97AB-4CA8-BC7B-310095590DE8}" destId="{BB2AD57C-7BB0-428A-9069-84F6C20FDF58}" srcOrd="0" destOrd="0" presId="urn:microsoft.com/office/officeart/2005/8/layout/hierarchy1"/>
    <dgm:cxn modelId="{5AF8978F-7E54-42F5-8EB8-8F0CD44708D3}" srcId="{96E6D34D-81D9-420B-8CF3-30E7083CC675}" destId="{2E033F02-0117-49D2-A14C-6F7D274E7024}" srcOrd="0" destOrd="0" parTransId="{108A3B28-9CA9-41BF-B88B-503649232703}" sibTransId="{CE14E8DD-89D1-4668-A889-1FA06452084F}"/>
    <dgm:cxn modelId="{B64E9436-409B-46EA-A35E-0F3F29835FA3}" type="presOf" srcId="{F55DC8F1-9198-4B97-9B6B-B7A62823C103}" destId="{6A89581B-169A-4D00-AE52-01FC2DABC085}" srcOrd="0" destOrd="0" presId="urn:microsoft.com/office/officeart/2005/8/layout/hierarchy1"/>
    <dgm:cxn modelId="{D1B54C5C-9F37-4A75-8EE6-A8BC278D1602}" type="presOf" srcId="{1E4AC402-16AC-41BD-B2B8-8B653E552190}" destId="{87D692E4-1A45-42F8-942D-315FC28ED271}" srcOrd="0" destOrd="0" presId="urn:microsoft.com/office/officeart/2005/8/layout/hierarchy1"/>
    <dgm:cxn modelId="{3BF15F93-E1D0-4134-AC41-14D904A26185}" type="presOf" srcId="{7D1521CD-7EAF-427A-B082-FBAE9B1BD8A5}" destId="{475F1052-08C2-45EF-9035-60D8FB11343B}" srcOrd="0" destOrd="0" presId="urn:microsoft.com/office/officeart/2005/8/layout/hierarchy1"/>
    <dgm:cxn modelId="{3BBA2F8D-8C53-42F0-8EE1-DF38B0CBEAB8}" srcId="{3D2C8D33-97AB-4CA8-BC7B-310095590DE8}" destId="{7D1521CD-7EAF-427A-B082-FBAE9B1BD8A5}" srcOrd="0" destOrd="0" parTransId="{93E5E220-B1B5-4089-A5AF-1BCF2656BA4F}" sibTransId="{F0587E54-E8BB-4E63-92A1-37C674C0ADFA}"/>
    <dgm:cxn modelId="{FBB922C8-D15C-4D0D-8784-D3668E821A3E}" type="presOf" srcId="{4615A742-7D93-4B4B-81B9-F7C6E8D8FA22}" destId="{6CE9CDF9-AD4B-459B-8279-96708F1EAF4F}" srcOrd="0" destOrd="0" presId="urn:microsoft.com/office/officeart/2005/8/layout/hierarchy1"/>
    <dgm:cxn modelId="{0F829838-FD04-406E-9D4B-96AAB6434CF3}" srcId="{2E033F02-0117-49D2-A14C-6F7D274E7024}" destId="{3D2C8D33-97AB-4CA8-BC7B-310095590DE8}" srcOrd="3" destOrd="0" parTransId="{F55DC8F1-9198-4B97-9B6B-B7A62823C103}" sibTransId="{0B4856E6-A19B-4A5A-BF01-15635F7703DB}"/>
    <dgm:cxn modelId="{B89864D3-08C6-4CB1-AB0C-DCE2328EEE54}" srcId="{3D2C8D33-97AB-4CA8-BC7B-310095590DE8}" destId="{B30349E5-B5BC-4549-B457-E9B0E255C932}" srcOrd="1" destOrd="0" parTransId="{8F1C3814-D7CB-46D4-9092-DC79D37FE552}" sibTransId="{08B0F373-831E-4DC3-977D-E0FBA4816951}"/>
    <dgm:cxn modelId="{D739FB9D-64FF-4B83-821E-11E123030959}" srcId="{2E033F02-0117-49D2-A14C-6F7D274E7024}" destId="{1E4AC402-16AC-41BD-B2B8-8B653E552190}" srcOrd="0" destOrd="0" parTransId="{FDF2C426-8969-46DB-8FCA-B804F9D2A92E}" sibTransId="{E9E90138-2031-4650-9B29-A61BF8DAD2DD}"/>
    <dgm:cxn modelId="{4964406D-7AFC-498E-945A-4B19BD72B926}" type="presOf" srcId="{93E5E220-B1B5-4089-A5AF-1BCF2656BA4F}" destId="{E417D129-223B-4111-A30D-7E1BEFDC12BA}" srcOrd="0" destOrd="0" presId="urn:microsoft.com/office/officeart/2005/8/layout/hierarchy1"/>
    <dgm:cxn modelId="{799C957B-E465-4B91-B21C-211440AFE318}" type="presOf" srcId="{96E6D34D-81D9-420B-8CF3-30E7083CC675}" destId="{09B7892B-B3DC-4C0B-AB2C-00DBD46A9929}" srcOrd="0" destOrd="0" presId="urn:microsoft.com/office/officeart/2005/8/layout/hierarchy1"/>
    <dgm:cxn modelId="{FE37C960-47CB-4F77-826A-E8C5E4390B10}" type="presOf" srcId="{FDF2C426-8969-46DB-8FCA-B804F9D2A92E}" destId="{2B0B9037-B73A-4DBB-B74B-7DECFABEB5F3}" srcOrd="0" destOrd="0" presId="urn:microsoft.com/office/officeart/2005/8/layout/hierarchy1"/>
    <dgm:cxn modelId="{66F402C4-E8E4-4A76-90B6-ED262919650B}" type="presOf" srcId="{2E033F02-0117-49D2-A14C-6F7D274E7024}" destId="{10BB65AF-E149-4037-AB2C-B2C6D09E8F77}" srcOrd="0" destOrd="0" presId="urn:microsoft.com/office/officeart/2005/8/layout/hierarchy1"/>
    <dgm:cxn modelId="{DCCA021A-C456-403E-AA20-C2C07626AF85}" srcId="{2E033F02-0117-49D2-A14C-6F7D274E7024}" destId="{7AB3C3DC-99D2-46DB-A221-705AE3E57CA4}" srcOrd="2" destOrd="0" parTransId="{0E86F323-1B32-4397-8427-7B6425307DE3}" sibTransId="{093B3191-0020-4B73-B987-D4D2ED279D9C}"/>
    <dgm:cxn modelId="{F0C2E8AA-30A4-4558-8322-3F1B19146DC9}" type="presOf" srcId="{B30349E5-B5BC-4549-B457-E9B0E255C932}" destId="{4BAD7FF5-A499-4CAD-B04D-2C2A5BBB5801}" srcOrd="0" destOrd="0" presId="urn:microsoft.com/office/officeart/2005/8/layout/hierarchy1"/>
    <dgm:cxn modelId="{24139448-2442-40EB-BDAB-0C3E49775697}" srcId="{2E033F02-0117-49D2-A14C-6F7D274E7024}" destId="{79A5F487-B80D-4A52-8BB8-7592A2A12AD4}" srcOrd="1" destOrd="0" parTransId="{4615A742-7D93-4B4B-81B9-F7C6E8D8FA22}" sibTransId="{DB3FE531-5F48-4707-91DA-383C0D2DC8BF}"/>
    <dgm:cxn modelId="{76EDB87F-CF12-4821-B019-D38ECC593CCE}" type="presOf" srcId="{7AB3C3DC-99D2-46DB-A221-705AE3E57CA4}" destId="{028A299A-3204-4D70-8543-FAECB033D2CA}" srcOrd="0" destOrd="0" presId="urn:microsoft.com/office/officeart/2005/8/layout/hierarchy1"/>
    <dgm:cxn modelId="{FBADA567-8AF4-4FE8-9736-A60BF3D94D67}" type="presParOf" srcId="{09B7892B-B3DC-4C0B-AB2C-00DBD46A9929}" destId="{A5E39214-6025-405F-A7DF-46497B45B0B4}" srcOrd="0" destOrd="0" presId="urn:microsoft.com/office/officeart/2005/8/layout/hierarchy1"/>
    <dgm:cxn modelId="{FB849117-B40A-47A7-9645-3E49890C8FAB}" type="presParOf" srcId="{A5E39214-6025-405F-A7DF-46497B45B0B4}" destId="{1183AEDB-7832-4E3C-9164-AD6B1FB6598A}" srcOrd="0" destOrd="0" presId="urn:microsoft.com/office/officeart/2005/8/layout/hierarchy1"/>
    <dgm:cxn modelId="{48131E82-DEB0-433E-A5F4-B2B296AA3DDB}" type="presParOf" srcId="{1183AEDB-7832-4E3C-9164-AD6B1FB6598A}" destId="{D13F7546-8CBA-45E6-878A-46A918009310}" srcOrd="0" destOrd="0" presId="urn:microsoft.com/office/officeart/2005/8/layout/hierarchy1"/>
    <dgm:cxn modelId="{3E17B1AC-73B8-4A0D-ACB6-ABE6D627FC24}" type="presParOf" srcId="{1183AEDB-7832-4E3C-9164-AD6B1FB6598A}" destId="{10BB65AF-E149-4037-AB2C-B2C6D09E8F77}" srcOrd="1" destOrd="0" presId="urn:microsoft.com/office/officeart/2005/8/layout/hierarchy1"/>
    <dgm:cxn modelId="{C19A21AB-146C-4570-ABB7-8EBAE2E881FD}" type="presParOf" srcId="{A5E39214-6025-405F-A7DF-46497B45B0B4}" destId="{FFE2BE2E-14B9-45B8-A93E-3ADC45FB02A2}" srcOrd="1" destOrd="0" presId="urn:microsoft.com/office/officeart/2005/8/layout/hierarchy1"/>
    <dgm:cxn modelId="{8BD047E3-AA13-4CF9-8CCF-5F1640B19D5D}" type="presParOf" srcId="{FFE2BE2E-14B9-45B8-A93E-3ADC45FB02A2}" destId="{2B0B9037-B73A-4DBB-B74B-7DECFABEB5F3}" srcOrd="0" destOrd="0" presId="urn:microsoft.com/office/officeart/2005/8/layout/hierarchy1"/>
    <dgm:cxn modelId="{A8FA4460-A329-4D51-AAC8-C72E7D35D81C}" type="presParOf" srcId="{FFE2BE2E-14B9-45B8-A93E-3ADC45FB02A2}" destId="{3EF8FAFE-5958-4114-8DF4-70D9A846C4B5}" srcOrd="1" destOrd="0" presId="urn:microsoft.com/office/officeart/2005/8/layout/hierarchy1"/>
    <dgm:cxn modelId="{671A3643-99DA-4F2D-AC31-DF37E76E7A97}" type="presParOf" srcId="{3EF8FAFE-5958-4114-8DF4-70D9A846C4B5}" destId="{84A48D5B-7F08-4A45-B32D-AF04B63BB511}" srcOrd="0" destOrd="0" presId="urn:microsoft.com/office/officeart/2005/8/layout/hierarchy1"/>
    <dgm:cxn modelId="{750A6633-58BC-44D0-B554-BE2AAADAD51F}" type="presParOf" srcId="{84A48D5B-7F08-4A45-B32D-AF04B63BB511}" destId="{8DE6AD3C-9242-4319-A329-F2134F2568F5}" srcOrd="0" destOrd="0" presId="urn:microsoft.com/office/officeart/2005/8/layout/hierarchy1"/>
    <dgm:cxn modelId="{A3F17D12-A2E1-474C-992D-58F39359D7B3}" type="presParOf" srcId="{84A48D5B-7F08-4A45-B32D-AF04B63BB511}" destId="{87D692E4-1A45-42F8-942D-315FC28ED271}" srcOrd="1" destOrd="0" presId="urn:microsoft.com/office/officeart/2005/8/layout/hierarchy1"/>
    <dgm:cxn modelId="{C57D6EBF-6F94-4234-8D9E-A9C72B9AB6DF}" type="presParOf" srcId="{3EF8FAFE-5958-4114-8DF4-70D9A846C4B5}" destId="{F6E01829-0A83-4F57-A4ED-0878F155B866}" srcOrd="1" destOrd="0" presId="urn:microsoft.com/office/officeart/2005/8/layout/hierarchy1"/>
    <dgm:cxn modelId="{D6088D02-AF42-4941-B0B2-066B62035CDF}" type="presParOf" srcId="{FFE2BE2E-14B9-45B8-A93E-3ADC45FB02A2}" destId="{6CE9CDF9-AD4B-459B-8279-96708F1EAF4F}" srcOrd="2" destOrd="0" presId="urn:microsoft.com/office/officeart/2005/8/layout/hierarchy1"/>
    <dgm:cxn modelId="{8927D1A7-9429-4A4E-A8BA-A7FE73805C43}" type="presParOf" srcId="{FFE2BE2E-14B9-45B8-A93E-3ADC45FB02A2}" destId="{731A2207-8BA2-46DC-B8D7-AA516E2D5610}" srcOrd="3" destOrd="0" presId="urn:microsoft.com/office/officeart/2005/8/layout/hierarchy1"/>
    <dgm:cxn modelId="{08422E12-81F6-4EAC-A35A-0EEFEFCDB4B3}" type="presParOf" srcId="{731A2207-8BA2-46DC-B8D7-AA516E2D5610}" destId="{B698A6CD-E722-45C0-8AE7-FBCD7C71A64A}" srcOrd="0" destOrd="0" presId="urn:microsoft.com/office/officeart/2005/8/layout/hierarchy1"/>
    <dgm:cxn modelId="{1ACB859D-6B21-45CB-999D-90DBD124C45E}" type="presParOf" srcId="{B698A6CD-E722-45C0-8AE7-FBCD7C71A64A}" destId="{BD4A8D4D-0625-4A85-85A1-78022333A9C1}" srcOrd="0" destOrd="0" presId="urn:microsoft.com/office/officeart/2005/8/layout/hierarchy1"/>
    <dgm:cxn modelId="{D3B288A4-32F6-4BDF-9678-6B568ECBD90E}" type="presParOf" srcId="{B698A6CD-E722-45C0-8AE7-FBCD7C71A64A}" destId="{59F7FD3F-0577-43A2-814D-13BA022DACF6}" srcOrd="1" destOrd="0" presId="urn:microsoft.com/office/officeart/2005/8/layout/hierarchy1"/>
    <dgm:cxn modelId="{5A1B1940-0324-42EE-907A-30599FB53D97}" type="presParOf" srcId="{731A2207-8BA2-46DC-B8D7-AA516E2D5610}" destId="{7A21E222-5A89-4F10-9722-E823328818DC}" srcOrd="1" destOrd="0" presId="urn:microsoft.com/office/officeart/2005/8/layout/hierarchy1"/>
    <dgm:cxn modelId="{7FA5C6B6-A17F-491F-898D-DE81DB5A3EEC}" type="presParOf" srcId="{FFE2BE2E-14B9-45B8-A93E-3ADC45FB02A2}" destId="{E74B2B2D-E0F3-4968-ABD5-7FF17F50F09B}" srcOrd="4" destOrd="0" presId="urn:microsoft.com/office/officeart/2005/8/layout/hierarchy1"/>
    <dgm:cxn modelId="{955505C8-1B1E-4A74-A429-E0F5F2910E4A}" type="presParOf" srcId="{FFE2BE2E-14B9-45B8-A93E-3ADC45FB02A2}" destId="{6EC76D70-F118-4B79-8060-115FEF50AECB}" srcOrd="5" destOrd="0" presId="urn:microsoft.com/office/officeart/2005/8/layout/hierarchy1"/>
    <dgm:cxn modelId="{45B92D7E-ADFC-480D-AA97-F5C201486017}" type="presParOf" srcId="{6EC76D70-F118-4B79-8060-115FEF50AECB}" destId="{F1D8ABB8-C1BF-4B75-86C2-A2293217A80C}" srcOrd="0" destOrd="0" presId="urn:microsoft.com/office/officeart/2005/8/layout/hierarchy1"/>
    <dgm:cxn modelId="{EE809900-6C9E-4DAC-B951-53D3295086B5}" type="presParOf" srcId="{F1D8ABB8-C1BF-4B75-86C2-A2293217A80C}" destId="{024451DB-56D1-4B30-8464-3D07DD438A3E}" srcOrd="0" destOrd="0" presId="urn:microsoft.com/office/officeart/2005/8/layout/hierarchy1"/>
    <dgm:cxn modelId="{7EEA3F9F-DBE6-4CF2-93BC-86428D27D7C0}" type="presParOf" srcId="{F1D8ABB8-C1BF-4B75-86C2-A2293217A80C}" destId="{028A299A-3204-4D70-8543-FAECB033D2CA}" srcOrd="1" destOrd="0" presId="urn:microsoft.com/office/officeart/2005/8/layout/hierarchy1"/>
    <dgm:cxn modelId="{9C849325-E5AE-44B3-AAE0-A87E6A57BE6D}" type="presParOf" srcId="{6EC76D70-F118-4B79-8060-115FEF50AECB}" destId="{0AD07200-AA9B-4CC7-B928-ED0A5501BBF4}" srcOrd="1" destOrd="0" presId="urn:microsoft.com/office/officeart/2005/8/layout/hierarchy1"/>
    <dgm:cxn modelId="{0D44D3B8-AE10-4E37-BB32-12EFEDC7E145}" type="presParOf" srcId="{FFE2BE2E-14B9-45B8-A93E-3ADC45FB02A2}" destId="{6A89581B-169A-4D00-AE52-01FC2DABC085}" srcOrd="6" destOrd="0" presId="urn:microsoft.com/office/officeart/2005/8/layout/hierarchy1"/>
    <dgm:cxn modelId="{C8F6B576-9257-4351-BD4D-8BBB026DF675}" type="presParOf" srcId="{FFE2BE2E-14B9-45B8-A93E-3ADC45FB02A2}" destId="{81B04BD8-771F-4E9E-8C33-97B6953FAFFC}" srcOrd="7" destOrd="0" presId="urn:microsoft.com/office/officeart/2005/8/layout/hierarchy1"/>
    <dgm:cxn modelId="{F8E791F8-E039-4871-84A1-F1670E5B51F3}" type="presParOf" srcId="{81B04BD8-771F-4E9E-8C33-97B6953FAFFC}" destId="{8D6F70FE-2894-46E7-993C-E254EA65558C}" srcOrd="0" destOrd="0" presId="urn:microsoft.com/office/officeart/2005/8/layout/hierarchy1"/>
    <dgm:cxn modelId="{2FDFB73C-AB87-46C3-9DB6-9B92CD3FFBEE}" type="presParOf" srcId="{8D6F70FE-2894-46E7-993C-E254EA65558C}" destId="{59CC574F-7AA8-40EF-BCB0-C834C75A21B6}" srcOrd="0" destOrd="0" presId="urn:microsoft.com/office/officeart/2005/8/layout/hierarchy1"/>
    <dgm:cxn modelId="{1A69EE0F-2816-4B4D-900B-BEAE83544F62}" type="presParOf" srcId="{8D6F70FE-2894-46E7-993C-E254EA65558C}" destId="{BB2AD57C-7BB0-428A-9069-84F6C20FDF58}" srcOrd="1" destOrd="0" presId="urn:microsoft.com/office/officeart/2005/8/layout/hierarchy1"/>
    <dgm:cxn modelId="{E999C2E4-C3BD-4DEA-8004-C51DA9D313F5}" type="presParOf" srcId="{81B04BD8-771F-4E9E-8C33-97B6953FAFFC}" destId="{4F22920A-EE9D-4214-9E14-9DAEB8164047}" srcOrd="1" destOrd="0" presId="urn:microsoft.com/office/officeart/2005/8/layout/hierarchy1"/>
    <dgm:cxn modelId="{B3EE1B37-23EB-4B4C-B770-A0D4296EAF14}" type="presParOf" srcId="{4F22920A-EE9D-4214-9E14-9DAEB8164047}" destId="{E417D129-223B-4111-A30D-7E1BEFDC12BA}" srcOrd="0" destOrd="0" presId="urn:microsoft.com/office/officeart/2005/8/layout/hierarchy1"/>
    <dgm:cxn modelId="{4ADBC981-22A3-413D-AAF8-2242C6D043AC}" type="presParOf" srcId="{4F22920A-EE9D-4214-9E14-9DAEB8164047}" destId="{9CCC7D8A-8FE7-4CDC-A8DE-57C5C82C4C92}" srcOrd="1" destOrd="0" presId="urn:microsoft.com/office/officeart/2005/8/layout/hierarchy1"/>
    <dgm:cxn modelId="{17AFE26C-EA8E-4FD7-89F8-10753F2FDA4A}" type="presParOf" srcId="{9CCC7D8A-8FE7-4CDC-A8DE-57C5C82C4C92}" destId="{562999B4-2122-4C12-8961-34776AA34826}" srcOrd="0" destOrd="0" presId="urn:microsoft.com/office/officeart/2005/8/layout/hierarchy1"/>
    <dgm:cxn modelId="{CE566D5F-D448-492A-8E75-9EF1DE5E47F6}" type="presParOf" srcId="{562999B4-2122-4C12-8961-34776AA34826}" destId="{219E2EAE-B396-4EB8-A128-8A1164DC83A4}" srcOrd="0" destOrd="0" presId="urn:microsoft.com/office/officeart/2005/8/layout/hierarchy1"/>
    <dgm:cxn modelId="{739CC75B-B672-44D9-81DA-1A6E165DFCDD}" type="presParOf" srcId="{562999B4-2122-4C12-8961-34776AA34826}" destId="{475F1052-08C2-45EF-9035-60D8FB11343B}" srcOrd="1" destOrd="0" presId="urn:microsoft.com/office/officeart/2005/8/layout/hierarchy1"/>
    <dgm:cxn modelId="{F8C06E63-2E93-47DF-B67B-5A7BA0238425}" type="presParOf" srcId="{9CCC7D8A-8FE7-4CDC-A8DE-57C5C82C4C92}" destId="{436B7522-DD6D-419C-9C73-CB04073C74DC}" srcOrd="1" destOrd="0" presId="urn:microsoft.com/office/officeart/2005/8/layout/hierarchy1"/>
    <dgm:cxn modelId="{6DE1EC17-A329-4848-834C-93762F37E642}" type="presParOf" srcId="{4F22920A-EE9D-4214-9E14-9DAEB8164047}" destId="{6A3C1B62-9458-4A0D-A968-5A4866DC6A59}" srcOrd="2" destOrd="0" presId="urn:microsoft.com/office/officeart/2005/8/layout/hierarchy1"/>
    <dgm:cxn modelId="{9A3A85C6-DF0B-4E1D-94E2-EE1920A54CC6}" type="presParOf" srcId="{4F22920A-EE9D-4214-9E14-9DAEB8164047}" destId="{8D39F51C-B1E1-4C8A-BECD-7E923EF65EA2}" srcOrd="3" destOrd="0" presId="urn:microsoft.com/office/officeart/2005/8/layout/hierarchy1"/>
    <dgm:cxn modelId="{E29E0264-0FBB-476B-8AB8-63A90B40F0CC}" type="presParOf" srcId="{8D39F51C-B1E1-4C8A-BECD-7E923EF65EA2}" destId="{4594994B-D2B7-45C4-A526-EFBC27CB5F8E}" srcOrd="0" destOrd="0" presId="urn:microsoft.com/office/officeart/2005/8/layout/hierarchy1"/>
    <dgm:cxn modelId="{10D85D31-7135-46A7-94E5-0F7CB6BE4C5A}" type="presParOf" srcId="{4594994B-D2B7-45C4-A526-EFBC27CB5F8E}" destId="{7D4914A9-CF92-4591-90F6-0C3F76BD8985}" srcOrd="0" destOrd="0" presId="urn:microsoft.com/office/officeart/2005/8/layout/hierarchy1"/>
    <dgm:cxn modelId="{A1367CAD-2FB8-4BD9-95CE-6D27F27ABB17}" type="presParOf" srcId="{4594994B-D2B7-45C4-A526-EFBC27CB5F8E}" destId="{4BAD7FF5-A499-4CAD-B04D-2C2A5BBB5801}" srcOrd="1" destOrd="0" presId="urn:microsoft.com/office/officeart/2005/8/layout/hierarchy1"/>
    <dgm:cxn modelId="{4681F811-7FFD-4874-8525-CC1717E27BE5}" type="presParOf" srcId="{8D39F51C-B1E1-4C8A-BECD-7E923EF65EA2}" destId="{AFB577F5-FBD3-4E8A-9D89-766D321B40DF}"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CA0A465-0C0D-432A-A04A-AA169E571551}"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454A4D3D-1CC7-4784-B7E4-18AAC8717EA1}">
      <dgm:prSet phldrT="[Text]" custT="1"/>
      <dgm:spPr/>
      <dgm:t>
        <a:bodyPr/>
        <a:lstStyle/>
        <a:p>
          <a:r>
            <a:rPr lang="en-US" sz="2000" dirty="0" smtClean="0"/>
            <a:t>Milestone 1</a:t>
          </a:r>
          <a:endParaRPr lang="en-US" sz="2000" dirty="0"/>
        </a:p>
      </dgm:t>
    </dgm:pt>
    <dgm:pt modelId="{7C12C817-D791-42BD-BE62-61DDDD50E9B3}" type="parTrans" cxnId="{07AF5D6C-0A81-4881-9963-E94170A32CB1}">
      <dgm:prSet/>
      <dgm:spPr/>
      <dgm:t>
        <a:bodyPr/>
        <a:lstStyle/>
        <a:p>
          <a:endParaRPr lang="en-US" sz="2000"/>
        </a:p>
      </dgm:t>
    </dgm:pt>
    <dgm:pt modelId="{1D817884-1326-4133-BB8D-17954E03051E}" type="sibTrans" cxnId="{07AF5D6C-0A81-4881-9963-E94170A32CB1}">
      <dgm:prSet/>
      <dgm:spPr/>
      <dgm:t>
        <a:bodyPr/>
        <a:lstStyle/>
        <a:p>
          <a:endParaRPr lang="en-US" sz="2000"/>
        </a:p>
      </dgm:t>
    </dgm:pt>
    <dgm:pt modelId="{A85B636F-EBE1-4CEC-AE53-908A73FF7094}">
      <dgm:prSet phldrT="[Text]" custT="1"/>
      <dgm:spPr/>
      <dgm:t>
        <a:bodyPr/>
        <a:lstStyle/>
        <a:p>
          <a:r>
            <a:rPr lang="en-US" sz="2000" dirty="0" smtClean="0"/>
            <a:t>Creating data collector from 1-2 main sources</a:t>
          </a:r>
          <a:endParaRPr lang="en-US" sz="2000" dirty="0"/>
        </a:p>
      </dgm:t>
    </dgm:pt>
    <dgm:pt modelId="{AC72C05F-2EF1-4910-93A5-0DA0D879DFBF}" type="parTrans" cxnId="{C795510F-E377-4F83-9E2D-D0E2246CA148}">
      <dgm:prSet/>
      <dgm:spPr/>
      <dgm:t>
        <a:bodyPr/>
        <a:lstStyle/>
        <a:p>
          <a:endParaRPr lang="en-US" sz="2000"/>
        </a:p>
      </dgm:t>
    </dgm:pt>
    <dgm:pt modelId="{7B50A031-80E9-45F3-913B-73783FCA1CBF}" type="sibTrans" cxnId="{C795510F-E377-4F83-9E2D-D0E2246CA148}">
      <dgm:prSet/>
      <dgm:spPr/>
      <dgm:t>
        <a:bodyPr/>
        <a:lstStyle/>
        <a:p>
          <a:endParaRPr lang="en-US" sz="2000"/>
        </a:p>
      </dgm:t>
    </dgm:pt>
    <dgm:pt modelId="{A59DCD2F-7EDA-4B66-B859-B7A45EE08353}">
      <dgm:prSet phldrT="[Text]" custT="1"/>
      <dgm:spPr/>
      <dgm:t>
        <a:bodyPr/>
        <a:lstStyle/>
        <a:p>
          <a:r>
            <a:rPr lang="en-US" sz="2000" dirty="0" smtClean="0"/>
            <a:t>Milestone 2</a:t>
          </a:r>
          <a:endParaRPr lang="en-US" sz="2000" dirty="0"/>
        </a:p>
      </dgm:t>
    </dgm:pt>
    <dgm:pt modelId="{F42B6BE1-03BD-448B-A738-F41A270CD67A}" type="parTrans" cxnId="{3950C20B-C41C-4B32-A38E-DEDF2FD0F8C3}">
      <dgm:prSet/>
      <dgm:spPr/>
      <dgm:t>
        <a:bodyPr/>
        <a:lstStyle/>
        <a:p>
          <a:endParaRPr lang="en-US" sz="2000"/>
        </a:p>
      </dgm:t>
    </dgm:pt>
    <dgm:pt modelId="{880CD4B7-3E0D-4F63-96F5-B9A6A1C59EE1}" type="sibTrans" cxnId="{3950C20B-C41C-4B32-A38E-DEDF2FD0F8C3}">
      <dgm:prSet/>
      <dgm:spPr/>
      <dgm:t>
        <a:bodyPr/>
        <a:lstStyle/>
        <a:p>
          <a:endParaRPr lang="en-US" sz="2000"/>
        </a:p>
      </dgm:t>
    </dgm:pt>
    <dgm:pt modelId="{31D0E591-59FC-411E-8109-02A304D593E6}">
      <dgm:prSet phldrT="[Text]" custT="1"/>
      <dgm:spPr/>
      <dgm:t>
        <a:bodyPr/>
        <a:lstStyle/>
        <a:p>
          <a:r>
            <a:rPr lang="en-US" sz="2000" dirty="0" smtClean="0"/>
            <a:t>Updating the database</a:t>
          </a:r>
          <a:endParaRPr lang="en-US" sz="2000" dirty="0"/>
        </a:p>
      </dgm:t>
    </dgm:pt>
    <dgm:pt modelId="{B121CB24-BA5C-41C8-AED2-8FA9EF8EA30B}" type="parTrans" cxnId="{BD3800B3-2EEC-4C01-B709-DA6D69639364}">
      <dgm:prSet/>
      <dgm:spPr/>
      <dgm:t>
        <a:bodyPr/>
        <a:lstStyle/>
        <a:p>
          <a:endParaRPr lang="en-US" sz="2000"/>
        </a:p>
      </dgm:t>
    </dgm:pt>
    <dgm:pt modelId="{604442F6-5ADD-4CFE-B442-00F01531306C}" type="sibTrans" cxnId="{BD3800B3-2EEC-4C01-B709-DA6D69639364}">
      <dgm:prSet/>
      <dgm:spPr/>
      <dgm:t>
        <a:bodyPr/>
        <a:lstStyle/>
        <a:p>
          <a:endParaRPr lang="en-US" sz="2000"/>
        </a:p>
      </dgm:t>
    </dgm:pt>
    <dgm:pt modelId="{2B57E1B3-3ED2-481F-B379-C2A1FE7C14E7}">
      <dgm:prSet phldrT="[Text]" custT="1"/>
      <dgm:spPr/>
      <dgm:t>
        <a:bodyPr/>
        <a:lstStyle/>
        <a:p>
          <a:r>
            <a:rPr lang="en-US" sz="2000" dirty="0" smtClean="0"/>
            <a:t>Future</a:t>
          </a:r>
          <a:endParaRPr lang="en-US" sz="2000" dirty="0"/>
        </a:p>
      </dgm:t>
    </dgm:pt>
    <dgm:pt modelId="{E751680B-BF32-4931-A6E2-9D943213672E}" type="parTrans" cxnId="{A664BAA3-54FB-4850-AD11-C52083E4F6C9}">
      <dgm:prSet/>
      <dgm:spPr/>
      <dgm:t>
        <a:bodyPr/>
        <a:lstStyle/>
        <a:p>
          <a:endParaRPr lang="en-US" sz="2000"/>
        </a:p>
      </dgm:t>
    </dgm:pt>
    <dgm:pt modelId="{6B629116-3DD5-4854-B8EA-426FE3A373E5}" type="sibTrans" cxnId="{A664BAA3-54FB-4850-AD11-C52083E4F6C9}">
      <dgm:prSet/>
      <dgm:spPr/>
      <dgm:t>
        <a:bodyPr/>
        <a:lstStyle/>
        <a:p>
          <a:endParaRPr lang="en-US" sz="2000"/>
        </a:p>
      </dgm:t>
    </dgm:pt>
    <dgm:pt modelId="{D0BE329A-23E3-430E-B2AB-623825C03A53}">
      <dgm:prSet phldrT="[Text]" custT="1"/>
      <dgm:spPr/>
      <dgm:t>
        <a:bodyPr/>
        <a:lstStyle/>
        <a:p>
          <a:r>
            <a:rPr lang="en-US" sz="2000" dirty="0" smtClean="0"/>
            <a:t>Adding more sources to the data collector</a:t>
          </a:r>
          <a:endParaRPr lang="en-US" sz="2000" dirty="0"/>
        </a:p>
      </dgm:t>
    </dgm:pt>
    <dgm:pt modelId="{5CB8EEFB-4A0B-460D-B711-100695F0DA5E}" type="parTrans" cxnId="{6741A237-54D7-42DA-938A-0DCFF7E1BA40}">
      <dgm:prSet/>
      <dgm:spPr/>
      <dgm:t>
        <a:bodyPr/>
        <a:lstStyle/>
        <a:p>
          <a:endParaRPr lang="en-US" sz="2000"/>
        </a:p>
      </dgm:t>
    </dgm:pt>
    <dgm:pt modelId="{5834B7FD-A016-44AE-8CDF-3D3F51EB2DBD}" type="sibTrans" cxnId="{6741A237-54D7-42DA-938A-0DCFF7E1BA40}">
      <dgm:prSet/>
      <dgm:spPr/>
      <dgm:t>
        <a:bodyPr/>
        <a:lstStyle/>
        <a:p>
          <a:endParaRPr lang="en-US" sz="2000"/>
        </a:p>
      </dgm:t>
    </dgm:pt>
    <dgm:pt modelId="{B2E50153-2EB0-401A-8E90-42C39A5AC7F8}">
      <dgm:prSet phldrT="[Text]" custT="1"/>
      <dgm:spPr/>
      <dgm:t>
        <a:bodyPr/>
        <a:lstStyle/>
        <a:p>
          <a:r>
            <a:rPr lang="en-US" sz="2000" dirty="0" smtClean="0"/>
            <a:t>Drinking Cheap </a:t>
          </a:r>
          <a:r>
            <a:rPr lang="en-US" sz="2000" dirty="0" smtClean="0">
              <a:sym typeface="Wingdings" pitchFamily="2" charset="2"/>
            </a:rPr>
            <a:t></a:t>
          </a:r>
          <a:endParaRPr lang="en-US" sz="2000" dirty="0"/>
        </a:p>
      </dgm:t>
    </dgm:pt>
    <dgm:pt modelId="{061E9364-AE54-4071-9722-FCA8AEA448BA}" type="parTrans" cxnId="{AAD596C8-4717-494E-A40E-D5CE56EE3795}">
      <dgm:prSet/>
      <dgm:spPr/>
      <dgm:t>
        <a:bodyPr/>
        <a:lstStyle/>
        <a:p>
          <a:endParaRPr lang="en-US" sz="2000"/>
        </a:p>
      </dgm:t>
    </dgm:pt>
    <dgm:pt modelId="{DDD9F4C4-F6F7-4802-8E55-0B03A05C0E6E}" type="sibTrans" cxnId="{AAD596C8-4717-494E-A40E-D5CE56EE3795}">
      <dgm:prSet/>
      <dgm:spPr/>
      <dgm:t>
        <a:bodyPr/>
        <a:lstStyle/>
        <a:p>
          <a:endParaRPr lang="en-US" sz="2000"/>
        </a:p>
      </dgm:t>
    </dgm:pt>
    <dgm:pt modelId="{DC414EFD-1A43-4825-88EF-247D4F61B034}">
      <dgm:prSet phldrT="[Text]" custT="1"/>
      <dgm:spPr/>
      <dgm:t>
        <a:bodyPr/>
        <a:lstStyle/>
        <a:p>
          <a:r>
            <a:rPr lang="en-US" sz="2000" dirty="0" smtClean="0"/>
            <a:t>Adding user input options</a:t>
          </a:r>
          <a:endParaRPr lang="en-US" sz="2000" dirty="0"/>
        </a:p>
      </dgm:t>
    </dgm:pt>
    <dgm:pt modelId="{D3816B77-F167-4625-B3E4-1D02E62832D9}" type="parTrans" cxnId="{44FCF26B-AE8E-41C5-A3F6-95430C03EEFA}">
      <dgm:prSet/>
      <dgm:spPr/>
      <dgm:t>
        <a:bodyPr/>
        <a:lstStyle/>
        <a:p>
          <a:endParaRPr lang="en-US" sz="2000"/>
        </a:p>
      </dgm:t>
    </dgm:pt>
    <dgm:pt modelId="{41D81535-2921-49F6-83B2-A9F973B14B13}" type="sibTrans" cxnId="{44FCF26B-AE8E-41C5-A3F6-95430C03EEFA}">
      <dgm:prSet/>
      <dgm:spPr/>
      <dgm:t>
        <a:bodyPr/>
        <a:lstStyle/>
        <a:p>
          <a:endParaRPr lang="en-US" sz="2000"/>
        </a:p>
      </dgm:t>
    </dgm:pt>
    <dgm:pt modelId="{40D8791F-B675-43DF-981C-A4D8F79E6E34}">
      <dgm:prSet phldrT="[Text]" custT="1"/>
      <dgm:spPr/>
      <dgm:t>
        <a:bodyPr/>
        <a:lstStyle/>
        <a:p>
          <a:r>
            <a:rPr lang="en-US" sz="2000" dirty="0" smtClean="0"/>
            <a:t>Implementing all basic features</a:t>
          </a:r>
          <a:endParaRPr lang="en-US" sz="2000" dirty="0"/>
        </a:p>
      </dgm:t>
    </dgm:pt>
    <dgm:pt modelId="{F5A3AA6F-C7D9-4BBF-A3BD-8C41AEC91D97}" type="parTrans" cxnId="{2703F089-AD3E-454D-BF04-77C50565E37A}">
      <dgm:prSet/>
      <dgm:spPr/>
      <dgm:t>
        <a:bodyPr/>
        <a:lstStyle/>
        <a:p>
          <a:endParaRPr lang="en-US" sz="2000"/>
        </a:p>
      </dgm:t>
    </dgm:pt>
    <dgm:pt modelId="{F91E3069-2701-4C13-B7FE-CE4EFE003803}" type="sibTrans" cxnId="{2703F089-AD3E-454D-BF04-77C50565E37A}">
      <dgm:prSet/>
      <dgm:spPr/>
      <dgm:t>
        <a:bodyPr/>
        <a:lstStyle/>
        <a:p>
          <a:endParaRPr lang="en-US" sz="2000"/>
        </a:p>
      </dgm:t>
    </dgm:pt>
    <dgm:pt modelId="{CC98A38F-AFBF-4E7B-87D5-FA8CF9341451}">
      <dgm:prSet phldrT="[Text]" custT="1"/>
      <dgm:spPr/>
      <dgm:t>
        <a:bodyPr/>
        <a:lstStyle/>
        <a:p>
          <a:r>
            <a:rPr lang="en-US" sz="2000" dirty="0" smtClean="0"/>
            <a:t>Milestone 3</a:t>
          </a:r>
          <a:endParaRPr lang="en-US" sz="2000" dirty="0"/>
        </a:p>
      </dgm:t>
    </dgm:pt>
    <dgm:pt modelId="{82A4F603-F30E-4085-BBC2-E83819F6AF58}" type="parTrans" cxnId="{3A45F514-7AC6-4D2C-9980-758A8D5F94CA}">
      <dgm:prSet/>
      <dgm:spPr/>
      <dgm:t>
        <a:bodyPr/>
        <a:lstStyle/>
        <a:p>
          <a:endParaRPr lang="en-US"/>
        </a:p>
      </dgm:t>
    </dgm:pt>
    <dgm:pt modelId="{D899C66E-D231-46FD-8F00-110E458ED0B0}" type="sibTrans" cxnId="{3A45F514-7AC6-4D2C-9980-758A8D5F94CA}">
      <dgm:prSet/>
      <dgm:spPr/>
      <dgm:t>
        <a:bodyPr/>
        <a:lstStyle/>
        <a:p>
          <a:endParaRPr lang="en-US"/>
        </a:p>
      </dgm:t>
    </dgm:pt>
    <dgm:pt modelId="{F7C68C6E-BA2E-4EF5-BD32-A9D4D8405BEB}">
      <dgm:prSet phldrT="[Text]" custT="1"/>
      <dgm:spPr/>
      <dgm:t>
        <a:bodyPr/>
        <a:lstStyle/>
        <a:p>
          <a:r>
            <a:rPr lang="en-US" sz="2000" dirty="0" smtClean="0"/>
            <a:t>Writing full UI design and creating a mock-up  </a:t>
          </a:r>
          <a:endParaRPr lang="en-US" sz="2000" dirty="0"/>
        </a:p>
      </dgm:t>
    </dgm:pt>
    <dgm:pt modelId="{7938A033-FA38-4621-9A07-135AB3BB4599}" type="parTrans" cxnId="{CDAE86BF-41D6-4CA1-89C9-7958446FC4A2}">
      <dgm:prSet/>
      <dgm:spPr/>
      <dgm:t>
        <a:bodyPr/>
        <a:lstStyle/>
        <a:p>
          <a:endParaRPr lang="en-US"/>
        </a:p>
      </dgm:t>
    </dgm:pt>
    <dgm:pt modelId="{6A029FE0-B958-4259-9AD7-8D2A9B04CF87}" type="sibTrans" cxnId="{CDAE86BF-41D6-4CA1-89C9-7958446FC4A2}">
      <dgm:prSet/>
      <dgm:spPr/>
      <dgm:t>
        <a:bodyPr/>
        <a:lstStyle/>
        <a:p>
          <a:endParaRPr lang="en-US"/>
        </a:p>
      </dgm:t>
    </dgm:pt>
    <dgm:pt modelId="{4866AB85-3E46-40D5-AF89-E139C87BE4D1}">
      <dgm:prSet phldrT="[Text]" custT="1"/>
      <dgm:spPr/>
      <dgm:t>
        <a:bodyPr/>
        <a:lstStyle/>
        <a:p>
          <a:r>
            <a:rPr lang="en-US" sz="2000" dirty="0" smtClean="0"/>
            <a:t>First integration between database and application </a:t>
          </a:r>
          <a:endParaRPr lang="en-US" sz="2000" dirty="0"/>
        </a:p>
      </dgm:t>
    </dgm:pt>
    <dgm:pt modelId="{8C883C4E-F5FB-485E-ACB6-010C8BA068AF}" type="parTrans" cxnId="{EDCD6F3A-038A-491C-A661-41CD6E4805AA}">
      <dgm:prSet/>
      <dgm:spPr/>
      <dgm:t>
        <a:bodyPr/>
        <a:lstStyle/>
        <a:p>
          <a:endParaRPr lang="en-US"/>
        </a:p>
      </dgm:t>
    </dgm:pt>
    <dgm:pt modelId="{A7656FB7-37A9-4E0D-8027-109C61BFC042}" type="sibTrans" cxnId="{EDCD6F3A-038A-491C-A661-41CD6E4805AA}">
      <dgm:prSet/>
      <dgm:spPr/>
      <dgm:t>
        <a:bodyPr/>
        <a:lstStyle/>
        <a:p>
          <a:endParaRPr lang="en-US"/>
        </a:p>
      </dgm:t>
    </dgm:pt>
    <dgm:pt modelId="{8800E743-9C6F-4ABB-A9B5-6736276B5D43}">
      <dgm:prSet phldrT="[Text]" custT="1"/>
      <dgm:spPr/>
      <dgm:t>
        <a:bodyPr/>
        <a:lstStyle/>
        <a:p>
          <a:r>
            <a:rPr lang="en-US" sz="2000" dirty="0" smtClean="0"/>
            <a:t>Usability tests</a:t>
          </a:r>
          <a:endParaRPr lang="en-US" sz="2000" dirty="0"/>
        </a:p>
      </dgm:t>
    </dgm:pt>
    <dgm:pt modelId="{1558447C-2632-408B-8CFF-CF60369C3897}" type="parTrans" cxnId="{FD1EE071-051A-43FD-AD38-6C2FD4B5FDDA}">
      <dgm:prSet/>
      <dgm:spPr/>
      <dgm:t>
        <a:bodyPr/>
        <a:lstStyle/>
        <a:p>
          <a:endParaRPr lang="en-US"/>
        </a:p>
      </dgm:t>
    </dgm:pt>
    <dgm:pt modelId="{7980D2DB-B65E-41B3-8A85-12D7B324A3F4}" type="sibTrans" cxnId="{FD1EE071-051A-43FD-AD38-6C2FD4B5FDDA}">
      <dgm:prSet/>
      <dgm:spPr/>
      <dgm:t>
        <a:bodyPr/>
        <a:lstStyle/>
        <a:p>
          <a:endParaRPr lang="en-US"/>
        </a:p>
      </dgm:t>
    </dgm:pt>
    <dgm:pt modelId="{25095221-ED0A-4630-8488-C2C8AB5BCE61}">
      <dgm:prSet phldrT="[Text]" custT="1"/>
      <dgm:spPr/>
      <dgm:t>
        <a:bodyPr/>
        <a:lstStyle/>
        <a:p>
          <a:r>
            <a:rPr lang="en-US" sz="2000" dirty="0" smtClean="0"/>
            <a:t>Full integration between the database and server</a:t>
          </a:r>
          <a:endParaRPr lang="en-US" sz="2000" dirty="0"/>
        </a:p>
      </dgm:t>
    </dgm:pt>
    <dgm:pt modelId="{4589B0E6-3951-4324-B121-030B082E423B}" type="parTrans" cxnId="{0284261D-405A-4E49-B041-03D2FC1AA235}">
      <dgm:prSet/>
      <dgm:spPr/>
      <dgm:t>
        <a:bodyPr/>
        <a:lstStyle/>
        <a:p>
          <a:endParaRPr lang="en-US"/>
        </a:p>
      </dgm:t>
    </dgm:pt>
    <dgm:pt modelId="{2960BC96-6A05-4FE4-AC75-E7C6822F5958}" type="sibTrans" cxnId="{0284261D-405A-4E49-B041-03D2FC1AA235}">
      <dgm:prSet/>
      <dgm:spPr/>
      <dgm:t>
        <a:bodyPr/>
        <a:lstStyle/>
        <a:p>
          <a:endParaRPr lang="en-US"/>
        </a:p>
      </dgm:t>
    </dgm:pt>
    <dgm:pt modelId="{B3095850-9B0E-4035-BFEE-EA8928F8A97B}">
      <dgm:prSet phldrT="[Text]" custT="1"/>
      <dgm:spPr/>
      <dgm:t>
        <a:bodyPr/>
        <a:lstStyle/>
        <a:p>
          <a:r>
            <a:rPr lang="en-US" sz="2000" dirty="0" smtClean="0"/>
            <a:t>Implementation of the secondary features</a:t>
          </a:r>
          <a:endParaRPr lang="en-US" sz="2000" dirty="0"/>
        </a:p>
      </dgm:t>
    </dgm:pt>
    <dgm:pt modelId="{DD4BF8FC-3F4B-4024-AE29-1C4A3372663C}" type="parTrans" cxnId="{ACCE7D42-7132-4A44-AFD3-D918E33FE8D3}">
      <dgm:prSet/>
      <dgm:spPr/>
      <dgm:t>
        <a:bodyPr/>
        <a:lstStyle/>
        <a:p>
          <a:endParaRPr lang="en-US"/>
        </a:p>
      </dgm:t>
    </dgm:pt>
    <dgm:pt modelId="{B494C8E1-3F09-46D8-B74A-F9CD9D11D2AF}" type="sibTrans" cxnId="{ACCE7D42-7132-4A44-AFD3-D918E33FE8D3}">
      <dgm:prSet/>
      <dgm:spPr/>
      <dgm:t>
        <a:bodyPr/>
        <a:lstStyle/>
        <a:p>
          <a:endParaRPr lang="en-US"/>
        </a:p>
      </dgm:t>
    </dgm:pt>
    <dgm:pt modelId="{8826C039-A2E3-435D-8141-4278F32F9468}" type="pres">
      <dgm:prSet presAssocID="{5CA0A465-0C0D-432A-A04A-AA169E571551}" presName="linearFlow" presStyleCnt="0">
        <dgm:presLayoutVars>
          <dgm:dir/>
          <dgm:animLvl val="lvl"/>
          <dgm:resizeHandles val="exact"/>
        </dgm:presLayoutVars>
      </dgm:prSet>
      <dgm:spPr/>
      <dgm:t>
        <a:bodyPr/>
        <a:lstStyle/>
        <a:p>
          <a:endParaRPr lang="en-US"/>
        </a:p>
      </dgm:t>
    </dgm:pt>
    <dgm:pt modelId="{BBAEEC98-7869-40EF-94FF-99F0186CC17D}" type="pres">
      <dgm:prSet presAssocID="{454A4D3D-1CC7-4784-B7E4-18AAC8717EA1}" presName="composite" presStyleCnt="0"/>
      <dgm:spPr/>
    </dgm:pt>
    <dgm:pt modelId="{94578753-9DAB-4E30-9DD2-42B4DE72BCB2}" type="pres">
      <dgm:prSet presAssocID="{454A4D3D-1CC7-4784-B7E4-18AAC8717EA1}" presName="parentText" presStyleLbl="alignNode1" presStyleIdx="0" presStyleCnt="4">
        <dgm:presLayoutVars>
          <dgm:chMax val="1"/>
          <dgm:bulletEnabled val="1"/>
        </dgm:presLayoutVars>
      </dgm:prSet>
      <dgm:spPr/>
      <dgm:t>
        <a:bodyPr/>
        <a:lstStyle/>
        <a:p>
          <a:endParaRPr lang="en-US"/>
        </a:p>
      </dgm:t>
    </dgm:pt>
    <dgm:pt modelId="{F9C0C1B8-195C-44A5-BB68-7E815A0F47AE}" type="pres">
      <dgm:prSet presAssocID="{454A4D3D-1CC7-4784-B7E4-18AAC8717EA1}" presName="descendantText" presStyleLbl="alignAcc1" presStyleIdx="0" presStyleCnt="4">
        <dgm:presLayoutVars>
          <dgm:bulletEnabled val="1"/>
        </dgm:presLayoutVars>
      </dgm:prSet>
      <dgm:spPr/>
      <dgm:t>
        <a:bodyPr/>
        <a:lstStyle/>
        <a:p>
          <a:endParaRPr lang="en-US"/>
        </a:p>
      </dgm:t>
    </dgm:pt>
    <dgm:pt modelId="{83E2101F-FF82-41A9-BD9C-01C233B8D90D}" type="pres">
      <dgm:prSet presAssocID="{1D817884-1326-4133-BB8D-17954E03051E}" presName="sp" presStyleCnt="0"/>
      <dgm:spPr/>
    </dgm:pt>
    <dgm:pt modelId="{98C53D92-0A77-4EAE-8A6C-27F331F20808}" type="pres">
      <dgm:prSet presAssocID="{A59DCD2F-7EDA-4B66-B859-B7A45EE08353}" presName="composite" presStyleCnt="0"/>
      <dgm:spPr/>
    </dgm:pt>
    <dgm:pt modelId="{B2004B8A-20EF-4941-B815-FAEAE2B179BA}" type="pres">
      <dgm:prSet presAssocID="{A59DCD2F-7EDA-4B66-B859-B7A45EE08353}" presName="parentText" presStyleLbl="alignNode1" presStyleIdx="1" presStyleCnt="4">
        <dgm:presLayoutVars>
          <dgm:chMax val="1"/>
          <dgm:bulletEnabled val="1"/>
        </dgm:presLayoutVars>
      </dgm:prSet>
      <dgm:spPr/>
      <dgm:t>
        <a:bodyPr/>
        <a:lstStyle/>
        <a:p>
          <a:endParaRPr lang="en-US"/>
        </a:p>
      </dgm:t>
    </dgm:pt>
    <dgm:pt modelId="{896A47F1-2495-47BC-AFF6-4436FADACF5A}" type="pres">
      <dgm:prSet presAssocID="{A59DCD2F-7EDA-4B66-B859-B7A45EE08353}" presName="descendantText" presStyleLbl="alignAcc1" presStyleIdx="1" presStyleCnt="4">
        <dgm:presLayoutVars>
          <dgm:bulletEnabled val="1"/>
        </dgm:presLayoutVars>
      </dgm:prSet>
      <dgm:spPr/>
      <dgm:t>
        <a:bodyPr/>
        <a:lstStyle/>
        <a:p>
          <a:endParaRPr lang="en-US"/>
        </a:p>
      </dgm:t>
    </dgm:pt>
    <dgm:pt modelId="{C2F2CED3-2A32-49B7-8B20-F86659123461}" type="pres">
      <dgm:prSet presAssocID="{880CD4B7-3E0D-4F63-96F5-B9A6A1C59EE1}" presName="sp" presStyleCnt="0"/>
      <dgm:spPr/>
    </dgm:pt>
    <dgm:pt modelId="{B731B046-03AB-48A2-86E5-B150748FF82D}" type="pres">
      <dgm:prSet presAssocID="{CC98A38F-AFBF-4E7B-87D5-FA8CF9341451}" presName="composite" presStyleCnt="0"/>
      <dgm:spPr/>
    </dgm:pt>
    <dgm:pt modelId="{33F24738-F537-4434-99DC-021BC2B4FCC2}" type="pres">
      <dgm:prSet presAssocID="{CC98A38F-AFBF-4E7B-87D5-FA8CF9341451}" presName="parentText" presStyleLbl="alignNode1" presStyleIdx="2" presStyleCnt="4">
        <dgm:presLayoutVars>
          <dgm:chMax val="1"/>
          <dgm:bulletEnabled val="1"/>
        </dgm:presLayoutVars>
      </dgm:prSet>
      <dgm:spPr/>
      <dgm:t>
        <a:bodyPr/>
        <a:lstStyle/>
        <a:p>
          <a:endParaRPr lang="en-US"/>
        </a:p>
      </dgm:t>
    </dgm:pt>
    <dgm:pt modelId="{3F961270-46D4-430E-A428-8F2CA70BD6ED}" type="pres">
      <dgm:prSet presAssocID="{CC98A38F-AFBF-4E7B-87D5-FA8CF9341451}" presName="descendantText" presStyleLbl="alignAcc1" presStyleIdx="2" presStyleCnt="4">
        <dgm:presLayoutVars>
          <dgm:bulletEnabled val="1"/>
        </dgm:presLayoutVars>
      </dgm:prSet>
      <dgm:spPr/>
      <dgm:t>
        <a:bodyPr/>
        <a:lstStyle/>
        <a:p>
          <a:endParaRPr lang="en-US"/>
        </a:p>
      </dgm:t>
    </dgm:pt>
    <dgm:pt modelId="{4D2DB2FD-78C2-4680-AD31-9544632904BC}" type="pres">
      <dgm:prSet presAssocID="{D899C66E-D231-46FD-8F00-110E458ED0B0}" presName="sp" presStyleCnt="0"/>
      <dgm:spPr/>
    </dgm:pt>
    <dgm:pt modelId="{81AB78FA-6CBC-4C8D-8CDC-825A610DE088}" type="pres">
      <dgm:prSet presAssocID="{2B57E1B3-3ED2-481F-B379-C2A1FE7C14E7}" presName="composite" presStyleCnt="0"/>
      <dgm:spPr/>
    </dgm:pt>
    <dgm:pt modelId="{4A7F1977-9309-4A25-9FBA-2BDB52A77C0C}" type="pres">
      <dgm:prSet presAssocID="{2B57E1B3-3ED2-481F-B379-C2A1FE7C14E7}" presName="parentText" presStyleLbl="alignNode1" presStyleIdx="3" presStyleCnt="4">
        <dgm:presLayoutVars>
          <dgm:chMax val="1"/>
          <dgm:bulletEnabled val="1"/>
        </dgm:presLayoutVars>
      </dgm:prSet>
      <dgm:spPr/>
      <dgm:t>
        <a:bodyPr/>
        <a:lstStyle/>
        <a:p>
          <a:endParaRPr lang="en-US"/>
        </a:p>
      </dgm:t>
    </dgm:pt>
    <dgm:pt modelId="{4FAB5D1D-13A1-4D04-9FCC-99AD6E9481E5}" type="pres">
      <dgm:prSet presAssocID="{2B57E1B3-3ED2-481F-B379-C2A1FE7C14E7}" presName="descendantText" presStyleLbl="alignAcc1" presStyleIdx="3" presStyleCnt="4" custLinFactNeighborY="-1081">
        <dgm:presLayoutVars>
          <dgm:bulletEnabled val="1"/>
        </dgm:presLayoutVars>
      </dgm:prSet>
      <dgm:spPr/>
      <dgm:t>
        <a:bodyPr/>
        <a:lstStyle/>
        <a:p>
          <a:endParaRPr lang="en-US"/>
        </a:p>
      </dgm:t>
    </dgm:pt>
  </dgm:ptLst>
  <dgm:cxnLst>
    <dgm:cxn modelId="{C8D14D55-17A3-4DF5-9931-525CA08D5A40}" type="presOf" srcId="{D0BE329A-23E3-430E-B2AB-623825C03A53}" destId="{4FAB5D1D-13A1-4D04-9FCC-99AD6E9481E5}" srcOrd="0" destOrd="0" presId="urn:microsoft.com/office/officeart/2005/8/layout/chevron2"/>
    <dgm:cxn modelId="{4423DBAE-9BBB-4812-A352-8F9FAF0DE98C}" type="presOf" srcId="{454A4D3D-1CC7-4784-B7E4-18AAC8717EA1}" destId="{94578753-9DAB-4E30-9DD2-42B4DE72BCB2}" srcOrd="0" destOrd="0" presId="urn:microsoft.com/office/officeart/2005/8/layout/chevron2"/>
    <dgm:cxn modelId="{321FDAD1-2815-427C-8A76-00D7572AEF7B}" type="presOf" srcId="{2B57E1B3-3ED2-481F-B379-C2A1FE7C14E7}" destId="{4A7F1977-9309-4A25-9FBA-2BDB52A77C0C}" srcOrd="0" destOrd="0" presId="urn:microsoft.com/office/officeart/2005/8/layout/chevron2"/>
    <dgm:cxn modelId="{C795510F-E377-4F83-9E2D-D0E2246CA148}" srcId="{454A4D3D-1CC7-4784-B7E4-18AAC8717EA1}" destId="{A85B636F-EBE1-4CEC-AE53-908A73FF7094}" srcOrd="1" destOrd="0" parTransId="{AC72C05F-2EF1-4910-93A5-0DA0D879DFBF}" sibTransId="{7B50A031-80E9-45F3-913B-73783FCA1CBF}"/>
    <dgm:cxn modelId="{48AB4F15-D03B-40B8-82BB-6960F657F3A8}" type="presOf" srcId="{4866AB85-3E46-40D5-AF89-E139C87BE4D1}" destId="{F9C0C1B8-195C-44A5-BB68-7E815A0F47AE}" srcOrd="0" destOrd="2" presId="urn:microsoft.com/office/officeart/2005/8/layout/chevron2"/>
    <dgm:cxn modelId="{FD1EE071-051A-43FD-AD38-6C2FD4B5FDDA}" srcId="{CC98A38F-AFBF-4E7B-87D5-FA8CF9341451}" destId="{8800E743-9C6F-4ABB-A9B5-6736276B5D43}" srcOrd="0" destOrd="0" parTransId="{1558447C-2632-408B-8CFF-CF60369C3897}" sibTransId="{7980D2DB-B65E-41B3-8A85-12D7B324A3F4}"/>
    <dgm:cxn modelId="{44FCF26B-AE8E-41C5-A3F6-95430C03EEFA}" srcId="{A59DCD2F-7EDA-4B66-B859-B7A45EE08353}" destId="{DC414EFD-1A43-4825-88EF-247D4F61B034}" srcOrd="1" destOrd="0" parTransId="{D3816B77-F167-4625-B3E4-1D02E62832D9}" sibTransId="{41D81535-2921-49F6-83B2-A9F973B14B13}"/>
    <dgm:cxn modelId="{2703F089-AD3E-454D-BF04-77C50565E37A}" srcId="{A59DCD2F-7EDA-4B66-B859-B7A45EE08353}" destId="{40D8791F-B675-43DF-981C-A4D8F79E6E34}" srcOrd="2" destOrd="0" parTransId="{F5A3AA6F-C7D9-4BBF-A3BD-8C41AEC91D97}" sibTransId="{F91E3069-2701-4C13-B7FE-CE4EFE003803}"/>
    <dgm:cxn modelId="{BD3800B3-2EEC-4C01-B709-DA6D69639364}" srcId="{A59DCD2F-7EDA-4B66-B859-B7A45EE08353}" destId="{31D0E591-59FC-411E-8109-02A304D593E6}" srcOrd="0" destOrd="0" parTransId="{B121CB24-BA5C-41C8-AED2-8FA9EF8EA30B}" sibTransId="{604442F6-5ADD-4CFE-B442-00F01531306C}"/>
    <dgm:cxn modelId="{EDCD6F3A-038A-491C-A661-41CD6E4805AA}" srcId="{454A4D3D-1CC7-4784-B7E4-18AAC8717EA1}" destId="{4866AB85-3E46-40D5-AF89-E139C87BE4D1}" srcOrd="2" destOrd="0" parTransId="{8C883C4E-F5FB-485E-ACB6-010C8BA068AF}" sibTransId="{A7656FB7-37A9-4E0D-8027-109C61BFC042}"/>
    <dgm:cxn modelId="{5CDB75DC-36D0-499D-B367-0A9DC7CFC257}" type="presOf" srcId="{CC98A38F-AFBF-4E7B-87D5-FA8CF9341451}" destId="{33F24738-F537-4434-99DC-021BC2B4FCC2}" srcOrd="0" destOrd="0" presId="urn:microsoft.com/office/officeart/2005/8/layout/chevron2"/>
    <dgm:cxn modelId="{5C27ADC7-027B-46B7-A095-5F703D33ED53}" type="presOf" srcId="{A59DCD2F-7EDA-4B66-B859-B7A45EE08353}" destId="{B2004B8A-20EF-4941-B815-FAEAE2B179BA}" srcOrd="0" destOrd="0" presId="urn:microsoft.com/office/officeart/2005/8/layout/chevron2"/>
    <dgm:cxn modelId="{0CC6C8DF-7DEF-4DFF-908A-4258F536C23D}" type="presOf" srcId="{40D8791F-B675-43DF-981C-A4D8F79E6E34}" destId="{896A47F1-2495-47BC-AFF6-4436FADACF5A}" srcOrd="0" destOrd="2" presId="urn:microsoft.com/office/officeart/2005/8/layout/chevron2"/>
    <dgm:cxn modelId="{14750F4C-9C8A-4A17-AEDC-D447F9F9E1ED}" type="presOf" srcId="{5CA0A465-0C0D-432A-A04A-AA169E571551}" destId="{8826C039-A2E3-435D-8141-4278F32F9468}" srcOrd="0" destOrd="0" presId="urn:microsoft.com/office/officeart/2005/8/layout/chevron2"/>
    <dgm:cxn modelId="{B318DC92-CAE4-42CC-BF57-5FF21EF04737}" type="presOf" srcId="{B3095850-9B0E-4035-BFEE-EA8928F8A97B}" destId="{3F961270-46D4-430E-A428-8F2CA70BD6ED}" srcOrd="0" destOrd="2" presId="urn:microsoft.com/office/officeart/2005/8/layout/chevron2"/>
    <dgm:cxn modelId="{8C4A46BC-8CD5-4477-AE64-7C6328388003}" type="presOf" srcId="{25095221-ED0A-4630-8488-C2C8AB5BCE61}" destId="{3F961270-46D4-430E-A428-8F2CA70BD6ED}" srcOrd="0" destOrd="1" presId="urn:microsoft.com/office/officeart/2005/8/layout/chevron2"/>
    <dgm:cxn modelId="{AAD596C8-4717-494E-A40E-D5CE56EE3795}" srcId="{2B57E1B3-3ED2-481F-B379-C2A1FE7C14E7}" destId="{B2E50153-2EB0-401A-8E90-42C39A5AC7F8}" srcOrd="1" destOrd="0" parTransId="{061E9364-AE54-4071-9722-FCA8AEA448BA}" sibTransId="{DDD9F4C4-F6F7-4802-8E55-0B03A05C0E6E}"/>
    <dgm:cxn modelId="{3950C20B-C41C-4B32-A38E-DEDF2FD0F8C3}" srcId="{5CA0A465-0C0D-432A-A04A-AA169E571551}" destId="{A59DCD2F-7EDA-4B66-B859-B7A45EE08353}" srcOrd="1" destOrd="0" parTransId="{F42B6BE1-03BD-448B-A738-F41A270CD67A}" sibTransId="{880CD4B7-3E0D-4F63-96F5-B9A6A1C59EE1}"/>
    <dgm:cxn modelId="{0284261D-405A-4E49-B041-03D2FC1AA235}" srcId="{CC98A38F-AFBF-4E7B-87D5-FA8CF9341451}" destId="{25095221-ED0A-4630-8488-C2C8AB5BCE61}" srcOrd="1" destOrd="0" parTransId="{4589B0E6-3951-4324-B121-030B082E423B}" sibTransId="{2960BC96-6A05-4FE4-AC75-E7C6822F5958}"/>
    <dgm:cxn modelId="{CDAE86BF-41D6-4CA1-89C9-7958446FC4A2}" srcId="{454A4D3D-1CC7-4784-B7E4-18AAC8717EA1}" destId="{F7C68C6E-BA2E-4EF5-BD32-A9D4D8405BEB}" srcOrd="0" destOrd="0" parTransId="{7938A033-FA38-4621-9A07-135AB3BB4599}" sibTransId="{6A029FE0-B958-4259-9AD7-8D2A9B04CF87}"/>
    <dgm:cxn modelId="{58F36F17-C677-4280-B9B8-26CB254884A8}" type="presOf" srcId="{A85B636F-EBE1-4CEC-AE53-908A73FF7094}" destId="{F9C0C1B8-195C-44A5-BB68-7E815A0F47AE}" srcOrd="0" destOrd="1" presId="urn:microsoft.com/office/officeart/2005/8/layout/chevron2"/>
    <dgm:cxn modelId="{ED80E0D8-CDA9-40E5-AEF5-27D3F3F5BC7F}" type="presOf" srcId="{DC414EFD-1A43-4825-88EF-247D4F61B034}" destId="{896A47F1-2495-47BC-AFF6-4436FADACF5A}" srcOrd="0" destOrd="1" presId="urn:microsoft.com/office/officeart/2005/8/layout/chevron2"/>
    <dgm:cxn modelId="{64B0D571-F965-4EEB-8F3A-0A2165676E90}" type="presOf" srcId="{8800E743-9C6F-4ABB-A9B5-6736276B5D43}" destId="{3F961270-46D4-430E-A428-8F2CA70BD6ED}" srcOrd="0" destOrd="0" presId="urn:microsoft.com/office/officeart/2005/8/layout/chevron2"/>
    <dgm:cxn modelId="{DEAE5E4E-BC16-4879-A224-C54B86B50EDD}" type="presOf" srcId="{B2E50153-2EB0-401A-8E90-42C39A5AC7F8}" destId="{4FAB5D1D-13A1-4D04-9FCC-99AD6E9481E5}" srcOrd="0" destOrd="1" presId="urn:microsoft.com/office/officeart/2005/8/layout/chevron2"/>
    <dgm:cxn modelId="{A664BAA3-54FB-4850-AD11-C52083E4F6C9}" srcId="{5CA0A465-0C0D-432A-A04A-AA169E571551}" destId="{2B57E1B3-3ED2-481F-B379-C2A1FE7C14E7}" srcOrd="3" destOrd="0" parTransId="{E751680B-BF32-4931-A6E2-9D943213672E}" sibTransId="{6B629116-3DD5-4854-B8EA-426FE3A373E5}"/>
    <dgm:cxn modelId="{6741A237-54D7-42DA-938A-0DCFF7E1BA40}" srcId="{2B57E1B3-3ED2-481F-B379-C2A1FE7C14E7}" destId="{D0BE329A-23E3-430E-B2AB-623825C03A53}" srcOrd="0" destOrd="0" parTransId="{5CB8EEFB-4A0B-460D-B711-100695F0DA5E}" sibTransId="{5834B7FD-A016-44AE-8CDF-3D3F51EB2DBD}"/>
    <dgm:cxn modelId="{84C3E502-BB3D-475A-AEE5-ACC6F1F083F0}" type="presOf" srcId="{31D0E591-59FC-411E-8109-02A304D593E6}" destId="{896A47F1-2495-47BC-AFF6-4436FADACF5A}" srcOrd="0" destOrd="0" presId="urn:microsoft.com/office/officeart/2005/8/layout/chevron2"/>
    <dgm:cxn modelId="{ACCE7D42-7132-4A44-AFD3-D918E33FE8D3}" srcId="{CC98A38F-AFBF-4E7B-87D5-FA8CF9341451}" destId="{B3095850-9B0E-4035-BFEE-EA8928F8A97B}" srcOrd="2" destOrd="0" parTransId="{DD4BF8FC-3F4B-4024-AE29-1C4A3372663C}" sibTransId="{B494C8E1-3F09-46D8-B74A-F9CD9D11D2AF}"/>
    <dgm:cxn modelId="{07AF5D6C-0A81-4881-9963-E94170A32CB1}" srcId="{5CA0A465-0C0D-432A-A04A-AA169E571551}" destId="{454A4D3D-1CC7-4784-B7E4-18AAC8717EA1}" srcOrd="0" destOrd="0" parTransId="{7C12C817-D791-42BD-BE62-61DDDD50E9B3}" sibTransId="{1D817884-1326-4133-BB8D-17954E03051E}"/>
    <dgm:cxn modelId="{A23B5E55-508D-46EA-A3AA-AB9B1E14DAE9}" type="presOf" srcId="{F7C68C6E-BA2E-4EF5-BD32-A9D4D8405BEB}" destId="{F9C0C1B8-195C-44A5-BB68-7E815A0F47AE}" srcOrd="0" destOrd="0" presId="urn:microsoft.com/office/officeart/2005/8/layout/chevron2"/>
    <dgm:cxn modelId="{3A45F514-7AC6-4D2C-9980-758A8D5F94CA}" srcId="{5CA0A465-0C0D-432A-A04A-AA169E571551}" destId="{CC98A38F-AFBF-4E7B-87D5-FA8CF9341451}" srcOrd="2" destOrd="0" parTransId="{82A4F603-F30E-4085-BBC2-E83819F6AF58}" sibTransId="{D899C66E-D231-46FD-8F00-110E458ED0B0}"/>
    <dgm:cxn modelId="{31B78BDB-2C3E-46CD-8273-4A08D783A878}" type="presParOf" srcId="{8826C039-A2E3-435D-8141-4278F32F9468}" destId="{BBAEEC98-7869-40EF-94FF-99F0186CC17D}" srcOrd="0" destOrd="0" presId="urn:microsoft.com/office/officeart/2005/8/layout/chevron2"/>
    <dgm:cxn modelId="{CF87BE0A-B6F9-46B5-8FBE-FA8F55791D0F}" type="presParOf" srcId="{BBAEEC98-7869-40EF-94FF-99F0186CC17D}" destId="{94578753-9DAB-4E30-9DD2-42B4DE72BCB2}" srcOrd="0" destOrd="0" presId="urn:microsoft.com/office/officeart/2005/8/layout/chevron2"/>
    <dgm:cxn modelId="{1FCF8128-C4DB-4A29-96FF-E1A18BDF9FEC}" type="presParOf" srcId="{BBAEEC98-7869-40EF-94FF-99F0186CC17D}" destId="{F9C0C1B8-195C-44A5-BB68-7E815A0F47AE}" srcOrd="1" destOrd="0" presId="urn:microsoft.com/office/officeart/2005/8/layout/chevron2"/>
    <dgm:cxn modelId="{8B4507E2-8849-4232-AE8A-A82FE1E078B9}" type="presParOf" srcId="{8826C039-A2E3-435D-8141-4278F32F9468}" destId="{83E2101F-FF82-41A9-BD9C-01C233B8D90D}" srcOrd="1" destOrd="0" presId="urn:microsoft.com/office/officeart/2005/8/layout/chevron2"/>
    <dgm:cxn modelId="{4081532C-2A83-4BC4-8CCA-C5ED3B18EDE8}" type="presParOf" srcId="{8826C039-A2E3-435D-8141-4278F32F9468}" destId="{98C53D92-0A77-4EAE-8A6C-27F331F20808}" srcOrd="2" destOrd="0" presId="urn:microsoft.com/office/officeart/2005/8/layout/chevron2"/>
    <dgm:cxn modelId="{A6A0C422-DF27-4D82-BE69-8044A5F019A0}" type="presParOf" srcId="{98C53D92-0A77-4EAE-8A6C-27F331F20808}" destId="{B2004B8A-20EF-4941-B815-FAEAE2B179BA}" srcOrd="0" destOrd="0" presId="urn:microsoft.com/office/officeart/2005/8/layout/chevron2"/>
    <dgm:cxn modelId="{1756782E-F605-4750-ADB3-B9EDEB3EC11B}" type="presParOf" srcId="{98C53D92-0A77-4EAE-8A6C-27F331F20808}" destId="{896A47F1-2495-47BC-AFF6-4436FADACF5A}" srcOrd="1" destOrd="0" presId="urn:microsoft.com/office/officeart/2005/8/layout/chevron2"/>
    <dgm:cxn modelId="{C6751DB8-B594-4851-B65C-0600FA80BBF9}" type="presParOf" srcId="{8826C039-A2E3-435D-8141-4278F32F9468}" destId="{C2F2CED3-2A32-49B7-8B20-F86659123461}" srcOrd="3" destOrd="0" presId="urn:microsoft.com/office/officeart/2005/8/layout/chevron2"/>
    <dgm:cxn modelId="{087FE4D4-775E-4D0E-91F8-0CC9E13E9B4B}" type="presParOf" srcId="{8826C039-A2E3-435D-8141-4278F32F9468}" destId="{B731B046-03AB-48A2-86E5-B150748FF82D}" srcOrd="4" destOrd="0" presId="urn:microsoft.com/office/officeart/2005/8/layout/chevron2"/>
    <dgm:cxn modelId="{EDC8ABCB-0B77-4BB5-87A0-7F1650586C4D}" type="presParOf" srcId="{B731B046-03AB-48A2-86E5-B150748FF82D}" destId="{33F24738-F537-4434-99DC-021BC2B4FCC2}" srcOrd="0" destOrd="0" presId="urn:microsoft.com/office/officeart/2005/8/layout/chevron2"/>
    <dgm:cxn modelId="{E8AAED0B-BFF8-4B7F-873B-EC9EC6A24929}" type="presParOf" srcId="{B731B046-03AB-48A2-86E5-B150748FF82D}" destId="{3F961270-46D4-430E-A428-8F2CA70BD6ED}" srcOrd="1" destOrd="0" presId="urn:microsoft.com/office/officeart/2005/8/layout/chevron2"/>
    <dgm:cxn modelId="{628831F6-F734-464A-AFEE-7C976276D7D4}" type="presParOf" srcId="{8826C039-A2E3-435D-8141-4278F32F9468}" destId="{4D2DB2FD-78C2-4680-AD31-9544632904BC}" srcOrd="5" destOrd="0" presId="urn:microsoft.com/office/officeart/2005/8/layout/chevron2"/>
    <dgm:cxn modelId="{92F2ECFA-8488-41EE-8861-F7ADDE9DA029}" type="presParOf" srcId="{8826C039-A2E3-435D-8141-4278F32F9468}" destId="{81AB78FA-6CBC-4C8D-8CDC-825A610DE088}" srcOrd="6" destOrd="0" presId="urn:microsoft.com/office/officeart/2005/8/layout/chevron2"/>
    <dgm:cxn modelId="{DAADE502-BDB9-4448-AFBE-6968C1C37AAD}" type="presParOf" srcId="{81AB78FA-6CBC-4C8D-8CDC-825A610DE088}" destId="{4A7F1977-9309-4A25-9FBA-2BDB52A77C0C}" srcOrd="0" destOrd="0" presId="urn:microsoft.com/office/officeart/2005/8/layout/chevron2"/>
    <dgm:cxn modelId="{6893E4F5-4472-44EF-B31F-0ABA05E66CEF}" type="presParOf" srcId="{81AB78FA-6CBC-4C8D-8CDC-825A610DE088}" destId="{4FAB5D1D-13A1-4D04-9FCC-99AD6E9481E5}"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1A2191-0244-4D58-8332-396622A017D6}">
      <dsp:nvSpPr>
        <dsp:cNvPr id="0" name=""/>
        <dsp:cNvSpPr/>
      </dsp:nvSpPr>
      <dsp:spPr>
        <a:xfrm>
          <a:off x="640084" y="75719"/>
          <a:ext cx="4518447" cy="3930604"/>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48590" tIns="148590" rIns="148590" bIns="148590" numCol="1" spcCol="1270" anchor="ctr" anchorCtr="0">
          <a:noAutofit/>
        </a:bodyPr>
        <a:lstStyle/>
        <a:p>
          <a:pPr lvl="0" algn="l" defTabSz="1733550">
            <a:lnSpc>
              <a:spcPct val="90000"/>
            </a:lnSpc>
            <a:spcBef>
              <a:spcPct val="0"/>
            </a:spcBef>
            <a:spcAft>
              <a:spcPct val="35000"/>
            </a:spcAft>
          </a:pPr>
          <a:r>
            <a:rPr lang="en-US" sz="3900" kern="1200" dirty="0" smtClean="0">
              <a:solidFill>
                <a:schemeClr val="bg1">
                  <a:lumMod val="50000"/>
                </a:schemeClr>
              </a:solidFill>
            </a:rPr>
            <a:t>Place                 </a:t>
          </a:r>
        </a:p>
        <a:p>
          <a:pPr lvl="0" algn="ctr" defTabSz="1733550">
            <a:lnSpc>
              <a:spcPct val="90000"/>
            </a:lnSpc>
            <a:spcBef>
              <a:spcPct val="0"/>
            </a:spcBef>
            <a:spcAft>
              <a:spcPct val="35000"/>
            </a:spcAft>
          </a:pPr>
          <a:endParaRPr lang="en-US" sz="3900" kern="1200" dirty="0" smtClean="0">
            <a:solidFill>
              <a:schemeClr val="bg1">
                <a:lumMod val="50000"/>
              </a:schemeClr>
            </a:solidFill>
          </a:endParaRPr>
        </a:p>
        <a:p>
          <a:pPr lvl="0" algn="ctr" defTabSz="1733550">
            <a:lnSpc>
              <a:spcPct val="90000"/>
            </a:lnSpc>
            <a:spcBef>
              <a:spcPct val="0"/>
            </a:spcBef>
            <a:spcAft>
              <a:spcPct val="35000"/>
            </a:spcAft>
          </a:pPr>
          <a:endParaRPr lang="en-US" sz="3900" kern="1200" dirty="0" smtClean="0">
            <a:solidFill>
              <a:schemeClr val="bg1">
                <a:lumMod val="50000"/>
              </a:schemeClr>
            </a:solidFill>
          </a:endParaRPr>
        </a:p>
      </dsp:txBody>
      <dsp:txXfrm>
        <a:off x="1301795" y="651343"/>
        <a:ext cx="3195025" cy="2779356"/>
      </dsp:txXfrm>
    </dsp:sp>
    <dsp:sp modelId="{E6F0FA59-CBC0-4753-BDDE-536B818ACB17}">
      <dsp:nvSpPr>
        <dsp:cNvPr id="0" name=""/>
        <dsp:cNvSpPr/>
      </dsp:nvSpPr>
      <dsp:spPr>
        <a:xfrm>
          <a:off x="1920255" y="1510065"/>
          <a:ext cx="4518447" cy="3930604"/>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endParaRPr lang="en-US" sz="3900" kern="1200" dirty="0" smtClean="0">
            <a:solidFill>
              <a:schemeClr val="bg1">
                <a:lumMod val="50000"/>
              </a:schemeClr>
            </a:solidFill>
          </a:endParaRPr>
        </a:p>
        <a:p>
          <a:pPr lvl="0" algn="ctr" defTabSz="1733550">
            <a:lnSpc>
              <a:spcPct val="90000"/>
            </a:lnSpc>
            <a:spcBef>
              <a:spcPct val="0"/>
            </a:spcBef>
            <a:spcAft>
              <a:spcPct val="35000"/>
            </a:spcAft>
          </a:pPr>
          <a:endParaRPr lang="en-US" sz="3900" kern="1200" dirty="0" smtClean="0">
            <a:solidFill>
              <a:schemeClr val="bg1">
                <a:lumMod val="50000"/>
              </a:schemeClr>
            </a:solidFill>
          </a:endParaRPr>
        </a:p>
        <a:p>
          <a:pPr lvl="0" algn="ctr" defTabSz="1733550">
            <a:lnSpc>
              <a:spcPct val="90000"/>
            </a:lnSpc>
            <a:spcBef>
              <a:spcPct val="0"/>
            </a:spcBef>
            <a:spcAft>
              <a:spcPct val="35000"/>
            </a:spcAft>
          </a:pPr>
          <a:r>
            <a:rPr lang="en-US" sz="3900" kern="1200" dirty="0" smtClean="0">
              <a:solidFill>
                <a:schemeClr val="bg1">
                  <a:lumMod val="50000"/>
                </a:schemeClr>
              </a:solidFill>
            </a:rPr>
            <a:t>Time</a:t>
          </a:r>
          <a:endParaRPr lang="en-US" sz="3900" kern="1200" dirty="0">
            <a:solidFill>
              <a:schemeClr val="bg1">
                <a:lumMod val="50000"/>
              </a:schemeClr>
            </a:solidFill>
          </a:endParaRPr>
        </a:p>
      </dsp:txBody>
      <dsp:txXfrm>
        <a:off x="2581966" y="2085689"/>
        <a:ext cx="3195025" cy="2779356"/>
      </dsp:txXfrm>
    </dsp:sp>
    <dsp:sp modelId="{76347FE8-14C8-48BD-8B80-B6BC2088ABE7}">
      <dsp:nvSpPr>
        <dsp:cNvPr id="0" name=""/>
        <dsp:cNvSpPr/>
      </dsp:nvSpPr>
      <dsp:spPr>
        <a:xfrm>
          <a:off x="3162485" y="75719"/>
          <a:ext cx="4518447" cy="3930604"/>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solidFill>
                <a:schemeClr val="bg1">
                  <a:lumMod val="50000"/>
                </a:schemeClr>
              </a:solidFill>
            </a:rPr>
            <a:t>         Discount</a:t>
          </a:r>
        </a:p>
        <a:p>
          <a:pPr lvl="0" algn="ctr" defTabSz="1689100">
            <a:lnSpc>
              <a:spcPct val="90000"/>
            </a:lnSpc>
            <a:spcBef>
              <a:spcPct val="0"/>
            </a:spcBef>
            <a:spcAft>
              <a:spcPct val="35000"/>
            </a:spcAft>
          </a:pPr>
          <a:endParaRPr lang="en-US" sz="3800" kern="1200" dirty="0" smtClean="0">
            <a:solidFill>
              <a:schemeClr val="bg1">
                <a:lumMod val="50000"/>
              </a:schemeClr>
            </a:solidFill>
          </a:endParaRPr>
        </a:p>
        <a:p>
          <a:pPr lvl="0" algn="ctr" defTabSz="1689100">
            <a:lnSpc>
              <a:spcPct val="90000"/>
            </a:lnSpc>
            <a:spcBef>
              <a:spcPct val="0"/>
            </a:spcBef>
            <a:spcAft>
              <a:spcPct val="35000"/>
            </a:spcAft>
          </a:pPr>
          <a:endParaRPr lang="en-US" sz="3800" kern="1200" dirty="0">
            <a:solidFill>
              <a:schemeClr val="bg1">
                <a:lumMod val="50000"/>
              </a:schemeClr>
            </a:solidFill>
          </a:endParaRPr>
        </a:p>
      </dsp:txBody>
      <dsp:txXfrm>
        <a:off x="3824196" y="651343"/>
        <a:ext cx="3195025" cy="27793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21C6F5-C429-4F27-807F-67DF2DB115F5}">
      <dsp:nvSpPr>
        <dsp:cNvPr id="0" name=""/>
        <dsp:cNvSpPr/>
      </dsp:nvSpPr>
      <dsp:spPr>
        <a:xfrm>
          <a:off x="3886674" y="2189945"/>
          <a:ext cx="611699" cy="676741"/>
        </a:xfrm>
        <a:prstGeom prst="actionButtonBlank">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US" sz="2000" kern="1200" dirty="0"/>
        </a:p>
      </dsp:txBody>
      <dsp:txXfrm>
        <a:off x="3886674" y="2189945"/>
        <a:ext cx="611699" cy="676741"/>
      </dsp:txXfrm>
    </dsp:sp>
    <dsp:sp modelId="{B555E6B9-4F6A-4F9A-8C85-C07099FAC586}">
      <dsp:nvSpPr>
        <dsp:cNvPr id="0" name=""/>
        <dsp:cNvSpPr/>
      </dsp:nvSpPr>
      <dsp:spPr>
        <a:xfrm rot="16200000">
          <a:off x="3803285" y="1785751"/>
          <a:ext cx="778477" cy="29910"/>
        </a:xfrm>
        <a:custGeom>
          <a:avLst/>
          <a:gdLst/>
          <a:ahLst/>
          <a:cxnLst/>
          <a:rect l="0" t="0" r="0" b="0"/>
          <a:pathLst>
            <a:path>
              <a:moveTo>
                <a:pt x="0" y="14955"/>
              </a:moveTo>
              <a:lnTo>
                <a:pt x="778477" y="149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73062" y="1781244"/>
        <a:ext cx="38923" cy="38923"/>
      </dsp:txXfrm>
    </dsp:sp>
    <dsp:sp modelId="{212B9A70-08EC-4EF7-AB0E-043DD1048448}">
      <dsp:nvSpPr>
        <dsp:cNvPr id="0" name=""/>
        <dsp:cNvSpPr/>
      </dsp:nvSpPr>
      <dsp:spPr>
        <a:xfrm>
          <a:off x="3495843" y="18107"/>
          <a:ext cx="1393360" cy="139336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Profile Site</a:t>
          </a:r>
          <a:endParaRPr lang="en-US" sz="1900" kern="1200" dirty="0"/>
        </a:p>
      </dsp:txBody>
      <dsp:txXfrm>
        <a:off x="3699896" y="222160"/>
        <a:ext cx="985254" cy="985254"/>
      </dsp:txXfrm>
    </dsp:sp>
    <dsp:sp modelId="{BED1A0C2-CA2D-4BDD-8D80-23B28CCC9682}">
      <dsp:nvSpPr>
        <dsp:cNvPr id="0" name=""/>
        <dsp:cNvSpPr/>
      </dsp:nvSpPr>
      <dsp:spPr>
        <a:xfrm rot="19800000">
          <a:off x="4409830" y="2155874"/>
          <a:ext cx="803753" cy="29910"/>
        </a:xfrm>
        <a:custGeom>
          <a:avLst/>
          <a:gdLst/>
          <a:ahLst/>
          <a:cxnLst/>
          <a:rect l="0" t="0" r="0" b="0"/>
          <a:pathLst>
            <a:path>
              <a:moveTo>
                <a:pt x="0" y="14955"/>
              </a:moveTo>
              <a:lnTo>
                <a:pt x="803753" y="149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791613" y="2150736"/>
        <a:ext cx="40187" cy="40187"/>
      </dsp:txXfrm>
    </dsp:sp>
    <dsp:sp modelId="{F30653F1-EF5F-42C8-A5DA-A68A59C7132F}">
      <dsp:nvSpPr>
        <dsp:cNvPr id="0" name=""/>
        <dsp:cNvSpPr/>
      </dsp:nvSpPr>
      <dsp:spPr>
        <a:xfrm>
          <a:off x="5066405" y="924871"/>
          <a:ext cx="1393360" cy="139336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Social Network</a:t>
          </a:r>
          <a:endParaRPr lang="en-US" sz="1900" kern="1200" dirty="0"/>
        </a:p>
      </dsp:txBody>
      <dsp:txXfrm>
        <a:off x="5270458" y="1128924"/>
        <a:ext cx="985254" cy="985254"/>
      </dsp:txXfrm>
    </dsp:sp>
    <dsp:sp modelId="{A7E1D913-7F8C-43D2-B686-38E4516D3C3B}">
      <dsp:nvSpPr>
        <dsp:cNvPr id="0" name=""/>
        <dsp:cNvSpPr/>
      </dsp:nvSpPr>
      <dsp:spPr>
        <a:xfrm rot="1800000">
          <a:off x="4409830" y="2870846"/>
          <a:ext cx="803753" cy="29910"/>
        </a:xfrm>
        <a:custGeom>
          <a:avLst/>
          <a:gdLst/>
          <a:ahLst/>
          <a:cxnLst/>
          <a:rect l="0" t="0" r="0" b="0"/>
          <a:pathLst>
            <a:path>
              <a:moveTo>
                <a:pt x="0" y="14955"/>
              </a:moveTo>
              <a:lnTo>
                <a:pt x="803753" y="149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791613" y="2865707"/>
        <a:ext cx="40187" cy="40187"/>
      </dsp:txXfrm>
    </dsp:sp>
    <dsp:sp modelId="{3BAF5675-F1E4-4367-8D67-60A5549955E5}">
      <dsp:nvSpPr>
        <dsp:cNvPr id="0" name=""/>
        <dsp:cNvSpPr/>
      </dsp:nvSpPr>
      <dsp:spPr>
        <a:xfrm>
          <a:off x="5066405" y="2738399"/>
          <a:ext cx="1393360" cy="139336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Users Input</a:t>
          </a:r>
          <a:endParaRPr lang="en-US" sz="1900" kern="1200" dirty="0"/>
        </a:p>
      </dsp:txBody>
      <dsp:txXfrm>
        <a:off x="5270458" y="2942452"/>
        <a:ext cx="985254" cy="985254"/>
      </dsp:txXfrm>
    </dsp:sp>
    <dsp:sp modelId="{79FCAF8D-40FD-4C72-810E-E378BD3F18AB}">
      <dsp:nvSpPr>
        <dsp:cNvPr id="0" name=""/>
        <dsp:cNvSpPr/>
      </dsp:nvSpPr>
      <dsp:spPr>
        <a:xfrm rot="5400000">
          <a:off x="3803285" y="3240969"/>
          <a:ext cx="778477" cy="29910"/>
        </a:xfrm>
        <a:custGeom>
          <a:avLst/>
          <a:gdLst/>
          <a:ahLst/>
          <a:cxnLst/>
          <a:rect l="0" t="0" r="0" b="0"/>
          <a:pathLst>
            <a:path>
              <a:moveTo>
                <a:pt x="0" y="14955"/>
              </a:moveTo>
              <a:lnTo>
                <a:pt x="778477" y="149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73062" y="3236463"/>
        <a:ext cx="38923" cy="38923"/>
      </dsp:txXfrm>
    </dsp:sp>
    <dsp:sp modelId="{FDE059E7-4473-43B0-8C64-D24155CF923C}">
      <dsp:nvSpPr>
        <dsp:cNvPr id="0" name=""/>
        <dsp:cNvSpPr/>
      </dsp:nvSpPr>
      <dsp:spPr>
        <a:xfrm>
          <a:off x="3495843" y="3645164"/>
          <a:ext cx="1393360" cy="139336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Service Providers</a:t>
          </a:r>
          <a:endParaRPr lang="en-US" sz="1900" kern="1200" dirty="0"/>
        </a:p>
      </dsp:txBody>
      <dsp:txXfrm>
        <a:off x="3699896" y="3849217"/>
        <a:ext cx="985254" cy="985254"/>
      </dsp:txXfrm>
    </dsp:sp>
    <dsp:sp modelId="{E984B9FB-EACE-4EFB-9D6B-54AF2BEA9D6D}">
      <dsp:nvSpPr>
        <dsp:cNvPr id="0" name=""/>
        <dsp:cNvSpPr/>
      </dsp:nvSpPr>
      <dsp:spPr>
        <a:xfrm rot="9000000">
          <a:off x="3171463" y="2870846"/>
          <a:ext cx="803753" cy="29910"/>
        </a:xfrm>
        <a:custGeom>
          <a:avLst/>
          <a:gdLst/>
          <a:ahLst/>
          <a:cxnLst/>
          <a:rect l="0" t="0" r="0" b="0"/>
          <a:pathLst>
            <a:path>
              <a:moveTo>
                <a:pt x="0" y="14955"/>
              </a:moveTo>
              <a:lnTo>
                <a:pt x="803753" y="149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553246" y="2865707"/>
        <a:ext cx="40187" cy="40187"/>
      </dsp:txXfrm>
    </dsp:sp>
    <dsp:sp modelId="{29EFD9C2-2311-4EFE-8D7A-EADEF31ADB8A}">
      <dsp:nvSpPr>
        <dsp:cNvPr id="0" name=""/>
        <dsp:cNvSpPr/>
      </dsp:nvSpPr>
      <dsp:spPr>
        <a:xfrm>
          <a:off x="1925282" y="2738399"/>
          <a:ext cx="1393360" cy="139336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Mail Account</a:t>
          </a:r>
          <a:endParaRPr lang="en-US" sz="1900" kern="1200" dirty="0"/>
        </a:p>
      </dsp:txBody>
      <dsp:txXfrm>
        <a:off x="2129335" y="2942452"/>
        <a:ext cx="985254" cy="985254"/>
      </dsp:txXfrm>
    </dsp:sp>
    <dsp:sp modelId="{A09AA47C-6EDE-48EF-BA4E-CC90A4227AC4}">
      <dsp:nvSpPr>
        <dsp:cNvPr id="0" name=""/>
        <dsp:cNvSpPr/>
      </dsp:nvSpPr>
      <dsp:spPr>
        <a:xfrm rot="12600000">
          <a:off x="3171463" y="2155874"/>
          <a:ext cx="803753" cy="29910"/>
        </a:xfrm>
        <a:custGeom>
          <a:avLst/>
          <a:gdLst/>
          <a:ahLst/>
          <a:cxnLst/>
          <a:rect l="0" t="0" r="0" b="0"/>
          <a:pathLst>
            <a:path>
              <a:moveTo>
                <a:pt x="0" y="14955"/>
              </a:moveTo>
              <a:lnTo>
                <a:pt x="803753" y="149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553246" y="2150736"/>
        <a:ext cx="40187" cy="40187"/>
      </dsp:txXfrm>
    </dsp:sp>
    <dsp:sp modelId="{CF3BC3E6-19CA-400E-85D7-F1098D894DAF}">
      <dsp:nvSpPr>
        <dsp:cNvPr id="0" name=""/>
        <dsp:cNvSpPr/>
      </dsp:nvSpPr>
      <dsp:spPr>
        <a:xfrm>
          <a:off x="1925282" y="924871"/>
          <a:ext cx="1393360" cy="139336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Coupons Sites</a:t>
          </a:r>
          <a:endParaRPr lang="en-US" sz="1900" kern="1200" dirty="0"/>
        </a:p>
      </dsp:txBody>
      <dsp:txXfrm>
        <a:off x="2129335" y="1128924"/>
        <a:ext cx="985254" cy="9852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3C1B62-9458-4A0D-A968-5A4866DC6A59}">
      <dsp:nvSpPr>
        <dsp:cNvPr id="0" name=""/>
        <dsp:cNvSpPr/>
      </dsp:nvSpPr>
      <dsp:spPr>
        <a:xfrm>
          <a:off x="6333391" y="3269097"/>
          <a:ext cx="928516" cy="441889"/>
        </a:xfrm>
        <a:custGeom>
          <a:avLst/>
          <a:gdLst/>
          <a:ahLst/>
          <a:cxnLst/>
          <a:rect l="0" t="0" r="0" b="0"/>
          <a:pathLst>
            <a:path>
              <a:moveTo>
                <a:pt x="0" y="0"/>
              </a:moveTo>
              <a:lnTo>
                <a:pt x="0" y="301134"/>
              </a:lnTo>
              <a:lnTo>
                <a:pt x="928516" y="301134"/>
              </a:lnTo>
              <a:lnTo>
                <a:pt x="928516" y="44188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17D129-223B-4111-A30D-7E1BEFDC12BA}">
      <dsp:nvSpPr>
        <dsp:cNvPr id="0" name=""/>
        <dsp:cNvSpPr/>
      </dsp:nvSpPr>
      <dsp:spPr>
        <a:xfrm>
          <a:off x="5404875" y="3269097"/>
          <a:ext cx="928516" cy="441889"/>
        </a:xfrm>
        <a:custGeom>
          <a:avLst/>
          <a:gdLst/>
          <a:ahLst/>
          <a:cxnLst/>
          <a:rect l="0" t="0" r="0" b="0"/>
          <a:pathLst>
            <a:path>
              <a:moveTo>
                <a:pt x="928516" y="0"/>
              </a:moveTo>
              <a:lnTo>
                <a:pt x="928516" y="301134"/>
              </a:lnTo>
              <a:lnTo>
                <a:pt x="0" y="301134"/>
              </a:lnTo>
              <a:lnTo>
                <a:pt x="0" y="44188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89581B-169A-4D00-AE52-01FC2DABC085}">
      <dsp:nvSpPr>
        <dsp:cNvPr id="0" name=""/>
        <dsp:cNvSpPr/>
      </dsp:nvSpPr>
      <dsp:spPr>
        <a:xfrm>
          <a:off x="3547843" y="1862395"/>
          <a:ext cx="2785548" cy="441889"/>
        </a:xfrm>
        <a:custGeom>
          <a:avLst/>
          <a:gdLst/>
          <a:ahLst/>
          <a:cxnLst/>
          <a:rect l="0" t="0" r="0" b="0"/>
          <a:pathLst>
            <a:path>
              <a:moveTo>
                <a:pt x="0" y="0"/>
              </a:moveTo>
              <a:lnTo>
                <a:pt x="0" y="301134"/>
              </a:lnTo>
              <a:lnTo>
                <a:pt x="2785548" y="301134"/>
              </a:lnTo>
              <a:lnTo>
                <a:pt x="2785548" y="4418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4B2B2D-E0F3-4968-ABD5-7FF17F50F09B}">
      <dsp:nvSpPr>
        <dsp:cNvPr id="0" name=""/>
        <dsp:cNvSpPr/>
      </dsp:nvSpPr>
      <dsp:spPr>
        <a:xfrm>
          <a:off x="3547843" y="1862395"/>
          <a:ext cx="928516" cy="441889"/>
        </a:xfrm>
        <a:custGeom>
          <a:avLst/>
          <a:gdLst/>
          <a:ahLst/>
          <a:cxnLst/>
          <a:rect l="0" t="0" r="0" b="0"/>
          <a:pathLst>
            <a:path>
              <a:moveTo>
                <a:pt x="0" y="0"/>
              </a:moveTo>
              <a:lnTo>
                <a:pt x="0" y="301134"/>
              </a:lnTo>
              <a:lnTo>
                <a:pt x="928516" y="301134"/>
              </a:lnTo>
              <a:lnTo>
                <a:pt x="928516" y="4418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E9CDF9-AD4B-459B-8279-96708F1EAF4F}">
      <dsp:nvSpPr>
        <dsp:cNvPr id="0" name=""/>
        <dsp:cNvSpPr/>
      </dsp:nvSpPr>
      <dsp:spPr>
        <a:xfrm>
          <a:off x="2619327" y="1862395"/>
          <a:ext cx="928516" cy="441889"/>
        </a:xfrm>
        <a:custGeom>
          <a:avLst/>
          <a:gdLst/>
          <a:ahLst/>
          <a:cxnLst/>
          <a:rect l="0" t="0" r="0" b="0"/>
          <a:pathLst>
            <a:path>
              <a:moveTo>
                <a:pt x="928516" y="0"/>
              </a:moveTo>
              <a:lnTo>
                <a:pt x="928516" y="301134"/>
              </a:lnTo>
              <a:lnTo>
                <a:pt x="0" y="301134"/>
              </a:lnTo>
              <a:lnTo>
                <a:pt x="0" y="4418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0B9037-B73A-4DBB-B74B-7DECFABEB5F3}">
      <dsp:nvSpPr>
        <dsp:cNvPr id="0" name=""/>
        <dsp:cNvSpPr/>
      </dsp:nvSpPr>
      <dsp:spPr>
        <a:xfrm>
          <a:off x="762295" y="1862395"/>
          <a:ext cx="2785548" cy="441889"/>
        </a:xfrm>
        <a:custGeom>
          <a:avLst/>
          <a:gdLst/>
          <a:ahLst/>
          <a:cxnLst/>
          <a:rect l="0" t="0" r="0" b="0"/>
          <a:pathLst>
            <a:path>
              <a:moveTo>
                <a:pt x="2785548" y="0"/>
              </a:moveTo>
              <a:lnTo>
                <a:pt x="2785548" y="301134"/>
              </a:lnTo>
              <a:lnTo>
                <a:pt x="0" y="301134"/>
              </a:lnTo>
              <a:lnTo>
                <a:pt x="0" y="4418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3F7546-8CBA-45E6-878A-46A918009310}">
      <dsp:nvSpPr>
        <dsp:cNvPr id="0" name=""/>
        <dsp:cNvSpPr/>
      </dsp:nvSpPr>
      <dsp:spPr>
        <a:xfrm>
          <a:off x="2788148" y="897583"/>
          <a:ext cx="1519389" cy="96481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0BB65AF-E149-4037-AB2C-B2C6D09E8F77}">
      <dsp:nvSpPr>
        <dsp:cNvPr id="0" name=""/>
        <dsp:cNvSpPr/>
      </dsp:nvSpPr>
      <dsp:spPr>
        <a:xfrm>
          <a:off x="2956969" y="1057963"/>
          <a:ext cx="1519389" cy="96481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Application Starts</a:t>
          </a:r>
          <a:endParaRPr lang="en-US" sz="1400" kern="1200" dirty="0"/>
        </a:p>
      </dsp:txBody>
      <dsp:txXfrm>
        <a:off x="2985227" y="1086221"/>
        <a:ext cx="1462873" cy="908296"/>
      </dsp:txXfrm>
    </dsp:sp>
    <dsp:sp modelId="{8DE6AD3C-9242-4319-A329-F2134F2568F5}">
      <dsp:nvSpPr>
        <dsp:cNvPr id="0" name=""/>
        <dsp:cNvSpPr/>
      </dsp:nvSpPr>
      <dsp:spPr>
        <a:xfrm>
          <a:off x="2600" y="2304285"/>
          <a:ext cx="1519389" cy="96481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87D692E4-1A45-42F8-942D-315FC28ED271}">
      <dsp:nvSpPr>
        <dsp:cNvPr id="0" name=""/>
        <dsp:cNvSpPr/>
      </dsp:nvSpPr>
      <dsp:spPr>
        <a:xfrm>
          <a:off x="171421" y="2464665"/>
          <a:ext cx="1519389" cy="96481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Deals are presented on the </a:t>
          </a:r>
          <a:r>
            <a:rPr lang="en-US" sz="1400" b="1" kern="1200" dirty="0" smtClean="0"/>
            <a:t>map</a:t>
          </a:r>
          <a:r>
            <a:rPr lang="en-US" sz="1400" kern="1200" dirty="0" smtClean="0"/>
            <a:t>, using last settings</a:t>
          </a:r>
          <a:endParaRPr lang="en-US" sz="1400" kern="1200" dirty="0"/>
        </a:p>
      </dsp:txBody>
      <dsp:txXfrm>
        <a:off x="199679" y="2492923"/>
        <a:ext cx="1462873" cy="908296"/>
      </dsp:txXfrm>
    </dsp:sp>
    <dsp:sp modelId="{BD4A8D4D-0625-4A85-85A1-78022333A9C1}">
      <dsp:nvSpPr>
        <dsp:cNvPr id="0" name=""/>
        <dsp:cNvSpPr/>
      </dsp:nvSpPr>
      <dsp:spPr>
        <a:xfrm>
          <a:off x="1859632" y="2304285"/>
          <a:ext cx="1519389" cy="96481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59F7FD3F-0577-43A2-814D-13BA022DACF6}">
      <dsp:nvSpPr>
        <dsp:cNvPr id="0" name=""/>
        <dsp:cNvSpPr/>
      </dsp:nvSpPr>
      <dsp:spPr>
        <a:xfrm>
          <a:off x="2028453" y="2464665"/>
          <a:ext cx="1519389" cy="96481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Food/drink buttons for filtering</a:t>
          </a:r>
          <a:endParaRPr lang="en-US" sz="1400" kern="1200" dirty="0"/>
        </a:p>
      </dsp:txBody>
      <dsp:txXfrm>
        <a:off x="2056711" y="2492923"/>
        <a:ext cx="1462873" cy="908296"/>
      </dsp:txXfrm>
    </dsp:sp>
    <dsp:sp modelId="{024451DB-56D1-4B30-8464-3D07DD438A3E}">
      <dsp:nvSpPr>
        <dsp:cNvPr id="0" name=""/>
        <dsp:cNvSpPr/>
      </dsp:nvSpPr>
      <dsp:spPr>
        <a:xfrm>
          <a:off x="3716664" y="2304285"/>
          <a:ext cx="1519389" cy="96481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028A299A-3204-4D70-8543-FAECB033D2CA}">
      <dsp:nvSpPr>
        <dsp:cNvPr id="0" name=""/>
        <dsp:cNvSpPr/>
      </dsp:nvSpPr>
      <dsp:spPr>
        <a:xfrm>
          <a:off x="3885485" y="2464665"/>
          <a:ext cx="1519389" cy="96481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t>List</a:t>
          </a:r>
          <a:r>
            <a:rPr lang="en-US" sz="1400" kern="1200" dirty="0" smtClean="0"/>
            <a:t> View Option</a:t>
          </a:r>
          <a:endParaRPr lang="en-US" sz="1400" kern="1200" dirty="0"/>
        </a:p>
      </dsp:txBody>
      <dsp:txXfrm>
        <a:off x="3913743" y="2492923"/>
        <a:ext cx="1462873" cy="908296"/>
      </dsp:txXfrm>
    </dsp:sp>
    <dsp:sp modelId="{59CC574F-7AA8-40EF-BCB0-C834C75A21B6}">
      <dsp:nvSpPr>
        <dsp:cNvPr id="0" name=""/>
        <dsp:cNvSpPr/>
      </dsp:nvSpPr>
      <dsp:spPr>
        <a:xfrm>
          <a:off x="5573696" y="2304285"/>
          <a:ext cx="1519389" cy="96481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B2AD57C-7BB0-428A-9069-84F6C20FDF58}">
      <dsp:nvSpPr>
        <dsp:cNvPr id="0" name=""/>
        <dsp:cNvSpPr/>
      </dsp:nvSpPr>
      <dsp:spPr>
        <a:xfrm>
          <a:off x="5742517" y="2464665"/>
          <a:ext cx="1519389" cy="96481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Settings Menu</a:t>
          </a:r>
          <a:endParaRPr lang="en-US" sz="1400" kern="1200" dirty="0"/>
        </a:p>
      </dsp:txBody>
      <dsp:txXfrm>
        <a:off x="5770775" y="2492923"/>
        <a:ext cx="1462873" cy="908296"/>
      </dsp:txXfrm>
    </dsp:sp>
    <dsp:sp modelId="{219E2EAE-B396-4EB8-A128-8A1164DC83A4}">
      <dsp:nvSpPr>
        <dsp:cNvPr id="0" name=""/>
        <dsp:cNvSpPr/>
      </dsp:nvSpPr>
      <dsp:spPr>
        <a:xfrm>
          <a:off x="4645180" y="3710987"/>
          <a:ext cx="1519389" cy="96481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75F1052-08C2-45EF-9035-60D8FB11343B}">
      <dsp:nvSpPr>
        <dsp:cNvPr id="0" name=""/>
        <dsp:cNvSpPr/>
      </dsp:nvSpPr>
      <dsp:spPr>
        <a:xfrm>
          <a:off x="4814001" y="3871367"/>
          <a:ext cx="1519389" cy="96481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Timeline Option</a:t>
          </a:r>
          <a:endParaRPr lang="en-US" sz="1400" kern="1200" dirty="0"/>
        </a:p>
      </dsp:txBody>
      <dsp:txXfrm>
        <a:off x="4842259" y="3899625"/>
        <a:ext cx="1462873" cy="908296"/>
      </dsp:txXfrm>
    </dsp:sp>
    <dsp:sp modelId="{7D4914A9-CF92-4591-90F6-0C3F76BD8985}">
      <dsp:nvSpPr>
        <dsp:cNvPr id="0" name=""/>
        <dsp:cNvSpPr/>
      </dsp:nvSpPr>
      <dsp:spPr>
        <a:xfrm>
          <a:off x="6502212" y="3710987"/>
          <a:ext cx="1519389" cy="96481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BAD7FF5-A499-4CAD-B04D-2C2A5BBB5801}">
      <dsp:nvSpPr>
        <dsp:cNvPr id="0" name=""/>
        <dsp:cNvSpPr/>
      </dsp:nvSpPr>
      <dsp:spPr>
        <a:xfrm>
          <a:off x="6671033" y="3871367"/>
          <a:ext cx="1519389" cy="96481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Personal Settings</a:t>
          </a:r>
          <a:endParaRPr lang="en-US" sz="1400" kern="1200" dirty="0"/>
        </a:p>
      </dsp:txBody>
      <dsp:txXfrm>
        <a:off x="6699291" y="3899625"/>
        <a:ext cx="1462873" cy="9082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578753-9DAB-4E30-9DD2-42B4DE72BCB2}">
      <dsp:nvSpPr>
        <dsp:cNvPr id="0" name=""/>
        <dsp:cNvSpPr/>
      </dsp:nvSpPr>
      <dsp:spPr>
        <a:xfrm rot="5400000">
          <a:off x="-229257" y="236422"/>
          <a:ext cx="1528384" cy="106986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Milestone 1</a:t>
          </a:r>
          <a:endParaRPr lang="en-US" sz="2000" kern="1200" dirty="0"/>
        </a:p>
      </dsp:txBody>
      <dsp:txXfrm rot="-5400000">
        <a:off x="1" y="542100"/>
        <a:ext cx="1069869" cy="458515"/>
      </dsp:txXfrm>
    </dsp:sp>
    <dsp:sp modelId="{F9C0C1B8-195C-44A5-BB68-7E815A0F47AE}">
      <dsp:nvSpPr>
        <dsp:cNvPr id="0" name=""/>
        <dsp:cNvSpPr/>
      </dsp:nvSpPr>
      <dsp:spPr>
        <a:xfrm rot="5400000">
          <a:off x="4198468" y="-3121434"/>
          <a:ext cx="993972" cy="725117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Writing full UI design and creating a mock-up  </a:t>
          </a:r>
          <a:endParaRPr lang="en-US" sz="2000" kern="1200" dirty="0"/>
        </a:p>
        <a:p>
          <a:pPr marL="228600" lvl="1" indent="-228600" algn="l" defTabSz="889000">
            <a:lnSpc>
              <a:spcPct val="90000"/>
            </a:lnSpc>
            <a:spcBef>
              <a:spcPct val="0"/>
            </a:spcBef>
            <a:spcAft>
              <a:spcPct val="15000"/>
            </a:spcAft>
            <a:buChar char="••"/>
          </a:pPr>
          <a:r>
            <a:rPr lang="en-US" sz="2000" kern="1200" dirty="0" smtClean="0"/>
            <a:t>Creating data collector from 1-2 main sources</a:t>
          </a:r>
          <a:endParaRPr lang="en-US" sz="2000" kern="1200" dirty="0"/>
        </a:p>
        <a:p>
          <a:pPr marL="228600" lvl="1" indent="-228600" algn="l" defTabSz="889000">
            <a:lnSpc>
              <a:spcPct val="90000"/>
            </a:lnSpc>
            <a:spcBef>
              <a:spcPct val="0"/>
            </a:spcBef>
            <a:spcAft>
              <a:spcPct val="15000"/>
            </a:spcAft>
            <a:buChar char="••"/>
          </a:pPr>
          <a:r>
            <a:rPr lang="en-US" sz="2000" kern="1200" dirty="0" smtClean="0"/>
            <a:t>First integration between database and application </a:t>
          </a:r>
          <a:endParaRPr lang="en-US" sz="2000" kern="1200" dirty="0"/>
        </a:p>
      </dsp:txBody>
      <dsp:txXfrm rot="-5400000">
        <a:off x="1069869" y="55687"/>
        <a:ext cx="7202648" cy="896928"/>
      </dsp:txXfrm>
    </dsp:sp>
    <dsp:sp modelId="{B2004B8A-20EF-4941-B815-FAEAE2B179BA}">
      <dsp:nvSpPr>
        <dsp:cNvPr id="0" name=""/>
        <dsp:cNvSpPr/>
      </dsp:nvSpPr>
      <dsp:spPr>
        <a:xfrm rot="5400000">
          <a:off x="-229257" y="1621088"/>
          <a:ext cx="1528384" cy="106986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Milestone 2</a:t>
          </a:r>
          <a:endParaRPr lang="en-US" sz="2000" kern="1200" dirty="0"/>
        </a:p>
      </dsp:txBody>
      <dsp:txXfrm rot="-5400000">
        <a:off x="1" y="1926766"/>
        <a:ext cx="1069869" cy="458515"/>
      </dsp:txXfrm>
    </dsp:sp>
    <dsp:sp modelId="{896A47F1-2495-47BC-AFF6-4436FADACF5A}">
      <dsp:nvSpPr>
        <dsp:cNvPr id="0" name=""/>
        <dsp:cNvSpPr/>
      </dsp:nvSpPr>
      <dsp:spPr>
        <a:xfrm rot="5400000">
          <a:off x="4198729" y="-1737029"/>
          <a:ext cx="993450" cy="725117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Updating the database</a:t>
          </a:r>
          <a:endParaRPr lang="en-US" sz="2000" kern="1200" dirty="0"/>
        </a:p>
        <a:p>
          <a:pPr marL="228600" lvl="1" indent="-228600" algn="l" defTabSz="889000">
            <a:lnSpc>
              <a:spcPct val="90000"/>
            </a:lnSpc>
            <a:spcBef>
              <a:spcPct val="0"/>
            </a:spcBef>
            <a:spcAft>
              <a:spcPct val="15000"/>
            </a:spcAft>
            <a:buChar char="••"/>
          </a:pPr>
          <a:r>
            <a:rPr lang="en-US" sz="2000" kern="1200" dirty="0" smtClean="0"/>
            <a:t>Adding user input options</a:t>
          </a:r>
          <a:endParaRPr lang="en-US" sz="2000" kern="1200" dirty="0"/>
        </a:p>
        <a:p>
          <a:pPr marL="228600" lvl="1" indent="-228600" algn="l" defTabSz="889000">
            <a:lnSpc>
              <a:spcPct val="90000"/>
            </a:lnSpc>
            <a:spcBef>
              <a:spcPct val="0"/>
            </a:spcBef>
            <a:spcAft>
              <a:spcPct val="15000"/>
            </a:spcAft>
            <a:buChar char="••"/>
          </a:pPr>
          <a:r>
            <a:rPr lang="en-US" sz="2000" kern="1200" dirty="0" smtClean="0"/>
            <a:t>Implementing all basic features</a:t>
          </a:r>
          <a:endParaRPr lang="en-US" sz="2000" kern="1200" dirty="0"/>
        </a:p>
      </dsp:txBody>
      <dsp:txXfrm rot="-5400000">
        <a:off x="1069869" y="1440327"/>
        <a:ext cx="7202674" cy="896458"/>
      </dsp:txXfrm>
    </dsp:sp>
    <dsp:sp modelId="{33F24738-F537-4434-99DC-021BC2B4FCC2}">
      <dsp:nvSpPr>
        <dsp:cNvPr id="0" name=""/>
        <dsp:cNvSpPr/>
      </dsp:nvSpPr>
      <dsp:spPr>
        <a:xfrm rot="5400000">
          <a:off x="-229257" y="3005754"/>
          <a:ext cx="1528384" cy="106986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Milestone 3</a:t>
          </a:r>
          <a:endParaRPr lang="en-US" sz="2000" kern="1200" dirty="0"/>
        </a:p>
      </dsp:txBody>
      <dsp:txXfrm rot="-5400000">
        <a:off x="1" y="3311432"/>
        <a:ext cx="1069869" cy="458515"/>
      </dsp:txXfrm>
    </dsp:sp>
    <dsp:sp modelId="{3F961270-46D4-430E-A428-8F2CA70BD6ED}">
      <dsp:nvSpPr>
        <dsp:cNvPr id="0" name=""/>
        <dsp:cNvSpPr/>
      </dsp:nvSpPr>
      <dsp:spPr>
        <a:xfrm rot="5400000">
          <a:off x="4198729" y="-352363"/>
          <a:ext cx="993450" cy="725117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Usability tests</a:t>
          </a:r>
          <a:endParaRPr lang="en-US" sz="2000" kern="1200" dirty="0"/>
        </a:p>
        <a:p>
          <a:pPr marL="228600" lvl="1" indent="-228600" algn="l" defTabSz="889000">
            <a:lnSpc>
              <a:spcPct val="90000"/>
            </a:lnSpc>
            <a:spcBef>
              <a:spcPct val="0"/>
            </a:spcBef>
            <a:spcAft>
              <a:spcPct val="15000"/>
            </a:spcAft>
            <a:buChar char="••"/>
          </a:pPr>
          <a:r>
            <a:rPr lang="en-US" sz="2000" kern="1200" dirty="0" smtClean="0"/>
            <a:t>Full integration between the database and server</a:t>
          </a:r>
          <a:endParaRPr lang="en-US" sz="2000" kern="1200" dirty="0"/>
        </a:p>
        <a:p>
          <a:pPr marL="228600" lvl="1" indent="-228600" algn="l" defTabSz="889000">
            <a:lnSpc>
              <a:spcPct val="90000"/>
            </a:lnSpc>
            <a:spcBef>
              <a:spcPct val="0"/>
            </a:spcBef>
            <a:spcAft>
              <a:spcPct val="15000"/>
            </a:spcAft>
            <a:buChar char="••"/>
          </a:pPr>
          <a:r>
            <a:rPr lang="en-US" sz="2000" kern="1200" dirty="0" smtClean="0"/>
            <a:t>Implementation of the secondary features</a:t>
          </a:r>
          <a:endParaRPr lang="en-US" sz="2000" kern="1200" dirty="0"/>
        </a:p>
      </dsp:txBody>
      <dsp:txXfrm rot="-5400000">
        <a:off x="1069869" y="2824993"/>
        <a:ext cx="7202674" cy="896458"/>
      </dsp:txXfrm>
    </dsp:sp>
    <dsp:sp modelId="{4A7F1977-9309-4A25-9FBA-2BDB52A77C0C}">
      <dsp:nvSpPr>
        <dsp:cNvPr id="0" name=""/>
        <dsp:cNvSpPr/>
      </dsp:nvSpPr>
      <dsp:spPr>
        <a:xfrm rot="5400000">
          <a:off x="-229257" y="4390420"/>
          <a:ext cx="1528384" cy="1069869"/>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Future</a:t>
          </a:r>
          <a:endParaRPr lang="en-US" sz="2000" kern="1200" dirty="0"/>
        </a:p>
      </dsp:txBody>
      <dsp:txXfrm rot="-5400000">
        <a:off x="1" y="4696098"/>
        <a:ext cx="1069869" cy="458515"/>
      </dsp:txXfrm>
    </dsp:sp>
    <dsp:sp modelId="{4FAB5D1D-13A1-4D04-9FCC-99AD6E9481E5}">
      <dsp:nvSpPr>
        <dsp:cNvPr id="0" name=""/>
        <dsp:cNvSpPr/>
      </dsp:nvSpPr>
      <dsp:spPr>
        <a:xfrm rot="5400000">
          <a:off x="4198729" y="1021562"/>
          <a:ext cx="993450" cy="725117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Adding more sources to the data collector</a:t>
          </a:r>
          <a:endParaRPr lang="en-US" sz="2000" kern="1200" dirty="0"/>
        </a:p>
        <a:p>
          <a:pPr marL="228600" lvl="1" indent="-228600" algn="l" defTabSz="889000">
            <a:lnSpc>
              <a:spcPct val="90000"/>
            </a:lnSpc>
            <a:spcBef>
              <a:spcPct val="0"/>
            </a:spcBef>
            <a:spcAft>
              <a:spcPct val="15000"/>
            </a:spcAft>
            <a:buChar char="••"/>
          </a:pPr>
          <a:r>
            <a:rPr lang="en-US" sz="2000" kern="1200" dirty="0" smtClean="0"/>
            <a:t>Drinking Cheap </a:t>
          </a:r>
          <a:r>
            <a:rPr lang="en-US" sz="2000" kern="1200" dirty="0" smtClean="0">
              <a:sym typeface="Wingdings" pitchFamily="2" charset="2"/>
            </a:rPr>
            <a:t></a:t>
          </a:r>
          <a:endParaRPr lang="en-US" sz="2000" kern="1200" dirty="0"/>
        </a:p>
      </dsp:txBody>
      <dsp:txXfrm rot="-5400000">
        <a:off x="1069869" y="4198918"/>
        <a:ext cx="7202674" cy="896458"/>
      </dsp:txXfrm>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9D4E01-A0B3-4A71-A099-FE9118AD6F8D}" type="datetimeFigureOut">
              <a:rPr lang="en-US" smtClean="0"/>
              <a:pPr/>
              <a:t>03-Dec-11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F2357F-1BC6-499A-A684-4140771AC527}" type="slidenum">
              <a:rPr lang="en-US" smtClean="0"/>
              <a:pPr/>
              <a:t>‹#›</a:t>
            </a:fld>
            <a:endParaRPr lang="en-US" dirty="0"/>
          </a:p>
        </p:txBody>
      </p:sp>
    </p:spTree>
    <p:extLst>
      <p:ext uri="{BB962C8B-B14F-4D97-AF65-F5344CB8AC3E}">
        <p14:creationId xmlns:p14="http://schemas.microsoft.com/office/powerpoint/2010/main" val="1638496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Avi</a:t>
            </a:r>
            <a:r>
              <a:rPr lang="en-US" dirty="0" smtClean="0"/>
              <a:t> looks for Happy Hours and</a:t>
            </a:r>
            <a:r>
              <a:rPr lang="en-US" baseline="0" dirty="0" smtClean="0"/>
              <a:t> special prices for drinks. I will also be glad to be updated on food deals near his apartment. </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3</a:t>
            </a:fld>
            <a:endParaRPr lang="en-US"/>
          </a:p>
        </p:txBody>
      </p:sp>
    </p:spTree>
    <p:extLst>
      <p:ext uri="{BB962C8B-B14F-4D97-AF65-F5344CB8AC3E}">
        <p14:creationId xmlns:p14="http://schemas.microsoft.com/office/powerpoint/2010/main" val="24296772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place that the app. recognize in</a:t>
            </a:r>
            <a:r>
              <a:rPr lang="en-GB" baseline="0" dirty="0" smtClean="0"/>
              <a:t> the wanted area (from </a:t>
            </a:r>
            <a:r>
              <a:rPr lang="en-GB" baseline="0" dirty="0" smtClean="0"/>
              <a:t>database </a:t>
            </a:r>
            <a:r>
              <a:rPr lang="en-GB" baseline="0" dirty="0" smtClean="0"/>
              <a:t>or map search)</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13</a:t>
            </a:fld>
            <a:endParaRPr lang="en-US" dirty="0"/>
          </a:p>
        </p:txBody>
      </p:sp>
    </p:spTree>
    <p:extLst>
      <p:ext uri="{BB962C8B-B14F-4D97-AF65-F5344CB8AC3E}">
        <p14:creationId xmlns:p14="http://schemas.microsoft.com/office/powerpoint/2010/main" val="2041594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What</a:t>
            </a:r>
            <a:r>
              <a:rPr lang="en-GB" baseline="0" dirty="0" smtClean="0"/>
              <a:t> u need to enter to add new deal</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14</a:t>
            </a:fld>
            <a:endParaRPr lang="en-US" dirty="0"/>
          </a:p>
        </p:txBody>
      </p:sp>
    </p:spTree>
    <p:extLst>
      <p:ext uri="{BB962C8B-B14F-4D97-AF65-F5344CB8AC3E}">
        <p14:creationId xmlns:p14="http://schemas.microsoft.com/office/powerpoint/2010/main" val="2064252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New place added</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15</a:t>
            </a:fld>
            <a:endParaRPr lang="en-US" dirty="0"/>
          </a:p>
        </p:txBody>
      </p:sp>
    </p:spTree>
    <p:extLst>
      <p:ext uri="{BB962C8B-B14F-4D97-AF65-F5344CB8AC3E}">
        <p14:creationId xmlns:p14="http://schemas.microsoft.com/office/powerpoint/2010/main" val="2146162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a:t>
            </a:r>
            <a:r>
              <a:rPr lang="en-US" baseline="0" dirty="0" smtClean="0"/>
              <a:t> p</a:t>
            </a:r>
            <a:r>
              <a:rPr lang="en-US" dirty="0" smtClean="0"/>
              <a:t>ressing menu</a:t>
            </a:r>
            <a:r>
              <a:rPr lang="en-US" baseline="0" dirty="0" smtClean="0"/>
              <a:t> button two buttons will appear: timeline option and personal settings.</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16</a:t>
            </a:fld>
            <a:endParaRPr lang="en-US" dirty="0"/>
          </a:p>
        </p:txBody>
      </p:sp>
    </p:spTree>
    <p:extLst>
      <p:ext uri="{BB962C8B-B14F-4D97-AF65-F5344CB8AC3E}">
        <p14:creationId xmlns:p14="http://schemas.microsoft.com/office/powerpoint/2010/main" val="2808266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application presents deals in the real time. Timeline feature will allow to see the deals in the close future.</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17</a:t>
            </a:fld>
            <a:endParaRPr lang="en-US" dirty="0"/>
          </a:p>
        </p:txBody>
      </p:sp>
    </p:spTree>
    <p:extLst>
      <p:ext uri="{BB962C8B-B14F-4D97-AF65-F5344CB8AC3E}">
        <p14:creationId xmlns:p14="http://schemas.microsoft.com/office/powerpoint/2010/main" val="3928056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you can see available deals in the next 40 minutes</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18</a:t>
            </a:fld>
            <a:endParaRPr lang="en-US" dirty="0"/>
          </a:p>
        </p:txBody>
      </p:sp>
    </p:spTree>
    <p:extLst>
      <p:ext uri="{BB962C8B-B14F-4D97-AF65-F5344CB8AC3E}">
        <p14:creationId xmlns:p14="http://schemas.microsoft.com/office/powerpoint/2010/main" val="3174761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Deals</a:t>
            </a:r>
            <a:r>
              <a:rPr lang="en-GB" baseline="0" dirty="0" smtClean="0"/>
              <a:t> could be presented in the list mode.</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19</a:t>
            </a:fld>
            <a:endParaRPr lang="en-US" dirty="0"/>
          </a:p>
        </p:txBody>
      </p:sp>
    </p:spTree>
    <p:extLst>
      <p:ext uri="{BB962C8B-B14F-4D97-AF65-F5344CB8AC3E}">
        <p14:creationId xmlns:p14="http://schemas.microsoft.com/office/powerpoint/2010/main" val="20957202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Sorting is also available</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20</a:t>
            </a:fld>
            <a:endParaRPr lang="en-US" dirty="0"/>
          </a:p>
        </p:txBody>
      </p:sp>
    </p:spTree>
    <p:extLst>
      <p:ext uri="{BB962C8B-B14F-4D97-AF65-F5344CB8AC3E}">
        <p14:creationId xmlns:p14="http://schemas.microsoft.com/office/powerpoint/2010/main" val="20957202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From options</a:t>
            </a:r>
            <a:r>
              <a:rPr lang="en-GB" baseline="0" dirty="0" smtClean="0"/>
              <a:t> menu u can enter the list</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21</a:t>
            </a:fld>
            <a:endParaRPr lang="en-US" dirty="0"/>
          </a:p>
        </p:txBody>
      </p:sp>
    </p:spTree>
    <p:extLst>
      <p:ext uri="{BB962C8B-B14F-4D97-AF65-F5344CB8AC3E}">
        <p14:creationId xmlns:p14="http://schemas.microsoft.com/office/powerpoint/2010/main" val="20957202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22</a:t>
            </a:fld>
            <a:endParaRPr lang="en-US" dirty="0"/>
          </a:p>
        </p:txBody>
      </p:sp>
    </p:spTree>
    <p:extLst>
      <p:ext uri="{BB962C8B-B14F-4D97-AF65-F5344CB8AC3E}">
        <p14:creationId xmlns:p14="http://schemas.microsoft.com/office/powerpoint/2010/main" val="2147180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Eric go out for a lunch everyday. He has</a:t>
            </a:r>
            <a:r>
              <a:rPr lang="en-US" baseline="0" dirty="0" smtClean="0"/>
              <a:t> a lot of opportunities for a business lunch in the restaurants nearby. Usually busy during the day, he wants to be able to choose the best deal near his office. </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4</a:t>
            </a:fld>
            <a:endParaRPr lang="en-US"/>
          </a:p>
        </p:txBody>
      </p:sp>
    </p:spTree>
    <p:extLst>
      <p:ext uri="{BB962C8B-B14F-4D97-AF65-F5344CB8AC3E}">
        <p14:creationId xmlns:p14="http://schemas.microsoft.com/office/powerpoint/2010/main" val="354338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application will summarize real-time</a:t>
            </a:r>
            <a:r>
              <a:rPr lang="en-US" baseline="0" dirty="0" smtClean="0"/>
              <a:t> deals according to users location and type of a discount and will provide simple and convenient UI for mobile devices running on Android.  The deals will include only the products of immediate consumption, like food and drinks. An application </a:t>
            </a:r>
            <a:r>
              <a:rPr lang="en-US" b="1" baseline="0" dirty="0" smtClean="0"/>
              <a:t>will not </a:t>
            </a:r>
            <a:r>
              <a:rPr lang="en-US" b="0" baseline="0" dirty="0" smtClean="0"/>
              <a:t>show </a:t>
            </a:r>
            <a:r>
              <a:rPr lang="en-US" b="1" baseline="0" dirty="0" smtClean="0"/>
              <a:t>all </a:t>
            </a:r>
            <a:r>
              <a:rPr lang="en-US" b="0" baseline="0" dirty="0" smtClean="0"/>
              <a:t> the places in the area, but only the ones that have a deal at same </a:t>
            </a:r>
            <a:r>
              <a:rPr lang="en-US" b="1" baseline="0" dirty="0" smtClean="0"/>
              <a:t>time.</a:t>
            </a:r>
            <a:r>
              <a:rPr lang="en-US" b="0" baseline="0" dirty="0" smtClean="0"/>
              <a:t> A mobile platform is essential, because the application is a real time and  is aimed for the users that are spontaneous in their decisions.   </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5</a:t>
            </a:fld>
            <a:endParaRPr lang="en-US"/>
          </a:p>
        </p:txBody>
      </p:sp>
    </p:spTree>
    <p:extLst>
      <p:ext uri="{BB962C8B-B14F-4D97-AF65-F5344CB8AC3E}">
        <p14:creationId xmlns:p14="http://schemas.microsoft.com/office/powerpoint/2010/main" val="85391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a:t>
            </a:r>
            <a:r>
              <a:rPr lang="en-US" baseline="0" dirty="0" smtClean="0"/>
              <a:t> these sources could be used to fill the database. For the first Milestone we will work only on happy hours and business lunches, we will also restrict ourselves to the center of Tel Aviv </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6</a:t>
            </a:fld>
            <a:endParaRPr lang="en-US"/>
          </a:p>
        </p:txBody>
      </p:sp>
    </p:spTree>
    <p:extLst>
      <p:ext uri="{BB962C8B-B14F-4D97-AF65-F5344CB8AC3E}">
        <p14:creationId xmlns:p14="http://schemas.microsoft.com/office/powerpoint/2010/main" val="3187396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Application starts in map mode,</a:t>
            </a:r>
            <a:r>
              <a:rPr lang="en-US" baseline="0" dirty="0" smtClean="0"/>
              <a:t> using default/last settings. On </a:t>
            </a:r>
            <a:r>
              <a:rPr lang="en-US" baseline="0" dirty="0" smtClean="0"/>
              <a:t>the top of the screen </a:t>
            </a:r>
            <a:r>
              <a:rPr lang="en-US" baseline="0" dirty="0" smtClean="0"/>
              <a:t>two buttons: food/drink ; are presented. Buttons are used for deals filtering. </a:t>
            </a:r>
            <a:r>
              <a:rPr lang="en-US" baseline="0" dirty="0" smtClean="0"/>
              <a:t>List presentation of the deals could be selected using the button on the bottom of the screen. Another </a:t>
            </a:r>
            <a:r>
              <a:rPr lang="en-US" baseline="0" dirty="0" smtClean="0"/>
              <a:t>button is Menu. In Menu you will allowed: to use timeline feature – present deals in close </a:t>
            </a:r>
            <a:r>
              <a:rPr lang="en-US" baseline="0" dirty="0" smtClean="0"/>
              <a:t>future and </a:t>
            </a:r>
            <a:r>
              <a:rPr lang="en-US" baseline="0" dirty="0" smtClean="0"/>
              <a:t>to change personal settings. </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7</a:t>
            </a:fld>
            <a:endParaRPr lang="en-US" dirty="0"/>
          </a:p>
        </p:txBody>
      </p:sp>
    </p:spTree>
    <p:extLst>
      <p:ext uri="{BB962C8B-B14F-4D97-AF65-F5344CB8AC3E}">
        <p14:creationId xmlns:p14="http://schemas.microsoft.com/office/powerpoint/2010/main" val="2222366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Application starts in map mode</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8</a:t>
            </a:fld>
            <a:endParaRPr lang="en-US" dirty="0"/>
          </a:p>
        </p:txBody>
      </p:sp>
    </p:spTree>
    <p:extLst>
      <p:ext uri="{BB962C8B-B14F-4D97-AF65-F5344CB8AC3E}">
        <p14:creationId xmlns:p14="http://schemas.microsoft.com/office/powerpoint/2010/main" val="2808266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Example</a:t>
            </a:r>
            <a:r>
              <a:rPr lang="en-GB" baseline="0" dirty="0" smtClean="0"/>
              <a:t> for info about a place, notice the name is not the first field</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9</a:t>
            </a:fld>
            <a:endParaRPr lang="en-US" dirty="0"/>
          </a:p>
        </p:txBody>
      </p:sp>
    </p:spTree>
    <p:extLst>
      <p:ext uri="{BB962C8B-B14F-4D97-AF65-F5344CB8AC3E}">
        <p14:creationId xmlns:p14="http://schemas.microsoft.com/office/powerpoint/2010/main" val="40490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“eat” button was pressed</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10</a:t>
            </a:fld>
            <a:endParaRPr lang="en-US" dirty="0"/>
          </a:p>
        </p:txBody>
      </p:sp>
    </p:spTree>
    <p:extLst>
      <p:ext uri="{BB962C8B-B14F-4D97-AF65-F5344CB8AC3E}">
        <p14:creationId xmlns:p14="http://schemas.microsoft.com/office/powerpoint/2010/main" val="3264041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What happens</a:t>
            </a:r>
            <a:r>
              <a:rPr lang="en-GB" baseline="0" dirty="0" smtClean="0"/>
              <a:t> when I want to add new place</a:t>
            </a:r>
            <a:endParaRPr lang="en-US" dirty="0"/>
          </a:p>
        </p:txBody>
      </p:sp>
      <p:sp>
        <p:nvSpPr>
          <p:cNvPr id="4" name="Slide Number Placeholder 3"/>
          <p:cNvSpPr>
            <a:spLocks noGrp="1"/>
          </p:cNvSpPr>
          <p:nvPr>
            <p:ph type="sldNum" sz="quarter" idx="10"/>
          </p:nvPr>
        </p:nvSpPr>
        <p:spPr/>
        <p:txBody>
          <a:bodyPr/>
          <a:lstStyle/>
          <a:p>
            <a:fld id="{67F2357F-1BC6-499A-A684-4140771AC527}" type="slidenum">
              <a:rPr lang="en-US" smtClean="0"/>
              <a:pPr/>
              <a:t>12</a:t>
            </a:fld>
            <a:endParaRPr lang="en-US" dirty="0"/>
          </a:p>
        </p:txBody>
      </p:sp>
    </p:spTree>
    <p:extLst>
      <p:ext uri="{BB962C8B-B14F-4D97-AF65-F5344CB8AC3E}">
        <p14:creationId xmlns:p14="http://schemas.microsoft.com/office/powerpoint/2010/main" val="21461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4E7438E1-117D-44FB-AC24-B79D899BA877}" type="datetimeFigureOut">
              <a:rPr lang="he-IL" smtClean="0"/>
              <a:pPr/>
              <a:t>ז'/כסלו/תשע"ב</a:t>
            </a:fld>
            <a:endParaRPr lang="he-IL" dirty="0"/>
          </a:p>
        </p:txBody>
      </p:sp>
      <p:sp>
        <p:nvSpPr>
          <p:cNvPr id="5" name="מציין מיקום של כותרת תחתונה 4"/>
          <p:cNvSpPr>
            <a:spLocks noGrp="1"/>
          </p:cNvSpPr>
          <p:nvPr>
            <p:ph type="ftr" sz="quarter" idx="11"/>
          </p:nvPr>
        </p:nvSpPr>
        <p:spPr/>
        <p:txBody>
          <a:bodyPr/>
          <a:lstStyle/>
          <a:p>
            <a:endParaRPr lang="he-IL" dirty="0"/>
          </a:p>
        </p:txBody>
      </p:sp>
      <p:sp>
        <p:nvSpPr>
          <p:cNvPr id="6" name="מציין מיקום של מספר שקופית 5"/>
          <p:cNvSpPr>
            <a:spLocks noGrp="1"/>
          </p:cNvSpPr>
          <p:nvPr>
            <p:ph type="sldNum" sz="quarter" idx="12"/>
          </p:nvPr>
        </p:nvSpPr>
        <p:spPr/>
        <p:txBody>
          <a:bodyPr/>
          <a:lstStyle/>
          <a:p>
            <a:fld id="{DAF22AC9-109E-4E4D-92F9-530E51D9A3A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4E7438E1-117D-44FB-AC24-B79D899BA877}" type="datetimeFigureOut">
              <a:rPr lang="he-IL" smtClean="0"/>
              <a:pPr/>
              <a:t>ז'/כסלו/תשע"ב</a:t>
            </a:fld>
            <a:endParaRPr lang="he-IL" dirty="0"/>
          </a:p>
        </p:txBody>
      </p:sp>
      <p:sp>
        <p:nvSpPr>
          <p:cNvPr id="5" name="מציין מיקום של כותרת תחתונה 4"/>
          <p:cNvSpPr>
            <a:spLocks noGrp="1"/>
          </p:cNvSpPr>
          <p:nvPr>
            <p:ph type="ftr" sz="quarter" idx="11"/>
          </p:nvPr>
        </p:nvSpPr>
        <p:spPr/>
        <p:txBody>
          <a:bodyPr/>
          <a:lstStyle/>
          <a:p>
            <a:endParaRPr lang="he-IL" dirty="0"/>
          </a:p>
        </p:txBody>
      </p:sp>
      <p:sp>
        <p:nvSpPr>
          <p:cNvPr id="6" name="מציין מיקום של מספר שקופית 5"/>
          <p:cNvSpPr>
            <a:spLocks noGrp="1"/>
          </p:cNvSpPr>
          <p:nvPr>
            <p:ph type="sldNum" sz="quarter" idx="12"/>
          </p:nvPr>
        </p:nvSpPr>
        <p:spPr/>
        <p:txBody>
          <a:bodyPr/>
          <a:lstStyle/>
          <a:p>
            <a:fld id="{DAF22AC9-109E-4E4D-92F9-530E51D9A3A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4E7438E1-117D-44FB-AC24-B79D899BA877}" type="datetimeFigureOut">
              <a:rPr lang="he-IL" smtClean="0"/>
              <a:pPr/>
              <a:t>ז'/כסלו/תשע"ב</a:t>
            </a:fld>
            <a:endParaRPr lang="he-IL" dirty="0"/>
          </a:p>
        </p:txBody>
      </p:sp>
      <p:sp>
        <p:nvSpPr>
          <p:cNvPr id="5" name="מציין מיקום של כותרת תחתונה 4"/>
          <p:cNvSpPr>
            <a:spLocks noGrp="1"/>
          </p:cNvSpPr>
          <p:nvPr>
            <p:ph type="ftr" sz="quarter" idx="11"/>
          </p:nvPr>
        </p:nvSpPr>
        <p:spPr/>
        <p:txBody>
          <a:bodyPr/>
          <a:lstStyle/>
          <a:p>
            <a:endParaRPr lang="he-IL" dirty="0"/>
          </a:p>
        </p:txBody>
      </p:sp>
      <p:sp>
        <p:nvSpPr>
          <p:cNvPr id="6" name="מציין מיקום של מספר שקופית 5"/>
          <p:cNvSpPr>
            <a:spLocks noGrp="1"/>
          </p:cNvSpPr>
          <p:nvPr>
            <p:ph type="sldNum" sz="quarter" idx="12"/>
          </p:nvPr>
        </p:nvSpPr>
        <p:spPr/>
        <p:txBody>
          <a:bodyPr/>
          <a:lstStyle/>
          <a:p>
            <a:fld id="{DAF22AC9-109E-4E4D-92F9-530E51D9A3A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4E7438E1-117D-44FB-AC24-B79D899BA877}" type="datetimeFigureOut">
              <a:rPr lang="he-IL" smtClean="0"/>
              <a:pPr/>
              <a:t>ז'/כסלו/תשע"ב</a:t>
            </a:fld>
            <a:endParaRPr lang="he-IL" dirty="0"/>
          </a:p>
        </p:txBody>
      </p:sp>
      <p:sp>
        <p:nvSpPr>
          <p:cNvPr id="5" name="מציין מיקום של כותרת תחתונה 4"/>
          <p:cNvSpPr>
            <a:spLocks noGrp="1"/>
          </p:cNvSpPr>
          <p:nvPr>
            <p:ph type="ftr" sz="quarter" idx="11"/>
          </p:nvPr>
        </p:nvSpPr>
        <p:spPr/>
        <p:txBody>
          <a:bodyPr/>
          <a:lstStyle/>
          <a:p>
            <a:endParaRPr lang="he-IL" dirty="0"/>
          </a:p>
        </p:txBody>
      </p:sp>
      <p:sp>
        <p:nvSpPr>
          <p:cNvPr id="6" name="מציין מיקום של מספר שקופית 5"/>
          <p:cNvSpPr>
            <a:spLocks noGrp="1"/>
          </p:cNvSpPr>
          <p:nvPr>
            <p:ph type="sldNum" sz="quarter" idx="12"/>
          </p:nvPr>
        </p:nvSpPr>
        <p:spPr/>
        <p:txBody>
          <a:bodyPr/>
          <a:lstStyle/>
          <a:p>
            <a:fld id="{DAF22AC9-109E-4E4D-92F9-530E51D9A3A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4E7438E1-117D-44FB-AC24-B79D899BA877}" type="datetimeFigureOut">
              <a:rPr lang="he-IL" smtClean="0"/>
              <a:pPr/>
              <a:t>ז'/כסלו/תשע"ב</a:t>
            </a:fld>
            <a:endParaRPr lang="he-IL" dirty="0"/>
          </a:p>
        </p:txBody>
      </p:sp>
      <p:sp>
        <p:nvSpPr>
          <p:cNvPr id="5" name="מציין מיקום של כותרת תחתונה 4"/>
          <p:cNvSpPr>
            <a:spLocks noGrp="1"/>
          </p:cNvSpPr>
          <p:nvPr>
            <p:ph type="ftr" sz="quarter" idx="11"/>
          </p:nvPr>
        </p:nvSpPr>
        <p:spPr/>
        <p:txBody>
          <a:bodyPr/>
          <a:lstStyle/>
          <a:p>
            <a:endParaRPr lang="he-IL" dirty="0"/>
          </a:p>
        </p:txBody>
      </p:sp>
      <p:sp>
        <p:nvSpPr>
          <p:cNvPr id="6" name="מציין מיקום של מספר שקופית 5"/>
          <p:cNvSpPr>
            <a:spLocks noGrp="1"/>
          </p:cNvSpPr>
          <p:nvPr>
            <p:ph type="sldNum" sz="quarter" idx="12"/>
          </p:nvPr>
        </p:nvSpPr>
        <p:spPr/>
        <p:txBody>
          <a:bodyPr/>
          <a:lstStyle/>
          <a:p>
            <a:fld id="{DAF22AC9-109E-4E4D-92F9-530E51D9A3A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4E7438E1-117D-44FB-AC24-B79D899BA877}" type="datetimeFigureOut">
              <a:rPr lang="he-IL" smtClean="0"/>
              <a:pPr/>
              <a:t>ז'/כסלו/תשע"ב</a:t>
            </a:fld>
            <a:endParaRPr lang="he-IL" dirty="0"/>
          </a:p>
        </p:txBody>
      </p:sp>
      <p:sp>
        <p:nvSpPr>
          <p:cNvPr id="6" name="מציין מיקום של כותרת תחתונה 5"/>
          <p:cNvSpPr>
            <a:spLocks noGrp="1"/>
          </p:cNvSpPr>
          <p:nvPr>
            <p:ph type="ftr" sz="quarter" idx="11"/>
          </p:nvPr>
        </p:nvSpPr>
        <p:spPr/>
        <p:txBody>
          <a:bodyPr/>
          <a:lstStyle/>
          <a:p>
            <a:endParaRPr lang="he-IL" dirty="0"/>
          </a:p>
        </p:txBody>
      </p:sp>
      <p:sp>
        <p:nvSpPr>
          <p:cNvPr id="7" name="מציין מיקום של מספר שקופית 6"/>
          <p:cNvSpPr>
            <a:spLocks noGrp="1"/>
          </p:cNvSpPr>
          <p:nvPr>
            <p:ph type="sldNum" sz="quarter" idx="12"/>
          </p:nvPr>
        </p:nvSpPr>
        <p:spPr/>
        <p:txBody>
          <a:bodyPr/>
          <a:lstStyle/>
          <a:p>
            <a:fld id="{DAF22AC9-109E-4E4D-92F9-530E51D9A3A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4E7438E1-117D-44FB-AC24-B79D899BA877}" type="datetimeFigureOut">
              <a:rPr lang="he-IL" smtClean="0"/>
              <a:pPr/>
              <a:t>ז'/כסלו/תשע"ב</a:t>
            </a:fld>
            <a:endParaRPr lang="he-IL" dirty="0"/>
          </a:p>
        </p:txBody>
      </p:sp>
      <p:sp>
        <p:nvSpPr>
          <p:cNvPr id="8" name="מציין מיקום של כותרת תחתונה 7"/>
          <p:cNvSpPr>
            <a:spLocks noGrp="1"/>
          </p:cNvSpPr>
          <p:nvPr>
            <p:ph type="ftr" sz="quarter" idx="11"/>
          </p:nvPr>
        </p:nvSpPr>
        <p:spPr/>
        <p:txBody>
          <a:bodyPr/>
          <a:lstStyle/>
          <a:p>
            <a:endParaRPr lang="he-IL" dirty="0"/>
          </a:p>
        </p:txBody>
      </p:sp>
      <p:sp>
        <p:nvSpPr>
          <p:cNvPr id="9" name="מציין מיקום של מספר שקופית 8"/>
          <p:cNvSpPr>
            <a:spLocks noGrp="1"/>
          </p:cNvSpPr>
          <p:nvPr>
            <p:ph type="sldNum" sz="quarter" idx="12"/>
          </p:nvPr>
        </p:nvSpPr>
        <p:spPr/>
        <p:txBody>
          <a:bodyPr/>
          <a:lstStyle/>
          <a:p>
            <a:fld id="{DAF22AC9-109E-4E4D-92F9-530E51D9A3A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4E7438E1-117D-44FB-AC24-B79D899BA877}" type="datetimeFigureOut">
              <a:rPr lang="he-IL" smtClean="0"/>
              <a:pPr/>
              <a:t>ז'/כסלו/תשע"ב</a:t>
            </a:fld>
            <a:endParaRPr lang="he-IL" dirty="0"/>
          </a:p>
        </p:txBody>
      </p:sp>
      <p:sp>
        <p:nvSpPr>
          <p:cNvPr id="4" name="מציין מיקום של כותרת תחתונה 3"/>
          <p:cNvSpPr>
            <a:spLocks noGrp="1"/>
          </p:cNvSpPr>
          <p:nvPr>
            <p:ph type="ftr" sz="quarter" idx="11"/>
          </p:nvPr>
        </p:nvSpPr>
        <p:spPr/>
        <p:txBody>
          <a:bodyPr/>
          <a:lstStyle/>
          <a:p>
            <a:endParaRPr lang="he-IL" dirty="0"/>
          </a:p>
        </p:txBody>
      </p:sp>
      <p:sp>
        <p:nvSpPr>
          <p:cNvPr id="5" name="מציין מיקום של מספר שקופית 4"/>
          <p:cNvSpPr>
            <a:spLocks noGrp="1"/>
          </p:cNvSpPr>
          <p:nvPr>
            <p:ph type="sldNum" sz="quarter" idx="12"/>
          </p:nvPr>
        </p:nvSpPr>
        <p:spPr/>
        <p:txBody>
          <a:bodyPr/>
          <a:lstStyle/>
          <a:p>
            <a:fld id="{DAF22AC9-109E-4E4D-92F9-530E51D9A3A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4E7438E1-117D-44FB-AC24-B79D899BA877}" type="datetimeFigureOut">
              <a:rPr lang="he-IL" smtClean="0"/>
              <a:pPr/>
              <a:t>ז'/כסלו/תשע"ב</a:t>
            </a:fld>
            <a:endParaRPr lang="he-IL" dirty="0"/>
          </a:p>
        </p:txBody>
      </p:sp>
      <p:sp>
        <p:nvSpPr>
          <p:cNvPr id="3" name="מציין מיקום של כותרת תחתונה 2"/>
          <p:cNvSpPr>
            <a:spLocks noGrp="1"/>
          </p:cNvSpPr>
          <p:nvPr>
            <p:ph type="ftr" sz="quarter" idx="11"/>
          </p:nvPr>
        </p:nvSpPr>
        <p:spPr/>
        <p:txBody>
          <a:bodyPr/>
          <a:lstStyle/>
          <a:p>
            <a:endParaRPr lang="he-IL" dirty="0"/>
          </a:p>
        </p:txBody>
      </p:sp>
      <p:sp>
        <p:nvSpPr>
          <p:cNvPr id="4" name="מציין מיקום של מספר שקופית 3"/>
          <p:cNvSpPr>
            <a:spLocks noGrp="1"/>
          </p:cNvSpPr>
          <p:nvPr>
            <p:ph type="sldNum" sz="quarter" idx="12"/>
          </p:nvPr>
        </p:nvSpPr>
        <p:spPr/>
        <p:txBody>
          <a:bodyPr/>
          <a:lstStyle/>
          <a:p>
            <a:fld id="{DAF22AC9-109E-4E4D-92F9-530E51D9A3A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4E7438E1-117D-44FB-AC24-B79D899BA877}" type="datetimeFigureOut">
              <a:rPr lang="he-IL" smtClean="0"/>
              <a:pPr/>
              <a:t>ז'/כסלו/תשע"ב</a:t>
            </a:fld>
            <a:endParaRPr lang="he-IL" dirty="0"/>
          </a:p>
        </p:txBody>
      </p:sp>
      <p:sp>
        <p:nvSpPr>
          <p:cNvPr id="6" name="מציין מיקום של כותרת תחתונה 5"/>
          <p:cNvSpPr>
            <a:spLocks noGrp="1"/>
          </p:cNvSpPr>
          <p:nvPr>
            <p:ph type="ftr" sz="quarter" idx="11"/>
          </p:nvPr>
        </p:nvSpPr>
        <p:spPr/>
        <p:txBody>
          <a:bodyPr/>
          <a:lstStyle/>
          <a:p>
            <a:endParaRPr lang="he-IL" dirty="0"/>
          </a:p>
        </p:txBody>
      </p:sp>
      <p:sp>
        <p:nvSpPr>
          <p:cNvPr id="7" name="מציין מיקום של מספר שקופית 6"/>
          <p:cNvSpPr>
            <a:spLocks noGrp="1"/>
          </p:cNvSpPr>
          <p:nvPr>
            <p:ph type="sldNum" sz="quarter" idx="12"/>
          </p:nvPr>
        </p:nvSpPr>
        <p:spPr/>
        <p:txBody>
          <a:bodyPr/>
          <a:lstStyle/>
          <a:p>
            <a:fld id="{DAF22AC9-109E-4E4D-92F9-530E51D9A3A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ציור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dirty="0"/>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4E7438E1-117D-44FB-AC24-B79D899BA877}" type="datetimeFigureOut">
              <a:rPr lang="he-IL" smtClean="0"/>
              <a:pPr/>
              <a:t>ז'/כסלו/תשע"ב</a:t>
            </a:fld>
            <a:endParaRPr lang="he-IL" dirty="0"/>
          </a:p>
        </p:txBody>
      </p:sp>
      <p:sp>
        <p:nvSpPr>
          <p:cNvPr id="6" name="מציין מיקום של כותרת תחתונה 5"/>
          <p:cNvSpPr>
            <a:spLocks noGrp="1"/>
          </p:cNvSpPr>
          <p:nvPr>
            <p:ph type="ftr" sz="quarter" idx="11"/>
          </p:nvPr>
        </p:nvSpPr>
        <p:spPr/>
        <p:txBody>
          <a:bodyPr/>
          <a:lstStyle/>
          <a:p>
            <a:endParaRPr lang="he-IL" dirty="0"/>
          </a:p>
        </p:txBody>
      </p:sp>
      <p:sp>
        <p:nvSpPr>
          <p:cNvPr id="7" name="מציין מיקום של מספר שקופית 6"/>
          <p:cNvSpPr>
            <a:spLocks noGrp="1"/>
          </p:cNvSpPr>
          <p:nvPr>
            <p:ph type="sldNum" sz="quarter" idx="12"/>
          </p:nvPr>
        </p:nvSpPr>
        <p:spPr/>
        <p:txBody>
          <a:bodyPr/>
          <a:lstStyle/>
          <a:p>
            <a:fld id="{DAF22AC9-109E-4E4D-92F9-530E51D9A3A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E7438E1-117D-44FB-AC24-B79D899BA877}" type="datetimeFigureOut">
              <a:rPr lang="he-IL" smtClean="0"/>
              <a:pPr/>
              <a:t>ז'/כסלו/תשע"ב</a:t>
            </a:fld>
            <a:endParaRPr lang="he-IL" dirty="0"/>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dirty="0"/>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AF22AC9-109E-4E4D-92F9-530E51D9A3A2}" type="slidenum">
              <a:rPr lang="he-IL" smtClean="0"/>
              <a:pPr/>
              <a:t>‹#›</a:t>
            </a:fld>
            <a:endParaRPr lang="he-I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slide" Target="slide1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gif"/><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slide" Target="slide12.xml"/><Relationship Id="rId5" Type="http://schemas.openxmlformats.org/officeDocument/2006/relationships/image" Target="../media/image9.png"/><Relationship Id="rId4" Type="http://schemas.openxmlformats.org/officeDocument/2006/relationships/image" Target="../media/image8.gif"/></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slide" Target="slide1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gif"/><Relationship Id="rId10" Type="http://schemas.openxmlformats.org/officeDocument/2006/relationships/image" Target="../media/image12.png"/><Relationship Id="rId4" Type="http://schemas.openxmlformats.org/officeDocument/2006/relationships/image" Target="../media/image7.png"/><Relationship Id="rId9"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slide" Target="slide1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gif"/><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slide" Target="slide9.xml"/></Relationships>
</file>

<file path=ppt/slides/_rels/slide1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slide" Target="slide1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gif"/><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openxmlformats.org/officeDocument/2006/relationships/image" Target="../media/image8.gi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slide" Target="slide1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slide" Target="slide12.xml"/><Relationship Id="rId5" Type="http://schemas.openxmlformats.org/officeDocument/2006/relationships/image" Target="../media/image8.gif"/><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slide" Target="slide12.xml"/><Relationship Id="rId5" Type="http://schemas.openxmlformats.org/officeDocument/2006/relationships/image" Target="../media/image8.gif"/><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slide" Target="slide15.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slide" Target="slide12.xml"/><Relationship Id="rId5" Type="http://schemas.openxmlformats.org/officeDocument/2006/relationships/image" Target="../media/image8.gif"/><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slide" Target="slide12.xml"/><Relationship Id="rId5" Type="http://schemas.openxmlformats.org/officeDocument/2006/relationships/image" Target="../media/image8.gif"/><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p:cNvSpPr/>
          <p:nvPr/>
        </p:nvSpPr>
        <p:spPr>
          <a:xfrm>
            <a:off x="2267712" y="1892808"/>
            <a:ext cx="4608576" cy="1024128"/>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5000" dirty="0" smtClean="0"/>
              <a:t>$aveZone</a:t>
            </a:r>
            <a:endParaRPr lang="en-US" sz="5000" dirty="0"/>
          </a:p>
          <a:p>
            <a:pPr algn="ctr" rtl="0"/>
            <a:r>
              <a:rPr lang="en-US" dirty="0" smtClean="0"/>
              <a:t>Presentation of the Idea </a:t>
            </a:r>
            <a:r>
              <a:rPr lang="en-US" smtClean="0"/>
              <a:t>(updated)</a:t>
            </a:r>
            <a:endParaRPr lang="en-US" dirty="0"/>
          </a:p>
        </p:txBody>
      </p:sp>
      <p:sp>
        <p:nvSpPr>
          <p:cNvPr id="8" name="TextBox 7"/>
          <p:cNvSpPr txBox="1"/>
          <p:nvPr/>
        </p:nvSpPr>
        <p:spPr>
          <a:xfrm>
            <a:off x="5084064" y="3172968"/>
            <a:ext cx="1792224" cy="1477328"/>
          </a:xfrm>
          <a:prstGeom prst="rect">
            <a:avLst/>
          </a:prstGeom>
          <a:noFill/>
        </p:spPr>
        <p:txBody>
          <a:bodyPr wrap="square" rtlCol="0">
            <a:spAutoFit/>
          </a:bodyPr>
          <a:lstStyle/>
          <a:p>
            <a:pPr algn="l" rtl="0"/>
            <a:r>
              <a:rPr lang="en-US" dirty="0" smtClean="0"/>
              <a:t>Fifth team:</a:t>
            </a:r>
          </a:p>
          <a:p>
            <a:pPr algn="l" rtl="0"/>
            <a:r>
              <a:rPr lang="en-US" dirty="0"/>
              <a:t> </a:t>
            </a:r>
            <a:r>
              <a:rPr lang="en-US" dirty="0" err="1" smtClean="0"/>
              <a:t>Dima</a:t>
            </a:r>
            <a:r>
              <a:rPr lang="en-US" dirty="0" smtClean="0"/>
              <a:t> </a:t>
            </a:r>
            <a:r>
              <a:rPr lang="en-US" dirty="0" err="1" smtClean="0"/>
              <a:t>Reshidko</a:t>
            </a:r>
            <a:endParaRPr lang="en-US" dirty="0" smtClean="0"/>
          </a:p>
          <a:p>
            <a:pPr algn="l" rtl="0"/>
            <a:r>
              <a:rPr lang="en-US" dirty="0"/>
              <a:t> </a:t>
            </a:r>
            <a:r>
              <a:rPr lang="en-US" dirty="0" smtClean="0"/>
              <a:t>Oren </a:t>
            </a:r>
            <a:r>
              <a:rPr lang="en-US" dirty="0" err="1" smtClean="0"/>
              <a:t>Gafni</a:t>
            </a:r>
            <a:endParaRPr lang="en-US" dirty="0" smtClean="0"/>
          </a:p>
          <a:p>
            <a:pPr algn="l" rtl="0"/>
            <a:r>
              <a:rPr lang="en-US" dirty="0"/>
              <a:t> </a:t>
            </a:r>
            <a:r>
              <a:rPr lang="en-US" dirty="0" err="1" smtClean="0"/>
              <a:t>Shiko</a:t>
            </a:r>
            <a:r>
              <a:rPr lang="en-US" dirty="0" smtClean="0"/>
              <a:t> </a:t>
            </a:r>
            <a:r>
              <a:rPr lang="en-US" dirty="0" err="1" smtClean="0"/>
              <a:t>Raboh</a:t>
            </a:r>
            <a:endParaRPr lang="en-US" dirty="0" smtClean="0"/>
          </a:p>
          <a:p>
            <a:pPr algn="l" rtl="0"/>
            <a:r>
              <a:rPr lang="en-US" dirty="0"/>
              <a:t> </a:t>
            </a:r>
            <a:r>
              <a:rPr lang="en-US" dirty="0" err="1" smtClean="0"/>
              <a:t>Harel</a:t>
            </a:r>
            <a:r>
              <a:rPr lang="en-US" dirty="0" smtClean="0"/>
              <a:t> Cohen</a:t>
            </a:r>
            <a:endParaRPr lang="he-IL" dirty="0" smtClean="0"/>
          </a:p>
        </p:txBody>
      </p:sp>
      <p:pic>
        <p:nvPicPr>
          <p:cNvPr id="1026" name="Picture 2" descr="Make Alot Of Money Right Now Make A Lot Of Mon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464" y="4069080"/>
            <a:ext cx="2781300" cy="2085976"/>
          </a:xfrm>
          <a:prstGeom prst="roundRect">
            <a:avLst>
              <a:gd name="adj" fmla="val 8594"/>
            </a:avLst>
          </a:prstGeom>
          <a:solidFill>
            <a:srgbClr val="FFFFFF">
              <a:shade val="85000"/>
            </a:srgbClr>
          </a:solidFill>
          <a:ln>
            <a:noFill/>
          </a:ln>
          <a:effectLst>
            <a:reflection blurRad="12700" stA="38000" endPos="9000" dist="5000" dir="5400000" sy="-100000" algn="bl" rotWithShape="0"/>
          </a:effectLst>
          <a:extLst/>
        </p:spPr>
      </p:pic>
    </p:spTree>
    <p:extLst>
      <p:ext uri="{BB962C8B-B14F-4D97-AF65-F5344CB8AC3E}">
        <p14:creationId xmlns:p14="http://schemas.microsoft.com/office/powerpoint/2010/main" val="15728206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864"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7607" b="31799"/>
          <a:stretch/>
        </p:blipFill>
        <p:spPr bwMode="auto">
          <a:xfrm>
            <a:off x="3760426" y="1858592"/>
            <a:ext cx="1674130" cy="2343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0056" y="3941064"/>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6369" y="2278380"/>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8711" y="3845814"/>
            <a:ext cx="190500" cy="1905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4684570" y="2908409"/>
            <a:ext cx="124815" cy="124367"/>
            <a:chOff x="1179576" y="2084832"/>
            <a:chExt cx="1280160" cy="1216152"/>
          </a:xfrm>
        </p:grpSpPr>
        <p:sp>
          <p:nvSpPr>
            <p:cNvPr id="6" name="Oval 5"/>
            <p:cNvSpPr/>
            <p:nvPr/>
          </p:nvSpPr>
          <p:spPr>
            <a:xfrm>
              <a:off x="1179576" y="2084832"/>
              <a:ext cx="1280160" cy="1216152"/>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Oval 16"/>
            <p:cNvSpPr/>
            <p:nvPr/>
          </p:nvSpPr>
          <p:spPr>
            <a:xfrm>
              <a:off x="1627632" y="2519528"/>
              <a:ext cx="384048" cy="34675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3904" y="3976448"/>
            <a:ext cx="252513" cy="225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a:hlinkClick r:id="rId7" action="ppaction://hlinksldjump"/>
          </p:cNvPr>
          <p:cNvSpPr/>
          <p:nvPr/>
        </p:nvSpPr>
        <p:spPr>
          <a:xfrm>
            <a:off x="5019211"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drink</a:t>
            </a:r>
            <a:endParaRPr lang="en-US" sz="1200" dirty="0">
              <a:solidFill>
                <a:sysClr val="windowText" lastClr="000000"/>
              </a:solidFill>
            </a:endParaRPr>
          </a:p>
        </p:txBody>
      </p:sp>
      <p:sp>
        <p:nvSpPr>
          <p:cNvPr id="18" name="Rectangle 17">
            <a:hlinkClick r:id="rId7" action="ppaction://hlinksldjump"/>
          </p:cNvPr>
          <p:cNvSpPr/>
          <p:nvPr/>
        </p:nvSpPr>
        <p:spPr>
          <a:xfrm>
            <a:off x="4605395"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eat</a:t>
            </a:r>
            <a:endParaRPr lang="en-US" sz="1200" dirty="0">
              <a:solidFill>
                <a:sysClr val="windowText" lastClr="000000"/>
              </a:solidFill>
            </a:endParaRPr>
          </a:p>
        </p:txBody>
      </p:sp>
      <p:pic>
        <p:nvPicPr>
          <p:cNvPr id="20" name="Picture 3" descr="D:\Downloads\food_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85722" y="3364992"/>
            <a:ext cx="197044" cy="19704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D:\Downloads\food_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81232" y="2532888"/>
            <a:ext cx="197044" cy="19704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D:\Downloads\food_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23961" y="2179858"/>
            <a:ext cx="197044" cy="197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15034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3864"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37607" b="31799"/>
          <a:stretch/>
        </p:blipFill>
        <p:spPr bwMode="auto">
          <a:xfrm>
            <a:off x="3760426" y="1858592"/>
            <a:ext cx="1674130" cy="2343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home.blarg.net/~tinkerer/pardus/SAX2chatz/beer.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0056" y="3941064"/>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home.blarg.net/~tinkerer/pardus/SAX2chatz/beer.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6369" y="2278380"/>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home.blarg.net/~tinkerer/pardus/SAX2chatz/beer.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8711" y="3845814"/>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3904" y="3976448"/>
            <a:ext cx="252513" cy="225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a:hlinkClick r:id="rId6" action="ppaction://hlinksldjump"/>
          </p:cNvPr>
          <p:cNvSpPr/>
          <p:nvPr/>
        </p:nvSpPr>
        <p:spPr>
          <a:xfrm>
            <a:off x="5019211"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drink</a:t>
            </a:r>
            <a:endParaRPr lang="en-US" sz="1200" dirty="0">
              <a:solidFill>
                <a:sysClr val="windowText" lastClr="000000"/>
              </a:solidFill>
            </a:endParaRPr>
          </a:p>
        </p:txBody>
      </p:sp>
      <p:sp>
        <p:nvSpPr>
          <p:cNvPr id="18" name="Rectangle 17">
            <a:hlinkClick r:id="rId6" action="ppaction://hlinksldjump"/>
          </p:cNvPr>
          <p:cNvSpPr/>
          <p:nvPr/>
        </p:nvSpPr>
        <p:spPr>
          <a:xfrm>
            <a:off x="4605395"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eat</a:t>
            </a:r>
            <a:endParaRPr lang="en-US" sz="1200" dirty="0">
              <a:solidFill>
                <a:sysClr val="windowText" lastClr="000000"/>
              </a:solidFill>
            </a:endParaRPr>
          </a:p>
        </p:txBody>
      </p:sp>
      <p:pic>
        <p:nvPicPr>
          <p:cNvPr id="20" name="Picture 3" descr="D:\Downloads\food_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85722" y="3364992"/>
            <a:ext cx="197044" cy="19704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D:\Downloads\food_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81232" y="2532888"/>
            <a:ext cx="197044" cy="19704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D:\Downloads\food_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23961" y="2179858"/>
            <a:ext cx="197044" cy="197044"/>
          </a:xfrm>
          <a:prstGeom prst="rect">
            <a:avLst/>
          </a:prstGeom>
          <a:noFill/>
          <a:extLst>
            <a:ext uri="{909E8E84-426E-40DD-AFC4-6F175D3DCCD1}">
              <a14:hiddenFill xmlns:a14="http://schemas.microsoft.com/office/drawing/2010/main">
                <a:solidFill>
                  <a:srgbClr val="FFFFFF"/>
                </a:solidFill>
              </a14:hiddenFill>
            </a:ext>
          </a:extLst>
        </p:spPr>
      </p:pic>
      <p:sp>
        <p:nvSpPr>
          <p:cNvPr id="2" name="Rounded Rectangular Callout 1"/>
          <p:cNvSpPr/>
          <p:nvPr/>
        </p:nvSpPr>
        <p:spPr>
          <a:xfrm>
            <a:off x="4087701" y="2631410"/>
            <a:ext cx="1284315" cy="653473"/>
          </a:xfrm>
          <a:prstGeom prst="wedgeRoundRectCallout">
            <a:avLst>
              <a:gd name="adj1" fmla="val -21156"/>
              <a:gd name="adj2" fmla="val 64411"/>
              <a:gd name="adj3" fmla="val 16667"/>
            </a:avLst>
          </a:prstGeom>
          <a:solidFill>
            <a:schemeClr val="bg1"/>
          </a:solidFill>
          <a:ln w="127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l" rtl="0"/>
            <a:r>
              <a:rPr lang="en-GB" sz="900" b="1" dirty="0" smtClean="0">
                <a:solidFill>
                  <a:schemeClr val="tx1"/>
                </a:solidFill>
              </a:rPr>
              <a:t>Business Lunch, until 21</a:t>
            </a:r>
          </a:p>
          <a:p>
            <a:pPr algn="l" rtl="0"/>
            <a:r>
              <a:rPr lang="en-GB" sz="1000" b="1" dirty="0" smtClean="0">
                <a:solidFill>
                  <a:schemeClr val="accent3">
                    <a:lumMod val="50000"/>
                  </a:schemeClr>
                </a:solidFill>
              </a:rPr>
              <a:t>$$</a:t>
            </a:r>
            <a:r>
              <a:rPr lang="en-GB" sz="1000" b="1" dirty="0" smtClean="0">
                <a:solidFill>
                  <a:schemeClr val="bg1">
                    <a:lumMod val="65000"/>
                  </a:schemeClr>
                </a:solidFill>
              </a:rPr>
              <a:t>$</a:t>
            </a:r>
            <a:r>
              <a:rPr lang="en-GB" sz="800" b="1" dirty="0" smtClean="0">
                <a:solidFill>
                  <a:schemeClr val="tx1"/>
                </a:solidFill>
              </a:rPr>
              <a:t>, </a:t>
            </a:r>
            <a:r>
              <a:rPr lang="en-GB" sz="800" b="1" dirty="0" smtClean="0">
                <a:solidFill>
                  <a:schemeClr val="bg1">
                    <a:lumMod val="65000"/>
                  </a:schemeClr>
                </a:solidFill>
              </a:rPr>
              <a:t/>
            </a:r>
            <a:br>
              <a:rPr lang="en-GB" sz="800" b="1" dirty="0" smtClean="0">
                <a:solidFill>
                  <a:schemeClr val="bg1">
                    <a:lumMod val="65000"/>
                  </a:schemeClr>
                </a:solidFill>
              </a:rPr>
            </a:br>
            <a:r>
              <a:rPr lang="en-GB" sz="800" dirty="0" smtClean="0">
                <a:solidFill>
                  <a:sysClr val="windowText" lastClr="000000"/>
                </a:solidFill>
              </a:rPr>
              <a:t>Mexicana, Restaurant Bar</a:t>
            </a:r>
          </a:p>
          <a:p>
            <a:pPr algn="l" rtl="0"/>
            <a:r>
              <a:rPr lang="en-GB" sz="800" b="1" u="sng" dirty="0" smtClean="0">
                <a:solidFill>
                  <a:schemeClr val="tx2"/>
                </a:solidFill>
              </a:rPr>
              <a:t>get to</a:t>
            </a:r>
            <a:r>
              <a:rPr lang="en-GB" sz="800" b="1" dirty="0" smtClean="0">
                <a:solidFill>
                  <a:schemeClr val="tx2"/>
                </a:solidFill>
              </a:rPr>
              <a:t>…                      </a:t>
            </a:r>
            <a:r>
              <a:rPr lang="en-GB" sz="800" b="1" u="sng" dirty="0" smtClean="0">
                <a:solidFill>
                  <a:schemeClr val="tx2"/>
                </a:solidFill>
              </a:rPr>
              <a:t>more</a:t>
            </a:r>
            <a:r>
              <a:rPr lang="en-GB" sz="800" b="1" dirty="0" smtClean="0">
                <a:solidFill>
                  <a:schemeClr val="tx2"/>
                </a:solidFill>
              </a:rPr>
              <a:t>…</a:t>
            </a:r>
            <a:endParaRPr lang="en-US" sz="800" b="1" dirty="0">
              <a:solidFill>
                <a:schemeClr val="tx2"/>
              </a:solidFill>
            </a:endParaRPr>
          </a:p>
        </p:txBody>
      </p:sp>
      <p:sp>
        <p:nvSpPr>
          <p:cNvPr id="23" name="5-Point Star 22"/>
          <p:cNvSpPr/>
          <p:nvPr/>
        </p:nvSpPr>
        <p:spPr>
          <a:xfrm>
            <a:off x="4771975" y="2837026"/>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a:noFill/>
            </a:endParaRPr>
          </a:p>
        </p:txBody>
      </p:sp>
      <p:sp>
        <p:nvSpPr>
          <p:cNvPr id="24" name="5-Point Star 23"/>
          <p:cNvSpPr/>
          <p:nvPr/>
        </p:nvSpPr>
        <p:spPr>
          <a:xfrm>
            <a:off x="4899991" y="2837026"/>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25" name="5-Point Star 24"/>
          <p:cNvSpPr/>
          <p:nvPr/>
        </p:nvSpPr>
        <p:spPr>
          <a:xfrm>
            <a:off x="5028007" y="2837026"/>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26" name="5-Point Star 25"/>
          <p:cNvSpPr/>
          <p:nvPr/>
        </p:nvSpPr>
        <p:spPr>
          <a:xfrm>
            <a:off x="5155178" y="2837026"/>
            <a:ext cx="128861"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Tree>
    <p:extLst>
      <p:ext uri="{BB962C8B-B14F-4D97-AF65-F5344CB8AC3E}">
        <p14:creationId xmlns:p14="http://schemas.microsoft.com/office/powerpoint/2010/main" val="36771373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864"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7607" b="31799"/>
          <a:stretch/>
        </p:blipFill>
        <p:spPr bwMode="auto">
          <a:xfrm>
            <a:off x="3760426" y="1858592"/>
            <a:ext cx="1674130" cy="2343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0056" y="3941064"/>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6369" y="2278380"/>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8711" y="3845814"/>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3904" y="3976448"/>
            <a:ext cx="252513" cy="225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a:hlinkClick r:id="rId7" action="ppaction://hlinksldjump"/>
          </p:cNvPr>
          <p:cNvSpPr/>
          <p:nvPr/>
        </p:nvSpPr>
        <p:spPr>
          <a:xfrm>
            <a:off x="5019211"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drink</a:t>
            </a:r>
            <a:endParaRPr lang="en-US" sz="1200" dirty="0">
              <a:solidFill>
                <a:sysClr val="windowText" lastClr="000000"/>
              </a:solidFill>
            </a:endParaRPr>
          </a:p>
        </p:txBody>
      </p:sp>
      <p:sp>
        <p:nvSpPr>
          <p:cNvPr id="18" name="Rectangle 17">
            <a:hlinkClick r:id="rId7" action="ppaction://hlinksldjump"/>
          </p:cNvPr>
          <p:cNvSpPr/>
          <p:nvPr/>
        </p:nvSpPr>
        <p:spPr>
          <a:xfrm>
            <a:off x="4605395"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eat</a:t>
            </a:r>
            <a:endParaRPr lang="en-US" sz="1200" dirty="0">
              <a:solidFill>
                <a:sysClr val="windowText" lastClr="000000"/>
              </a:solidFill>
            </a:endParaRPr>
          </a:p>
        </p:txBody>
      </p:sp>
      <p:pic>
        <p:nvPicPr>
          <p:cNvPr id="20" name="Picture 3" descr="D:\Downloads\food_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85722" y="3364992"/>
            <a:ext cx="197044" cy="19704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D:\Downloads\food_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81232" y="2532888"/>
            <a:ext cx="197044" cy="19704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D:\Downloads\food_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23961" y="2179858"/>
            <a:ext cx="197044" cy="197044"/>
          </a:xfrm>
          <a:prstGeom prst="rect">
            <a:avLst/>
          </a:prstGeom>
          <a:noFill/>
          <a:extLst>
            <a:ext uri="{909E8E84-426E-40DD-AFC4-6F175D3DCCD1}">
              <a14:hiddenFill xmlns:a14="http://schemas.microsoft.com/office/drawing/2010/main">
                <a:solidFill>
                  <a:srgbClr val="FFFFFF"/>
                </a:solidFill>
              </a14:hiddenFill>
            </a:ext>
          </a:extLst>
        </p:spPr>
      </p:pic>
      <p:sp>
        <p:nvSpPr>
          <p:cNvPr id="2" name="Rounded Rectangular Callout 1"/>
          <p:cNvSpPr/>
          <p:nvPr/>
        </p:nvSpPr>
        <p:spPr>
          <a:xfrm>
            <a:off x="4613117" y="2575552"/>
            <a:ext cx="462996" cy="261053"/>
          </a:xfrm>
          <a:prstGeom prst="wedgeRoundRectCallout">
            <a:avLst>
              <a:gd name="adj1" fmla="val -19104"/>
              <a:gd name="adj2" fmla="val 91823"/>
              <a:gd name="adj3" fmla="val 16667"/>
            </a:avLst>
          </a:prstGeom>
          <a:solidFill>
            <a:schemeClr val="bg1"/>
          </a:solidFill>
          <a:ln w="127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l" rtl="0"/>
            <a:r>
              <a:rPr lang="en-US" sz="800" b="1" dirty="0" smtClean="0">
                <a:solidFill>
                  <a:schemeClr val="tx2"/>
                </a:solidFill>
              </a:rPr>
              <a:t>      Add</a:t>
            </a:r>
            <a:endParaRPr lang="en-US" sz="800" b="1" dirty="0">
              <a:solidFill>
                <a:schemeClr val="tx2"/>
              </a:solidFill>
            </a:endParaRPr>
          </a:p>
        </p:txBody>
      </p:sp>
      <p:pic>
        <p:nvPicPr>
          <p:cNvPr id="6" name="Picture 2" descr="http://www.veryicon.com/icon/png/Business/Office%201/Add%20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52299" y="2657238"/>
            <a:ext cx="113582" cy="11358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public-domain-photos.com/free-cliparts-1/computer/icons/pointing_finger_01.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71840" y="2856308"/>
            <a:ext cx="1904241" cy="224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58787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864"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7607" b="31799"/>
          <a:stretch/>
        </p:blipFill>
        <p:spPr bwMode="auto">
          <a:xfrm>
            <a:off x="3760426" y="1858592"/>
            <a:ext cx="1674130" cy="2343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0056" y="3941064"/>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6369" y="2278380"/>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8711" y="3845814"/>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3904" y="3976448"/>
            <a:ext cx="252513" cy="225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a:hlinkClick r:id="rId7" action="ppaction://hlinksldjump"/>
          </p:cNvPr>
          <p:cNvSpPr/>
          <p:nvPr/>
        </p:nvSpPr>
        <p:spPr>
          <a:xfrm>
            <a:off x="5019211"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drink</a:t>
            </a:r>
            <a:endParaRPr lang="en-US" sz="1200" dirty="0">
              <a:solidFill>
                <a:sysClr val="windowText" lastClr="000000"/>
              </a:solidFill>
            </a:endParaRPr>
          </a:p>
        </p:txBody>
      </p:sp>
      <p:sp>
        <p:nvSpPr>
          <p:cNvPr id="18" name="Rectangle 17">
            <a:hlinkClick r:id="rId7" action="ppaction://hlinksldjump"/>
          </p:cNvPr>
          <p:cNvSpPr/>
          <p:nvPr/>
        </p:nvSpPr>
        <p:spPr>
          <a:xfrm>
            <a:off x="4605395"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eat</a:t>
            </a:r>
            <a:endParaRPr lang="en-US" sz="1200" dirty="0">
              <a:solidFill>
                <a:sysClr val="windowText" lastClr="000000"/>
              </a:solidFill>
            </a:endParaRPr>
          </a:p>
        </p:txBody>
      </p:sp>
      <p:pic>
        <p:nvPicPr>
          <p:cNvPr id="20" name="Picture 3" descr="D:\Downloads\food_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85722" y="3364992"/>
            <a:ext cx="197044" cy="19704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D:\Downloads\food_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81232" y="2532888"/>
            <a:ext cx="197044" cy="19704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D:\Downloads\food_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23961" y="2179858"/>
            <a:ext cx="197044" cy="197044"/>
          </a:xfrm>
          <a:prstGeom prst="rect">
            <a:avLst/>
          </a:prstGeom>
          <a:noFill/>
          <a:extLst>
            <a:ext uri="{909E8E84-426E-40DD-AFC4-6F175D3DCCD1}">
              <a14:hiddenFill xmlns:a14="http://schemas.microsoft.com/office/drawing/2010/main">
                <a:solidFill>
                  <a:srgbClr val="FFFFFF"/>
                </a:solidFill>
              </a14:hiddenFill>
            </a:ext>
          </a:extLst>
        </p:spPr>
      </p:pic>
      <p:sp>
        <p:nvSpPr>
          <p:cNvPr id="3" name="Rounded Rectangle 2"/>
          <p:cNvSpPr/>
          <p:nvPr/>
        </p:nvSpPr>
        <p:spPr>
          <a:xfrm>
            <a:off x="3778737" y="1882867"/>
            <a:ext cx="1623632" cy="2277569"/>
          </a:xfrm>
          <a:prstGeom prst="roundRect">
            <a:avLst/>
          </a:prstGeom>
          <a:solidFill>
            <a:schemeClr val="bg1">
              <a:lumMod val="95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a:r>
              <a:rPr lang="en-US" sz="1200" b="1" dirty="0">
                <a:solidFill>
                  <a:schemeClr val="tx1"/>
                </a:solidFill>
              </a:rPr>
              <a:t>Did you mean</a:t>
            </a:r>
            <a:r>
              <a:rPr lang="en-US" sz="1200" b="1" dirty="0" smtClean="0">
                <a:solidFill>
                  <a:schemeClr val="tx1"/>
                </a:solidFill>
              </a:rPr>
              <a:t>?</a:t>
            </a:r>
          </a:p>
          <a:p>
            <a:pPr algn="l" rtl="0"/>
            <a:endParaRPr lang="en-US" sz="1000" b="1" i="1" dirty="0" smtClean="0">
              <a:solidFill>
                <a:schemeClr val="tx1"/>
              </a:solidFill>
            </a:endParaRPr>
          </a:p>
          <a:p>
            <a:pPr algn="l" rtl="0"/>
            <a:r>
              <a:rPr lang="en-US" sz="1000" b="1" i="1" dirty="0" smtClean="0">
                <a:solidFill>
                  <a:schemeClr val="tx1"/>
                </a:solidFill>
              </a:rPr>
              <a:t>Ben Yehuda, 200</a:t>
            </a:r>
          </a:p>
          <a:p>
            <a:pPr algn="l" rtl="0"/>
            <a:r>
              <a:rPr lang="en-US" sz="1000" b="1" i="1" dirty="0" smtClean="0">
                <a:solidFill>
                  <a:schemeClr val="tx1"/>
                </a:solidFill>
              </a:rPr>
              <a:t>Sushi Me, Restaurant</a:t>
            </a:r>
          </a:p>
          <a:p>
            <a:pPr algn="l" rtl="0"/>
            <a:endParaRPr lang="en-US" sz="1000" b="1" i="1" dirty="0" smtClean="0">
              <a:solidFill>
                <a:schemeClr val="tx1"/>
              </a:solidFill>
            </a:endParaRPr>
          </a:p>
          <a:p>
            <a:pPr algn="l" rtl="0"/>
            <a:r>
              <a:rPr lang="en-US" sz="1000" b="1" i="1" dirty="0">
                <a:solidFill>
                  <a:schemeClr val="tx1"/>
                </a:solidFill>
              </a:rPr>
              <a:t>Ben Yehuda, </a:t>
            </a:r>
            <a:r>
              <a:rPr lang="en-US" sz="1000" b="1" i="1" dirty="0" smtClean="0">
                <a:solidFill>
                  <a:schemeClr val="tx1"/>
                </a:solidFill>
              </a:rPr>
              <a:t>201</a:t>
            </a:r>
            <a:endParaRPr lang="en-US" sz="1000" b="1" i="1" dirty="0">
              <a:solidFill>
                <a:schemeClr val="tx1"/>
              </a:solidFill>
            </a:endParaRPr>
          </a:p>
          <a:p>
            <a:pPr algn="l" rtl="0"/>
            <a:r>
              <a:rPr lang="en-US" sz="1000" b="1" i="1" dirty="0" smtClean="0">
                <a:solidFill>
                  <a:schemeClr val="tx1"/>
                </a:solidFill>
              </a:rPr>
              <a:t>Pizza Leo, Bistro Bar</a:t>
            </a:r>
            <a:endParaRPr lang="en-US" sz="1000" b="1" i="1" dirty="0">
              <a:solidFill>
                <a:schemeClr val="tx1"/>
              </a:solidFill>
            </a:endParaRPr>
          </a:p>
          <a:p>
            <a:pPr algn="l" rtl="0"/>
            <a:endParaRPr lang="en-US" sz="1000" b="1" i="1" dirty="0" smtClean="0">
              <a:solidFill>
                <a:schemeClr val="tx1"/>
              </a:solidFill>
            </a:endParaRPr>
          </a:p>
          <a:p>
            <a:pPr algn="l" rtl="0"/>
            <a:r>
              <a:rPr lang="en-US" sz="1000" b="1" i="1" dirty="0">
                <a:solidFill>
                  <a:schemeClr val="tx1"/>
                </a:solidFill>
              </a:rPr>
              <a:t>Ben Yehuda, </a:t>
            </a:r>
            <a:r>
              <a:rPr lang="en-US" sz="1000" b="1" i="1" dirty="0" smtClean="0">
                <a:solidFill>
                  <a:schemeClr val="tx1"/>
                </a:solidFill>
              </a:rPr>
              <a:t>198</a:t>
            </a:r>
            <a:endParaRPr lang="en-US" sz="1000" b="1" i="1" dirty="0">
              <a:solidFill>
                <a:schemeClr val="tx1"/>
              </a:solidFill>
            </a:endParaRPr>
          </a:p>
          <a:p>
            <a:pPr algn="l" rtl="0"/>
            <a:r>
              <a:rPr lang="en-US" sz="1000" b="1" i="1" dirty="0" smtClean="0">
                <a:solidFill>
                  <a:schemeClr val="tx1"/>
                </a:solidFill>
              </a:rPr>
              <a:t>Drink UP, Bar</a:t>
            </a:r>
            <a:endParaRPr lang="en-US" sz="1200" b="1" dirty="0" smtClean="0">
              <a:solidFill>
                <a:schemeClr val="tx1"/>
              </a:solidFill>
            </a:endParaRPr>
          </a:p>
          <a:p>
            <a:pPr algn="l" rtl="0"/>
            <a:endParaRPr lang="en-US" sz="1200" b="1" dirty="0" smtClean="0">
              <a:solidFill>
                <a:schemeClr val="tx1"/>
              </a:solidFill>
            </a:endParaRPr>
          </a:p>
          <a:p>
            <a:pPr algn="l" rtl="0"/>
            <a:r>
              <a:rPr lang="en-US" sz="1000" dirty="0" smtClean="0">
                <a:solidFill>
                  <a:schemeClr val="tx1"/>
                </a:solidFill>
              </a:rPr>
              <a:t>Not in this list</a:t>
            </a:r>
            <a:endParaRPr lang="en-US" sz="1000" dirty="0">
              <a:solidFill>
                <a:schemeClr val="tx1"/>
              </a:solidFill>
            </a:endParaRPr>
          </a:p>
          <a:p>
            <a:pPr algn="l" rtl="0"/>
            <a:endParaRPr lang="en-US" sz="1200" b="1" dirty="0">
              <a:solidFill>
                <a:schemeClr val="tx1"/>
              </a:solidFill>
            </a:endParaRPr>
          </a:p>
        </p:txBody>
      </p:sp>
      <p:sp>
        <p:nvSpPr>
          <p:cNvPr id="8" name="Rectangle 7"/>
          <p:cNvSpPr/>
          <p:nvPr/>
        </p:nvSpPr>
        <p:spPr>
          <a:xfrm>
            <a:off x="3772264" y="2295158"/>
            <a:ext cx="1630105" cy="353030"/>
          </a:xfrm>
          <a:prstGeom prst="rect">
            <a:avLst/>
          </a:prstGeom>
          <a:solidFill>
            <a:schemeClr val="accent1">
              <a:lumMod val="60000"/>
              <a:lumOff val="40000"/>
              <a:alpha val="31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777204" y="2763753"/>
            <a:ext cx="1630105" cy="353030"/>
          </a:xfrm>
          <a:prstGeom prst="rect">
            <a:avLst/>
          </a:prstGeom>
          <a:solidFill>
            <a:schemeClr val="accent1">
              <a:lumMod val="60000"/>
              <a:lumOff val="40000"/>
              <a:alpha val="31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773999" y="3218929"/>
            <a:ext cx="1630105" cy="353030"/>
          </a:xfrm>
          <a:prstGeom prst="rect">
            <a:avLst/>
          </a:prstGeom>
          <a:solidFill>
            <a:schemeClr val="accent1">
              <a:lumMod val="60000"/>
              <a:lumOff val="40000"/>
              <a:alpha val="31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5" name="Rectangle 24"/>
          <p:cNvSpPr/>
          <p:nvPr/>
        </p:nvSpPr>
        <p:spPr>
          <a:xfrm>
            <a:off x="3773999" y="3710199"/>
            <a:ext cx="1630105" cy="186690"/>
          </a:xfrm>
          <a:prstGeom prst="rect">
            <a:avLst/>
          </a:prstGeom>
          <a:solidFill>
            <a:srgbClr val="00B05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19115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864"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ounded Rectangle 1">
            <a:hlinkClick r:id="rId4" action="ppaction://hlinksldjump"/>
          </p:cNvPr>
          <p:cNvSpPr/>
          <p:nvPr/>
        </p:nvSpPr>
        <p:spPr>
          <a:xfrm>
            <a:off x="3860548" y="1928675"/>
            <a:ext cx="1472183" cy="348181"/>
          </a:xfrm>
          <a:prstGeom prst="roundRect">
            <a:avLst/>
          </a:prstGeom>
          <a:solidFill>
            <a:schemeClr val="bg1">
              <a:lumMod val="8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000" dirty="0" smtClean="0">
                <a:solidFill>
                  <a:sysClr val="windowText" lastClr="000000"/>
                </a:solidFill>
              </a:rPr>
              <a:t>Drink UP</a:t>
            </a:r>
          </a:p>
          <a:p>
            <a:pPr algn="ctr" rtl="0"/>
            <a:r>
              <a:rPr lang="en-US" sz="1000" dirty="0" smtClean="0">
                <a:solidFill>
                  <a:sysClr val="windowText" lastClr="000000"/>
                </a:solidFill>
              </a:rPr>
              <a:t>Ben Yehuda, 198</a:t>
            </a:r>
          </a:p>
        </p:txBody>
      </p:sp>
      <p:sp>
        <p:nvSpPr>
          <p:cNvPr id="13" name="Rounded Rectangle 12"/>
          <p:cNvSpPr/>
          <p:nvPr/>
        </p:nvSpPr>
        <p:spPr>
          <a:xfrm>
            <a:off x="3869303" y="2404872"/>
            <a:ext cx="1472183" cy="217424"/>
          </a:xfrm>
          <a:prstGeom prst="roundRect">
            <a:avLst/>
          </a:prstGeom>
          <a:solidFill>
            <a:schemeClr val="bg1"/>
          </a:solidFill>
          <a:ln>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000" i="1" dirty="0" smtClean="0">
                <a:solidFill>
                  <a:sysClr val="windowText" lastClr="000000"/>
                </a:solidFill>
              </a:rPr>
              <a:t>deal type</a:t>
            </a:r>
            <a:endParaRPr lang="en-US" sz="1000" i="1" dirty="0">
              <a:solidFill>
                <a:sysClr val="windowText" lastClr="000000"/>
              </a:solidFill>
            </a:endParaRPr>
          </a:p>
        </p:txBody>
      </p:sp>
      <p:sp>
        <p:nvSpPr>
          <p:cNvPr id="19" name="Rounded Rectangle 18">
            <a:hlinkClick r:id="rId4" action="ppaction://hlinksldjump"/>
          </p:cNvPr>
          <p:cNvSpPr/>
          <p:nvPr/>
        </p:nvSpPr>
        <p:spPr>
          <a:xfrm>
            <a:off x="4604003" y="3904529"/>
            <a:ext cx="736093" cy="233844"/>
          </a:xfrm>
          <a:prstGeom prst="roundRect">
            <a:avLst/>
          </a:prstGeom>
          <a:solidFill>
            <a:schemeClr val="bg1">
              <a:lumMod val="95000"/>
            </a:schemeClr>
          </a:solidFill>
          <a:ln>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a:r>
              <a:rPr lang="en-US" sz="1000" dirty="0" smtClean="0">
                <a:solidFill>
                  <a:sysClr val="windowText" lastClr="000000"/>
                </a:solidFill>
              </a:rPr>
              <a:t> add</a:t>
            </a:r>
            <a:endParaRPr lang="en-US" sz="1000" dirty="0">
              <a:solidFill>
                <a:sysClr val="windowText" lastClr="000000"/>
              </a:solidFill>
            </a:endParaRPr>
          </a:p>
        </p:txBody>
      </p:sp>
      <p:pic>
        <p:nvPicPr>
          <p:cNvPr id="17" name="Picture 2" descr="http://www.veryicon.com/icon/png/Business/Office%201/Add%20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7952" y="3943798"/>
            <a:ext cx="167227" cy="167227"/>
          </a:xfrm>
          <a:prstGeom prst="rect">
            <a:avLst/>
          </a:prstGeom>
          <a:noFill/>
          <a:extLst>
            <a:ext uri="{909E8E84-426E-40DD-AFC4-6F175D3DCCD1}">
              <a14:hiddenFill xmlns:a14="http://schemas.microsoft.com/office/drawing/2010/main">
                <a:solidFill>
                  <a:srgbClr val="FFFFFF"/>
                </a:solidFill>
              </a14:hiddenFill>
            </a:ext>
          </a:extLst>
        </p:spPr>
      </p:pic>
      <p:sp>
        <p:nvSpPr>
          <p:cNvPr id="20" name="Rounded Rectangle 19">
            <a:hlinkClick r:id="rId4" action="ppaction://hlinksldjump"/>
          </p:cNvPr>
          <p:cNvSpPr/>
          <p:nvPr/>
        </p:nvSpPr>
        <p:spPr>
          <a:xfrm>
            <a:off x="3876057" y="3910612"/>
            <a:ext cx="375903" cy="233844"/>
          </a:xfrm>
          <a:prstGeom prst="roundRect">
            <a:avLst/>
          </a:prstGeom>
          <a:solidFill>
            <a:schemeClr val="accent6">
              <a:lumMod val="40000"/>
              <a:lumOff val="60000"/>
            </a:schemeClr>
          </a:solidFill>
          <a:ln w="12700">
            <a:solidFill>
              <a:schemeClr val="accent6">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l" rtl="0"/>
            <a:r>
              <a:rPr lang="en-US" sz="1000" dirty="0" smtClean="0">
                <a:solidFill>
                  <a:sysClr val="windowText" lastClr="000000"/>
                </a:solidFill>
              </a:rPr>
              <a:t>cancel</a:t>
            </a:r>
            <a:endParaRPr lang="en-US" sz="1000" dirty="0">
              <a:solidFill>
                <a:sysClr val="windowText" lastClr="000000"/>
              </a:solidFill>
            </a:endParaRPr>
          </a:p>
        </p:txBody>
      </p:sp>
      <p:sp>
        <p:nvSpPr>
          <p:cNvPr id="9" name="TextBox 8"/>
          <p:cNvSpPr txBox="1"/>
          <p:nvPr/>
        </p:nvSpPr>
        <p:spPr>
          <a:xfrm>
            <a:off x="3876057" y="2740400"/>
            <a:ext cx="363326" cy="184666"/>
          </a:xfrm>
          <a:prstGeom prst="rect">
            <a:avLst/>
          </a:prstGeom>
          <a:noFill/>
        </p:spPr>
        <p:txBody>
          <a:bodyPr wrap="square" lIns="0" tIns="0" rIns="0" bIns="0" rtlCol="0">
            <a:spAutoFit/>
          </a:bodyPr>
          <a:lstStyle/>
          <a:p>
            <a:pPr algn="l"/>
            <a:r>
              <a:rPr lang="en-GB" sz="1200" dirty="0" smtClean="0"/>
              <a:t>starts</a:t>
            </a:r>
            <a:endParaRPr lang="en-US" sz="1200" dirty="0"/>
          </a:p>
        </p:txBody>
      </p:sp>
      <p:sp>
        <p:nvSpPr>
          <p:cNvPr id="22" name="TextBox 21"/>
          <p:cNvSpPr txBox="1"/>
          <p:nvPr/>
        </p:nvSpPr>
        <p:spPr>
          <a:xfrm>
            <a:off x="3876057" y="2958622"/>
            <a:ext cx="397637" cy="184666"/>
          </a:xfrm>
          <a:prstGeom prst="rect">
            <a:avLst/>
          </a:prstGeom>
          <a:noFill/>
        </p:spPr>
        <p:txBody>
          <a:bodyPr wrap="square" lIns="0" tIns="0" rIns="0" bIns="0" rtlCol="0">
            <a:spAutoFit/>
          </a:bodyPr>
          <a:lstStyle>
            <a:defPPr>
              <a:defRPr lang="he-IL"/>
            </a:defPPr>
            <a:lvl1pPr algn="l">
              <a:defRPr sz="1200"/>
            </a:lvl1pPr>
          </a:lstStyle>
          <a:p>
            <a:r>
              <a:rPr lang="en-GB" dirty="0"/>
              <a:t>ends</a:t>
            </a:r>
            <a:endParaRPr lang="en-US" dirty="0"/>
          </a:p>
        </p:txBody>
      </p:sp>
      <p:sp>
        <p:nvSpPr>
          <p:cNvPr id="26" name="Rounded Rectangle 25"/>
          <p:cNvSpPr/>
          <p:nvPr/>
        </p:nvSpPr>
        <p:spPr>
          <a:xfrm>
            <a:off x="4282784" y="2741198"/>
            <a:ext cx="1059037" cy="183868"/>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000" b="1" dirty="0" smtClean="0">
                <a:solidFill>
                  <a:sysClr val="windowText" lastClr="000000"/>
                </a:solidFill>
              </a:rPr>
              <a:t>17 : 00</a:t>
            </a:r>
            <a:endParaRPr lang="en-US" sz="1000" b="1" dirty="0">
              <a:solidFill>
                <a:sysClr val="windowText" lastClr="000000"/>
              </a:solidFill>
            </a:endParaRPr>
          </a:p>
        </p:txBody>
      </p:sp>
      <p:sp>
        <p:nvSpPr>
          <p:cNvPr id="27" name="Rounded Rectangle 26"/>
          <p:cNvSpPr/>
          <p:nvPr/>
        </p:nvSpPr>
        <p:spPr>
          <a:xfrm>
            <a:off x="4273694" y="2969071"/>
            <a:ext cx="1059037" cy="184666"/>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000" b="1" dirty="0" smtClean="0">
                <a:solidFill>
                  <a:sysClr val="windowText" lastClr="000000"/>
                </a:solidFill>
              </a:rPr>
              <a:t>21 : 00</a:t>
            </a:r>
            <a:endParaRPr lang="en-US" sz="1000" b="1" dirty="0">
              <a:solidFill>
                <a:sysClr val="windowText" lastClr="000000"/>
              </a:solidFill>
            </a:endParaRPr>
          </a:p>
        </p:txBody>
      </p:sp>
      <p:sp>
        <p:nvSpPr>
          <p:cNvPr id="28" name="TextBox 27"/>
          <p:cNvSpPr txBox="1"/>
          <p:nvPr/>
        </p:nvSpPr>
        <p:spPr>
          <a:xfrm>
            <a:off x="3876056" y="3285755"/>
            <a:ext cx="397637" cy="184666"/>
          </a:xfrm>
          <a:prstGeom prst="rect">
            <a:avLst/>
          </a:prstGeom>
          <a:noFill/>
        </p:spPr>
        <p:txBody>
          <a:bodyPr wrap="square" lIns="0" tIns="0" rIns="0" bIns="0" rtlCol="0">
            <a:spAutoFit/>
          </a:bodyPr>
          <a:lstStyle>
            <a:defPPr>
              <a:defRPr lang="he-IL"/>
            </a:defPPr>
            <a:lvl1pPr algn="l">
              <a:defRPr sz="1200"/>
            </a:lvl1pPr>
          </a:lstStyle>
          <a:p>
            <a:r>
              <a:rPr lang="en-GB" dirty="0" smtClean="0"/>
              <a:t>days</a:t>
            </a:r>
            <a:endParaRPr lang="en-US" dirty="0"/>
          </a:p>
        </p:txBody>
      </p:sp>
      <p:sp>
        <p:nvSpPr>
          <p:cNvPr id="29" name="Rounded Rectangle 28"/>
          <p:cNvSpPr/>
          <p:nvPr/>
        </p:nvSpPr>
        <p:spPr>
          <a:xfrm>
            <a:off x="4282449" y="3308342"/>
            <a:ext cx="1059037" cy="184666"/>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000" b="1" dirty="0" smtClean="0">
                <a:solidFill>
                  <a:sysClr val="windowText" lastClr="000000"/>
                </a:solidFill>
              </a:rPr>
              <a:t>All Week</a:t>
            </a:r>
            <a:endParaRPr lang="en-US" sz="1000" b="1" dirty="0">
              <a:solidFill>
                <a:sysClr val="windowText" lastClr="000000"/>
              </a:solidFill>
            </a:endParaRPr>
          </a:p>
        </p:txBody>
      </p:sp>
    </p:spTree>
    <p:extLst>
      <p:ext uri="{BB962C8B-B14F-4D97-AF65-F5344CB8AC3E}">
        <p14:creationId xmlns:p14="http://schemas.microsoft.com/office/powerpoint/2010/main" val="3420524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864"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7607" b="31799"/>
          <a:stretch/>
        </p:blipFill>
        <p:spPr bwMode="auto">
          <a:xfrm>
            <a:off x="3760426" y="1858592"/>
            <a:ext cx="1674130" cy="2343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0056" y="3941064"/>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6369" y="2278380"/>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8711" y="3845814"/>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3904" y="3976448"/>
            <a:ext cx="252513" cy="225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a:hlinkClick r:id="rId7" action="ppaction://hlinksldjump"/>
          </p:cNvPr>
          <p:cNvSpPr/>
          <p:nvPr/>
        </p:nvSpPr>
        <p:spPr>
          <a:xfrm>
            <a:off x="5019211"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drink</a:t>
            </a:r>
            <a:endParaRPr lang="en-US" sz="1200" dirty="0">
              <a:solidFill>
                <a:sysClr val="windowText" lastClr="000000"/>
              </a:solidFill>
            </a:endParaRPr>
          </a:p>
        </p:txBody>
      </p:sp>
      <p:sp>
        <p:nvSpPr>
          <p:cNvPr id="18" name="Rectangle 17">
            <a:hlinkClick r:id="rId7" action="ppaction://hlinksldjump"/>
          </p:cNvPr>
          <p:cNvSpPr/>
          <p:nvPr/>
        </p:nvSpPr>
        <p:spPr>
          <a:xfrm>
            <a:off x="4605395"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eat</a:t>
            </a:r>
            <a:endParaRPr lang="en-US" sz="1200" dirty="0">
              <a:solidFill>
                <a:sysClr val="windowText" lastClr="000000"/>
              </a:solidFill>
            </a:endParaRPr>
          </a:p>
        </p:txBody>
      </p:sp>
      <p:pic>
        <p:nvPicPr>
          <p:cNvPr id="20" name="Picture 3" descr="D:\Downloads\food_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85722" y="3364992"/>
            <a:ext cx="197044" cy="19704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D:\Downloads\food_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81232" y="2532888"/>
            <a:ext cx="197044" cy="19704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D:\Downloads\food_ico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23961" y="2179858"/>
            <a:ext cx="197044" cy="19704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0631" y="2836605"/>
            <a:ext cx="190500" cy="19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66479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864"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utoShape 9" descr="data:image/jpeg;base64,/9j/4AAQSkZJRgABAQAAAQABAAD/2wCEAAkGBhQSEBUUERQWFRMWGR4YGBgXFhQYFhgcGhwdFRgYGBgeJyYeHh0oJRcZKy8lLycqNi8tHB4xNTAqNSYsLCoBCQoKBQUFDQUFDSkYEhgpKSkpKSkpKSkpKSkpKSkpKSkpKSkpKSkpKSkpKSkpKSkpKSkpKSkpKSkpKSkpKSkpKf/AABEIAGYAZgMBIgACEQEDEQH/xAAcAAACAwEBAQEAAAAAAAAAAAAABwIGCAUDBAH/xABDEAABAgMEBwMKBAILAQAAAAABAgMABBEFBxIhBhMxQVFhcSKBoQgUIzJCQ1JigpEkcpKxotEzNFNUY3Oys8HC8BX/xAAUAQEAAAAAAAAAAAAAAAAAAAAA/8QAFBEBAAAAAAAAAAAAAAAAAAAAAP/aAAwDAQACEQMRAD8AeMEEEAQRFxwJBKiAAKkk0AAzJJ4QntO7/wBtoqas1IdWMi8r+iG7sJ2r65D80A4XHAkEqIAG0k0A6mK3P3l2ayaOTrNeCV6w/wAFYzWuYtO2HaenmlV2CurRXlkhHhFls7ye7RcFXCwzyUsqP8AI8YBwpvkskmnnae9DtP8ATHYsvTeRmSAxNMrUdiQ4kKPRJorwhLK8m6bplMy9ejoH3pHEta4q02ASltD4H9ksE/pVhJgNQQRk2xNP7TstzV43EhG1h8KKQOGBVFJ7qQ8tAL4Za0cLS/QTR92o9lZ/w1b/AMpz67YBgQQQQBBBBAERccCQSogACpJNAAMySeEShOX/AOnZaaEgyqi3RieIOxv2UfVTPkPmgKZexewufcVLSqimTSaEioL5HtK+TgnvO4Du3a3FaxKZi0wpKTmiXzSojcXTtA+UZ8SNkFxV2ocpaE0mqUn8OgjIkHN0jgDknmCdwh8wHzWfZzbDYbZbS22nYlCQlI7hHq+uiFEbQCfCPSPxaagg7DlAIi7u9+fnLTl5d9TZbcKgrC2Acm1KGfUCHxFUsa62zpV9D7EvgdbqUqxuGlQUnImmwmOtpRpI1ISrkw+aIQMh7S1H1UJ5k/8AJ2CA5umknZr4SzaJYCl5N6xaEOcKtqqFDPurCEvIuoestWuaKnZWuTlO22dwcps5KGR5HKOQozVu2p8TryueBpA/ZCR9+pjVjNlI82TLuDWIDYbVjFcYCcJxDnAKy5u9ozJTJTyqv0o06fegews/HwPtddrgjKt52gy7JngpkqDCzrGFgnEgg1KK/Ek0od4odtYft2OmotKQQ4qmuR6N4fOB6wHBQofuN0BbYIIICLjgSCVGgAqSdwGZMZHmFuWxbBpXFNPUG/AitB+lA8I0peXPlmyJxY26lSR9fo/+0JDye7ODlqlZ9yypQ6qKW/2UYDRlnWehhlDTQwttpCEjgEigj6Y81vpBoVAHmQImlYIqDUcoD9ggggIuOBIJUQABUkmgAGZJMZdvXvAVak2G2amWaOFpIr6RRyLhHE7AOHMmLtfveRQGzpZWZ/rCgdg2hkddquVBvIj5riLuMShaMynspP4dJG0jIu9BsTzqdwgLxdFd2LNlcbo/FvAFw/AnaGh038T0EX+CILdCfWIHUgQFSvV0VE/ZjyAKutjWtccSAThH5hUd44QmrgdISxaeoJ7Eykp5Y0ArQfsFD6hGkkuJUDQgjfQgxkh0eY24cOQYnMuiXf5QGuoIBBAUu+RJNiTdPhR/uJhXeTcoefTI36geDia/uIdOm9lmZs6aZAqpbKwkcVAYk+IEZ7uKtcMWw2lRoHkKa7yMafFAgLRe/d3PzlpqelZcuNltCcQU0MwM8lKBhm3W2O7K2UwzMI1bqMeJJKTSq1KGaSRsI3xa4IAiKxkaZGkSggMd6X6KzcjMETiFBSlEhw9pDueakr2Gu2m3PMCHJd5fpLuIbl51KJZSQEJWkUYIAoAR7v8AbmNkNW07KamWi1MNpcbVtSoVHXkecI7Tu4BbeJ6zCXEbSwo+kH+Wo+sORz5mAfTbgUAUkEHMEGoI4gwqr9NDpuf8180ZLur1mKhbFMWCnrEbaH7QqdDrzJ6ynNVmtpJoqXdxDCd+GvabPhxBjTejluJnJRmZQCEuoCqHaNxHcQYCiXH6KTUjLzCZtotKW4FJBKDUBNPZJhK6fmtuTWH+8kd+Kh8Y1nMPhCFLUaJSCongAKkxkvR9s2hbjRpXXzWsV+XGXVfZIMBrZAyHSCJCCAIybp/Yq7Ltdeq7AS4H2CNgSVY0U/KQR9Mayhf3w6Af/Rk8bKazTFVN8Vp9pvvpUcxzMBaNEtI0T0m1Mt0o4ntD4VDJaT0NfCOxGXbp7yFWXMFp/F5q6fSDOratmsA8FDeBxAjTsrNIdQlbagtCgFJUkgpIOwgjaID1ggiDq8KSeAJ+0BOCFRodfp5/PMyvmmr1pIxa3FSiFL2YRX1Ya8BXtJNAJGfUFTTCVrHtgqQunAqQQSORjtyUkhltLbSQhtACUpGQAGQAj2jj6VaVMWfLKfmFUSMkpHrLVuQgbyfDacoCm36aXiVs8sIPppqqKbw37xXeOz9R4RSfJ10YK5h2dWOy0C22fnWO0R0Tl9cUefnZu3bTFBiddVhQnPA0gZ05JSKknfmdpjUWiujjchKNSzXqtjM71qOalnmTXwG6A60EEEAQQQQCfvaub85UqckEjXnN1oUAd4rRuC+I9rrtWug1503ZLhaUCtgK7bDlUlJ34Cc0K4ilDvG+NVRUtNbsZO0hV1GB6mTzdAvkFbljr3EQENFb1ZCfADbwbdPunSELrwTXsq7ie6La4kKSRXIilesZt0iuBn2CTL4JlG7CQhynNCiB9iYrQdteR7NZ2XA3enQn+UA7NE7j2ZGcamkTLi1NEkJUlABqlSNoz9qGU8+lCSpaglI2lRAA6kxkw6f2scvO5ruUuv3Gcfjej9rWgoVam36+05rMH6l0SPvAO7S+/SSlQUSx86e3YD6IH5nNh+mvUQkZyftC3Z0CinnT6qEijbSeW5KeJJz3kmLxox5Or6yFT7qWk722iFudCr1E92KHVo5orLSDWqlWktp3natZ4rUc1H/wpAcC7S7RqymSSQ5MuD0jlMhvwI3hI8TmdwF1gggCCCCAIIIIAggggCCkEEBEIHARKkEEAQQQQBBBBAEEEEB//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1" descr="data:image/jpeg;base64,/9j/4AAQSkZJRgABAQAAAQABAAD/2wCEAAkGBhQSEBUUERQWFRMWGR4YGBgXFhQYFhgcGhwdFRgYGBgeJyYeHh0oJRcZKy8lLycqNi8tHB4xNTAqNSYsLCoBCQoKBQUFDQUFDSkYEhgpKSkpKSkpKSkpKSkpKSkpKSkpKSkpKSkpKSkpKSkpKSkpKSkpKSkpKSkpKSkpKSkpKf/AABEIAGYAZgMBIgACEQEDEQH/xAAcAAACAwEBAQEAAAAAAAAAAAAABwIGCAUDBAH/xABDEAABAgMEBwMKBAILAQAAAAABAgMABBEFBxIhBhMxQVFhcSKBoQgUIzJCQ1JigpEkcpKxotEzNFNUY3Oys8HC8BX/xAAUAQEAAAAAAAAAAAAAAAAAAAAA/8QAFBEBAAAAAAAAAAAAAAAAAAAAAP/aAAwDAQACEQMRAD8AeMEEEAQRFxwJBKiAAKkk0AAzJJ4QntO7/wBtoqas1IdWMi8r+iG7sJ2r65D80A4XHAkEqIAG0k0A6mK3P3l2ayaOTrNeCV6w/wAFYzWuYtO2HaenmlV2CurRXlkhHhFls7ye7RcFXCwzyUsqP8AI8YBwpvkskmnnae9DtP8ATHYsvTeRmSAxNMrUdiQ4kKPRJorwhLK8m6bplMy9ejoH3pHEta4q02ASltD4H9ksE/pVhJgNQQRk2xNP7TstzV43EhG1h8KKQOGBVFJ7qQ8tAL4Za0cLS/QTR92o9lZ/w1b/AMpz67YBgQQQQBBBBAERccCQSogACpJNAAMySeEShOX/AOnZaaEgyqi3RieIOxv2UfVTPkPmgKZexewufcVLSqimTSaEioL5HtK+TgnvO4Du3a3FaxKZi0wpKTmiXzSojcXTtA+UZ8SNkFxV2ocpaE0mqUn8OgjIkHN0jgDknmCdwh8wHzWfZzbDYbZbS22nYlCQlI7hHq+uiFEbQCfCPSPxaagg7DlAIi7u9+fnLTl5d9TZbcKgrC2Acm1KGfUCHxFUsa62zpV9D7EvgdbqUqxuGlQUnImmwmOtpRpI1ISrkw+aIQMh7S1H1UJ5k/8AJ2CA5umknZr4SzaJYCl5N6xaEOcKtqqFDPurCEvIuoestWuaKnZWuTlO22dwcps5KGR5HKOQozVu2p8TryueBpA/ZCR9+pjVjNlI82TLuDWIDYbVjFcYCcJxDnAKy5u9ozJTJTyqv0o06fegews/HwPtddrgjKt52gy7JngpkqDCzrGFgnEgg1KK/Ek0od4odtYft2OmotKQQ4qmuR6N4fOB6wHBQofuN0BbYIIICLjgSCVGgAqSdwGZMZHmFuWxbBpXFNPUG/AitB+lA8I0peXPlmyJxY26lSR9fo/+0JDye7ODlqlZ9yypQ6qKW/2UYDRlnWehhlDTQwttpCEjgEigj6Y81vpBoVAHmQImlYIqDUcoD9ggggIuOBIJUQABUkmgAGZJMZdvXvAVak2G2amWaOFpIr6RRyLhHE7AOHMmLtfveRQGzpZWZ/rCgdg2hkddquVBvIj5riLuMShaMynspP4dJG0jIu9BsTzqdwgLxdFd2LNlcbo/FvAFw/AnaGh038T0EX+CILdCfWIHUgQFSvV0VE/ZjyAKutjWtccSAThH5hUd44QmrgdISxaeoJ7Eykp5Y0ArQfsFD6hGkkuJUDQgjfQgxkh0eY24cOQYnMuiXf5QGuoIBBAUu+RJNiTdPhR/uJhXeTcoefTI36geDia/uIdOm9lmZs6aZAqpbKwkcVAYk+IEZ7uKtcMWw2lRoHkKa7yMafFAgLRe/d3PzlpqelZcuNltCcQU0MwM8lKBhm3W2O7K2UwzMI1bqMeJJKTSq1KGaSRsI3xa4IAiKxkaZGkSggMd6X6KzcjMETiFBSlEhw9pDueakr2Gu2m3PMCHJd5fpLuIbl51KJZSQEJWkUYIAoAR7v8AbmNkNW07KamWi1MNpcbVtSoVHXkecI7Tu4BbeJ6zCXEbSwo+kH+Wo+sORz5mAfTbgUAUkEHMEGoI4gwqr9NDpuf8180ZLur1mKhbFMWCnrEbaH7QqdDrzJ6ynNVmtpJoqXdxDCd+GvabPhxBjTejluJnJRmZQCEuoCqHaNxHcQYCiXH6KTUjLzCZtotKW4FJBKDUBNPZJhK6fmtuTWH+8kd+Kh8Y1nMPhCFLUaJSCongAKkxkvR9s2hbjRpXXzWsV+XGXVfZIMBrZAyHSCJCCAIybp/Yq7Ltdeq7AS4H2CNgSVY0U/KQR9Mayhf3w6Af/Rk8bKazTFVN8Vp9pvvpUcxzMBaNEtI0T0m1Mt0o4ntD4VDJaT0NfCOxGXbp7yFWXMFp/F5q6fSDOratmsA8FDeBxAjTsrNIdQlbagtCgFJUkgpIOwgjaID1ggiDq8KSeAJ+0BOCFRodfp5/PMyvmmr1pIxa3FSiFL2YRX1Ya8BXtJNAJGfUFTTCVrHtgqQunAqQQSORjtyUkhltLbSQhtACUpGQAGQAj2jj6VaVMWfLKfmFUSMkpHrLVuQgbyfDacoCm36aXiVs8sIPppqqKbw37xXeOz9R4RSfJ10YK5h2dWOy0C22fnWO0R0Tl9cUefnZu3bTFBiddVhQnPA0gZ05JSKknfmdpjUWiujjchKNSzXqtjM71qOalnmTXwG6A60EEEAQQQQCfvaub85UqckEjXnN1oUAd4rRuC+I9rrtWug1503ZLhaUCtgK7bDlUlJ34Cc0K4ilDvG+NVRUtNbsZO0hV1GB6mTzdAvkFbljr3EQENFb1ZCfADbwbdPunSELrwTXsq7ie6La4kKSRXIilesZt0iuBn2CTL4JlG7CQhynNCiB9iYrQdteR7NZ2XA3enQn+UA7NE7j2ZGcamkTLi1NEkJUlABqlSNoz9qGU8+lCSpaglI2lRAA6kxkw6f2scvO5ruUuv3Gcfjej9rWgoVam36+05rMH6l0SPvAO7S+/SSlQUSx86e3YD6IH5nNh+mvUQkZyftC3Z0CinnT6qEijbSeW5KeJJz3kmLxox5Or6yFT7qWk722iFudCr1E92KHVo5orLSDWqlWktp3natZ4rUc1H/wpAcC7S7RqymSSQ5MuD0jlMhvwI3hI8TmdwF1gggCCCCAIIIIAggggCCkEEBEIHARKkEEAQQQQBBBBAEEEEB//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15" descr="data:image/jpeg;base64,/9j/4AAQSkZJRgABAQAAAQABAAD/2wCEAAkGBhQRERIUEBQUFRISFhUSGBQRFBAYFxIWFxQWFRcUFxgbHCYeGBklGhQWIC8gIycpLCwtFh4xNTAqNSYrLCkBCQoKDgwOGg8PGSwkHyUpLCsqLywsLjU1KiwpLC4qLSwpLCkpLiwsLCwqLDUsLCwpLCw0LSkpLCwsKiwsKSwtLP/AABEIAMwAzAMBIgACEQEDEQH/xAAbAAEAAgMBAQAAAAAAAAAAAAAABQYDBAcBAv/EAEAQAAIBAgIGCAQEBAMJAAAAAAABAgMRBDEFBhIhQVETIjJhcYGRwUKhsdFSYnLhIzOSshYk8BQVNFOCosLS8f/EABoBAAIDAQEAAAAAAAAAAAAAAAADBAUGAgH/xAAvEQACAgEDAwIGAgEFAQAAAAAAAQIDEQQhMQUSQRNhIjJRcbHRgaGRFSPB4fAU/9oADAMBAAIRAxEAPwDuIAAAAAAAAAAAAAAAAAAAAAAADVxmk6dL+ZOMe5vf6ZkFjNeILdSg5PnLqr7v5CLNRVV88jlyS5LOY6+JjBXnKMVzk0vqUDF61Yip8ewuVNW+eZFVJuTvJtvm22/VldZ1WC+SOfuLdq8HRP8AE+HvbpV42lb1sScJppNNNPemsmcmsW3UfHSe3Se+KSnHu32a8Mn6nul6hK2zsmueMBGzLwy2gAtxwAAAAAAAAAAAAAAAAAAAAB8VKqiryaSXFtJerIXG630YboXqP8uXq/YVZdCtZm8HjaXJOmHE4yFNXqSjFfmaXpzKTjtb6090LU1+Xe/6n7WIWrVcneTbb4ybb9WVtvVILatZFO1eC547XanHdSi5vm+rH7v0K/jdZ69T49hcqe755/MirCxV2626zl4XsLc2w3fe83xfE8PbG1hdFVav8unJrnay9XuI0YuTwlk4NQEti9WatKk6lRwSVt21du7tysRVj2dcq3iSwetNcnhd9S9H7FJ1HnUe79Ky+dyoYDBurUhBZydvBcX6XOnUqSjFRirKKSS5JKyLTpdPdJ2Pxx9xlS3yfYAL8kAAAAAAAAAAAAAAAAACvaw6z9C3TpWdTjJ5Q7rcWWE5bipNzm5ZuUm/G7K3qGolVBKHLF2SwthicZOo71JOT/M8vBcDCe2NvR+iqldtUo3tm20kr8zPJSslhbsj8mnY9SLbgdSFnWnf8sN3zZP4PRVKl/LhFd9rv1e8sKumWy3lsMVTZRsHq3XqZQcVzn1fln8icweo8Vvqzcu6G5er3/QtALOvp1MOd/uMVaRpYXQtGl2KcU+bV36s3QYMbilSpznLKKb8eS82TUo1rZYR3siqa66R2pxpRyh1pfqa3LyX1KzYy16znKUpdqTcn4sx2MlqLXbY5kWTy8ls1J0dulWks+pH/wAn9F5MtZz7Q+sNTD2Xap/gfD9L4fQu+j9Iwrx2qbuuK4xfJrgX3T7a3WoR5XI+trGDaABZDAAAAAAAAAAAAAAAqesOs0tp06DtbdKazb4qPLxK4sVNO6nO/Palf6lZd1KFcu1LIp2JHTyg6z6N6Ku2uzUvNePxL1+pYtWNNOtFxqduFt/4o8/E2dYNG9PRaXbj1o+K4ea3HWojHV0d0Puv0ey+KOUc8JXVvSPQ1437M+pLzyfk/cjLAztc3XJSXgjp4eTqgIvVzSPTUY37cOpLyyfmvclDYVzU4qS8ktPKyAAdnoIHW3D1alOMaUXKN9qWznuyVs2uPoTwFW1+rBwbxk8aysHKnG255954dI0loalXXXj1uElukvPj5lL0voGeHd31oPKa+jXBmd1Ohsp35X/uSPKDRFmzgMfOjNTpuz4rhJcmuKMAIMZOLyjg6NojS8cRDajuku1HjF/bvN45po7Hyo1FOGazXCS4pnQ8BjY1qcZwyfqnxT7zTaLV+vHEvmX9+5IhPuNgAE8YAAAAAAAIbWbS3Q09mL69S6X5Vxl7eZMOVt7yRzrS+P6arKfDKPdFZffzIGv1HpV4XLF2SwjSsLHtgo3yzMyRid1Mg+nk1koO/m1YupF6v6J6Cnv7c98u7lHy+5KGq0VTqpUZc8kqCwii60aM6KttLsVLyXdL4l7+ZDWOiab0b09GUfiXWj+pffLzOeONsyk19HpWZXD3/YmyOGS2rGkeirJN9Sp1X3P4X67vMvhy0v8Aq/pLpqKb7cerLxWT817kzpl+zqf3R3VLwSYBE6w6Y/2eC2bOc9yvkks3Yt7LI1xcpcIa3hZJYFBp6y4hO+3fuko2+n0LboTTCxEG7WlHdJe67iLRra7pdq2fucxmmSJ81KakmpJNPc08mfQJp2UfWHV7oXt099Jvzg+T7u8hLHUKtJSTjJXTVmnxRz/Teinh6jjnF74vmuXijPa/Rqp+pDj8EeyGN0R9iZ1Z0t0NTZk/4dSyf5ZcJe3/AMIewsV9Vjqmpx8C08PJ1IEVq3pHpqKu+vDqvv5PzXuSprq5qyKkvJLTysgAHZ6AAAERrRjejoNLOp1F4PP5J+pRbFh1xxN6sIcIRv5yf2SK/YzPULO+5r6bEax5Z5YntUtG7dR1JLq08u+T+y3+hBHQdB4PoqEI8Wtp+L3/ALeR70+n1Lcvhb/oK1lm+ADSkkFK1r0Z0dXbj2am/wAJcfXP1LqaelsAq1KUOOcXyksvt5kTV0etW155RxOOUc6sSer2k+gqq76k+rLu5S8n7kdODTae5rc1yZ5YzFc3XJSXKIyeDp9yg6waQ6atJp9WPUj4LN+bv8jGtM1uj6Pbexa3C9uV87GlYn6zWq+KjFY+oyc+5YPLFn1Kou9WXw2jHxau/f5lbhBtpLe27Jc2zoei8CqNKMFmlvfOT3th02pzt7/CCtZeTbABoyQCN0/o3pqLS7cetHxXDzXsSQOJwU4uL4Z41nY5dYWJLWDB9HXml2ZddeDzXrcjrGQsg4ScX4IjWCY1UxmxXUXlUWz5revdeZeDmVKo4yUlnFqS8U7nSqVRSipLKSTXg1cvOl2Zg4fT/kfU9sH2AC2GgAABQNPVdrEVXyls+iSI+xsY53q1HznP+5mCxjrX3Tk/dkN8mfR+H26tOP4pRT8L7/lc6Oc80VilSqwnJNqN3ZWvk17lk/xjS/DP/t+5a9Ouqqg+94bY2tpLcnwR+jdOU67tFtSz2ZKza5rmSBcwnGa7ovKHJ54AAOz0p+tmjdioqkezUz7pL7r6MgLHRdJYJVqcoPitz5NZM57UpuLae5ptNcmjN9Qo9OzuXD/JHsjhnxYWPbHsYNtJb29yXNlcLJzVPR23UdR9mnl3yeXot/oXE1NFYFUaUYcc2+cnn/ruNs1ekp9GpR88slQjhAAEo6AMGMxsKUXKo7L5t8kuLIh640vwz9I/cTZfXW8Tlg8ckuTV1zofyp+MX9V7lYsT+ndPQr01GMZJqSlvtya595A2M5rZQlc5QeUyNPDex5Yv+gKu1h6T5LZ9G17FBsXXVSX+XXdKS+ZI6W8Wtex1VyTIANCSAAAA5xjI/wASp+uf9zMVjc0vT2a9Vfnb9d/uahjbFibXuQ3yeWFjYwNOMqkFPsuST4bm7e5bf8LUOUv6mSKNJO9NxxsdRi5cFY0HBvEUtnPaT8vi+Vy/GpgdF06N+jjZvNu7b82bZe6PTuiGJPdj4R7UAATTsFT1s0dsyVWK3T3S/Usn5r6FsMOKwsakHCavF/6uu8j6mhXVuPnx9zmUcrBzmxO6q6O26jqSXVp5d8v2XsZqmp0r9Wotn8yd16ZlhwGCjRgoRyXHi3xbKnSaGas7rFshUIPO5sAAvh4AAAVjXKL/AIT+HrLz3exWrHSK+HjOLjNJxfBkY9V6H4Zf1Mp9VoJ22OcWt/qJlW28opVhYndYtF06Kh0ad5N5tvcl+5BlPdU6p9kuRTWHg8sXPVNf5f8A6pFNLxq5Tth6ffd+rZO6Ys3N+36O6uSTABoiQAAAFN1pw+zXvwnFPzW5/T5kPYtutmF2qcZrOD3+Et31SKnYy+ur7Ln77/5/7Is1hnidsjoeCxHSU4TXxJPz4/M57Ys+qeOupUnmutHwea9d/mP6bb2WOD8/k6reHgsQANCSAAAAAAAAAAAAAAAAAABgxuKVKnKbyivV8F6njaissCp60Ynbr2WUEo+b3v6oiLH3UqOTcnm22/Fu582MhdZ6k3P6siN5eTxI6Jg6GxThH8MUvRFL0HhOkrwXBPafhHf9bF6Ljpde0p/wNqXkAAuBwAAAY8TQU4SjLKSa9Tn+IoOEpRlnFtM6IVzWnRuVWK7pe0vb0KvqNHfDvXK/AqyOVkrRlwuIdOcZxzi7/sYwZ9Np5Qg6BgsXGrBTjk/k+KZnKTobSzoS374S7S5fmXeXOlVUkpRd096aNRpNSr4e65JMJdyPsAEw7AAAADxu2Z5Conk0/BpgB9AAAAAAAVLWbSe3Lo4vqwe/vl+33JHT+m9hOnTfXe5tfAuXj9CqFL1DVJr0ofz+hNkvCPAem1o3AutUjBZZt8lxZTRi5NRXInksGquB2YOo857l+lfd/RE6fNOmopJbkkklySPo1tFSqrUF4JcVhYAAHHoAAAD5qU1JNNXTVmnxR9AAKPpbRjozt8L3xfNcvFGjYv2OwUasHGfk+KfNFLx+j5UZbM/J8JLmjN63SOmXdH5X/RGnDBq2JDRWmJUHu3wecfdcmaFhYgwslXLui8M4TwX3BY+FVXg781xXijYOe0asoNSi2muKJzBa1Nbqsdr80bJ+ayZe0dShLazZ/wBD42LyWYGlh9MUp9mavylufzNxMs4zjNZi8jE8lV1oxknU6O/Vik7c21e7I3R2MlSqRlF8UmuDV8mbesf/ABE/CP8AaiOprevFfUzGosl/9EpZ3TI0n8R0MGGti4Q7corxaIvF60U47qac3zyj92aOy+uv5pYJLklyTMpJK73JcWV7S+smcaD7nP8A9fuRGO0rUrdt9X8K3L9/M07FPqeoufw17L6iZWZ4PGLHtgkVIoRg20lvb3JLiXTQmi+hhv7ct8ny5R8jV0DoPo7VKi67yX4P3Jsv9BpPT/3J8+PYfCGN2AAWo0AAAAAAAAAAGDGYKNWLjNXXzT5ozg8aUlhgUrSehp0XftQ4SX0fJmhY6HKN1Z70+DIPSGrMZb6T2X+F9l+HIo9T05r4qv8AAiVf0KxYWM+KwU6btOLXfwfg8jAVMouLwxQsfVOrKPZbXg2vofIPE2uAPqpUcneTbfNtt+rPkAOQFhYA8AWFj2MW3ZK7fBcSYwOrU52dTqR5fE/Lh5jaqZ2vEFk9Sb4Imhh5TkowTbfBFq0RoFUrSn1qnyj4d/eb+DwMKStBW5vi/FmwX2l0Eavinu/wPjXjkAAshgAAAAAAAAAAAAAAAAAAAB8zgmrNJp8HvRG4nVylPJOD/K/Z7iUAudULNprJ40nyVmtqpJdicX+pNfS5qT1drL4U/CSLiCFLptD4yv5/Zx6aKV/uOt/y36x+59R0DWfwW8XH7lzBx/pdX1f9fo89JFUpar1X2nGPm39Eb+H1Vgu3KUu5dVe7JwDoaCiPjP3OlXFGDDYGFPsRS71n65mcAmqKisJHYAB6AAAAAAAAAAB//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Rectangle 27"/>
          <p:cNvSpPr/>
          <p:nvPr/>
        </p:nvSpPr>
        <p:spPr>
          <a:xfrm>
            <a:off x="3772264" y="3919712"/>
            <a:ext cx="1656000" cy="30093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7" descr="http://worldpersia.com/templates/3.1/images/icons/personal_setting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24748" y="3976341"/>
            <a:ext cx="208084" cy="208084"/>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00102" y="3939655"/>
            <a:ext cx="215866" cy="238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Straight Connector 22"/>
          <p:cNvCxnSpPr/>
          <p:nvPr/>
        </p:nvCxnSpPr>
        <p:spPr>
          <a:xfrm>
            <a:off x="4600264" y="3910187"/>
            <a:ext cx="0" cy="300931"/>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8"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l="37607" t="8135" b="31799"/>
          <a:stretch/>
        </p:blipFill>
        <p:spPr bwMode="auto">
          <a:xfrm>
            <a:off x="3760426" y="1852348"/>
            <a:ext cx="1674130" cy="2064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2" descr="http://home.blarg.net/~tinkerer/pardus/SAX2chatz/beer.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0056" y="3655240"/>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http://home.blarg.net/~tinkerer/pardus/SAX2chatz/beer.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6369" y="1992556"/>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8" descr="http://home.blarg.net/~tinkerer/pardus/SAX2chatz/beer.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28711" y="3558540"/>
            <a:ext cx="190500" cy="190500"/>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Group 41"/>
          <p:cNvGrpSpPr/>
          <p:nvPr/>
        </p:nvGrpSpPr>
        <p:grpSpPr>
          <a:xfrm>
            <a:off x="4059936" y="2788920"/>
            <a:ext cx="124815" cy="124367"/>
            <a:chOff x="1179576" y="2084832"/>
            <a:chExt cx="1280160" cy="1216152"/>
          </a:xfrm>
        </p:grpSpPr>
        <p:sp>
          <p:nvSpPr>
            <p:cNvPr id="43" name="Oval 42"/>
            <p:cNvSpPr/>
            <p:nvPr/>
          </p:nvSpPr>
          <p:spPr>
            <a:xfrm>
              <a:off x="1179576" y="2084832"/>
              <a:ext cx="1280160" cy="1216152"/>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4" name="Oval 43"/>
            <p:cNvSpPr/>
            <p:nvPr/>
          </p:nvSpPr>
          <p:spPr>
            <a:xfrm>
              <a:off x="1627632" y="2519528"/>
              <a:ext cx="384048" cy="34675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3904" y="3587115"/>
            <a:ext cx="252513" cy="225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a:hlinkClick r:id="rId9" action="ppaction://hlinksldjump"/>
          </p:cNvPr>
          <p:cNvSpPr/>
          <p:nvPr/>
        </p:nvSpPr>
        <p:spPr>
          <a:xfrm>
            <a:off x="5019211"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drink</a:t>
            </a:r>
            <a:endParaRPr lang="en-US" sz="1200" dirty="0">
              <a:solidFill>
                <a:sysClr val="windowText" lastClr="000000"/>
              </a:solidFill>
            </a:endParaRPr>
          </a:p>
        </p:txBody>
      </p:sp>
      <p:sp>
        <p:nvSpPr>
          <p:cNvPr id="16" name="Rectangle 15">
            <a:hlinkClick r:id="rId9" action="ppaction://hlinksldjump"/>
          </p:cNvPr>
          <p:cNvSpPr/>
          <p:nvPr/>
        </p:nvSpPr>
        <p:spPr>
          <a:xfrm>
            <a:off x="4605395" y="1924812"/>
            <a:ext cx="352806" cy="160020"/>
          </a:xfrm>
          <a:prstGeom prst="rect">
            <a:avLst/>
          </a:prstGeom>
          <a:solidFill>
            <a:schemeClr val="bg1"/>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eat</a:t>
            </a:r>
            <a:endParaRPr lang="en-US" sz="1200" dirty="0">
              <a:solidFill>
                <a:sysClr val="windowText" lastClr="000000"/>
              </a:solidFill>
            </a:endParaRPr>
          </a:p>
        </p:txBody>
      </p:sp>
    </p:spTree>
    <p:extLst>
      <p:ext uri="{BB962C8B-B14F-4D97-AF65-F5344CB8AC3E}">
        <p14:creationId xmlns:p14="http://schemas.microsoft.com/office/powerpoint/2010/main" val="23196101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864"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7607" t="8135" b="31799"/>
          <a:stretch/>
        </p:blipFill>
        <p:spPr bwMode="auto">
          <a:xfrm>
            <a:off x="3760426" y="1852348"/>
            <a:ext cx="1674130" cy="2064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0056" y="3655240"/>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6369" y="1992556"/>
            <a:ext cx="190500" cy="1905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3772264" y="3852549"/>
            <a:ext cx="1656000" cy="35724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ounded Rectangle 1"/>
          <p:cNvSpPr/>
          <p:nvPr/>
        </p:nvSpPr>
        <p:spPr>
          <a:xfrm>
            <a:off x="3846879" y="3934206"/>
            <a:ext cx="1268427" cy="160020"/>
          </a:xfrm>
          <a:prstGeom prst="roundRect">
            <a:avLst/>
          </a:prstGeom>
          <a:solidFill>
            <a:schemeClr val="bg1">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3850181" y="3934206"/>
            <a:ext cx="45719" cy="160020"/>
          </a:xfrm>
          <a:prstGeom prst="roundRect">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3847778" y="3934206"/>
            <a:ext cx="84142" cy="172274"/>
          </a:xfrm>
          <a:prstGeom prst="roundRect">
            <a:avLst/>
          </a:prstGeom>
          <a:solidFill>
            <a:schemeClr val="accent3">
              <a:lumMod val="75000"/>
            </a:schemeClr>
          </a:solidFill>
          <a:ln w="95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a:off x="4988306" y="3934206"/>
            <a:ext cx="384048" cy="153888"/>
          </a:xfrm>
          <a:prstGeom prst="rect">
            <a:avLst/>
          </a:prstGeom>
          <a:noFill/>
        </p:spPr>
        <p:txBody>
          <a:bodyPr wrap="square" lIns="0" tIns="0" rIns="0" bIns="0" rtlCol="0">
            <a:spAutoFit/>
          </a:bodyPr>
          <a:lstStyle/>
          <a:p>
            <a:r>
              <a:rPr lang="en-US" sz="1000" dirty="0" smtClean="0"/>
              <a:t>2:00</a:t>
            </a:r>
            <a:endParaRPr lang="en-US" sz="1000" dirty="0"/>
          </a:p>
        </p:txBody>
      </p:sp>
      <p:pic>
        <p:nvPicPr>
          <p:cNvPr id="17" name="Picture 8"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8711" y="3558540"/>
            <a:ext cx="190500" cy="190500"/>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a:hlinkClick r:id="rId6" action="ppaction://hlinksldjump"/>
          </p:cNvPr>
          <p:cNvSpPr/>
          <p:nvPr/>
        </p:nvSpPr>
        <p:spPr>
          <a:xfrm>
            <a:off x="5019211"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drink</a:t>
            </a:r>
            <a:endParaRPr lang="en-US" sz="1200" dirty="0">
              <a:solidFill>
                <a:sysClr val="windowText" lastClr="000000"/>
              </a:solidFill>
            </a:endParaRPr>
          </a:p>
        </p:txBody>
      </p:sp>
      <p:sp>
        <p:nvSpPr>
          <p:cNvPr id="26" name="Rectangle 25">
            <a:hlinkClick r:id="rId6" action="ppaction://hlinksldjump"/>
          </p:cNvPr>
          <p:cNvSpPr/>
          <p:nvPr/>
        </p:nvSpPr>
        <p:spPr>
          <a:xfrm>
            <a:off x="4605395" y="1924812"/>
            <a:ext cx="352806" cy="160020"/>
          </a:xfrm>
          <a:prstGeom prst="rect">
            <a:avLst/>
          </a:prstGeom>
          <a:solidFill>
            <a:schemeClr val="bg1"/>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eat</a:t>
            </a:r>
            <a:endParaRPr lang="en-US" sz="1200" dirty="0">
              <a:solidFill>
                <a:sysClr val="windowText" lastClr="000000"/>
              </a:solidFill>
            </a:endParaRPr>
          </a:p>
        </p:txBody>
      </p:sp>
      <p:grpSp>
        <p:nvGrpSpPr>
          <p:cNvPr id="27" name="Group 26"/>
          <p:cNvGrpSpPr/>
          <p:nvPr/>
        </p:nvGrpSpPr>
        <p:grpSpPr>
          <a:xfrm>
            <a:off x="4059936" y="2788920"/>
            <a:ext cx="124815" cy="124367"/>
            <a:chOff x="1179576" y="2084832"/>
            <a:chExt cx="1280160" cy="1216152"/>
          </a:xfrm>
        </p:grpSpPr>
        <p:sp>
          <p:nvSpPr>
            <p:cNvPr id="28" name="Oval 27"/>
            <p:cNvSpPr/>
            <p:nvPr/>
          </p:nvSpPr>
          <p:spPr>
            <a:xfrm>
              <a:off x="1179576" y="2084832"/>
              <a:ext cx="1280160" cy="1216152"/>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9" name="Oval 28"/>
            <p:cNvSpPr/>
            <p:nvPr/>
          </p:nvSpPr>
          <p:spPr>
            <a:xfrm>
              <a:off x="1627632" y="2519528"/>
              <a:ext cx="384048" cy="34675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3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03904" y="3587115"/>
            <a:ext cx="252513" cy="225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47988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864"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7607" t="8135" b="31799"/>
          <a:stretch/>
        </p:blipFill>
        <p:spPr bwMode="auto">
          <a:xfrm>
            <a:off x="3760426" y="1852348"/>
            <a:ext cx="1674130" cy="2064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0056" y="3655240"/>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6369" y="1992556"/>
            <a:ext cx="190500" cy="1905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3772264" y="3852549"/>
            <a:ext cx="1656000" cy="35724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ounded Rectangle 1"/>
          <p:cNvSpPr/>
          <p:nvPr/>
        </p:nvSpPr>
        <p:spPr>
          <a:xfrm>
            <a:off x="3846879" y="3934206"/>
            <a:ext cx="1268427" cy="160020"/>
          </a:xfrm>
          <a:prstGeom prst="roundRect">
            <a:avLst/>
          </a:prstGeom>
          <a:solidFill>
            <a:schemeClr val="bg1">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3850181" y="3934206"/>
            <a:ext cx="416188" cy="160020"/>
          </a:xfrm>
          <a:prstGeom prst="roundRect">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4194996" y="3934206"/>
            <a:ext cx="84142" cy="172274"/>
          </a:xfrm>
          <a:prstGeom prst="roundRect">
            <a:avLst/>
          </a:prstGeom>
          <a:solidFill>
            <a:schemeClr val="accent3">
              <a:lumMod val="75000"/>
            </a:schemeClr>
          </a:solidFill>
          <a:ln w="95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3671755" y="4050030"/>
            <a:ext cx="640080" cy="215444"/>
          </a:xfrm>
          <a:prstGeom prst="rect">
            <a:avLst/>
          </a:prstGeom>
          <a:noFill/>
        </p:spPr>
        <p:txBody>
          <a:bodyPr wrap="square" rtlCol="0">
            <a:spAutoFit/>
          </a:bodyPr>
          <a:lstStyle/>
          <a:p>
            <a:r>
              <a:rPr lang="en-US" sz="800" dirty="0"/>
              <a:t>I</a:t>
            </a:r>
            <a:r>
              <a:rPr lang="en-US" sz="800" dirty="0" smtClean="0"/>
              <a:t>n 40 min</a:t>
            </a:r>
            <a:endParaRPr lang="en-US" sz="800" dirty="0"/>
          </a:p>
        </p:txBody>
      </p:sp>
      <p:sp>
        <p:nvSpPr>
          <p:cNvPr id="21" name="TextBox 20"/>
          <p:cNvSpPr txBox="1"/>
          <p:nvPr/>
        </p:nvSpPr>
        <p:spPr>
          <a:xfrm>
            <a:off x="4988306" y="3934206"/>
            <a:ext cx="384048" cy="153888"/>
          </a:xfrm>
          <a:prstGeom prst="rect">
            <a:avLst/>
          </a:prstGeom>
          <a:noFill/>
        </p:spPr>
        <p:txBody>
          <a:bodyPr wrap="square" lIns="0" tIns="0" rIns="0" bIns="0" rtlCol="0">
            <a:spAutoFit/>
          </a:bodyPr>
          <a:lstStyle/>
          <a:p>
            <a:r>
              <a:rPr lang="en-US" sz="1000" dirty="0" smtClean="0"/>
              <a:t>2:00</a:t>
            </a:r>
            <a:endParaRPr lang="en-US" sz="1000" dirty="0"/>
          </a:p>
        </p:txBody>
      </p:sp>
      <p:pic>
        <p:nvPicPr>
          <p:cNvPr id="24" name="Picture 2"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1119" y="3173731"/>
            <a:ext cx="190500" cy="190500"/>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hlinkClick r:id="rId6" action="ppaction://hlinksldjump"/>
          </p:cNvPr>
          <p:cNvSpPr/>
          <p:nvPr/>
        </p:nvSpPr>
        <p:spPr>
          <a:xfrm>
            <a:off x="5019211"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drink</a:t>
            </a:r>
            <a:endParaRPr lang="en-US" sz="1200" dirty="0">
              <a:solidFill>
                <a:sysClr val="windowText" lastClr="000000"/>
              </a:solidFill>
            </a:endParaRPr>
          </a:p>
        </p:txBody>
      </p:sp>
      <p:sp>
        <p:nvSpPr>
          <p:cNvPr id="28" name="Rectangle 27">
            <a:hlinkClick r:id="rId6" action="ppaction://hlinksldjump"/>
          </p:cNvPr>
          <p:cNvSpPr/>
          <p:nvPr/>
        </p:nvSpPr>
        <p:spPr>
          <a:xfrm>
            <a:off x="4605395" y="1924812"/>
            <a:ext cx="352806" cy="160020"/>
          </a:xfrm>
          <a:prstGeom prst="rect">
            <a:avLst/>
          </a:prstGeom>
          <a:solidFill>
            <a:schemeClr val="bg1"/>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eat</a:t>
            </a:r>
            <a:endParaRPr lang="en-US" sz="1200" dirty="0">
              <a:solidFill>
                <a:sysClr val="windowText" lastClr="000000"/>
              </a:solidFill>
            </a:endParaRPr>
          </a:p>
        </p:txBody>
      </p:sp>
      <p:grpSp>
        <p:nvGrpSpPr>
          <p:cNvPr id="29" name="Group 28"/>
          <p:cNvGrpSpPr/>
          <p:nvPr/>
        </p:nvGrpSpPr>
        <p:grpSpPr>
          <a:xfrm>
            <a:off x="4059936" y="2788920"/>
            <a:ext cx="124815" cy="124367"/>
            <a:chOff x="1179576" y="2084832"/>
            <a:chExt cx="1280160" cy="1216152"/>
          </a:xfrm>
        </p:grpSpPr>
        <p:sp>
          <p:nvSpPr>
            <p:cNvPr id="30" name="Oval 29"/>
            <p:cNvSpPr/>
            <p:nvPr/>
          </p:nvSpPr>
          <p:spPr>
            <a:xfrm>
              <a:off x="1179576" y="2084832"/>
              <a:ext cx="1280160" cy="1216152"/>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1" name="Oval 30"/>
            <p:cNvSpPr/>
            <p:nvPr/>
          </p:nvSpPr>
          <p:spPr>
            <a:xfrm>
              <a:off x="1627632" y="2519528"/>
              <a:ext cx="384048" cy="34675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pic>
        <p:nvPicPr>
          <p:cNvPr id="3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03904" y="3587115"/>
            <a:ext cx="252513" cy="225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02859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1081"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772264" y="1861874"/>
            <a:ext cx="1656000" cy="235744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793248" y="2136888"/>
            <a:ext cx="1620381"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l" rtl="0"/>
            <a:r>
              <a:rPr lang="en-GB" sz="900" b="1" dirty="0">
                <a:solidFill>
                  <a:schemeClr val="tx1"/>
                </a:solidFill>
              </a:rPr>
              <a:t>Business Lunch, until 21</a:t>
            </a:r>
          </a:p>
          <a:p>
            <a:pPr algn="l" rtl="0"/>
            <a:r>
              <a:rPr lang="en-GB" sz="900" b="1" dirty="0">
                <a:solidFill>
                  <a:schemeClr val="accent3">
                    <a:lumMod val="50000"/>
                  </a:schemeClr>
                </a:solidFill>
              </a:rPr>
              <a:t>$$</a:t>
            </a:r>
            <a:r>
              <a:rPr lang="en-GB" sz="900" b="1" dirty="0">
                <a:solidFill>
                  <a:schemeClr val="bg1">
                    <a:lumMod val="65000"/>
                  </a:schemeClr>
                </a:solidFill>
              </a:rPr>
              <a:t>$</a:t>
            </a:r>
            <a:r>
              <a:rPr lang="en-GB" sz="900" b="1" dirty="0">
                <a:solidFill>
                  <a:schemeClr val="tx1"/>
                </a:solidFill>
              </a:rPr>
              <a:t>, </a:t>
            </a:r>
            <a:r>
              <a:rPr lang="en-GB" sz="900" b="1" dirty="0">
                <a:solidFill>
                  <a:schemeClr val="bg1">
                    <a:lumMod val="65000"/>
                  </a:schemeClr>
                </a:solidFill>
              </a:rPr>
              <a:t/>
            </a:r>
            <a:br>
              <a:rPr lang="en-GB" sz="900" b="1" dirty="0">
                <a:solidFill>
                  <a:schemeClr val="bg1">
                    <a:lumMod val="65000"/>
                  </a:schemeClr>
                </a:solidFill>
              </a:rPr>
            </a:br>
            <a:r>
              <a:rPr lang="en-GB" sz="900" dirty="0">
                <a:solidFill>
                  <a:sysClr val="windowText" lastClr="000000"/>
                </a:solidFill>
              </a:rPr>
              <a:t>Mexicana, </a:t>
            </a:r>
            <a:r>
              <a:rPr lang="en-GB" sz="900" dirty="0" smtClean="0">
                <a:solidFill>
                  <a:sysClr val="windowText" lastClr="000000"/>
                </a:solidFill>
              </a:rPr>
              <a:t>Restaurant …</a:t>
            </a:r>
            <a:endParaRPr lang="en-GB" sz="900" dirty="0">
              <a:solidFill>
                <a:sysClr val="windowText" lastClr="000000"/>
              </a:solidFill>
            </a:endParaRPr>
          </a:p>
        </p:txBody>
      </p:sp>
      <p:sp>
        <p:nvSpPr>
          <p:cNvPr id="26" name="Rectangle 25"/>
          <p:cNvSpPr/>
          <p:nvPr/>
        </p:nvSpPr>
        <p:spPr>
          <a:xfrm>
            <a:off x="4958201" y="2136888"/>
            <a:ext cx="448056"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chorCtr="1"/>
          <a:lstStyle/>
          <a:p>
            <a:pPr algn="ctr"/>
            <a:r>
              <a:rPr lang="en-US" sz="1400" dirty="0" smtClean="0">
                <a:solidFill>
                  <a:sysClr val="windowText" lastClr="000000"/>
                </a:solidFill>
              </a:rPr>
              <a:t>140m</a:t>
            </a:r>
            <a:endParaRPr lang="en-US" sz="1400" dirty="0">
              <a:solidFill>
                <a:sysClr val="windowText" lastClr="000000"/>
              </a:solidFill>
            </a:endParaRPr>
          </a:p>
        </p:txBody>
      </p:sp>
      <p:sp>
        <p:nvSpPr>
          <p:cNvPr id="27" name="5-Point Star 26"/>
          <p:cNvSpPr/>
          <p:nvPr/>
        </p:nvSpPr>
        <p:spPr>
          <a:xfrm>
            <a:off x="4377309" y="2267331"/>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a:noFill/>
            </a:endParaRPr>
          </a:p>
        </p:txBody>
      </p:sp>
      <p:sp>
        <p:nvSpPr>
          <p:cNvPr id="31" name="5-Point Star 30"/>
          <p:cNvSpPr/>
          <p:nvPr/>
        </p:nvSpPr>
        <p:spPr>
          <a:xfrm>
            <a:off x="4505325" y="2267331"/>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42" name="5-Point Star 41"/>
          <p:cNvSpPr/>
          <p:nvPr/>
        </p:nvSpPr>
        <p:spPr>
          <a:xfrm>
            <a:off x="4633341" y="2267331"/>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43" name="5-Point Star 42"/>
          <p:cNvSpPr/>
          <p:nvPr/>
        </p:nvSpPr>
        <p:spPr>
          <a:xfrm>
            <a:off x="4760512" y="2267331"/>
            <a:ext cx="128861"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44" name="Rectangle 43"/>
          <p:cNvSpPr/>
          <p:nvPr/>
        </p:nvSpPr>
        <p:spPr>
          <a:xfrm>
            <a:off x="3784854" y="1902333"/>
            <a:ext cx="480936" cy="17596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400" dirty="0" smtClean="0">
                <a:solidFill>
                  <a:sysClr val="windowText" lastClr="000000"/>
                </a:solidFill>
              </a:rPr>
              <a:t>eat</a:t>
            </a:r>
            <a:endParaRPr lang="en-US" sz="1400" dirty="0">
              <a:solidFill>
                <a:sysClr val="windowText" lastClr="000000"/>
              </a:solidFill>
            </a:endParaRPr>
          </a:p>
        </p:txBody>
      </p:sp>
      <p:sp>
        <p:nvSpPr>
          <p:cNvPr id="45" name="Rectangle 44"/>
          <p:cNvSpPr/>
          <p:nvPr/>
        </p:nvSpPr>
        <p:spPr>
          <a:xfrm>
            <a:off x="4340340" y="1908863"/>
            <a:ext cx="480936" cy="175969"/>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400" dirty="0" smtClean="0">
                <a:solidFill>
                  <a:sysClr val="windowText" lastClr="000000"/>
                </a:solidFill>
              </a:rPr>
              <a:t>drink</a:t>
            </a:r>
            <a:endParaRPr lang="en-US" sz="1400" dirty="0">
              <a:solidFill>
                <a:sysClr val="windowText" lastClr="000000"/>
              </a:solidFill>
            </a:endParaRPr>
          </a:p>
        </p:txBody>
      </p:sp>
      <p:sp>
        <p:nvSpPr>
          <p:cNvPr id="46" name="Rectangle 45"/>
          <p:cNvSpPr/>
          <p:nvPr/>
        </p:nvSpPr>
        <p:spPr>
          <a:xfrm>
            <a:off x="4913745" y="1912137"/>
            <a:ext cx="480936" cy="175969"/>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400" dirty="0">
                <a:solidFill>
                  <a:sysClr val="windowText" lastClr="000000"/>
                </a:solidFill>
              </a:rPr>
              <a:t>all</a:t>
            </a:r>
          </a:p>
        </p:txBody>
      </p:sp>
      <p:sp>
        <p:nvSpPr>
          <p:cNvPr id="47" name="Rectangle 46"/>
          <p:cNvSpPr/>
          <p:nvPr/>
        </p:nvSpPr>
        <p:spPr>
          <a:xfrm>
            <a:off x="3784854" y="2616023"/>
            <a:ext cx="1620381"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l" rtl="0"/>
            <a:r>
              <a:rPr lang="en-GB" sz="900" b="1" dirty="0" smtClean="0">
                <a:solidFill>
                  <a:schemeClr val="tx1"/>
                </a:solidFill>
              </a:rPr>
              <a:t>1 +1 , </a:t>
            </a:r>
            <a:r>
              <a:rPr lang="en-GB" sz="900" b="1" dirty="0">
                <a:solidFill>
                  <a:schemeClr val="tx1"/>
                </a:solidFill>
              </a:rPr>
              <a:t>until </a:t>
            </a:r>
            <a:r>
              <a:rPr lang="en-GB" sz="900" b="1" dirty="0" smtClean="0">
                <a:solidFill>
                  <a:schemeClr val="tx1"/>
                </a:solidFill>
              </a:rPr>
              <a:t>20</a:t>
            </a:r>
            <a:endParaRPr lang="en-GB" sz="900" b="1" dirty="0">
              <a:solidFill>
                <a:schemeClr val="tx1"/>
              </a:solidFill>
            </a:endParaRPr>
          </a:p>
          <a:p>
            <a:pPr algn="l" rtl="0"/>
            <a:r>
              <a:rPr lang="en-GB" sz="900" b="1" dirty="0">
                <a:solidFill>
                  <a:schemeClr val="accent3">
                    <a:lumMod val="50000"/>
                  </a:schemeClr>
                </a:solidFill>
              </a:rPr>
              <a:t>$$$</a:t>
            </a:r>
            <a:r>
              <a:rPr lang="en-GB" sz="900" b="1" dirty="0">
                <a:solidFill>
                  <a:schemeClr val="tx1"/>
                </a:solidFill>
              </a:rPr>
              <a:t>, </a:t>
            </a:r>
            <a:r>
              <a:rPr lang="en-GB" sz="900" b="1" dirty="0">
                <a:solidFill>
                  <a:schemeClr val="bg1">
                    <a:lumMod val="65000"/>
                  </a:schemeClr>
                </a:solidFill>
              </a:rPr>
              <a:t/>
            </a:r>
            <a:br>
              <a:rPr lang="en-GB" sz="900" b="1" dirty="0">
                <a:solidFill>
                  <a:schemeClr val="bg1">
                    <a:lumMod val="65000"/>
                  </a:schemeClr>
                </a:solidFill>
              </a:rPr>
            </a:br>
            <a:r>
              <a:rPr lang="en-GB" sz="900" dirty="0" err="1" smtClean="0">
                <a:solidFill>
                  <a:sysClr val="windowText" lastClr="000000"/>
                </a:solidFill>
              </a:rPr>
              <a:t>Sdera</a:t>
            </a:r>
            <a:r>
              <a:rPr lang="en-GB" sz="900" dirty="0" smtClean="0">
                <a:solidFill>
                  <a:sysClr val="windowText" lastClr="000000"/>
                </a:solidFill>
              </a:rPr>
              <a:t> 32, Restaurant …</a:t>
            </a:r>
            <a:endParaRPr lang="en-GB" sz="900" dirty="0">
              <a:solidFill>
                <a:sysClr val="windowText" lastClr="000000"/>
              </a:solidFill>
            </a:endParaRPr>
          </a:p>
        </p:txBody>
      </p:sp>
      <p:sp>
        <p:nvSpPr>
          <p:cNvPr id="48" name="Rectangle 47"/>
          <p:cNvSpPr/>
          <p:nvPr/>
        </p:nvSpPr>
        <p:spPr>
          <a:xfrm>
            <a:off x="4949807" y="2616023"/>
            <a:ext cx="448056"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chorCtr="1"/>
          <a:lstStyle/>
          <a:p>
            <a:pPr algn="ctr"/>
            <a:r>
              <a:rPr lang="en-US" sz="1400" dirty="0" smtClean="0">
                <a:solidFill>
                  <a:sysClr val="windowText" lastClr="000000"/>
                </a:solidFill>
              </a:rPr>
              <a:t>300m</a:t>
            </a:r>
            <a:endParaRPr lang="en-US" sz="1400" dirty="0">
              <a:solidFill>
                <a:sysClr val="windowText" lastClr="000000"/>
              </a:solidFill>
            </a:endParaRPr>
          </a:p>
        </p:txBody>
      </p:sp>
      <p:sp>
        <p:nvSpPr>
          <p:cNvPr id="49" name="5-Point Star 48"/>
          <p:cNvSpPr/>
          <p:nvPr/>
        </p:nvSpPr>
        <p:spPr>
          <a:xfrm>
            <a:off x="4368915" y="2746466"/>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a:noFill/>
            </a:endParaRPr>
          </a:p>
        </p:txBody>
      </p:sp>
      <p:sp>
        <p:nvSpPr>
          <p:cNvPr id="50" name="5-Point Star 49"/>
          <p:cNvSpPr/>
          <p:nvPr/>
        </p:nvSpPr>
        <p:spPr>
          <a:xfrm>
            <a:off x="4496931" y="2746466"/>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1" name="5-Point Star 50"/>
          <p:cNvSpPr/>
          <p:nvPr/>
        </p:nvSpPr>
        <p:spPr>
          <a:xfrm>
            <a:off x="4624947" y="2746466"/>
            <a:ext cx="128016"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2" name="5-Point Star 51"/>
          <p:cNvSpPr/>
          <p:nvPr/>
        </p:nvSpPr>
        <p:spPr>
          <a:xfrm>
            <a:off x="4752118" y="2746466"/>
            <a:ext cx="128861"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3" name="Rectangle 52"/>
          <p:cNvSpPr/>
          <p:nvPr/>
        </p:nvSpPr>
        <p:spPr>
          <a:xfrm>
            <a:off x="3793248" y="3108960"/>
            <a:ext cx="1620381"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l" rtl="0"/>
            <a:r>
              <a:rPr lang="en-GB" sz="900" b="1" dirty="0">
                <a:solidFill>
                  <a:schemeClr val="tx1"/>
                </a:solidFill>
              </a:rPr>
              <a:t>Business Lunch, until </a:t>
            </a:r>
            <a:r>
              <a:rPr lang="en-GB" sz="900" b="1" dirty="0" smtClean="0">
                <a:solidFill>
                  <a:schemeClr val="tx1"/>
                </a:solidFill>
              </a:rPr>
              <a:t>22</a:t>
            </a:r>
            <a:endParaRPr lang="en-GB" sz="900" b="1" dirty="0">
              <a:solidFill>
                <a:schemeClr val="tx1"/>
              </a:solidFill>
            </a:endParaRPr>
          </a:p>
          <a:p>
            <a:pPr algn="l" rtl="0"/>
            <a:r>
              <a:rPr lang="en-GB" sz="900" b="1" dirty="0" smtClean="0">
                <a:solidFill>
                  <a:schemeClr val="accent3">
                    <a:lumMod val="50000"/>
                  </a:schemeClr>
                </a:solidFill>
              </a:rPr>
              <a:t>$</a:t>
            </a:r>
            <a:r>
              <a:rPr lang="en-GB" sz="900" b="1" dirty="0">
                <a:solidFill>
                  <a:schemeClr val="bg1">
                    <a:lumMod val="65000"/>
                  </a:schemeClr>
                </a:solidFill>
              </a:rPr>
              <a:t>$$</a:t>
            </a:r>
            <a:r>
              <a:rPr lang="en-GB" sz="900" b="1" dirty="0" smtClean="0">
                <a:solidFill>
                  <a:schemeClr val="tx1"/>
                </a:solidFill>
              </a:rPr>
              <a:t>, </a:t>
            </a:r>
            <a:r>
              <a:rPr lang="en-GB" sz="900" b="1" dirty="0">
                <a:solidFill>
                  <a:schemeClr val="bg1">
                    <a:lumMod val="65000"/>
                  </a:schemeClr>
                </a:solidFill>
              </a:rPr>
              <a:t/>
            </a:r>
            <a:br>
              <a:rPr lang="en-GB" sz="900" b="1" dirty="0">
                <a:solidFill>
                  <a:schemeClr val="bg1">
                    <a:lumMod val="65000"/>
                  </a:schemeClr>
                </a:solidFill>
              </a:rPr>
            </a:br>
            <a:r>
              <a:rPr lang="en-GB" sz="900" dirty="0" err="1" smtClean="0">
                <a:solidFill>
                  <a:sysClr val="windowText" lastClr="000000"/>
                </a:solidFill>
              </a:rPr>
              <a:t>RayX</a:t>
            </a:r>
            <a:r>
              <a:rPr lang="en-GB" sz="900" dirty="0" smtClean="0">
                <a:solidFill>
                  <a:sysClr val="windowText" lastClr="000000"/>
                </a:solidFill>
              </a:rPr>
              <a:t>, Bistro Bar</a:t>
            </a:r>
            <a:endParaRPr lang="en-GB" sz="900" dirty="0">
              <a:solidFill>
                <a:sysClr val="windowText" lastClr="000000"/>
              </a:solidFill>
            </a:endParaRPr>
          </a:p>
        </p:txBody>
      </p:sp>
      <p:sp>
        <p:nvSpPr>
          <p:cNvPr id="54" name="Rectangle 53"/>
          <p:cNvSpPr/>
          <p:nvPr/>
        </p:nvSpPr>
        <p:spPr>
          <a:xfrm>
            <a:off x="4958201" y="3108960"/>
            <a:ext cx="448056"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chorCtr="1"/>
          <a:lstStyle/>
          <a:p>
            <a:pPr algn="ctr"/>
            <a:r>
              <a:rPr lang="en-US" sz="1400" dirty="0" smtClean="0">
                <a:solidFill>
                  <a:sysClr val="windowText" lastClr="000000"/>
                </a:solidFill>
              </a:rPr>
              <a:t>160m</a:t>
            </a:r>
            <a:endParaRPr lang="en-US" sz="1400" dirty="0">
              <a:solidFill>
                <a:sysClr val="windowText" lastClr="000000"/>
              </a:solidFill>
            </a:endParaRPr>
          </a:p>
        </p:txBody>
      </p:sp>
      <p:sp>
        <p:nvSpPr>
          <p:cNvPr id="55" name="5-Point Star 54"/>
          <p:cNvSpPr/>
          <p:nvPr/>
        </p:nvSpPr>
        <p:spPr>
          <a:xfrm>
            <a:off x="4377309" y="3239403"/>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a:noFill/>
            </a:endParaRPr>
          </a:p>
        </p:txBody>
      </p:sp>
      <p:sp>
        <p:nvSpPr>
          <p:cNvPr id="56" name="5-Point Star 55"/>
          <p:cNvSpPr/>
          <p:nvPr/>
        </p:nvSpPr>
        <p:spPr>
          <a:xfrm>
            <a:off x="4505325" y="3239403"/>
            <a:ext cx="128016"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7" name="5-Point Star 56"/>
          <p:cNvSpPr/>
          <p:nvPr/>
        </p:nvSpPr>
        <p:spPr>
          <a:xfrm>
            <a:off x="4633341" y="3239403"/>
            <a:ext cx="128016"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8" name="5-Point Star 57"/>
          <p:cNvSpPr/>
          <p:nvPr/>
        </p:nvSpPr>
        <p:spPr>
          <a:xfrm>
            <a:off x="4760512" y="3239403"/>
            <a:ext cx="128861"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8" name="Rectangle 7"/>
          <p:cNvSpPr/>
          <p:nvPr/>
        </p:nvSpPr>
        <p:spPr>
          <a:xfrm>
            <a:off x="4733575" y="3916802"/>
            <a:ext cx="641062" cy="2491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200" dirty="0" smtClean="0">
                <a:solidFill>
                  <a:schemeClr val="tx1"/>
                </a:solidFill>
              </a:rPr>
              <a:t>sort</a:t>
            </a:r>
            <a:endParaRPr lang="en-US" sz="1200" dirty="0">
              <a:solidFill>
                <a:schemeClr val="tx1"/>
              </a:solidFill>
            </a:endParaRPr>
          </a:p>
        </p:txBody>
      </p:sp>
      <p:pic>
        <p:nvPicPr>
          <p:cNvPr id="1029" name="Picture 5" descr="http://android-opencv-panorama.googlecode.com/git-history/916e905fbf8d83742b85142b69a6ad388fea6732/android/pantilt/res/drawable-xhdpi/ic_menu_sor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8537" y="3874591"/>
            <a:ext cx="314268" cy="314269"/>
          </a:xfrm>
          <a:prstGeom prst="rect">
            <a:avLst/>
          </a:prstGeom>
          <a:noFill/>
          <a:extLst>
            <a:ext uri="{909E8E84-426E-40DD-AFC4-6F175D3DCCD1}">
              <a14:hiddenFill xmlns:a14="http://schemas.microsoft.com/office/drawing/2010/main">
                <a:solidFill>
                  <a:srgbClr val="FFFFFF"/>
                </a:solidFill>
              </a14:hiddenFill>
            </a:ext>
          </a:extLst>
        </p:spPr>
      </p:pic>
      <p:sp>
        <p:nvSpPr>
          <p:cNvPr id="61" name="Rectangle 60"/>
          <p:cNvSpPr/>
          <p:nvPr/>
        </p:nvSpPr>
        <p:spPr>
          <a:xfrm>
            <a:off x="3811671" y="3907141"/>
            <a:ext cx="629646" cy="2491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tx1"/>
                </a:solidFill>
              </a:rPr>
              <a:t>map</a:t>
            </a:r>
            <a:endParaRPr lang="en-US" sz="1200" dirty="0">
              <a:solidFill>
                <a:schemeClr val="tx1"/>
              </a:solidFill>
            </a:endParaRPr>
          </a:p>
        </p:txBody>
      </p:sp>
      <p:pic>
        <p:nvPicPr>
          <p:cNvPr id="59" name="Picture 2" descr="http://www.mygreatiphone.com/wp-content/uploads/2011/06/maps_ico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08828" y="3890384"/>
            <a:ext cx="275589" cy="275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74693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475488" y="292608"/>
            <a:ext cx="8193024" cy="576072"/>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3000" dirty="0" smtClean="0">
                <a:solidFill>
                  <a:schemeClr val="bg1"/>
                </a:solidFill>
              </a:rPr>
              <a:t>Purpose</a:t>
            </a:r>
            <a:endParaRPr lang="en-US" sz="3000" dirty="0">
              <a:solidFill>
                <a:schemeClr val="bg1"/>
              </a:solidFill>
            </a:endParaRPr>
          </a:p>
        </p:txBody>
      </p:sp>
      <p:pic>
        <p:nvPicPr>
          <p:cNvPr id="2050" name="Picture 2" descr="http://image.yaymicro.com/rz_1210x1210/0/38b/map-and-money-38be9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5928" y="3220304"/>
            <a:ext cx="4631670" cy="30890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Rounded Rectangle 6"/>
          <p:cNvSpPr/>
          <p:nvPr/>
        </p:nvSpPr>
        <p:spPr>
          <a:xfrm>
            <a:off x="475488" y="1124712"/>
            <a:ext cx="6144768" cy="172821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lvl="0" algn="l" rtl="0" fontAlgn="base">
              <a:spcBef>
                <a:spcPct val="0"/>
              </a:spcBef>
              <a:spcAft>
                <a:spcPts val="1000"/>
              </a:spcAft>
            </a:pPr>
            <a:r>
              <a:rPr lang="en-US" dirty="0" smtClean="0">
                <a:solidFill>
                  <a:schemeClr val="tx1"/>
                </a:solidFill>
                <a:latin typeface="Arial" pitchFamily="34" charset="0"/>
                <a:cs typeface="Arial" pitchFamily="34" charset="0"/>
              </a:rPr>
              <a:t>Create</a:t>
            </a:r>
            <a:r>
              <a:rPr lang="en-US" b="1" dirty="0" smtClean="0">
                <a:solidFill>
                  <a:schemeClr val="tx1"/>
                </a:solidFill>
                <a:latin typeface="Arial" pitchFamily="34" charset="0"/>
                <a:cs typeface="Arial" pitchFamily="34" charset="0"/>
              </a:rPr>
              <a:t> </a:t>
            </a:r>
            <a:r>
              <a:rPr lang="en-US" dirty="0" smtClean="0">
                <a:solidFill>
                  <a:schemeClr val="tx1"/>
                </a:solidFill>
                <a:latin typeface="Arial" pitchFamily="34" charset="0"/>
                <a:cs typeface="Arial" pitchFamily="34" charset="0"/>
              </a:rPr>
              <a:t>an</a:t>
            </a:r>
            <a:r>
              <a:rPr lang="en-US" b="1" dirty="0" smtClean="0">
                <a:solidFill>
                  <a:schemeClr val="tx1"/>
                </a:solidFill>
                <a:latin typeface="Arial" pitchFamily="34" charset="0"/>
                <a:cs typeface="Arial" pitchFamily="34" charset="0"/>
              </a:rPr>
              <a:t> </a:t>
            </a:r>
            <a:r>
              <a:rPr lang="en-US" dirty="0" smtClean="0">
                <a:solidFill>
                  <a:schemeClr val="tx1"/>
                </a:solidFill>
                <a:latin typeface="Arial" pitchFamily="34" charset="0"/>
                <a:cs typeface="Arial" pitchFamily="34" charset="0"/>
              </a:rPr>
              <a:t>environment</a:t>
            </a:r>
            <a:r>
              <a:rPr lang="en-US" b="1" dirty="0" smtClean="0">
                <a:solidFill>
                  <a:schemeClr val="tx1"/>
                </a:solidFill>
                <a:latin typeface="Arial" pitchFamily="34" charset="0"/>
                <a:cs typeface="Arial" pitchFamily="34" charset="0"/>
              </a:rPr>
              <a:t> </a:t>
            </a:r>
            <a:r>
              <a:rPr lang="en-US" dirty="0" smtClean="0">
                <a:solidFill>
                  <a:schemeClr val="tx1"/>
                </a:solidFill>
                <a:latin typeface="Arial" pitchFamily="34" charset="0"/>
                <a:cs typeface="Arial" pitchFamily="34" charset="0"/>
              </a:rPr>
              <a:t>that will allow to find in </a:t>
            </a:r>
            <a:r>
              <a:rPr lang="en-US" b="1" dirty="0" smtClean="0">
                <a:solidFill>
                  <a:schemeClr val="tx1"/>
                </a:solidFill>
                <a:latin typeface="Arial" pitchFamily="34" charset="0"/>
                <a:cs typeface="Arial" pitchFamily="34" charset="0"/>
              </a:rPr>
              <a:t>real-time</a:t>
            </a:r>
            <a:r>
              <a:rPr lang="en-US" dirty="0" smtClean="0">
                <a:solidFill>
                  <a:schemeClr val="tx1"/>
                </a:solidFill>
                <a:latin typeface="Arial" pitchFamily="34" charset="0"/>
                <a:cs typeface="Arial" pitchFamily="34" charset="0"/>
              </a:rPr>
              <a:t> profitable</a:t>
            </a:r>
            <a:r>
              <a:rPr lang="en-US" b="1" dirty="0" smtClean="0">
                <a:solidFill>
                  <a:schemeClr val="tx1"/>
                </a:solidFill>
                <a:latin typeface="Arial" pitchFamily="34" charset="0"/>
                <a:cs typeface="Arial" pitchFamily="34" charset="0"/>
              </a:rPr>
              <a:t> deals </a:t>
            </a:r>
            <a:r>
              <a:rPr lang="en-US" dirty="0" smtClean="0">
                <a:solidFill>
                  <a:schemeClr val="tx1"/>
                </a:solidFill>
                <a:latin typeface="Arial" pitchFamily="34" charset="0"/>
                <a:cs typeface="Arial" pitchFamily="34" charset="0"/>
              </a:rPr>
              <a:t>according to </a:t>
            </a:r>
            <a:r>
              <a:rPr lang="en-US" b="1" dirty="0" smtClean="0">
                <a:solidFill>
                  <a:schemeClr val="tx1"/>
                </a:solidFill>
                <a:latin typeface="Arial" pitchFamily="34" charset="0"/>
                <a:cs typeface="Arial" pitchFamily="34" charset="0"/>
              </a:rPr>
              <a:t>location </a:t>
            </a:r>
            <a:r>
              <a:rPr lang="en-US" dirty="0" smtClean="0">
                <a:solidFill>
                  <a:schemeClr val="tx1"/>
                </a:solidFill>
                <a:latin typeface="Arial" pitchFamily="34" charset="0"/>
                <a:cs typeface="Arial" pitchFamily="34" charset="0"/>
              </a:rPr>
              <a:t>and</a:t>
            </a:r>
            <a:r>
              <a:rPr lang="en-US" b="1" dirty="0" smtClean="0">
                <a:solidFill>
                  <a:schemeClr val="tx1"/>
                </a:solidFill>
                <a:latin typeface="Arial" pitchFamily="34" charset="0"/>
                <a:cs typeface="Arial" pitchFamily="34" charset="0"/>
              </a:rPr>
              <a:t> needs.</a:t>
            </a:r>
          </a:p>
          <a:p>
            <a:pPr lvl="0" algn="l" rtl="0" fontAlgn="base">
              <a:spcBef>
                <a:spcPct val="0"/>
              </a:spcBef>
              <a:spcAft>
                <a:spcPts val="1000"/>
              </a:spcAft>
            </a:pPr>
            <a:r>
              <a:rPr lang="en-US" i="1" dirty="0" smtClean="0">
                <a:solidFill>
                  <a:schemeClr val="tx1"/>
                </a:solidFill>
                <a:latin typeface="Arial" pitchFamily="34" charset="0"/>
                <a:cs typeface="Arial" pitchFamily="34" charset="0"/>
              </a:rPr>
              <a:t>The deals will include only the products of immediate consumption, like drinks or food. </a:t>
            </a:r>
            <a:r>
              <a:rPr lang="en-US" b="1" i="1" dirty="0" smtClean="0">
                <a:solidFill>
                  <a:schemeClr val="tx1"/>
                </a:solidFill>
                <a:latin typeface="Arial" pitchFamily="34" charset="0"/>
                <a:cs typeface="Arial" pitchFamily="34" charset="0"/>
              </a:rPr>
              <a:t> </a:t>
            </a:r>
            <a:endParaRPr lang="en-US" b="1" i="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5864092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1081"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772264" y="1861874"/>
            <a:ext cx="1656000" cy="235744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793248" y="2136888"/>
            <a:ext cx="1620381"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l" rtl="0"/>
            <a:r>
              <a:rPr lang="en-GB" sz="900" b="1" dirty="0">
                <a:solidFill>
                  <a:schemeClr val="tx1"/>
                </a:solidFill>
              </a:rPr>
              <a:t>Business Lunch, until 21</a:t>
            </a:r>
          </a:p>
          <a:p>
            <a:pPr algn="l" rtl="0"/>
            <a:r>
              <a:rPr lang="en-GB" sz="900" b="1" dirty="0">
                <a:solidFill>
                  <a:schemeClr val="accent3">
                    <a:lumMod val="50000"/>
                  </a:schemeClr>
                </a:solidFill>
              </a:rPr>
              <a:t>$$</a:t>
            </a:r>
            <a:r>
              <a:rPr lang="en-GB" sz="900" b="1" dirty="0">
                <a:solidFill>
                  <a:schemeClr val="bg1">
                    <a:lumMod val="65000"/>
                  </a:schemeClr>
                </a:solidFill>
              </a:rPr>
              <a:t>$</a:t>
            </a:r>
            <a:r>
              <a:rPr lang="en-GB" sz="900" b="1" dirty="0">
                <a:solidFill>
                  <a:schemeClr val="tx1"/>
                </a:solidFill>
              </a:rPr>
              <a:t>, </a:t>
            </a:r>
            <a:r>
              <a:rPr lang="en-GB" sz="900" b="1" dirty="0">
                <a:solidFill>
                  <a:schemeClr val="bg1">
                    <a:lumMod val="65000"/>
                  </a:schemeClr>
                </a:solidFill>
              </a:rPr>
              <a:t/>
            </a:r>
            <a:br>
              <a:rPr lang="en-GB" sz="900" b="1" dirty="0">
                <a:solidFill>
                  <a:schemeClr val="bg1">
                    <a:lumMod val="65000"/>
                  </a:schemeClr>
                </a:solidFill>
              </a:rPr>
            </a:br>
            <a:r>
              <a:rPr lang="en-GB" sz="900" dirty="0">
                <a:solidFill>
                  <a:sysClr val="windowText" lastClr="000000"/>
                </a:solidFill>
              </a:rPr>
              <a:t>Mexicana, </a:t>
            </a:r>
            <a:r>
              <a:rPr lang="en-GB" sz="900" dirty="0" smtClean="0">
                <a:solidFill>
                  <a:sysClr val="windowText" lastClr="000000"/>
                </a:solidFill>
              </a:rPr>
              <a:t>Restaurant …</a:t>
            </a:r>
            <a:endParaRPr lang="en-GB" sz="900" dirty="0">
              <a:solidFill>
                <a:sysClr val="windowText" lastClr="000000"/>
              </a:solidFill>
            </a:endParaRPr>
          </a:p>
        </p:txBody>
      </p:sp>
      <p:sp>
        <p:nvSpPr>
          <p:cNvPr id="26" name="Rectangle 25"/>
          <p:cNvSpPr/>
          <p:nvPr/>
        </p:nvSpPr>
        <p:spPr>
          <a:xfrm>
            <a:off x="4958201" y="2136888"/>
            <a:ext cx="448056"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chorCtr="1"/>
          <a:lstStyle/>
          <a:p>
            <a:pPr algn="ctr"/>
            <a:r>
              <a:rPr lang="en-US" sz="1400" dirty="0" smtClean="0">
                <a:solidFill>
                  <a:sysClr val="windowText" lastClr="000000"/>
                </a:solidFill>
              </a:rPr>
              <a:t>140m</a:t>
            </a:r>
            <a:endParaRPr lang="en-US" sz="1400" dirty="0">
              <a:solidFill>
                <a:sysClr val="windowText" lastClr="000000"/>
              </a:solidFill>
            </a:endParaRPr>
          </a:p>
        </p:txBody>
      </p:sp>
      <p:sp>
        <p:nvSpPr>
          <p:cNvPr id="27" name="5-Point Star 26"/>
          <p:cNvSpPr/>
          <p:nvPr/>
        </p:nvSpPr>
        <p:spPr>
          <a:xfrm>
            <a:off x="4377309" y="2267331"/>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a:noFill/>
            </a:endParaRPr>
          </a:p>
        </p:txBody>
      </p:sp>
      <p:sp>
        <p:nvSpPr>
          <p:cNvPr id="31" name="5-Point Star 30"/>
          <p:cNvSpPr/>
          <p:nvPr/>
        </p:nvSpPr>
        <p:spPr>
          <a:xfrm>
            <a:off x="4505325" y="2267331"/>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42" name="5-Point Star 41"/>
          <p:cNvSpPr/>
          <p:nvPr/>
        </p:nvSpPr>
        <p:spPr>
          <a:xfrm>
            <a:off x="4633341" y="2267331"/>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43" name="5-Point Star 42"/>
          <p:cNvSpPr/>
          <p:nvPr/>
        </p:nvSpPr>
        <p:spPr>
          <a:xfrm>
            <a:off x="4760512" y="2267331"/>
            <a:ext cx="128861"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44" name="Rectangle 43"/>
          <p:cNvSpPr/>
          <p:nvPr/>
        </p:nvSpPr>
        <p:spPr>
          <a:xfrm>
            <a:off x="3784854" y="1902333"/>
            <a:ext cx="480936" cy="17596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400" dirty="0" smtClean="0">
                <a:solidFill>
                  <a:sysClr val="windowText" lastClr="000000"/>
                </a:solidFill>
              </a:rPr>
              <a:t>eat</a:t>
            </a:r>
            <a:endParaRPr lang="en-US" sz="1400" dirty="0">
              <a:solidFill>
                <a:sysClr val="windowText" lastClr="000000"/>
              </a:solidFill>
            </a:endParaRPr>
          </a:p>
        </p:txBody>
      </p:sp>
      <p:sp>
        <p:nvSpPr>
          <p:cNvPr id="45" name="Rectangle 44"/>
          <p:cNvSpPr/>
          <p:nvPr/>
        </p:nvSpPr>
        <p:spPr>
          <a:xfrm>
            <a:off x="4340340" y="1908863"/>
            <a:ext cx="480936" cy="175969"/>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400" dirty="0" smtClean="0">
                <a:solidFill>
                  <a:sysClr val="windowText" lastClr="000000"/>
                </a:solidFill>
              </a:rPr>
              <a:t>drink</a:t>
            </a:r>
            <a:endParaRPr lang="en-US" sz="1400" dirty="0">
              <a:solidFill>
                <a:sysClr val="windowText" lastClr="000000"/>
              </a:solidFill>
            </a:endParaRPr>
          </a:p>
        </p:txBody>
      </p:sp>
      <p:sp>
        <p:nvSpPr>
          <p:cNvPr id="46" name="Rectangle 45"/>
          <p:cNvSpPr/>
          <p:nvPr/>
        </p:nvSpPr>
        <p:spPr>
          <a:xfrm>
            <a:off x="4913745" y="1912137"/>
            <a:ext cx="480936" cy="175969"/>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400" dirty="0">
                <a:solidFill>
                  <a:sysClr val="windowText" lastClr="000000"/>
                </a:solidFill>
              </a:rPr>
              <a:t>all</a:t>
            </a:r>
          </a:p>
        </p:txBody>
      </p:sp>
      <p:sp>
        <p:nvSpPr>
          <p:cNvPr id="47" name="Rectangle 46"/>
          <p:cNvSpPr/>
          <p:nvPr/>
        </p:nvSpPr>
        <p:spPr>
          <a:xfrm>
            <a:off x="3784854" y="2616023"/>
            <a:ext cx="1620381"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l" rtl="0"/>
            <a:r>
              <a:rPr lang="en-GB" sz="900" b="1" dirty="0" smtClean="0">
                <a:solidFill>
                  <a:schemeClr val="tx1"/>
                </a:solidFill>
              </a:rPr>
              <a:t>1 +1 , </a:t>
            </a:r>
            <a:r>
              <a:rPr lang="en-GB" sz="900" b="1" dirty="0">
                <a:solidFill>
                  <a:schemeClr val="tx1"/>
                </a:solidFill>
              </a:rPr>
              <a:t>until </a:t>
            </a:r>
            <a:r>
              <a:rPr lang="en-GB" sz="900" b="1" dirty="0" smtClean="0">
                <a:solidFill>
                  <a:schemeClr val="tx1"/>
                </a:solidFill>
              </a:rPr>
              <a:t>20</a:t>
            </a:r>
            <a:endParaRPr lang="en-GB" sz="900" b="1" dirty="0">
              <a:solidFill>
                <a:schemeClr val="tx1"/>
              </a:solidFill>
            </a:endParaRPr>
          </a:p>
          <a:p>
            <a:pPr algn="l" rtl="0"/>
            <a:r>
              <a:rPr lang="en-GB" sz="900" b="1" dirty="0">
                <a:solidFill>
                  <a:schemeClr val="accent3">
                    <a:lumMod val="50000"/>
                  </a:schemeClr>
                </a:solidFill>
              </a:rPr>
              <a:t>$$$</a:t>
            </a:r>
            <a:r>
              <a:rPr lang="en-GB" sz="900" b="1" dirty="0">
                <a:solidFill>
                  <a:schemeClr val="tx1"/>
                </a:solidFill>
              </a:rPr>
              <a:t>, </a:t>
            </a:r>
            <a:r>
              <a:rPr lang="en-GB" sz="900" b="1" dirty="0">
                <a:solidFill>
                  <a:schemeClr val="bg1">
                    <a:lumMod val="65000"/>
                  </a:schemeClr>
                </a:solidFill>
              </a:rPr>
              <a:t/>
            </a:r>
            <a:br>
              <a:rPr lang="en-GB" sz="900" b="1" dirty="0">
                <a:solidFill>
                  <a:schemeClr val="bg1">
                    <a:lumMod val="65000"/>
                  </a:schemeClr>
                </a:solidFill>
              </a:rPr>
            </a:br>
            <a:r>
              <a:rPr lang="en-GB" sz="900" dirty="0" err="1" smtClean="0">
                <a:solidFill>
                  <a:sysClr val="windowText" lastClr="000000"/>
                </a:solidFill>
              </a:rPr>
              <a:t>Sdera</a:t>
            </a:r>
            <a:r>
              <a:rPr lang="en-GB" sz="900" dirty="0" smtClean="0">
                <a:solidFill>
                  <a:sysClr val="windowText" lastClr="000000"/>
                </a:solidFill>
              </a:rPr>
              <a:t> 32, Restaurant …</a:t>
            </a:r>
            <a:endParaRPr lang="en-GB" sz="900" dirty="0">
              <a:solidFill>
                <a:sysClr val="windowText" lastClr="000000"/>
              </a:solidFill>
            </a:endParaRPr>
          </a:p>
        </p:txBody>
      </p:sp>
      <p:sp>
        <p:nvSpPr>
          <p:cNvPr id="48" name="Rectangle 47"/>
          <p:cNvSpPr/>
          <p:nvPr/>
        </p:nvSpPr>
        <p:spPr>
          <a:xfrm>
            <a:off x="4949807" y="2616023"/>
            <a:ext cx="448056"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chorCtr="1"/>
          <a:lstStyle/>
          <a:p>
            <a:pPr algn="ctr"/>
            <a:r>
              <a:rPr lang="en-US" sz="1400" dirty="0" smtClean="0">
                <a:solidFill>
                  <a:sysClr val="windowText" lastClr="000000"/>
                </a:solidFill>
              </a:rPr>
              <a:t>300m</a:t>
            </a:r>
            <a:endParaRPr lang="en-US" sz="1400" dirty="0">
              <a:solidFill>
                <a:sysClr val="windowText" lastClr="000000"/>
              </a:solidFill>
            </a:endParaRPr>
          </a:p>
        </p:txBody>
      </p:sp>
      <p:sp>
        <p:nvSpPr>
          <p:cNvPr id="49" name="5-Point Star 48"/>
          <p:cNvSpPr/>
          <p:nvPr/>
        </p:nvSpPr>
        <p:spPr>
          <a:xfrm>
            <a:off x="4368915" y="2746466"/>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a:noFill/>
            </a:endParaRPr>
          </a:p>
        </p:txBody>
      </p:sp>
      <p:sp>
        <p:nvSpPr>
          <p:cNvPr id="50" name="5-Point Star 49"/>
          <p:cNvSpPr/>
          <p:nvPr/>
        </p:nvSpPr>
        <p:spPr>
          <a:xfrm>
            <a:off x="4496931" y="2746466"/>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1" name="5-Point Star 50"/>
          <p:cNvSpPr/>
          <p:nvPr/>
        </p:nvSpPr>
        <p:spPr>
          <a:xfrm>
            <a:off x="4624947" y="2746466"/>
            <a:ext cx="128016"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2" name="5-Point Star 51"/>
          <p:cNvSpPr/>
          <p:nvPr/>
        </p:nvSpPr>
        <p:spPr>
          <a:xfrm>
            <a:off x="4752118" y="2746466"/>
            <a:ext cx="128861"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3" name="Rectangle 52"/>
          <p:cNvSpPr/>
          <p:nvPr/>
        </p:nvSpPr>
        <p:spPr>
          <a:xfrm>
            <a:off x="3793248" y="3108960"/>
            <a:ext cx="1620381"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l" rtl="0"/>
            <a:r>
              <a:rPr lang="en-GB" sz="900" b="1" dirty="0">
                <a:solidFill>
                  <a:schemeClr val="tx1"/>
                </a:solidFill>
              </a:rPr>
              <a:t>Business Lunch, until </a:t>
            </a:r>
            <a:r>
              <a:rPr lang="en-GB" sz="900" b="1" dirty="0" smtClean="0">
                <a:solidFill>
                  <a:schemeClr val="tx1"/>
                </a:solidFill>
              </a:rPr>
              <a:t>22</a:t>
            </a:r>
            <a:endParaRPr lang="en-GB" sz="900" b="1" dirty="0">
              <a:solidFill>
                <a:schemeClr val="tx1"/>
              </a:solidFill>
            </a:endParaRPr>
          </a:p>
          <a:p>
            <a:pPr algn="l" rtl="0"/>
            <a:r>
              <a:rPr lang="en-GB" sz="900" b="1" dirty="0" smtClean="0">
                <a:solidFill>
                  <a:schemeClr val="accent3">
                    <a:lumMod val="50000"/>
                  </a:schemeClr>
                </a:solidFill>
              </a:rPr>
              <a:t>$</a:t>
            </a:r>
            <a:r>
              <a:rPr lang="en-GB" sz="900" b="1" dirty="0">
                <a:solidFill>
                  <a:schemeClr val="bg1">
                    <a:lumMod val="65000"/>
                  </a:schemeClr>
                </a:solidFill>
              </a:rPr>
              <a:t>$$</a:t>
            </a:r>
            <a:r>
              <a:rPr lang="en-GB" sz="900" b="1" dirty="0" smtClean="0">
                <a:solidFill>
                  <a:schemeClr val="tx1"/>
                </a:solidFill>
              </a:rPr>
              <a:t>, </a:t>
            </a:r>
            <a:r>
              <a:rPr lang="en-GB" sz="900" b="1" dirty="0">
                <a:solidFill>
                  <a:schemeClr val="bg1">
                    <a:lumMod val="65000"/>
                  </a:schemeClr>
                </a:solidFill>
              </a:rPr>
              <a:t/>
            </a:r>
            <a:br>
              <a:rPr lang="en-GB" sz="900" b="1" dirty="0">
                <a:solidFill>
                  <a:schemeClr val="bg1">
                    <a:lumMod val="65000"/>
                  </a:schemeClr>
                </a:solidFill>
              </a:rPr>
            </a:br>
            <a:r>
              <a:rPr lang="en-GB" sz="900" dirty="0" err="1" smtClean="0">
                <a:solidFill>
                  <a:sysClr val="windowText" lastClr="000000"/>
                </a:solidFill>
              </a:rPr>
              <a:t>RayX</a:t>
            </a:r>
            <a:r>
              <a:rPr lang="en-GB" sz="900" dirty="0" smtClean="0">
                <a:solidFill>
                  <a:sysClr val="windowText" lastClr="000000"/>
                </a:solidFill>
              </a:rPr>
              <a:t>, Bistro Bar</a:t>
            </a:r>
            <a:endParaRPr lang="en-GB" sz="900" dirty="0">
              <a:solidFill>
                <a:sysClr val="windowText" lastClr="000000"/>
              </a:solidFill>
            </a:endParaRPr>
          </a:p>
        </p:txBody>
      </p:sp>
      <p:sp>
        <p:nvSpPr>
          <p:cNvPr id="54" name="Rectangle 53"/>
          <p:cNvSpPr/>
          <p:nvPr/>
        </p:nvSpPr>
        <p:spPr>
          <a:xfrm>
            <a:off x="4958201" y="3108960"/>
            <a:ext cx="448056"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chorCtr="1"/>
          <a:lstStyle/>
          <a:p>
            <a:pPr algn="ctr"/>
            <a:r>
              <a:rPr lang="en-US" sz="1400" dirty="0" smtClean="0">
                <a:solidFill>
                  <a:sysClr val="windowText" lastClr="000000"/>
                </a:solidFill>
              </a:rPr>
              <a:t>160m</a:t>
            </a:r>
            <a:endParaRPr lang="en-US" sz="1400" dirty="0">
              <a:solidFill>
                <a:sysClr val="windowText" lastClr="000000"/>
              </a:solidFill>
            </a:endParaRPr>
          </a:p>
        </p:txBody>
      </p:sp>
      <p:sp>
        <p:nvSpPr>
          <p:cNvPr id="55" name="5-Point Star 54"/>
          <p:cNvSpPr/>
          <p:nvPr/>
        </p:nvSpPr>
        <p:spPr>
          <a:xfrm>
            <a:off x="4377309" y="3239403"/>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a:noFill/>
            </a:endParaRPr>
          </a:p>
        </p:txBody>
      </p:sp>
      <p:sp>
        <p:nvSpPr>
          <p:cNvPr id="56" name="5-Point Star 55"/>
          <p:cNvSpPr/>
          <p:nvPr/>
        </p:nvSpPr>
        <p:spPr>
          <a:xfrm>
            <a:off x="4505325" y="3239403"/>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7" name="5-Point Star 56"/>
          <p:cNvSpPr/>
          <p:nvPr/>
        </p:nvSpPr>
        <p:spPr>
          <a:xfrm>
            <a:off x="4633341" y="3239403"/>
            <a:ext cx="128016"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8" name="5-Point Star 57"/>
          <p:cNvSpPr/>
          <p:nvPr/>
        </p:nvSpPr>
        <p:spPr>
          <a:xfrm>
            <a:off x="4760512" y="3239403"/>
            <a:ext cx="128861"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28" name="Rounded Rectangle 27"/>
          <p:cNvSpPr/>
          <p:nvPr/>
        </p:nvSpPr>
        <p:spPr>
          <a:xfrm>
            <a:off x="3817395" y="2023858"/>
            <a:ext cx="1574010" cy="1642124"/>
          </a:xfrm>
          <a:prstGeom prst="roundRect">
            <a:avLst/>
          </a:prstGeom>
          <a:solidFill>
            <a:schemeClr val="accent3">
              <a:lumMod val="40000"/>
              <a:lumOff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3829557" y="3092182"/>
            <a:ext cx="1555497" cy="279681"/>
          </a:xfrm>
          <a:prstGeom prst="rect">
            <a:avLst/>
          </a:prstGeom>
          <a:solidFill>
            <a:schemeClr val="bg1"/>
          </a:solidFill>
          <a:ln w="6350">
            <a:solidFill>
              <a:schemeClr val="bg1">
                <a:lumMod val="6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0" rIns="0" bIns="0" rtlCol="0" anchor="ctr"/>
          <a:lstStyle/>
          <a:p>
            <a:pPr algn="l" rtl="0"/>
            <a:r>
              <a:rPr lang="en-US" sz="1400" dirty="0" smtClean="0">
                <a:solidFill>
                  <a:sysClr val="windowText" lastClr="000000"/>
                </a:solidFill>
              </a:rPr>
              <a:t>name</a:t>
            </a:r>
          </a:p>
        </p:txBody>
      </p:sp>
      <p:sp>
        <p:nvSpPr>
          <p:cNvPr id="30" name="Rectangle 29"/>
          <p:cNvSpPr/>
          <p:nvPr/>
        </p:nvSpPr>
        <p:spPr>
          <a:xfrm>
            <a:off x="3835908" y="2773919"/>
            <a:ext cx="1549146" cy="279681"/>
          </a:xfrm>
          <a:prstGeom prst="rect">
            <a:avLst/>
          </a:prstGeom>
          <a:solidFill>
            <a:schemeClr val="bg1"/>
          </a:solidFill>
          <a:ln w="6350">
            <a:solidFill>
              <a:schemeClr val="bg1">
                <a:lumMod val="6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0" rIns="0" bIns="0" rtlCol="0" anchor="ctr"/>
          <a:lstStyle/>
          <a:p>
            <a:pPr algn="l" rtl="0"/>
            <a:r>
              <a:rPr lang="en-US" sz="1400" dirty="0">
                <a:solidFill>
                  <a:sysClr val="windowText" lastClr="000000"/>
                </a:solidFill>
              </a:rPr>
              <a:t>distance</a:t>
            </a:r>
          </a:p>
        </p:txBody>
      </p:sp>
      <p:sp>
        <p:nvSpPr>
          <p:cNvPr id="33" name="Rectangle 32">
            <a:hlinkClick r:id="rId4" action="ppaction://hlinksldjump"/>
          </p:cNvPr>
          <p:cNvSpPr/>
          <p:nvPr/>
        </p:nvSpPr>
        <p:spPr>
          <a:xfrm>
            <a:off x="3842512" y="2452102"/>
            <a:ext cx="1542542" cy="279681"/>
          </a:xfrm>
          <a:prstGeom prst="rect">
            <a:avLst/>
          </a:prstGeom>
          <a:solidFill>
            <a:schemeClr val="bg1"/>
          </a:solidFill>
          <a:ln w="6350">
            <a:solidFill>
              <a:schemeClr val="bg1">
                <a:lumMod val="6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0" rIns="0" bIns="0" rtlCol="0" anchor="ctr"/>
          <a:lstStyle/>
          <a:p>
            <a:pPr algn="l" rtl="0"/>
            <a:r>
              <a:rPr lang="en-US" sz="1400" dirty="0">
                <a:solidFill>
                  <a:sysClr val="windowText" lastClr="000000"/>
                </a:solidFill>
              </a:rPr>
              <a:t>rating</a:t>
            </a:r>
          </a:p>
        </p:txBody>
      </p:sp>
      <p:sp>
        <p:nvSpPr>
          <p:cNvPr id="34" name="Rounded Rectangle 33"/>
          <p:cNvSpPr/>
          <p:nvPr/>
        </p:nvSpPr>
        <p:spPr>
          <a:xfrm>
            <a:off x="3823476" y="2020824"/>
            <a:ext cx="1574010" cy="339357"/>
          </a:xfrm>
          <a:prstGeom prst="roundRect">
            <a:avLst>
              <a:gd name="adj" fmla="val 50000"/>
            </a:avLst>
          </a:prstGeom>
          <a:solidFill>
            <a:schemeClr val="accent3">
              <a:lumMod val="40000"/>
              <a:lumOff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ysClr val="windowText" lastClr="000000"/>
                </a:solidFill>
              </a:rPr>
              <a:t>Sort By</a:t>
            </a:r>
            <a:endParaRPr lang="en-US" sz="1600" b="1" dirty="0">
              <a:solidFill>
                <a:sysClr val="windowText" lastClr="000000"/>
              </a:solidFill>
            </a:endParaRPr>
          </a:p>
        </p:txBody>
      </p:sp>
      <p:sp>
        <p:nvSpPr>
          <p:cNvPr id="35" name="Oval 34"/>
          <p:cNvSpPr/>
          <p:nvPr/>
        </p:nvSpPr>
        <p:spPr>
          <a:xfrm>
            <a:off x="5141722" y="2545588"/>
            <a:ext cx="124815" cy="124367"/>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36" name="Group 35"/>
          <p:cNvGrpSpPr/>
          <p:nvPr/>
        </p:nvGrpSpPr>
        <p:grpSpPr>
          <a:xfrm>
            <a:off x="5141721" y="2851575"/>
            <a:ext cx="124815" cy="124367"/>
            <a:chOff x="1179576" y="2084832"/>
            <a:chExt cx="1280160" cy="1216152"/>
          </a:xfrm>
        </p:grpSpPr>
        <p:sp>
          <p:nvSpPr>
            <p:cNvPr id="37" name="Oval 36"/>
            <p:cNvSpPr/>
            <p:nvPr/>
          </p:nvSpPr>
          <p:spPr>
            <a:xfrm>
              <a:off x="1179576" y="2084832"/>
              <a:ext cx="1280160" cy="1216152"/>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8" name="Oval 37"/>
            <p:cNvSpPr/>
            <p:nvPr/>
          </p:nvSpPr>
          <p:spPr>
            <a:xfrm>
              <a:off x="1627632" y="2519528"/>
              <a:ext cx="384048" cy="34675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39" name="Oval 38"/>
          <p:cNvSpPr/>
          <p:nvPr/>
        </p:nvSpPr>
        <p:spPr>
          <a:xfrm>
            <a:off x="5141109" y="3163869"/>
            <a:ext cx="124815" cy="124367"/>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0" name="Rectangle 39"/>
          <p:cNvSpPr/>
          <p:nvPr/>
        </p:nvSpPr>
        <p:spPr>
          <a:xfrm>
            <a:off x="4733575" y="3916802"/>
            <a:ext cx="641062" cy="249171"/>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200" dirty="0" smtClean="0">
                <a:solidFill>
                  <a:schemeClr val="tx1"/>
                </a:solidFill>
              </a:rPr>
              <a:t>sort</a:t>
            </a:r>
            <a:endParaRPr lang="en-US" sz="1200" dirty="0">
              <a:solidFill>
                <a:schemeClr val="tx1"/>
              </a:solidFill>
            </a:endParaRPr>
          </a:p>
        </p:txBody>
      </p:sp>
      <p:pic>
        <p:nvPicPr>
          <p:cNvPr id="41" name="Picture 5" descr="http://android-opencv-panorama.googlecode.com/git-history/916e905fbf8d83742b85142b69a6ad388fea6732/android/pantilt/res/drawable-xhdpi/ic_menu_sort.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08537" y="3874591"/>
            <a:ext cx="314268" cy="314269"/>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58"/>
          <p:cNvSpPr/>
          <p:nvPr/>
        </p:nvSpPr>
        <p:spPr>
          <a:xfrm>
            <a:off x="3811671" y="3907141"/>
            <a:ext cx="629646" cy="2491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tx1"/>
                </a:solidFill>
              </a:rPr>
              <a:t>map</a:t>
            </a:r>
            <a:endParaRPr lang="en-US" sz="1200" dirty="0">
              <a:solidFill>
                <a:schemeClr val="tx1"/>
              </a:solidFill>
            </a:endParaRPr>
          </a:p>
        </p:txBody>
      </p:sp>
      <p:pic>
        <p:nvPicPr>
          <p:cNvPr id="60" name="Picture 2" descr="http://www.mygreatiphone.com/wp-content/uploads/2011/06/maps_ico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08828" y="3890384"/>
            <a:ext cx="275589" cy="275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76906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1081"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772264" y="1861874"/>
            <a:ext cx="1656000" cy="235744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793248" y="2136888"/>
            <a:ext cx="1620381"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l" rtl="0"/>
            <a:r>
              <a:rPr lang="en-GB" sz="900" b="1" dirty="0">
                <a:solidFill>
                  <a:schemeClr val="tx1"/>
                </a:solidFill>
              </a:rPr>
              <a:t>Business Lunch, until 21</a:t>
            </a:r>
          </a:p>
          <a:p>
            <a:pPr algn="l" rtl="0"/>
            <a:r>
              <a:rPr lang="en-GB" sz="900" b="1" dirty="0">
                <a:solidFill>
                  <a:schemeClr val="accent3">
                    <a:lumMod val="50000"/>
                  </a:schemeClr>
                </a:solidFill>
              </a:rPr>
              <a:t>$$</a:t>
            </a:r>
            <a:r>
              <a:rPr lang="en-GB" sz="900" b="1" dirty="0">
                <a:solidFill>
                  <a:schemeClr val="bg1">
                    <a:lumMod val="65000"/>
                  </a:schemeClr>
                </a:solidFill>
              </a:rPr>
              <a:t>$</a:t>
            </a:r>
            <a:r>
              <a:rPr lang="en-GB" sz="900" b="1" dirty="0">
                <a:solidFill>
                  <a:schemeClr val="tx1"/>
                </a:solidFill>
              </a:rPr>
              <a:t>, </a:t>
            </a:r>
            <a:r>
              <a:rPr lang="en-GB" sz="900" b="1" dirty="0">
                <a:solidFill>
                  <a:schemeClr val="bg1">
                    <a:lumMod val="65000"/>
                  </a:schemeClr>
                </a:solidFill>
              </a:rPr>
              <a:t/>
            </a:r>
            <a:br>
              <a:rPr lang="en-GB" sz="900" b="1" dirty="0">
                <a:solidFill>
                  <a:schemeClr val="bg1">
                    <a:lumMod val="65000"/>
                  </a:schemeClr>
                </a:solidFill>
              </a:rPr>
            </a:br>
            <a:r>
              <a:rPr lang="en-GB" sz="900" dirty="0">
                <a:solidFill>
                  <a:sysClr val="windowText" lastClr="000000"/>
                </a:solidFill>
              </a:rPr>
              <a:t>Mexicana, </a:t>
            </a:r>
            <a:r>
              <a:rPr lang="en-GB" sz="900" dirty="0" smtClean="0">
                <a:solidFill>
                  <a:sysClr val="windowText" lastClr="000000"/>
                </a:solidFill>
              </a:rPr>
              <a:t>Restaurant …</a:t>
            </a:r>
            <a:endParaRPr lang="en-GB" sz="900" dirty="0">
              <a:solidFill>
                <a:sysClr val="windowText" lastClr="000000"/>
              </a:solidFill>
            </a:endParaRPr>
          </a:p>
        </p:txBody>
      </p:sp>
      <p:sp>
        <p:nvSpPr>
          <p:cNvPr id="26" name="Rectangle 25"/>
          <p:cNvSpPr/>
          <p:nvPr/>
        </p:nvSpPr>
        <p:spPr>
          <a:xfrm>
            <a:off x="4958201" y="2136888"/>
            <a:ext cx="448056"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chorCtr="1"/>
          <a:lstStyle/>
          <a:p>
            <a:pPr algn="ctr"/>
            <a:r>
              <a:rPr lang="en-US" sz="1400" dirty="0" smtClean="0">
                <a:solidFill>
                  <a:sysClr val="windowText" lastClr="000000"/>
                </a:solidFill>
              </a:rPr>
              <a:t>140m</a:t>
            </a:r>
            <a:endParaRPr lang="en-US" sz="1400" dirty="0">
              <a:solidFill>
                <a:sysClr val="windowText" lastClr="000000"/>
              </a:solidFill>
            </a:endParaRPr>
          </a:p>
        </p:txBody>
      </p:sp>
      <p:sp>
        <p:nvSpPr>
          <p:cNvPr id="27" name="5-Point Star 26"/>
          <p:cNvSpPr/>
          <p:nvPr/>
        </p:nvSpPr>
        <p:spPr>
          <a:xfrm>
            <a:off x="4377309" y="2267331"/>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a:noFill/>
            </a:endParaRPr>
          </a:p>
        </p:txBody>
      </p:sp>
      <p:sp>
        <p:nvSpPr>
          <p:cNvPr id="31" name="5-Point Star 30"/>
          <p:cNvSpPr/>
          <p:nvPr/>
        </p:nvSpPr>
        <p:spPr>
          <a:xfrm>
            <a:off x="4505325" y="2267331"/>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42" name="5-Point Star 41"/>
          <p:cNvSpPr/>
          <p:nvPr/>
        </p:nvSpPr>
        <p:spPr>
          <a:xfrm>
            <a:off x="4633341" y="2267331"/>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43" name="5-Point Star 42"/>
          <p:cNvSpPr/>
          <p:nvPr/>
        </p:nvSpPr>
        <p:spPr>
          <a:xfrm>
            <a:off x="4760512" y="2267331"/>
            <a:ext cx="128861"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44" name="Rectangle 43"/>
          <p:cNvSpPr/>
          <p:nvPr/>
        </p:nvSpPr>
        <p:spPr>
          <a:xfrm>
            <a:off x="3784854" y="1902333"/>
            <a:ext cx="480936" cy="175969"/>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400" dirty="0" smtClean="0">
                <a:solidFill>
                  <a:sysClr val="windowText" lastClr="000000"/>
                </a:solidFill>
              </a:rPr>
              <a:t>eat</a:t>
            </a:r>
            <a:endParaRPr lang="en-US" sz="1400" dirty="0">
              <a:solidFill>
                <a:sysClr val="windowText" lastClr="000000"/>
              </a:solidFill>
            </a:endParaRPr>
          </a:p>
        </p:txBody>
      </p:sp>
      <p:sp>
        <p:nvSpPr>
          <p:cNvPr id="45" name="Rectangle 44"/>
          <p:cNvSpPr/>
          <p:nvPr/>
        </p:nvSpPr>
        <p:spPr>
          <a:xfrm>
            <a:off x="4340340" y="1908863"/>
            <a:ext cx="480936" cy="175969"/>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400" dirty="0" smtClean="0">
                <a:solidFill>
                  <a:sysClr val="windowText" lastClr="000000"/>
                </a:solidFill>
              </a:rPr>
              <a:t>drink</a:t>
            </a:r>
            <a:endParaRPr lang="en-US" sz="1400" dirty="0">
              <a:solidFill>
                <a:sysClr val="windowText" lastClr="000000"/>
              </a:solidFill>
            </a:endParaRPr>
          </a:p>
        </p:txBody>
      </p:sp>
      <p:sp>
        <p:nvSpPr>
          <p:cNvPr id="46" name="Rectangle 45"/>
          <p:cNvSpPr/>
          <p:nvPr/>
        </p:nvSpPr>
        <p:spPr>
          <a:xfrm>
            <a:off x="4913745" y="1912137"/>
            <a:ext cx="480936" cy="175969"/>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400" dirty="0">
                <a:solidFill>
                  <a:sysClr val="windowText" lastClr="000000"/>
                </a:solidFill>
              </a:rPr>
              <a:t>all</a:t>
            </a:r>
          </a:p>
        </p:txBody>
      </p:sp>
      <p:sp>
        <p:nvSpPr>
          <p:cNvPr id="47" name="Rectangle 46"/>
          <p:cNvSpPr/>
          <p:nvPr/>
        </p:nvSpPr>
        <p:spPr>
          <a:xfrm>
            <a:off x="3784854" y="3106533"/>
            <a:ext cx="1620381"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l" rtl="0"/>
            <a:r>
              <a:rPr lang="en-GB" sz="900" b="1" dirty="0" smtClean="0">
                <a:solidFill>
                  <a:schemeClr val="tx1"/>
                </a:solidFill>
              </a:rPr>
              <a:t>1 +1 , </a:t>
            </a:r>
            <a:r>
              <a:rPr lang="en-GB" sz="900" b="1" dirty="0">
                <a:solidFill>
                  <a:schemeClr val="tx1"/>
                </a:solidFill>
              </a:rPr>
              <a:t>until </a:t>
            </a:r>
            <a:r>
              <a:rPr lang="en-GB" sz="900" b="1" dirty="0" smtClean="0">
                <a:solidFill>
                  <a:schemeClr val="tx1"/>
                </a:solidFill>
              </a:rPr>
              <a:t>20</a:t>
            </a:r>
            <a:endParaRPr lang="en-GB" sz="900" b="1" dirty="0">
              <a:solidFill>
                <a:schemeClr val="tx1"/>
              </a:solidFill>
            </a:endParaRPr>
          </a:p>
          <a:p>
            <a:pPr algn="l" rtl="0"/>
            <a:r>
              <a:rPr lang="en-GB" sz="900" b="1" dirty="0">
                <a:solidFill>
                  <a:schemeClr val="accent3">
                    <a:lumMod val="50000"/>
                  </a:schemeClr>
                </a:solidFill>
              </a:rPr>
              <a:t>$$$</a:t>
            </a:r>
            <a:r>
              <a:rPr lang="en-GB" sz="900" b="1" dirty="0">
                <a:solidFill>
                  <a:schemeClr val="tx1"/>
                </a:solidFill>
              </a:rPr>
              <a:t>, </a:t>
            </a:r>
            <a:r>
              <a:rPr lang="en-GB" sz="900" b="1" dirty="0">
                <a:solidFill>
                  <a:schemeClr val="bg1">
                    <a:lumMod val="65000"/>
                  </a:schemeClr>
                </a:solidFill>
              </a:rPr>
              <a:t/>
            </a:r>
            <a:br>
              <a:rPr lang="en-GB" sz="900" b="1" dirty="0">
                <a:solidFill>
                  <a:schemeClr val="bg1">
                    <a:lumMod val="65000"/>
                  </a:schemeClr>
                </a:solidFill>
              </a:rPr>
            </a:br>
            <a:r>
              <a:rPr lang="en-GB" sz="900" dirty="0" err="1" smtClean="0">
                <a:solidFill>
                  <a:sysClr val="windowText" lastClr="000000"/>
                </a:solidFill>
              </a:rPr>
              <a:t>Sdera</a:t>
            </a:r>
            <a:r>
              <a:rPr lang="en-GB" sz="900" dirty="0" smtClean="0">
                <a:solidFill>
                  <a:sysClr val="windowText" lastClr="000000"/>
                </a:solidFill>
              </a:rPr>
              <a:t> 32, Restaurant …</a:t>
            </a:r>
            <a:endParaRPr lang="en-GB" sz="900" dirty="0">
              <a:solidFill>
                <a:sysClr val="windowText" lastClr="000000"/>
              </a:solidFill>
            </a:endParaRPr>
          </a:p>
        </p:txBody>
      </p:sp>
      <p:sp>
        <p:nvSpPr>
          <p:cNvPr id="48" name="Rectangle 47"/>
          <p:cNvSpPr/>
          <p:nvPr/>
        </p:nvSpPr>
        <p:spPr>
          <a:xfrm>
            <a:off x="4949807" y="3106533"/>
            <a:ext cx="448056"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chorCtr="1"/>
          <a:lstStyle/>
          <a:p>
            <a:pPr algn="ctr"/>
            <a:r>
              <a:rPr lang="en-US" sz="1400" dirty="0" smtClean="0">
                <a:solidFill>
                  <a:sysClr val="windowText" lastClr="000000"/>
                </a:solidFill>
              </a:rPr>
              <a:t>300m</a:t>
            </a:r>
            <a:endParaRPr lang="en-US" sz="1400" dirty="0">
              <a:solidFill>
                <a:sysClr val="windowText" lastClr="000000"/>
              </a:solidFill>
            </a:endParaRPr>
          </a:p>
        </p:txBody>
      </p:sp>
      <p:sp>
        <p:nvSpPr>
          <p:cNvPr id="49" name="5-Point Star 48"/>
          <p:cNvSpPr/>
          <p:nvPr/>
        </p:nvSpPr>
        <p:spPr>
          <a:xfrm>
            <a:off x="4368915" y="3236976"/>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a:noFill/>
            </a:endParaRPr>
          </a:p>
        </p:txBody>
      </p:sp>
      <p:sp>
        <p:nvSpPr>
          <p:cNvPr id="50" name="5-Point Star 49"/>
          <p:cNvSpPr/>
          <p:nvPr/>
        </p:nvSpPr>
        <p:spPr>
          <a:xfrm>
            <a:off x="4496931" y="3236976"/>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1" name="5-Point Star 50"/>
          <p:cNvSpPr/>
          <p:nvPr/>
        </p:nvSpPr>
        <p:spPr>
          <a:xfrm>
            <a:off x="4624947" y="3236976"/>
            <a:ext cx="128016"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2" name="5-Point Star 51"/>
          <p:cNvSpPr/>
          <p:nvPr/>
        </p:nvSpPr>
        <p:spPr>
          <a:xfrm>
            <a:off x="4752118" y="3236976"/>
            <a:ext cx="128861"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3" name="Rectangle 52"/>
          <p:cNvSpPr/>
          <p:nvPr/>
        </p:nvSpPr>
        <p:spPr>
          <a:xfrm>
            <a:off x="3793248" y="2615946"/>
            <a:ext cx="1620381"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l" rtl="0"/>
            <a:r>
              <a:rPr lang="en-GB" sz="900" b="1" dirty="0">
                <a:solidFill>
                  <a:schemeClr val="tx1"/>
                </a:solidFill>
              </a:rPr>
              <a:t>Business Lunch, until </a:t>
            </a:r>
            <a:r>
              <a:rPr lang="en-GB" sz="900" b="1" dirty="0" smtClean="0">
                <a:solidFill>
                  <a:schemeClr val="tx1"/>
                </a:solidFill>
              </a:rPr>
              <a:t>22</a:t>
            </a:r>
            <a:endParaRPr lang="en-GB" sz="900" b="1" dirty="0">
              <a:solidFill>
                <a:schemeClr val="tx1"/>
              </a:solidFill>
            </a:endParaRPr>
          </a:p>
          <a:p>
            <a:pPr algn="l" rtl="0"/>
            <a:r>
              <a:rPr lang="en-GB" sz="900" b="1" dirty="0" smtClean="0">
                <a:solidFill>
                  <a:schemeClr val="accent3">
                    <a:lumMod val="50000"/>
                  </a:schemeClr>
                </a:solidFill>
              </a:rPr>
              <a:t>$</a:t>
            </a:r>
            <a:r>
              <a:rPr lang="en-GB" sz="900" b="1" dirty="0">
                <a:solidFill>
                  <a:schemeClr val="bg1">
                    <a:lumMod val="65000"/>
                  </a:schemeClr>
                </a:solidFill>
              </a:rPr>
              <a:t>$$</a:t>
            </a:r>
            <a:r>
              <a:rPr lang="en-GB" sz="900" b="1" dirty="0" smtClean="0">
                <a:solidFill>
                  <a:schemeClr val="tx1"/>
                </a:solidFill>
              </a:rPr>
              <a:t>, </a:t>
            </a:r>
            <a:r>
              <a:rPr lang="en-GB" sz="900" b="1" dirty="0">
                <a:solidFill>
                  <a:schemeClr val="bg1">
                    <a:lumMod val="65000"/>
                  </a:schemeClr>
                </a:solidFill>
              </a:rPr>
              <a:t/>
            </a:r>
            <a:br>
              <a:rPr lang="en-GB" sz="900" b="1" dirty="0">
                <a:solidFill>
                  <a:schemeClr val="bg1">
                    <a:lumMod val="65000"/>
                  </a:schemeClr>
                </a:solidFill>
              </a:rPr>
            </a:br>
            <a:r>
              <a:rPr lang="en-GB" sz="900" dirty="0" err="1" smtClean="0">
                <a:solidFill>
                  <a:sysClr val="windowText" lastClr="000000"/>
                </a:solidFill>
              </a:rPr>
              <a:t>RayX</a:t>
            </a:r>
            <a:r>
              <a:rPr lang="en-GB" sz="900" dirty="0" smtClean="0">
                <a:solidFill>
                  <a:sysClr val="windowText" lastClr="000000"/>
                </a:solidFill>
              </a:rPr>
              <a:t>, Bistro Bar</a:t>
            </a:r>
            <a:endParaRPr lang="en-GB" sz="900" dirty="0">
              <a:solidFill>
                <a:sysClr val="windowText" lastClr="000000"/>
              </a:solidFill>
            </a:endParaRPr>
          </a:p>
        </p:txBody>
      </p:sp>
      <p:sp>
        <p:nvSpPr>
          <p:cNvPr id="54" name="Rectangle 53"/>
          <p:cNvSpPr/>
          <p:nvPr/>
        </p:nvSpPr>
        <p:spPr>
          <a:xfrm>
            <a:off x="4958201" y="2615946"/>
            <a:ext cx="448056" cy="396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nchorCtr="1"/>
          <a:lstStyle/>
          <a:p>
            <a:pPr algn="ctr"/>
            <a:r>
              <a:rPr lang="en-US" sz="1400" dirty="0" smtClean="0">
                <a:solidFill>
                  <a:sysClr val="windowText" lastClr="000000"/>
                </a:solidFill>
              </a:rPr>
              <a:t>160m</a:t>
            </a:r>
            <a:endParaRPr lang="en-US" sz="1400" dirty="0">
              <a:solidFill>
                <a:sysClr val="windowText" lastClr="000000"/>
              </a:solidFill>
            </a:endParaRPr>
          </a:p>
        </p:txBody>
      </p:sp>
      <p:sp>
        <p:nvSpPr>
          <p:cNvPr id="55" name="5-Point Star 54"/>
          <p:cNvSpPr/>
          <p:nvPr/>
        </p:nvSpPr>
        <p:spPr>
          <a:xfrm>
            <a:off x="4377309" y="2746389"/>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a:noFill/>
            </a:endParaRPr>
          </a:p>
        </p:txBody>
      </p:sp>
      <p:sp>
        <p:nvSpPr>
          <p:cNvPr id="56" name="5-Point Star 55"/>
          <p:cNvSpPr/>
          <p:nvPr/>
        </p:nvSpPr>
        <p:spPr>
          <a:xfrm>
            <a:off x="4505325" y="2746389"/>
            <a:ext cx="128016"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7" name="5-Point Star 56"/>
          <p:cNvSpPr/>
          <p:nvPr/>
        </p:nvSpPr>
        <p:spPr>
          <a:xfrm>
            <a:off x="4633341" y="2746389"/>
            <a:ext cx="128016"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58" name="5-Point Star 57"/>
          <p:cNvSpPr/>
          <p:nvPr/>
        </p:nvSpPr>
        <p:spPr>
          <a:xfrm>
            <a:off x="4760512" y="2746389"/>
            <a:ext cx="128861"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28" name="Rectangle 27"/>
          <p:cNvSpPr/>
          <p:nvPr/>
        </p:nvSpPr>
        <p:spPr>
          <a:xfrm>
            <a:off x="4733575" y="3916802"/>
            <a:ext cx="641062" cy="2491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200" dirty="0" smtClean="0">
                <a:solidFill>
                  <a:schemeClr val="tx1"/>
                </a:solidFill>
              </a:rPr>
              <a:t>sort</a:t>
            </a:r>
            <a:endParaRPr lang="en-US" sz="1200" dirty="0">
              <a:solidFill>
                <a:schemeClr val="tx1"/>
              </a:solidFill>
            </a:endParaRPr>
          </a:p>
        </p:txBody>
      </p:sp>
      <p:pic>
        <p:nvPicPr>
          <p:cNvPr id="29" name="Picture 5" descr="http://android-opencv-panorama.googlecode.com/git-history/916e905fbf8d83742b85142b69a6ad388fea6732/android/pantilt/res/drawable-xhdpi/ic_menu_sor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8537" y="3874591"/>
            <a:ext cx="314268" cy="314269"/>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a:xfrm>
            <a:off x="3811671" y="3907141"/>
            <a:ext cx="629646" cy="2491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tx1"/>
                </a:solidFill>
              </a:rPr>
              <a:t>map</a:t>
            </a:r>
            <a:endParaRPr lang="en-US" sz="1200" dirty="0">
              <a:solidFill>
                <a:schemeClr val="tx1"/>
              </a:solidFill>
            </a:endParaRPr>
          </a:p>
        </p:txBody>
      </p:sp>
      <p:pic>
        <p:nvPicPr>
          <p:cNvPr id="33" name="Picture 2" descr="http://www.mygreatiphone.com/wp-content/uploads/2011/06/maps_ico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08828" y="3890384"/>
            <a:ext cx="275589" cy="275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0282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475488" y="292608"/>
            <a:ext cx="8193024" cy="576072"/>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smtClean="0">
                <a:solidFill>
                  <a:schemeClr val="bg1"/>
                </a:solidFill>
              </a:rPr>
              <a:t>Milestones</a:t>
            </a:r>
            <a:endParaRPr lang="en-US" sz="3000" dirty="0">
              <a:solidFill>
                <a:schemeClr val="bg1"/>
              </a:solidFill>
            </a:endParaRPr>
          </a:p>
        </p:txBody>
      </p:sp>
      <p:graphicFrame>
        <p:nvGraphicFramePr>
          <p:cNvPr id="8" name="Diagram 7"/>
          <p:cNvGraphicFramePr/>
          <p:nvPr>
            <p:extLst>
              <p:ext uri="{D42A27DB-BD31-4B8C-83A1-F6EECF244321}">
                <p14:modId xmlns:p14="http://schemas.microsoft.com/office/powerpoint/2010/main" val="966662666"/>
              </p:ext>
            </p:extLst>
          </p:nvPr>
        </p:nvGraphicFramePr>
        <p:xfrm>
          <a:off x="411480" y="996696"/>
          <a:ext cx="8321040" cy="56967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101416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475488" y="292608"/>
            <a:ext cx="8193024" cy="576072"/>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3000" dirty="0" smtClean="0">
                <a:solidFill>
                  <a:schemeClr val="bg1"/>
                </a:solidFill>
              </a:rPr>
              <a:t>Use case</a:t>
            </a:r>
            <a:endParaRPr lang="en-US" sz="3000" dirty="0">
              <a:solidFill>
                <a:schemeClr val="bg1"/>
              </a:solidFill>
            </a:endParaRPr>
          </a:p>
        </p:txBody>
      </p:sp>
      <p:pic>
        <p:nvPicPr>
          <p:cNvPr id="3074" name="Picture 2" descr="http://thebeerstudent.files.wordpress.com/2010/02/dsc0116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488" y="2788920"/>
            <a:ext cx="4224528" cy="32171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3099816" y="996697"/>
            <a:ext cx="5568696" cy="147218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l" rtl="0"/>
            <a:r>
              <a:rPr lang="en-US" b="1" dirty="0" err="1"/>
              <a:t>Avi</a:t>
            </a:r>
            <a:r>
              <a:rPr lang="en-US" b="1" dirty="0"/>
              <a:t>, </a:t>
            </a:r>
            <a:r>
              <a:rPr lang="en-US" dirty="0"/>
              <a:t>26</a:t>
            </a:r>
          </a:p>
          <a:p>
            <a:pPr algn="l" rtl="0"/>
            <a:r>
              <a:rPr lang="en-US" dirty="0"/>
              <a:t>Rents an apartment in Tel Aviv with 3 partners.</a:t>
            </a:r>
          </a:p>
          <a:p>
            <a:pPr algn="l" rtl="0"/>
            <a:r>
              <a:rPr lang="en-US" dirty="0"/>
              <a:t>Second year student of Economics and Phycology. </a:t>
            </a:r>
          </a:p>
          <a:p>
            <a:pPr algn="l" rtl="0"/>
            <a:r>
              <a:rPr lang="en-US" dirty="0"/>
              <a:t>Likes to drink, prefers for free</a:t>
            </a:r>
            <a:r>
              <a:rPr lang="en-GB" dirty="0"/>
              <a:t>.</a:t>
            </a:r>
            <a:endParaRPr lang="en-US" dirty="0"/>
          </a:p>
        </p:txBody>
      </p:sp>
    </p:spTree>
    <p:extLst>
      <p:ext uri="{BB962C8B-B14F-4D97-AF65-F5344CB8AC3E}">
        <p14:creationId xmlns:p14="http://schemas.microsoft.com/office/powerpoint/2010/main" val="5864092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475488" y="292608"/>
            <a:ext cx="8193024" cy="576072"/>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3000" dirty="0">
                <a:solidFill>
                  <a:schemeClr val="bg1"/>
                </a:solidFill>
              </a:rPr>
              <a:t>Use </a:t>
            </a:r>
            <a:r>
              <a:rPr lang="en-US" sz="3000" dirty="0" smtClean="0">
                <a:solidFill>
                  <a:schemeClr val="bg1"/>
                </a:solidFill>
              </a:rPr>
              <a:t>case</a:t>
            </a:r>
            <a:endParaRPr lang="en-US" sz="3000" dirty="0">
              <a:solidFill>
                <a:schemeClr val="bg1"/>
              </a:solidFill>
            </a:endParaRPr>
          </a:p>
        </p:txBody>
      </p:sp>
      <p:sp>
        <p:nvSpPr>
          <p:cNvPr id="6" name="Rounded Rectangle 5"/>
          <p:cNvSpPr/>
          <p:nvPr/>
        </p:nvSpPr>
        <p:spPr>
          <a:xfrm>
            <a:off x="4251960" y="1316736"/>
            <a:ext cx="4416552" cy="1315213"/>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l" rtl="0"/>
            <a:r>
              <a:rPr lang="en-US" b="1" dirty="0" smtClean="0"/>
              <a:t>Eric</a:t>
            </a:r>
            <a:r>
              <a:rPr lang="en-US" dirty="0" smtClean="0"/>
              <a:t>, 31 from </a:t>
            </a:r>
            <a:r>
              <a:rPr lang="en-US" dirty="0" err="1" smtClean="0"/>
              <a:t>Herzilia</a:t>
            </a:r>
            <a:endParaRPr lang="en-US" dirty="0" smtClean="0"/>
          </a:p>
          <a:p>
            <a:pPr algn="l" rtl="0"/>
            <a:r>
              <a:rPr lang="en-US" dirty="0" smtClean="0"/>
              <a:t>Works in Discount Bank on </a:t>
            </a:r>
            <a:r>
              <a:rPr lang="en-US" dirty="0" err="1" smtClean="0"/>
              <a:t>Kikar</a:t>
            </a:r>
            <a:r>
              <a:rPr lang="en-US" dirty="0" smtClean="0"/>
              <a:t> Rabin</a:t>
            </a:r>
          </a:p>
          <a:p>
            <a:pPr algn="l" rtl="0"/>
            <a:r>
              <a:rPr lang="en-US" dirty="0" smtClean="0"/>
              <a:t>Looking for a cheap business lunch</a:t>
            </a:r>
            <a:endParaRPr lang="he-IL" dirty="0" smtClean="0"/>
          </a:p>
        </p:txBody>
      </p:sp>
      <p:pic>
        <p:nvPicPr>
          <p:cNvPr id="1026" name="Picture 2" descr="http://t3.gstatic.com/images?q=tbn:ANd9GcQ4k31_tgAMesfoV4YzMPRxX20fnYtru6RADUW9zjbCOaQ-4tWEOy-i91A_"/>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511" y="1316736"/>
            <a:ext cx="2560321" cy="375813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23045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475488" y="292608"/>
            <a:ext cx="8193024" cy="576072"/>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3000" dirty="0">
                <a:solidFill>
                  <a:schemeClr val="bg1"/>
                </a:solidFill>
              </a:rPr>
              <a:t>Use </a:t>
            </a:r>
            <a:r>
              <a:rPr lang="en-US" sz="3000" dirty="0" smtClean="0">
                <a:solidFill>
                  <a:schemeClr val="bg1"/>
                </a:solidFill>
              </a:rPr>
              <a:t>case: Summery</a:t>
            </a:r>
            <a:endParaRPr lang="en-US" sz="3000" dirty="0">
              <a:solidFill>
                <a:schemeClr val="bg1"/>
              </a:solidFill>
            </a:endParaRPr>
          </a:p>
        </p:txBody>
      </p:sp>
      <p:graphicFrame>
        <p:nvGraphicFramePr>
          <p:cNvPr id="2" name="Diagram 1"/>
          <p:cNvGraphicFramePr/>
          <p:nvPr>
            <p:extLst>
              <p:ext uri="{D42A27DB-BD31-4B8C-83A1-F6EECF244321}">
                <p14:modId xmlns:p14="http://schemas.microsoft.com/office/powerpoint/2010/main" val="3709563524"/>
              </p:ext>
            </p:extLst>
          </p:nvPr>
        </p:nvGraphicFramePr>
        <p:xfrm>
          <a:off x="603504" y="1124712"/>
          <a:ext cx="8065008" cy="5184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3803904" y="3084868"/>
            <a:ext cx="1984248" cy="600164"/>
          </a:xfrm>
          <a:prstGeom prst="rect">
            <a:avLst/>
          </a:prstGeom>
          <a:noFill/>
        </p:spPr>
        <p:txBody>
          <a:bodyPr wrap="square" rtlCol="0">
            <a:spAutoFit/>
          </a:bodyPr>
          <a:lstStyle/>
          <a:p>
            <a:r>
              <a:rPr lang="en-US" sz="3300" b="1" dirty="0"/>
              <a:t>$</a:t>
            </a:r>
            <a:r>
              <a:rPr lang="en-US" sz="3300" b="1" dirty="0" smtClean="0"/>
              <a:t>aveZone</a:t>
            </a:r>
            <a:endParaRPr lang="en-US" sz="3300" b="1" dirty="0"/>
          </a:p>
        </p:txBody>
      </p:sp>
    </p:spTree>
    <p:extLst>
      <p:ext uri="{BB962C8B-B14F-4D97-AF65-F5344CB8AC3E}">
        <p14:creationId xmlns:p14="http://schemas.microsoft.com/office/powerpoint/2010/main" val="1943193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475488" y="292608"/>
            <a:ext cx="8193024" cy="576072"/>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smtClean="0">
                <a:solidFill>
                  <a:schemeClr val="bg1"/>
                </a:solidFill>
              </a:rPr>
              <a:t>Data Sources</a:t>
            </a:r>
            <a:endParaRPr lang="en-US" sz="3000" dirty="0">
              <a:solidFill>
                <a:schemeClr val="bg1"/>
              </a:solidFill>
            </a:endParaRPr>
          </a:p>
        </p:txBody>
      </p:sp>
      <p:graphicFrame>
        <p:nvGraphicFramePr>
          <p:cNvPr id="8" name="Diagram 7">
            <a:hlinkClick r:id="" action="ppaction://noaction" highlightClick="1"/>
          </p:cNvPr>
          <p:cNvGraphicFramePr/>
          <p:nvPr>
            <p:extLst>
              <p:ext uri="{D42A27DB-BD31-4B8C-83A1-F6EECF244321}">
                <p14:modId xmlns:p14="http://schemas.microsoft.com/office/powerpoint/2010/main" val="1599435863"/>
              </p:ext>
            </p:extLst>
          </p:nvPr>
        </p:nvGraphicFramePr>
        <p:xfrm>
          <a:off x="347472" y="1380744"/>
          <a:ext cx="8385048" cy="5056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68642" y="2980944"/>
            <a:ext cx="746946" cy="1385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60529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475488" y="292608"/>
            <a:ext cx="8193024" cy="576072"/>
          </a:xfrm>
          <a:prstGeom prst="roundRect">
            <a:avLst/>
          </a:prstGeom>
          <a:solidFill>
            <a:schemeClr val="tx2">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smtClean="0">
                <a:solidFill>
                  <a:schemeClr val="bg1"/>
                </a:solidFill>
              </a:rPr>
              <a:t>Decisions To Be Made</a:t>
            </a:r>
            <a:endParaRPr lang="en-US" sz="3000" dirty="0">
              <a:solidFill>
                <a:schemeClr val="bg1"/>
              </a:solidFill>
            </a:endParaRPr>
          </a:p>
        </p:txBody>
      </p:sp>
      <p:graphicFrame>
        <p:nvGraphicFramePr>
          <p:cNvPr id="2" name="Diagram 1"/>
          <p:cNvGraphicFramePr/>
          <p:nvPr>
            <p:extLst>
              <p:ext uri="{D42A27DB-BD31-4B8C-83A1-F6EECF244321}">
                <p14:modId xmlns:p14="http://schemas.microsoft.com/office/powerpoint/2010/main" val="2535681560"/>
              </p:ext>
            </p:extLst>
          </p:nvPr>
        </p:nvGraphicFramePr>
        <p:xfrm>
          <a:off x="475488" y="895636"/>
          <a:ext cx="8193024" cy="5733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609760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864"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7607" b="31799"/>
          <a:stretch/>
        </p:blipFill>
        <p:spPr bwMode="auto">
          <a:xfrm>
            <a:off x="3760426" y="1858592"/>
            <a:ext cx="1674130" cy="2343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0056" y="3941064"/>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6369" y="2278380"/>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8711" y="3845814"/>
            <a:ext cx="190500" cy="1905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4056417" y="3043581"/>
            <a:ext cx="124815" cy="124367"/>
            <a:chOff x="1179576" y="2084832"/>
            <a:chExt cx="1280160" cy="1216152"/>
          </a:xfrm>
        </p:grpSpPr>
        <p:sp>
          <p:nvSpPr>
            <p:cNvPr id="6" name="Oval 5"/>
            <p:cNvSpPr/>
            <p:nvPr/>
          </p:nvSpPr>
          <p:spPr>
            <a:xfrm>
              <a:off x="1179576" y="2084832"/>
              <a:ext cx="1280160" cy="1216152"/>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Oval 16"/>
            <p:cNvSpPr/>
            <p:nvPr/>
          </p:nvSpPr>
          <p:spPr>
            <a:xfrm>
              <a:off x="1627632" y="2519528"/>
              <a:ext cx="384048" cy="34675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12" name="Rectangle 11">
            <a:hlinkClick r:id="rId6" action="ppaction://hlinksldjump"/>
          </p:cNvPr>
          <p:cNvSpPr/>
          <p:nvPr/>
        </p:nvSpPr>
        <p:spPr>
          <a:xfrm>
            <a:off x="5019211"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drink</a:t>
            </a:r>
            <a:endParaRPr lang="en-US" sz="1200" dirty="0">
              <a:solidFill>
                <a:sysClr val="windowText" lastClr="000000"/>
              </a:solidFill>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03904" y="3976448"/>
            <a:ext cx="252513" cy="225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a:hlinkClick r:id="rId6" action="ppaction://hlinksldjump"/>
          </p:cNvPr>
          <p:cNvSpPr/>
          <p:nvPr/>
        </p:nvSpPr>
        <p:spPr>
          <a:xfrm>
            <a:off x="4605395" y="1924812"/>
            <a:ext cx="352806" cy="160020"/>
          </a:xfrm>
          <a:prstGeom prst="rect">
            <a:avLst/>
          </a:prstGeom>
          <a:solidFill>
            <a:schemeClr val="bg1"/>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eat</a:t>
            </a:r>
            <a:endParaRPr lang="en-US" sz="1200" dirty="0">
              <a:solidFill>
                <a:sysClr val="windowText" lastClr="000000"/>
              </a:solidFill>
            </a:endParaRPr>
          </a:p>
        </p:txBody>
      </p:sp>
    </p:spTree>
    <p:extLst>
      <p:ext uri="{BB962C8B-B14F-4D97-AF65-F5344CB8AC3E}">
        <p14:creationId xmlns:p14="http://schemas.microsoft.com/office/powerpoint/2010/main" val="31707955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1440" y="100584"/>
            <a:ext cx="8961120" cy="6656832"/>
          </a:xfrm>
          <a:prstGeom prst="roundRect">
            <a:avLst>
              <a:gd name="adj" fmla="val 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864" y="1188721"/>
            <a:ext cx="2243063" cy="416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772264" y="1852348"/>
            <a:ext cx="1656000" cy="2368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7607" b="31799"/>
          <a:stretch/>
        </p:blipFill>
        <p:spPr bwMode="auto">
          <a:xfrm>
            <a:off x="3760426" y="1858592"/>
            <a:ext cx="1674130" cy="2343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0056" y="3941064"/>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6369" y="2278380"/>
            <a:ext cx="190500" cy="19050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home.blarg.net/~tinkerer/pardus/SAX2chatz/be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8711" y="3845814"/>
            <a:ext cx="190500" cy="1905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4056417" y="3043581"/>
            <a:ext cx="124815" cy="124367"/>
            <a:chOff x="1179576" y="2084832"/>
            <a:chExt cx="1280160" cy="1216152"/>
          </a:xfrm>
        </p:grpSpPr>
        <p:sp>
          <p:nvSpPr>
            <p:cNvPr id="6" name="Oval 5"/>
            <p:cNvSpPr/>
            <p:nvPr/>
          </p:nvSpPr>
          <p:spPr>
            <a:xfrm>
              <a:off x="1179576" y="2084832"/>
              <a:ext cx="1280160" cy="1216152"/>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Oval 16"/>
            <p:cNvSpPr/>
            <p:nvPr/>
          </p:nvSpPr>
          <p:spPr>
            <a:xfrm>
              <a:off x="1627632" y="2519528"/>
              <a:ext cx="384048" cy="34675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12" name="Rectangle 11">
            <a:hlinkClick r:id="rId6" action="ppaction://hlinksldjump"/>
          </p:cNvPr>
          <p:cNvSpPr/>
          <p:nvPr/>
        </p:nvSpPr>
        <p:spPr>
          <a:xfrm>
            <a:off x="5019211" y="1924812"/>
            <a:ext cx="352806" cy="160020"/>
          </a:xfrm>
          <a:prstGeom prst="rect">
            <a:avLst/>
          </a:prstGeom>
          <a:solidFill>
            <a:schemeClr val="tx2">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drink</a:t>
            </a:r>
            <a:endParaRPr lang="en-US" sz="1200" dirty="0">
              <a:solidFill>
                <a:sysClr val="windowText" lastClr="000000"/>
              </a:solidFill>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03904" y="3976448"/>
            <a:ext cx="252513" cy="225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a:hlinkClick r:id="rId6" action="ppaction://hlinksldjump"/>
          </p:cNvPr>
          <p:cNvSpPr/>
          <p:nvPr/>
        </p:nvSpPr>
        <p:spPr>
          <a:xfrm>
            <a:off x="4605395" y="1924812"/>
            <a:ext cx="352806" cy="160020"/>
          </a:xfrm>
          <a:prstGeom prst="rect">
            <a:avLst/>
          </a:prstGeom>
          <a:solidFill>
            <a:schemeClr val="bg1"/>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GB" sz="1200" dirty="0" smtClean="0">
                <a:solidFill>
                  <a:sysClr val="windowText" lastClr="000000"/>
                </a:solidFill>
              </a:rPr>
              <a:t>eat</a:t>
            </a:r>
            <a:endParaRPr lang="en-US" sz="1200" dirty="0">
              <a:solidFill>
                <a:sysClr val="windowText" lastClr="000000"/>
              </a:solidFill>
            </a:endParaRPr>
          </a:p>
        </p:txBody>
      </p:sp>
      <p:sp>
        <p:nvSpPr>
          <p:cNvPr id="19" name="Rounded Rectangular Callout 18"/>
          <p:cNvSpPr/>
          <p:nvPr/>
        </p:nvSpPr>
        <p:spPr>
          <a:xfrm>
            <a:off x="4119789" y="3108960"/>
            <a:ext cx="1284315" cy="653473"/>
          </a:xfrm>
          <a:prstGeom prst="wedgeRoundRectCallout">
            <a:avLst>
              <a:gd name="adj1" fmla="val 26380"/>
              <a:gd name="adj2" fmla="val 68048"/>
              <a:gd name="adj3" fmla="val 16667"/>
            </a:avLst>
          </a:prstGeom>
          <a:solidFill>
            <a:schemeClr val="bg1"/>
          </a:solidFill>
          <a:ln w="127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l" rtl="0"/>
            <a:r>
              <a:rPr lang="en-GB" sz="900" b="1" dirty="0" smtClean="0">
                <a:solidFill>
                  <a:schemeClr val="tx1"/>
                </a:solidFill>
              </a:rPr>
              <a:t>Happy Hour, until 20</a:t>
            </a:r>
          </a:p>
          <a:p>
            <a:pPr algn="l" rtl="0"/>
            <a:r>
              <a:rPr lang="en-GB" sz="1000" b="1" dirty="0" smtClean="0">
                <a:solidFill>
                  <a:schemeClr val="accent3">
                    <a:lumMod val="50000"/>
                  </a:schemeClr>
                </a:solidFill>
              </a:rPr>
              <a:t>$</a:t>
            </a:r>
            <a:r>
              <a:rPr lang="en-GB" sz="1000" b="1" dirty="0">
                <a:solidFill>
                  <a:schemeClr val="bg1">
                    <a:lumMod val="65000"/>
                  </a:schemeClr>
                </a:solidFill>
              </a:rPr>
              <a:t>$</a:t>
            </a:r>
            <a:r>
              <a:rPr lang="en-GB" sz="1000" b="1" dirty="0" smtClean="0">
                <a:solidFill>
                  <a:schemeClr val="bg1">
                    <a:lumMod val="65000"/>
                  </a:schemeClr>
                </a:solidFill>
              </a:rPr>
              <a:t>$</a:t>
            </a:r>
            <a:r>
              <a:rPr lang="en-GB" sz="800" b="1" dirty="0" smtClean="0">
                <a:solidFill>
                  <a:schemeClr val="tx1"/>
                </a:solidFill>
              </a:rPr>
              <a:t>, </a:t>
            </a:r>
            <a:r>
              <a:rPr lang="en-GB" sz="800" b="1" dirty="0" smtClean="0">
                <a:solidFill>
                  <a:schemeClr val="bg1">
                    <a:lumMod val="65000"/>
                  </a:schemeClr>
                </a:solidFill>
              </a:rPr>
              <a:t/>
            </a:r>
            <a:br>
              <a:rPr lang="en-GB" sz="800" b="1" dirty="0" smtClean="0">
                <a:solidFill>
                  <a:schemeClr val="bg1">
                    <a:lumMod val="65000"/>
                  </a:schemeClr>
                </a:solidFill>
              </a:rPr>
            </a:br>
            <a:r>
              <a:rPr lang="en-GB" sz="800" dirty="0" smtClean="0">
                <a:solidFill>
                  <a:sysClr val="windowText" lastClr="000000"/>
                </a:solidFill>
              </a:rPr>
              <a:t>My Bar,                  Bistro Bar</a:t>
            </a:r>
          </a:p>
          <a:p>
            <a:pPr algn="l" rtl="0"/>
            <a:r>
              <a:rPr lang="en-GB" sz="800" b="1" u="sng" dirty="0" smtClean="0">
                <a:solidFill>
                  <a:schemeClr val="tx2"/>
                </a:solidFill>
              </a:rPr>
              <a:t>get to</a:t>
            </a:r>
            <a:r>
              <a:rPr lang="en-GB" sz="800" b="1" dirty="0" smtClean="0">
                <a:solidFill>
                  <a:schemeClr val="tx2"/>
                </a:solidFill>
              </a:rPr>
              <a:t>…                      </a:t>
            </a:r>
            <a:r>
              <a:rPr lang="en-GB" sz="800" b="1" u="sng" dirty="0" smtClean="0">
                <a:solidFill>
                  <a:schemeClr val="tx2"/>
                </a:solidFill>
              </a:rPr>
              <a:t>more</a:t>
            </a:r>
            <a:r>
              <a:rPr lang="en-GB" sz="800" b="1" dirty="0" smtClean="0">
                <a:solidFill>
                  <a:schemeClr val="tx2"/>
                </a:solidFill>
              </a:rPr>
              <a:t>…</a:t>
            </a:r>
            <a:endParaRPr lang="en-US" sz="800" b="1" dirty="0">
              <a:solidFill>
                <a:schemeClr val="tx2"/>
              </a:solidFill>
            </a:endParaRPr>
          </a:p>
        </p:txBody>
      </p:sp>
      <p:sp>
        <p:nvSpPr>
          <p:cNvPr id="20" name="5-Point Star 19"/>
          <p:cNvSpPr/>
          <p:nvPr/>
        </p:nvSpPr>
        <p:spPr>
          <a:xfrm>
            <a:off x="4696104" y="3329111"/>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a:noFill/>
            </a:endParaRPr>
          </a:p>
        </p:txBody>
      </p:sp>
      <p:sp>
        <p:nvSpPr>
          <p:cNvPr id="21" name="5-Point Star 20"/>
          <p:cNvSpPr/>
          <p:nvPr/>
        </p:nvSpPr>
        <p:spPr>
          <a:xfrm>
            <a:off x="4824120" y="3329111"/>
            <a:ext cx="128016" cy="128016"/>
          </a:xfrm>
          <a:prstGeom prst="star5">
            <a:avLst/>
          </a:prstGeom>
          <a:solidFill>
            <a:schemeClr val="accent3">
              <a:lumMod val="75000"/>
            </a:schemeClr>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22" name="5-Point Star 21"/>
          <p:cNvSpPr/>
          <p:nvPr/>
        </p:nvSpPr>
        <p:spPr>
          <a:xfrm>
            <a:off x="4952136" y="3329111"/>
            <a:ext cx="128016"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
        <p:nvSpPr>
          <p:cNvPr id="23" name="5-Point Star 22"/>
          <p:cNvSpPr/>
          <p:nvPr/>
        </p:nvSpPr>
        <p:spPr>
          <a:xfrm>
            <a:off x="5079307" y="3329111"/>
            <a:ext cx="128861" cy="128016"/>
          </a:xfrm>
          <a:prstGeom prst="star5">
            <a:avLst/>
          </a:prstGeom>
          <a:solidFill>
            <a:schemeClr val="bg1"/>
          </a:solidFill>
          <a:ln w="0" cap="flat">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ctr"/>
            <a:endParaRPr lang="en-US" dirty="0">
              <a:noFill/>
            </a:endParaRPr>
          </a:p>
        </p:txBody>
      </p:sp>
    </p:spTree>
    <p:extLst>
      <p:ext uri="{BB962C8B-B14F-4D97-AF65-F5344CB8AC3E}">
        <p14:creationId xmlns:p14="http://schemas.microsoft.com/office/powerpoint/2010/main" val="40877130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ערכת נושא של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2631</TotalTime>
  <Words>837</Words>
  <Application>Microsoft Office PowerPoint</Application>
  <PresentationFormat>On-screen Show (4:3)</PresentationFormat>
  <Paragraphs>193</Paragraphs>
  <Slides>22</Slides>
  <Notes>19</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ערכת נושא של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LG</dc:creator>
  <cp:lastModifiedBy>Dima</cp:lastModifiedBy>
  <cp:revision>172</cp:revision>
  <dcterms:modified xsi:type="dcterms:W3CDTF">2011-12-03T20:56:11Z</dcterms:modified>
</cp:coreProperties>
</file>