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1" d="100"/>
          <a:sy n="91" d="100"/>
        </p:scale>
        <p:origin x="-137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179C311B-F037-457E-8729-DB402CA81135}" type="datetimeFigureOut">
              <a:rPr lang="es-ES" smtClean="0"/>
              <a:t>06/12/2010</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CC073D54-27CE-4CD2-B7F4-0BC8122A7690}"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79C311B-F037-457E-8729-DB402CA81135}" type="datetimeFigureOut">
              <a:rPr lang="es-ES" smtClean="0"/>
              <a:t>06/12/2010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CC073D54-27CE-4CD2-B7F4-0BC8122A7690}"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79C311B-F037-457E-8729-DB402CA81135}" type="datetimeFigureOut">
              <a:rPr lang="es-ES" smtClean="0"/>
              <a:t>06/12/2010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CC073D54-27CE-4CD2-B7F4-0BC8122A7690}"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79C311B-F037-457E-8729-DB402CA81135}" type="datetimeFigureOut">
              <a:rPr lang="es-ES" smtClean="0"/>
              <a:t>06/12/2010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CC073D54-27CE-4CD2-B7F4-0BC8122A7690}" type="slidenum">
              <a:rPr lang="es-ES" smtClean="0"/>
              <a:t>‹Nº›</a:t>
            </a:fld>
            <a:endParaRPr lang="es-E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179C311B-F037-457E-8729-DB402CA81135}" type="datetimeFigureOut">
              <a:rPr lang="es-ES" smtClean="0"/>
              <a:t>06/12/2010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CC073D54-27CE-4CD2-B7F4-0BC8122A7690}" type="slidenum">
              <a:rPr lang="es-ES" smtClean="0"/>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79C311B-F037-457E-8729-DB402CA81135}" type="datetimeFigureOut">
              <a:rPr lang="es-ES" smtClean="0"/>
              <a:t>06/12/2010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CC073D54-27CE-4CD2-B7F4-0BC8122A7690}" type="slidenum">
              <a:rPr lang="es-ES" smtClean="0"/>
              <a:t>‹Nº›</a:t>
            </a:fld>
            <a:endParaRPr lang="es-E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179C311B-F037-457E-8729-DB402CA81135}" type="datetimeFigureOut">
              <a:rPr lang="es-ES" smtClean="0"/>
              <a:t>06/12/2010</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CC073D54-27CE-4CD2-B7F4-0BC8122A7690}"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179C311B-F037-457E-8729-DB402CA81135}" type="datetimeFigureOut">
              <a:rPr lang="es-ES" smtClean="0"/>
              <a:t>06/12/2010</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CC073D54-27CE-4CD2-B7F4-0BC8122A7690}" type="slidenum">
              <a:rPr lang="es-ES" smtClean="0"/>
              <a:t>‹Nº›</a:t>
            </a:fld>
            <a:endParaRPr lang="es-E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179C311B-F037-457E-8729-DB402CA81135}" type="datetimeFigureOut">
              <a:rPr lang="es-ES" smtClean="0"/>
              <a:t>06/12/2010</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CC073D54-27CE-4CD2-B7F4-0BC8122A7690}"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179C311B-F037-457E-8729-DB402CA81135}" type="datetimeFigureOut">
              <a:rPr lang="es-ES" smtClean="0"/>
              <a:t>06/12/2010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CC073D54-27CE-4CD2-B7F4-0BC8122A7690}"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179C311B-F037-457E-8729-DB402CA81135}" type="datetimeFigureOut">
              <a:rPr lang="es-ES" smtClean="0"/>
              <a:t>06/12/2010</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CC073D54-27CE-4CD2-B7F4-0BC8122A7690}" type="slidenum">
              <a:rPr lang="es-ES" smtClean="0"/>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79C311B-F037-457E-8729-DB402CA81135}" type="datetimeFigureOut">
              <a:rPr lang="es-ES" smtClean="0"/>
              <a:t>06/12/2010</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C073D54-27CE-4CD2-B7F4-0BC8122A7690}"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20" y="1268760"/>
            <a:ext cx="8568952" cy="1809547"/>
          </a:xfrm>
        </p:spPr>
        <p:txBody>
          <a:bodyPr>
            <a:normAutofit fontScale="90000"/>
          </a:bodyPr>
          <a:lstStyle/>
          <a:p>
            <a:pPr algn="ctr"/>
            <a:r>
              <a:rPr lang="es-ES" dirty="0" smtClean="0"/>
              <a:t>Single Network Management </a:t>
            </a:r>
            <a:r>
              <a:rPr lang="es-ES" dirty="0" err="1" smtClean="0"/>
              <a:t>Protocol</a:t>
            </a:r>
            <a:r>
              <a:rPr lang="es-ES" dirty="0" smtClean="0"/>
              <a:t>-SNMP</a:t>
            </a:r>
            <a:endParaRPr lang="es-ES" dirty="0"/>
          </a:p>
        </p:txBody>
      </p:sp>
      <p:sp>
        <p:nvSpPr>
          <p:cNvPr id="3" name="2 Subtítulo"/>
          <p:cNvSpPr>
            <a:spLocks noGrp="1"/>
          </p:cNvSpPr>
          <p:nvPr>
            <p:ph type="subTitle" idx="1"/>
          </p:nvPr>
        </p:nvSpPr>
        <p:spPr/>
        <p:txBody>
          <a:bodyPr/>
          <a:lstStyle/>
          <a:p>
            <a:r>
              <a:rPr lang="es-ES" dirty="0" smtClean="0"/>
              <a:t>SNMP-TECNOCAMPUS-PROJECT</a:t>
            </a:r>
            <a:endParaRPr lang="es-ES" dirty="0"/>
          </a:p>
        </p:txBody>
      </p:sp>
      <p:sp>
        <p:nvSpPr>
          <p:cNvPr id="4" name="2 Subtítulo"/>
          <p:cNvSpPr txBox="1">
            <a:spLocks/>
          </p:cNvSpPr>
          <p:nvPr/>
        </p:nvSpPr>
        <p:spPr>
          <a:xfrm>
            <a:off x="755576" y="5877272"/>
            <a:ext cx="7772400" cy="764704"/>
          </a:xfrm>
          <a:prstGeom prst="rect">
            <a:avLst/>
          </a:prstGeom>
        </p:spPr>
        <p:txBody>
          <a:bodyPr vert="horz" lIns="45720" rIns="45720">
            <a:normAutofit fontScale="32500" lnSpcReduction="20000"/>
          </a:bodyPr>
          <a:lstStyle/>
          <a:p>
            <a:pPr marL="0" marR="64008" lvl="0" indent="0"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ES" sz="2700" b="1" i="0" u="none" strike="noStrike" kern="1200" cap="none" spc="0" normalizeH="0" baseline="0" noProof="0" dirty="0" err="1" smtClean="0">
                <a:ln>
                  <a:noFill/>
                </a:ln>
                <a:solidFill>
                  <a:schemeClr val="bg1"/>
                </a:solidFill>
                <a:effectLst/>
                <a:uLnTx/>
                <a:uFillTx/>
                <a:latin typeface="+mn-lt"/>
                <a:ea typeface="+mn-ea"/>
                <a:cs typeface="+mn-cs"/>
              </a:rPr>
              <a:t>Autors</a:t>
            </a:r>
            <a:r>
              <a:rPr kumimoji="0" lang="es-ES" sz="2700" b="1" i="0" u="none" strike="noStrike" kern="1200" cap="none" spc="0" normalizeH="0" baseline="0" noProof="0" dirty="0" smtClean="0">
                <a:ln>
                  <a:noFill/>
                </a:ln>
                <a:solidFill>
                  <a:schemeClr val="bg1"/>
                </a:solidFill>
                <a:effectLst/>
                <a:uLnTx/>
                <a:uFillTx/>
                <a:latin typeface="+mn-lt"/>
                <a:ea typeface="+mn-ea"/>
                <a:cs typeface="+mn-cs"/>
              </a:rPr>
              <a:t>:</a:t>
            </a:r>
          </a:p>
          <a:p>
            <a:pPr marL="0" marR="64008" lvl="0" indent="0"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s-ES" sz="2700" noProof="0" dirty="0" smtClean="0">
                <a:solidFill>
                  <a:schemeClr val="bg1"/>
                </a:solidFill>
              </a:rPr>
              <a:t>Miguel Padilla Gutiérrez</a:t>
            </a:r>
          </a:p>
          <a:p>
            <a:pPr marL="0" marR="64008" lvl="0" indent="0"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ES" sz="2700" b="0" i="0" u="none" strike="noStrike" kern="1200" cap="none" spc="0" normalizeH="0" baseline="0" dirty="0" err="1" smtClean="0">
                <a:ln>
                  <a:noFill/>
                </a:ln>
                <a:solidFill>
                  <a:schemeClr val="bg1"/>
                </a:solidFill>
                <a:effectLst/>
                <a:uLnTx/>
                <a:uFillTx/>
                <a:latin typeface="+mn-lt"/>
                <a:ea typeface="+mn-ea"/>
                <a:cs typeface="+mn-cs"/>
              </a:rPr>
              <a:t>Eduard</a:t>
            </a:r>
            <a:r>
              <a:rPr kumimoji="0" lang="es-ES" sz="2700" b="0" i="0" u="none" strike="noStrike" kern="1200" cap="none" spc="0" normalizeH="0" dirty="0" smtClean="0">
                <a:ln>
                  <a:noFill/>
                </a:ln>
                <a:solidFill>
                  <a:schemeClr val="bg1"/>
                </a:solidFill>
                <a:effectLst/>
                <a:uLnTx/>
                <a:uFillTx/>
                <a:latin typeface="+mn-lt"/>
                <a:ea typeface="+mn-ea"/>
                <a:cs typeface="+mn-cs"/>
              </a:rPr>
              <a:t> Justicia Díaz</a:t>
            </a:r>
          </a:p>
          <a:p>
            <a:pPr marL="0" marR="64008" lvl="0" indent="0"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s-ES" sz="2700" baseline="0" noProof="0" dirty="0" smtClean="0">
                <a:solidFill>
                  <a:schemeClr val="bg1"/>
                </a:solidFill>
              </a:rPr>
              <a:t>Albert</a:t>
            </a:r>
            <a:r>
              <a:rPr lang="es-ES" sz="2700" noProof="0" dirty="0" smtClean="0">
                <a:solidFill>
                  <a:schemeClr val="bg1"/>
                </a:solidFill>
              </a:rPr>
              <a:t> Pujol Porqueras</a:t>
            </a:r>
            <a:endParaRPr kumimoji="0" lang="es-ES" sz="27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r>
              <a:rPr lang="es-ES" sz="2200" dirty="0" smtClean="0"/>
              <a:t>-¿Qué es SNMP?</a:t>
            </a:r>
          </a:p>
          <a:p>
            <a:endParaRPr lang="es-ES" sz="2200" dirty="0" smtClean="0"/>
          </a:p>
          <a:p>
            <a:r>
              <a:rPr lang="es-ES" sz="2200" dirty="0" smtClean="0"/>
              <a:t>-Componentes básicos de SNMP</a:t>
            </a:r>
          </a:p>
          <a:p>
            <a:endParaRPr lang="es-ES" sz="2200" dirty="0" smtClean="0"/>
          </a:p>
          <a:p>
            <a:r>
              <a:rPr lang="es-ES" sz="2200" dirty="0" smtClean="0"/>
              <a:t>-Dispositivos que se pueden gestionar mediante SNMP</a:t>
            </a:r>
          </a:p>
          <a:p>
            <a:endParaRPr lang="es-ES" sz="2200" dirty="0" smtClean="0"/>
          </a:p>
          <a:p>
            <a:r>
              <a:rPr lang="es-ES" sz="2200" dirty="0" smtClean="0"/>
              <a:t>-Ordenes básicas del estándar SNMP</a:t>
            </a:r>
          </a:p>
          <a:p>
            <a:endParaRPr lang="es-ES" sz="2200" dirty="0" smtClean="0"/>
          </a:p>
          <a:p>
            <a:r>
              <a:rPr lang="es-ES" sz="2200" dirty="0" smtClean="0"/>
              <a:t>-Aplicaciones del estándar SNMP a diferentes escenarios</a:t>
            </a:r>
          </a:p>
          <a:p>
            <a:endParaRPr lang="es-ES" sz="2200" dirty="0" smtClean="0"/>
          </a:p>
          <a:p>
            <a:r>
              <a:rPr lang="es-ES" sz="2200" dirty="0" smtClean="0"/>
              <a:t>-Simulación del protocolo SNMP</a:t>
            </a:r>
          </a:p>
          <a:p>
            <a:endParaRPr lang="es-ES" sz="2200" dirty="0" smtClean="0"/>
          </a:p>
          <a:p>
            <a:r>
              <a:rPr lang="es-ES" sz="2200" dirty="0" smtClean="0"/>
              <a:t>-Conclusiones.</a:t>
            </a:r>
            <a:endParaRPr lang="es-ES" sz="2200" dirty="0"/>
          </a:p>
        </p:txBody>
      </p:sp>
      <p:sp>
        <p:nvSpPr>
          <p:cNvPr id="3" name="2 Título"/>
          <p:cNvSpPr>
            <a:spLocks noGrp="1"/>
          </p:cNvSpPr>
          <p:nvPr>
            <p:ph type="title"/>
          </p:nvPr>
        </p:nvSpPr>
        <p:spPr/>
        <p:txBody>
          <a:bodyPr/>
          <a:lstStyle/>
          <a:p>
            <a:r>
              <a:rPr lang="es-ES" dirty="0" smtClean="0"/>
              <a:t>Índice</a:t>
            </a: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1371608"/>
          </a:xfrm>
        </p:spPr>
        <p:txBody>
          <a:bodyPr>
            <a:normAutofit/>
          </a:bodyPr>
          <a:lstStyle/>
          <a:p>
            <a:r>
              <a:rPr lang="es-ES" sz="2000" dirty="0" smtClean="0"/>
              <a:t>A través del significado de sus siglas podemos identificar de que trata este protocolo. Es un estándar de administración de red, este protocolo nos permite gestionar los equipos que tenemos conectados en nuestra infraestructura.</a:t>
            </a:r>
            <a:endParaRPr lang="es-ES" sz="2000" dirty="0"/>
          </a:p>
        </p:txBody>
      </p:sp>
      <p:sp>
        <p:nvSpPr>
          <p:cNvPr id="3" name="2 Título"/>
          <p:cNvSpPr>
            <a:spLocks noGrp="1"/>
          </p:cNvSpPr>
          <p:nvPr>
            <p:ph type="title"/>
          </p:nvPr>
        </p:nvSpPr>
        <p:spPr/>
        <p:txBody>
          <a:bodyPr/>
          <a:lstStyle/>
          <a:p>
            <a:r>
              <a:rPr lang="es-ES" dirty="0" smtClean="0"/>
              <a:t>¿Qué es SNMP?</a:t>
            </a:r>
            <a:endParaRPr lang="es-ES" dirty="0"/>
          </a:p>
        </p:txBody>
      </p:sp>
      <p:pic>
        <p:nvPicPr>
          <p:cNvPr id="1026" name="Picture 2" descr="C:\Users\Eduard\Desktop\monitorizacion.png"/>
          <p:cNvPicPr>
            <a:picLocks noChangeAspect="1" noChangeArrowheads="1"/>
          </p:cNvPicPr>
          <p:nvPr/>
        </p:nvPicPr>
        <p:blipFill>
          <a:blip r:embed="rId2" cstate="print"/>
          <a:srcRect/>
          <a:stretch>
            <a:fillRect/>
          </a:stretch>
        </p:blipFill>
        <p:spPr bwMode="auto">
          <a:xfrm>
            <a:off x="2627784" y="3068960"/>
            <a:ext cx="4105677" cy="259228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507288" cy="1875663"/>
          </a:xfrm>
        </p:spPr>
        <p:txBody>
          <a:bodyPr>
            <a:normAutofit lnSpcReduction="10000"/>
          </a:bodyPr>
          <a:lstStyle/>
          <a:p>
            <a:r>
              <a:rPr lang="es-ES" sz="2000" dirty="0" smtClean="0"/>
              <a:t>Para poder tener esta gestión este protocolo tiene una estructura basada en agentes instalados y un equipo que ejerce el rol de NMS que se encargara de contactar con los distintos agentes para poder recopilar la información que proporcionan estos. Dicha información es registrada en una base de datos llamada MIB</a:t>
            </a:r>
            <a:endParaRPr lang="es-ES" sz="2000" dirty="0"/>
          </a:p>
        </p:txBody>
      </p:sp>
      <p:sp>
        <p:nvSpPr>
          <p:cNvPr id="3" name="2 Título"/>
          <p:cNvSpPr>
            <a:spLocks noGrp="1"/>
          </p:cNvSpPr>
          <p:nvPr>
            <p:ph type="title"/>
          </p:nvPr>
        </p:nvSpPr>
        <p:spPr/>
        <p:txBody>
          <a:bodyPr/>
          <a:lstStyle/>
          <a:p>
            <a:r>
              <a:rPr lang="es-ES" dirty="0" smtClean="0"/>
              <a:t>¿Qué es SNMP?</a:t>
            </a:r>
            <a:endParaRPr lang="es-ES" dirty="0"/>
          </a:p>
        </p:txBody>
      </p:sp>
      <p:pic>
        <p:nvPicPr>
          <p:cNvPr id="2050" name="Picture 2" descr="C:\Users\Eduard\Desktop\diagrama.jpg"/>
          <p:cNvPicPr>
            <a:picLocks noChangeAspect="1" noChangeArrowheads="1"/>
          </p:cNvPicPr>
          <p:nvPr/>
        </p:nvPicPr>
        <p:blipFill>
          <a:blip r:embed="rId2" cstate="print"/>
          <a:srcRect/>
          <a:stretch>
            <a:fillRect/>
          </a:stretch>
        </p:blipFill>
        <p:spPr bwMode="auto">
          <a:xfrm>
            <a:off x="2699792" y="2996952"/>
            <a:ext cx="5748199" cy="337413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4114800" cy="3171808"/>
          </a:xfrm>
        </p:spPr>
        <p:txBody>
          <a:bodyPr>
            <a:normAutofit/>
          </a:bodyPr>
          <a:lstStyle/>
          <a:p>
            <a:r>
              <a:rPr lang="es-ES" sz="2000" dirty="0" smtClean="0"/>
              <a:t>SNMP tuvo numerosas mejoras pero una que cabe destacar es </a:t>
            </a:r>
            <a:r>
              <a:rPr lang="es-ES" sz="2000" b="1" dirty="0" smtClean="0"/>
              <a:t>RMON</a:t>
            </a:r>
            <a:r>
              <a:rPr lang="es-ES" sz="2000" dirty="0" smtClean="0"/>
              <a:t>, gracias a </a:t>
            </a:r>
            <a:r>
              <a:rPr lang="es-ES" sz="2000" dirty="0" err="1" smtClean="0"/>
              <a:t>a</a:t>
            </a:r>
            <a:r>
              <a:rPr lang="es-ES" sz="2000" dirty="0" smtClean="0"/>
              <a:t> esta ampliación el protocolo SNMP pudo monitorizar redes de forma global y no solo sus dispositivos pudiendo analizar una subred</a:t>
            </a:r>
            <a:endParaRPr lang="es-ES" sz="2000" b="1" dirty="0"/>
          </a:p>
        </p:txBody>
      </p:sp>
      <p:sp>
        <p:nvSpPr>
          <p:cNvPr id="3" name="2 Título"/>
          <p:cNvSpPr>
            <a:spLocks noGrp="1"/>
          </p:cNvSpPr>
          <p:nvPr>
            <p:ph type="title"/>
          </p:nvPr>
        </p:nvSpPr>
        <p:spPr/>
        <p:txBody>
          <a:bodyPr/>
          <a:lstStyle/>
          <a:p>
            <a:r>
              <a:rPr lang="es-ES" dirty="0" smtClean="0"/>
              <a:t>¿Qué es SNMP?</a:t>
            </a:r>
            <a:endParaRPr lang="es-ES" dirty="0"/>
          </a:p>
        </p:txBody>
      </p:sp>
      <p:pic>
        <p:nvPicPr>
          <p:cNvPr id="3074" name="Picture 2" descr="C:\Users\Eduard\Desktop\74602.jpg"/>
          <p:cNvPicPr>
            <a:picLocks noChangeAspect="1" noChangeArrowheads="1"/>
          </p:cNvPicPr>
          <p:nvPr/>
        </p:nvPicPr>
        <p:blipFill>
          <a:blip r:embed="rId2" cstate="print"/>
          <a:srcRect/>
          <a:stretch>
            <a:fillRect/>
          </a:stretch>
        </p:blipFill>
        <p:spPr bwMode="auto">
          <a:xfrm>
            <a:off x="4860032" y="1844824"/>
            <a:ext cx="3600450" cy="333375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TotalTime>
  <Words>196</Words>
  <Application>Microsoft Office PowerPoint</Application>
  <PresentationFormat>Presentación en pantalla (4:3)</PresentationFormat>
  <Paragraphs>26</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Concurrencia</vt:lpstr>
      <vt:lpstr>Single Network Management Protocol-SNMP</vt:lpstr>
      <vt:lpstr>Índice</vt:lpstr>
      <vt:lpstr>¿Qué es SNMP?</vt:lpstr>
      <vt:lpstr>¿Qué es SNMP?</vt:lpstr>
      <vt:lpstr>¿Qué es SNMP?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Single Network Management Protocol-SNMP</dc:title>
  <dc:creator>Eduard</dc:creator>
  <cp:lastModifiedBy>Eduard</cp:lastModifiedBy>
  <cp:revision>2</cp:revision>
  <dcterms:created xsi:type="dcterms:W3CDTF">2010-12-06T19:19:41Z</dcterms:created>
  <dcterms:modified xsi:type="dcterms:W3CDTF">2010-12-06T19:39:14Z</dcterms:modified>
</cp:coreProperties>
</file>