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63" r:id="rId3"/>
    <p:sldId id="258" r:id="rId4"/>
    <p:sldId id="259" r:id="rId5"/>
    <p:sldId id="269" r:id="rId6"/>
    <p:sldId id="261" r:id="rId7"/>
    <p:sldId id="257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179" autoAdjust="0"/>
  </p:normalViewPr>
  <p:slideViewPr>
    <p:cSldViewPr>
      <p:cViewPr>
        <p:scale>
          <a:sx n="70" d="100"/>
          <a:sy n="70" d="100"/>
        </p:scale>
        <p:origin x="-1164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F15882-4E84-4982-9CDA-CEBA93420B67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4FF1D4-6D60-4FF1-8D43-06D28DBCF6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86993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he-IL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FF1D4-6D60-4FF1-8D43-06D28DBCF61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FF1D4-6D60-4FF1-8D43-06D28DBCF61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FF1D4-6D60-4FF1-8D43-06D28DBCF61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he-I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FF1D4-6D60-4FF1-8D43-06D28DBCF61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en-US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FF1D4-6D60-4FF1-8D43-06D28DBCF61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FF1D4-6D60-4FF1-8D43-06D28DBCF61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FF1D4-6D60-4FF1-8D43-06D28DBCF61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CB97365-EBCA-4027-87D5-99FC1D4DF0BB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CB97365-EBCA-4027-87D5-99FC1D4DF0BB}" type="datetimeFigureOut">
              <a:rPr lang="en-US" smtClean="0"/>
              <a:pPr/>
              <a:t>1/3/2012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1628800"/>
            <a:ext cx="8229600" cy="923528"/>
          </a:xfrm>
        </p:spPr>
        <p:txBody>
          <a:bodyPr>
            <a:normAutofit/>
          </a:bodyPr>
          <a:lstStyle/>
          <a:p>
            <a:r>
              <a:rPr lang="en-US" sz="5400" b="1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Synca</a:t>
            </a:r>
            <a:endParaRPr lang="en-US" sz="54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170" name="Picture 2" descr="http://www.digitalbox.co.il/image/users/127008/ftp/my_files/%D7%9E%D7%A9%D7%9C%D7%95%D7%97%20%D7%A2%D7%93%20%D7%94%D7%91%D7%99%D7%AA.jpg?id=609439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9926" b="89950" l="9915" r="95949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852936"/>
            <a:ext cx="4284342" cy="36842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00034" y="3071810"/>
            <a:ext cx="8229600" cy="18573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Proof of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concept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885759" y="2243850"/>
            <a:ext cx="7200800" cy="1719064"/>
          </a:xfrm>
        </p:spPr>
        <p:txBody>
          <a:bodyPr>
            <a:noAutofit/>
          </a:bodyPr>
          <a:lstStyle/>
          <a:p>
            <a:r>
              <a:rPr lang="en-US" sz="8800" dirty="0" smtClean="0"/>
              <a:t>let see </a:t>
            </a:r>
            <a:br>
              <a:rPr lang="en-US" sz="8800" dirty="0" smtClean="0"/>
            </a:br>
            <a:r>
              <a:rPr lang="en-US" sz="8800" dirty="0" smtClean="0"/>
              <a:t>the Demo…</a:t>
            </a:r>
            <a:endParaRPr lang="en-US" sz="8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836712"/>
            <a:ext cx="7024744" cy="889168"/>
          </a:xfrm>
        </p:spPr>
        <p:txBody>
          <a:bodyPr/>
          <a:lstStyle/>
          <a:p>
            <a:pPr algn="ctr" rtl="1"/>
            <a:r>
              <a:rPr lang="he-IL" dirty="0" smtClean="0">
                <a:latin typeface="Comic Sans MS" pitchFamily="66" charset="0"/>
              </a:rPr>
              <a:t>חלוקת עבודה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1916832"/>
            <a:ext cx="6963585" cy="3508977"/>
          </a:xfrm>
        </p:spPr>
        <p:txBody>
          <a:bodyPr/>
          <a:lstStyle/>
          <a:p>
            <a:pPr marL="137160" indent="0" algn="r" rtl="1"/>
            <a:r>
              <a:rPr lang="en-US" dirty="0" smtClean="0"/>
              <a:t> </a:t>
            </a:r>
            <a:r>
              <a:rPr lang="he-IL" dirty="0" smtClean="0"/>
              <a:t>בניה וניהול ה </a:t>
            </a:r>
            <a:r>
              <a:rPr lang="en-US" dirty="0" smtClean="0"/>
              <a:t>DB</a:t>
            </a:r>
            <a:r>
              <a:rPr lang="he-IL" dirty="0" smtClean="0"/>
              <a:t> – רן ממן וסיון שוקר</a:t>
            </a:r>
          </a:p>
          <a:p>
            <a:pPr marL="137160" indent="0" algn="r" rtl="1"/>
            <a:endParaRPr lang="he-IL" dirty="0" smtClean="0"/>
          </a:p>
          <a:p>
            <a:pPr marL="137160" indent="0" algn="r" rtl="1"/>
            <a:r>
              <a:rPr lang="en-US" dirty="0" smtClean="0"/>
              <a:t> </a:t>
            </a:r>
            <a:r>
              <a:rPr lang="he-IL" dirty="0" smtClean="0"/>
              <a:t>בניה של האתר ועיצובו – ליאל חדר וברק קינד</a:t>
            </a:r>
          </a:p>
          <a:p>
            <a:pPr marL="137160" indent="0" algn="r" rtl="1"/>
            <a:endParaRPr lang="he-IL" dirty="0" smtClean="0"/>
          </a:p>
          <a:p>
            <a:pPr marL="137160" indent="0" algn="r" rtl="1"/>
            <a:r>
              <a:rPr lang="en-US" dirty="0" smtClean="0"/>
              <a:t> </a:t>
            </a:r>
            <a:r>
              <a:rPr lang="he-IL" dirty="0" smtClean="0"/>
              <a:t>ביצוע אינטגרציה בין החלקים השונים בפרויקט – כולם.</a:t>
            </a:r>
          </a:p>
        </p:txBody>
      </p:sp>
      <p:sp>
        <p:nvSpPr>
          <p:cNvPr id="13314" name="AutoShape 2" descr="data:image/jpeg;base64,/9j/4AAQSkZJRgABAQAAAQABAAD/2wCEAAkGBhAREBESEBMPEhEQEBASEw8PEQ8PEBAQExAVFRQQEhIYHSYeFxkjGRMSHzsgJCcpODMtFR4xNTAqNSYrMykBCQoKDgwOGg8PGTQkHyEuNTU1LCw1Mi8yLSkvLi8yLC8pLDEpLCkuLCw1LDQ0KS01LDQwNiw2LykuLjU1KikqLP/AABEIAMIBAwMBIgACEQEDEQH/xAAcAAEAAgIDAQAAAAAAAAAAAAAABQYEBwECAwj/xABGEAACAQMBBAUGCggEBwAAAAAAAQIDBBEFBhIhMRNBUWGRByJScYGhIzJCYnKCkqKxwRQWJDNDU7LRFcLS4RclVHODk7P/xAAaAQEAAwEBAQAAAAAAAAAAAAAABAUGAwEC/8QALhEBAAICAAIJAgYDAAAAAAAAAAECAwQRIQUSEyIxQWFxwVGxFSNSYpGhJDNC/9oADAMBAAIRAxEAPwDeIAAAAAAAAAAAAAAAAAAAAAAAAAAAAAAAAAAAAAAAAAAAAAAAAAAAAAAAABiXV+ovdjxfX2LuOWbNTDXrXnhD6rWbTwhlgrN1tLOm/kSS5prHvRL6PrNO5g5U3xi8Tg+cJd/d3kbW38OzM1pPP1dsmtkx160xyZ4AJyOAAAAAAAAAAAAAAAAAAAAAAAAAAAAAAAAAAAAcOaXNr2gcmu73WmnPL470s+vLNgwrxfBSi32Jpmutu9jrjflXtU6kJvenSj8eEuuUV8pPnhcc93Kn6U1rbFKzWfBY6OSmO0xfzV3VNoFxwzP8lWpznf1Y5e7O3lKS6swqQ3X96XiUt6LeVJ7kLe4lLON3oqix621he0255ONiJWNOdSvj9IrJKSi8qlTXFU89bzxb7l2ceGhqdneLRHgk7mxE0mq5gAv1KAAAAAAAAAAAAAAAAAAAAAAAAAAAAABSdqdpnTqVKeXHcaSSbT5J59uS7ELrmyNrdyUqsZKaWN+nJwk12PqZC3cF8+Pq0tw5/wApWrlpjv1rxxayr7W1PSn9uX9zwe1tT0pfakX9eS3T+tVn660l+B6x8mOmr+FN+uvX/wBRWR0VbzlZT0jj8oa4e1U+2X2mdHtPLr95s3/hrpn8h/8Aur/6jzq+TDTGmuhlFtfGjWrZXesyaPfwn2efiVfo11DaPJn222NeHxK1Rdze+vCWUV7VdCdve1bdSclTniMnzcXFSWe/DR5XFBxIE4oxX4VnhPomRftK8ZjjC4Lyq3dJ+fCjWj9alPxWV7id0byvWVaShWjO2k/lTxOlnvmuK9bSXeakrZI6b4lph2ckRznigZtfHPhHB9SUqsZJSi1KLWVKLTTXamuZ2PnHZ7bC8sn8BUe5nLoz8+k/q9T71g2tsx5U7e5xCvHoKvbnepS9UucfavaWNNmk+PJAtrXjw5rwDrTqKSTi00+TTTT9TOxJRgAAAAAAAAAAAAAAAAAAAAAAAAAAAAAAAAAAag1mjv6ndS7KjXhCMSK1GjxLLd2/7XeS7a817yG1GlxMVmycdi3u1eKv5VY9IVq4pcGbS8nGgW9TS4dNSpVFVqVpPpIRlnFRwXFr5hre6p8H6jb/AJOY40y1+jUfjWm/zLro7vWn2Vm/3axw+qva75GrepmVpOVCX8ueatL1LPnR8X6igarshe2LzWpPcT/fU/hKXr3l8X6yR9CHDWeD5PqLHJq0vHLkgY9m9J582jdC2xrUGtybS61zi/XF8DZOzG3MLqapTSjVkm04vMZ4WWsc08ZfsOuu+TWyuMyhF29R/LopKLfzqfJ+zHrMXZHycfodfp6lZVZRUlTjGDhGO8sOUst5eMr2kTDrZsN4is93+kvLsYc1Jm0d7+12ABaqsAAAAAAAAAAAAAADrOaSy2klzb4IDsROt7R0raPHzp9VOPGT9hDaztjKU1b2alKpN7qqKLlBN9rXJHroexSjJVrxxq3MZ70ZQlU6OKXLg8ZfrQEMta1Or8JCnXjGWcLo5LCTxya7gbDAAAAAAAAAAAAa+vqeK9y+2vU/Er2pPiWXU38LW/7tT+oqerVsMwM889/efu1uP/XHtCKu3wZtvyeP/llr9Gf/ANZmqFbuaeDbHk/hjTrddiqrwrzNB0XMdeY9FZ0jHcifVYgAXylAAAAAAAAAAAAAAAAAcSmkstpJdb4IqmrbZ5m7eyj01dp8E0sJLLayBO6trdG2jmpJZ6o585lTf6bqcnjNvbxlFNVYTjKpF83Dhx4dfeZ2l7Fb8umv5dPOUU1RnHzaUs5fnJ+c+SLYljguS6gMHSNDoWsHChFxUpbzzKU233yk2zPAAAAAAAAAAAAAAAKLrkMVqy+e34pP8ylapb1KlTdpx3pYk1HrajFyeO14T4F82nhivPvjB/dx+RW9MeL+2fbVUftJx/zGJisRuWrP6p+7UUt/jxb0+HfRdNXQxeOLWW/XyLpsXP4GcP5dWXDuklL8WyK0u23Yyj6LcfsvH5GXsvV3birD04KXthLH4TOnRmSabccf+uMI25PaYrR9OErUADZKAAAAAAAAAAAAA8bm7hTi5VJKMV1t4A9iL1raOhaxzUkt7qgnxbIK42qr3UnS0+DaUoxncPG7Tzni1nu6jN0bYunTfS3D6eu01Jz86llvnGEuvHWBGKhfajLM962tlKOYSUo1KkGs5g13Y495aNJ0WjbQUKUeCz50nvTeXxzJ8X1eBnpAAAAAAAAAAAAAAAAAAAAKltZH4ZPtpr3SkUyrW3Lm3l6Nek/CpFl22x4Tpv5kvdL/AHNdazX8+HdOL+8jHZ69Xet7tLrc9aPZszod2tXXbNy+1He/NkTY3G5e0X6U5Qf1otfjjwJnU54qVH9H+hf3KrGp+2Wy7bin/Ucp7u7wr5Xn7uOGOtitM/p+GygAbZQAAAAAAAcN45gcnE5pLLaSXNvgkQGrbZUKLcKea1Xqp0k5ce/HIj/8Evr15u5u3pccUKbi581wk1mOGs9eQMnVNtYKTpWsZXFbD82mt7dx1tLmjwt9kq1xLpNRqbyy/wBmpyfR4a4ZlwaeepdhYtN0ihbx3aMIwWW+tvL5+c+JmAeVvbQpxUIRUYxSSS6klhHqAAAAAAAAAAAAAAAAAAAAAAAUvbmvipFdlPPjJ/2Nb1G6tzRpr5delD7VRL8y77cXGa9T5qjHwjn8Wyo7H0Ol1S1Xo1XUf/jhKS96Rlojtdu0/u4fDRRPZ60ezZmrz86p9LHgkitabHe1C2XZOUvswk/yJ3VKud7vlJ/eZD7LR3tSh8ylVl7lH/OQtf8AM3eP7vl5Xua1vb4bHABtmeADFvdTo0VmrOEF3tZ8AMo4nNJZbSS63wRV57YzrNxsaFSs846WS3KS44+MziOy1zcedfXEsf8AT2/mw6uEpdfWsJe0DI1HbShCXR0VK4qt4VOkt7jx4Z9jMP8Awi/vONzU/RqT/g0WnUacVjLfBc3wfYWPTtJoW8d2jTjBde6vOljON6T4y5vmzLAj9L0G3tlijTjF8czeZTeeac3l44LhkkAAAAAAAAAAAAAAAAAAI6GsKLUbiLoyfBSk80pP5tTl7Hh9xIKSfLj6jicFJNNJprDTSaa7GiNloUY8aE6lB+jB71L205ZS9mAJQES6l9T5xoV12wk6FR/VlmP3jj9YJR/e213DvjT6ZeNNsCXBC/rfaL403B9lSnUg/ejt+t9j/Pp+IEwCEltnYr+PB+rLPJ7bWr+J01R9lOlUl+CAom1d3vTqy7Zz8MvHuPPyU2u/fVan8m3lj6U5JL3KZxq+iXderLobe56GUspzpuEoxb5YnjOCf2X2bvrNVOgoxjKrub07mtTb83OEo008LzmUWlqZKZJtePNc7WzjnHFaT5PG/wBRWHljydT37y4qfJhRUc9Sc5p4+4/AyX5PbmpUdSrWoRzJycIU5VI5fHk2lz6sExQ2HjjFS4uJL0Kbhb0/swWfeeaPRdsGTr3nwfGxu0vj6lI8Uve67bUVmpVpx7nJZ8CJltoqnC0oV7h+lGDjT6uc3w6zPs9lLOlxjQpuXpVE6suXbPJKqOORfKlWHaapcfvKlK0g/k0/hauPXyXiZNnsVawe9UUrifp3EukXX8j4vX2E+AOIwSWEkkupcEcgAAAAAAAAAAAAAAAAAAAAAAAAAAAAwdHRj6MfBHcAdVSiuSS9SR2AAAAAAAAAAAAAAAAAAAAAAAAAAAAAAAAAAAAAAAAAAAAAAAAAAAAAAAAAAAAAAAAAAAAAAAAAAAAAAAAAAAAAAAAAAAAAAAAAAAAAAAAAAAAAAAAAAAAAAAAAAAAAAA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16" name="AutoShape 4" descr="data:image/jpeg;base64,/9j/4AAQSkZJRgABAQAAAQABAAD/2wCEAAkGBhAREBESEBMPEhEQEBASEw8PEQ8PEBAQExAVFRQQEhIYHSYeFxkjGRMSHzsgJCcpODMtFR4xNTAqNSYrMykBCQoKDgwOGg8PGTQkHyEuNTU1LCw1Mi8yLSkvLi8yLC8pLDEpLCkuLCw1LDQ0KS01LDQwNiw2LykuLjU1KikqLP/AABEIAMIBAwMBIgACEQEDEQH/xAAcAAEAAgIDAQAAAAAAAAAAAAAABQYEBwECAwj/xABGEAACAQMBBAUGCggEBwAAAAAAAQIDBBEFBhIhMRNBUWGRByJScYGhIzJCYnKCkqKxwRQWJDNDU7LRFcLS4RclVHODk7P/xAAaAQEAAwEBAQAAAAAAAAAAAAAABAUGAwEC/8QALhEBAAICAAIJAgYDAAAAAAAAAAECAwQRIQUSEyIxQWFxwVGxFSNSYpGhJDNC/9oADAMBAAIRAxEAPwDeIAAAAAAAAAAAAAAAAAAAAAAAAAAAAAAAAAAAAAAAAAAAAAAAAAAAAAAAABiXV+ovdjxfX2LuOWbNTDXrXnhD6rWbTwhlgrN1tLOm/kSS5prHvRL6PrNO5g5U3xi8Tg+cJd/d3kbW38OzM1pPP1dsmtkx160xyZ4AJyOAAAAAAAAAAAAAAAAAAAAAAAAAAAAAAAAAAAAcOaXNr2gcmu73WmnPL470s+vLNgwrxfBSi32Jpmutu9jrjflXtU6kJvenSj8eEuuUV8pPnhcc93Kn6U1rbFKzWfBY6OSmO0xfzV3VNoFxwzP8lWpznf1Y5e7O3lKS6swqQ3X96XiUt6LeVJ7kLe4lLON3oqix621he0255ONiJWNOdSvj9IrJKSi8qlTXFU89bzxb7l2ceGhqdneLRHgk7mxE0mq5gAv1KAAAAAAAAAAAAAAAAAAAAAAAAAAAAABSdqdpnTqVKeXHcaSSbT5J59uS7ELrmyNrdyUqsZKaWN+nJwk12PqZC3cF8+Pq0tw5/wApWrlpjv1rxxayr7W1PSn9uX9zwe1tT0pfakX9eS3T+tVn660l+B6x8mOmr+FN+uvX/wBRWR0VbzlZT0jj8oa4e1U+2X2mdHtPLr95s3/hrpn8h/8Aur/6jzq+TDTGmuhlFtfGjWrZXesyaPfwn2efiVfo11DaPJn222NeHxK1Rdze+vCWUV7VdCdve1bdSclTniMnzcXFSWe/DR5XFBxIE4oxX4VnhPomRftK8ZjjC4Lyq3dJ+fCjWj9alPxWV7id0byvWVaShWjO2k/lTxOlnvmuK9bSXeakrZI6b4lph2ckRznigZtfHPhHB9SUqsZJSi1KLWVKLTTXamuZ2PnHZ7bC8sn8BUe5nLoz8+k/q9T71g2tsx5U7e5xCvHoKvbnepS9UucfavaWNNmk+PJAtrXjw5rwDrTqKSTi00+TTTT9TOxJRgAAAAAAAAAAAAAAAAAAAAAAAAAAAAAAAAAAag1mjv6ndS7KjXhCMSK1GjxLLd2/7XeS7a817yG1GlxMVmycdi3u1eKv5VY9IVq4pcGbS8nGgW9TS4dNSpVFVqVpPpIRlnFRwXFr5hre6p8H6jb/AJOY40y1+jUfjWm/zLro7vWn2Vm/3axw+qva75GrepmVpOVCX8ueatL1LPnR8X6igarshe2LzWpPcT/fU/hKXr3l8X6yR9CHDWeD5PqLHJq0vHLkgY9m9J582jdC2xrUGtybS61zi/XF8DZOzG3MLqapTSjVkm04vMZ4WWsc08ZfsOuu+TWyuMyhF29R/LopKLfzqfJ+zHrMXZHycfodfp6lZVZRUlTjGDhGO8sOUst5eMr2kTDrZsN4is93+kvLsYc1Jm0d7+12ABaqsAAAAAAAAAAAAAADrOaSy2klzb4IDsROt7R0raPHzp9VOPGT9hDaztjKU1b2alKpN7qqKLlBN9rXJHroexSjJVrxxq3MZ70ZQlU6OKXLg8ZfrQEMta1Or8JCnXjGWcLo5LCTxya7gbDAAAAAAAAAAAAa+vqeK9y+2vU/Er2pPiWXU38LW/7tT+oqerVsMwM889/efu1uP/XHtCKu3wZtvyeP/llr9Gf/ANZmqFbuaeDbHk/hjTrddiqrwrzNB0XMdeY9FZ0jHcifVYgAXylAAAAAAAAAAAAAAAAAcSmkstpJdb4IqmrbZ5m7eyj01dp8E0sJLLayBO6trdG2jmpJZ6o585lTf6bqcnjNvbxlFNVYTjKpF83Dhx4dfeZ2l7Fb8umv5dPOUU1RnHzaUs5fnJ+c+SLYljguS6gMHSNDoWsHChFxUpbzzKU233yk2zPAAAAAAAAAAAAAAAKLrkMVqy+e34pP8ylapb1KlTdpx3pYk1HrajFyeO14T4F82nhivPvjB/dx+RW9MeL+2fbVUftJx/zGJisRuWrP6p+7UUt/jxb0+HfRdNXQxeOLWW/XyLpsXP4GcP5dWXDuklL8WyK0u23Yyj6LcfsvH5GXsvV3birD04KXthLH4TOnRmSabccf+uMI25PaYrR9OErUADZKAAAAAAAAAAAAA8bm7hTi5VJKMV1t4A9iL1raOhaxzUkt7qgnxbIK42qr3UnS0+DaUoxncPG7Tzni1nu6jN0bYunTfS3D6eu01Jz86llvnGEuvHWBGKhfajLM962tlKOYSUo1KkGs5g13Y495aNJ0WjbQUKUeCz50nvTeXxzJ8X1eBnpAAAAAAAAAAAAAAAAAAAAKltZH4ZPtpr3SkUyrW3Lm3l6Nek/CpFl22x4Tpv5kvdL/AHNdazX8+HdOL+8jHZ69Xet7tLrc9aPZszod2tXXbNy+1He/NkTY3G5e0X6U5Qf1otfjjwJnU54qVH9H+hf3KrGp+2Wy7bin/Ucp7u7wr5Xn7uOGOtitM/p+GygAbZQAAAAAAAcN45gcnE5pLLaSXNvgkQGrbZUKLcKea1Xqp0k5ce/HIj/8Evr15u5u3pccUKbi581wk1mOGs9eQMnVNtYKTpWsZXFbD82mt7dx1tLmjwt9kq1xLpNRqbyy/wBmpyfR4a4ZlwaeepdhYtN0ihbx3aMIwWW+tvL5+c+JmAeVvbQpxUIRUYxSSS6klhHqAAAAAAAAAAAAAAAAAAAAAAAUvbmvipFdlPPjJ/2Nb1G6tzRpr5delD7VRL8y77cXGa9T5qjHwjn8Wyo7H0Ol1S1Xo1XUf/jhKS96Rlojtdu0/u4fDRRPZ60ezZmrz86p9LHgkitabHe1C2XZOUvswk/yJ3VKud7vlJ/eZD7LR3tSh8ylVl7lH/OQtf8AM3eP7vl5Xua1vb4bHABtmeADFvdTo0VmrOEF3tZ8AMo4nNJZbSS63wRV57YzrNxsaFSs846WS3KS44+MziOy1zcedfXEsf8AT2/mw6uEpdfWsJe0DI1HbShCXR0VK4qt4VOkt7jx4Z9jMP8Awi/vONzU/RqT/g0WnUacVjLfBc3wfYWPTtJoW8d2jTjBde6vOljON6T4y5vmzLAj9L0G3tlijTjF8czeZTeeac3l44LhkkAAAAAAAAAAAAAAAAAAI6GsKLUbiLoyfBSk80pP5tTl7Hh9xIKSfLj6jicFJNNJprDTSaa7GiNloUY8aE6lB+jB71L205ZS9mAJQES6l9T5xoV12wk6FR/VlmP3jj9YJR/e213DvjT6ZeNNsCXBC/rfaL403B9lSnUg/ejt+t9j/Pp+IEwCEltnYr+PB+rLPJ7bWr+J01R9lOlUl+CAom1d3vTqy7Zz8MvHuPPyU2u/fVan8m3lj6U5JL3KZxq+iXderLobe56GUspzpuEoxb5YnjOCf2X2bvrNVOgoxjKrub07mtTb83OEo008LzmUWlqZKZJtePNc7WzjnHFaT5PG/wBRWHljydT37y4qfJhRUc9Sc5p4+4/AyX5PbmpUdSrWoRzJycIU5VI5fHk2lz6sExQ2HjjFS4uJL0Kbhb0/swWfeeaPRdsGTr3nwfGxu0vj6lI8Uve67bUVmpVpx7nJZ8CJltoqnC0oV7h+lGDjT6uc3w6zPs9lLOlxjQpuXpVE6suXbPJKqOORfKlWHaapcfvKlK0g/k0/hauPXyXiZNnsVawe9UUrifp3EukXX8j4vX2E+AOIwSWEkkupcEcgAAAAAAAAAAAAAAAAAAAAAAAAAAAAwdHRj6MfBHcAdVSiuSS9SR2AAAAAAAAAAAAAAAAAAAAAAAAAAAAAAAAAAAAAAAAAAAAAAAAAAAAAAAAAAAAAAAAAAAAAAAAAAAAAAAAAAAAAAAAAAAAAAAAAAAAAAAAAAAAAAAAAAAAAAAAAAAAAAA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18" name="AutoShape 6" descr="data:image/jpeg;base64,/9j/4AAQSkZJRgABAQAAAQABAAD/2wCEAAkGBhAREBESEBMPEhEQEBASEw8PEQ8PEBAQExAVFRQQEhIYHSYeFxkjGRMSHzsgJCcpODMtFR4xNTAqNSYrMykBCQoKDgwOGg8PGTQkHyEuNTU1LCw1Mi8yLSkvLi8yLC8pLDEpLCkuLCw1LDQ0KS01LDQwNiw2LykuLjU1KikqLP/AABEIAMIBAwMBIgACEQEDEQH/xAAcAAEAAgIDAQAAAAAAAAAAAAAABQYEBwECAwj/xABGEAACAQMBBAUGCggEBwAAAAAAAQIDBBEFBhIhMRNBUWGRByJScYGhIzJCYnKCkqKxwRQWJDNDU7LRFcLS4RclVHODk7P/xAAaAQEAAwEBAQAAAAAAAAAAAAAABAUGAwEC/8QALhEBAAICAAIJAgYDAAAAAAAAAAECAwQRIQUSEyIxQWFxwVGxFSNSYpGhJDNC/9oADAMBAAIRAxEAPwDeIAAAAAAAAAAAAAAAAAAAAAAAAAAAAAAAAAAAAAAAAAAAAAAAAAAAAAAAABiXV+ovdjxfX2LuOWbNTDXrXnhD6rWbTwhlgrN1tLOm/kSS5prHvRL6PrNO5g5U3xi8Tg+cJd/d3kbW38OzM1pPP1dsmtkx160xyZ4AJyOAAAAAAAAAAAAAAAAAAAAAAAAAAAAAAAAAAAAcOaXNr2gcmu73WmnPL470s+vLNgwrxfBSi32Jpmutu9jrjflXtU6kJvenSj8eEuuUV8pPnhcc93Kn6U1rbFKzWfBY6OSmO0xfzV3VNoFxwzP8lWpznf1Y5e7O3lKS6swqQ3X96XiUt6LeVJ7kLe4lLON3oqix621he0255ONiJWNOdSvj9IrJKSi8qlTXFU89bzxb7l2ceGhqdneLRHgk7mxE0mq5gAv1KAAAAAAAAAAAAAAAAAAAAAAAAAAAAABSdqdpnTqVKeXHcaSSbT5J59uS7ELrmyNrdyUqsZKaWN+nJwk12PqZC3cF8+Pq0tw5/wApWrlpjv1rxxayr7W1PSn9uX9zwe1tT0pfakX9eS3T+tVn660l+B6x8mOmr+FN+uvX/wBRWR0VbzlZT0jj8oa4e1U+2X2mdHtPLr95s3/hrpn8h/8Aur/6jzq+TDTGmuhlFtfGjWrZXesyaPfwn2efiVfo11DaPJn222NeHxK1Rdze+vCWUV7VdCdve1bdSclTniMnzcXFSWe/DR5XFBxIE4oxX4VnhPomRftK8ZjjC4Lyq3dJ+fCjWj9alPxWV7id0byvWVaShWjO2k/lTxOlnvmuK9bSXeakrZI6b4lph2ckRznigZtfHPhHB9SUqsZJSi1KLWVKLTTXamuZ2PnHZ7bC8sn8BUe5nLoz8+k/q9T71g2tsx5U7e5xCvHoKvbnepS9UucfavaWNNmk+PJAtrXjw5rwDrTqKSTi00+TTTT9TOxJRgAAAAAAAAAAAAAAAAAAAAAAAAAAAAAAAAAAag1mjv6ndS7KjXhCMSK1GjxLLd2/7XeS7a817yG1GlxMVmycdi3u1eKv5VY9IVq4pcGbS8nGgW9TS4dNSpVFVqVpPpIRlnFRwXFr5hre6p8H6jb/AJOY40y1+jUfjWm/zLro7vWn2Vm/3axw+qva75GrepmVpOVCX8ueatL1LPnR8X6igarshe2LzWpPcT/fU/hKXr3l8X6yR9CHDWeD5PqLHJq0vHLkgY9m9J582jdC2xrUGtybS61zi/XF8DZOzG3MLqapTSjVkm04vMZ4WWsc08ZfsOuu+TWyuMyhF29R/LopKLfzqfJ+zHrMXZHycfodfp6lZVZRUlTjGDhGO8sOUst5eMr2kTDrZsN4is93+kvLsYc1Jm0d7+12ABaqsAAAAAAAAAAAAAADrOaSy2klzb4IDsROt7R0raPHzp9VOPGT9hDaztjKU1b2alKpN7qqKLlBN9rXJHroexSjJVrxxq3MZ70ZQlU6OKXLg8ZfrQEMta1Or8JCnXjGWcLo5LCTxya7gbDAAAAAAAAAAAAa+vqeK9y+2vU/Er2pPiWXU38LW/7tT+oqerVsMwM889/efu1uP/XHtCKu3wZtvyeP/llr9Gf/ANZmqFbuaeDbHk/hjTrddiqrwrzNB0XMdeY9FZ0jHcifVYgAXylAAAAAAAAAAAAAAAAAcSmkstpJdb4IqmrbZ5m7eyj01dp8E0sJLLayBO6trdG2jmpJZ6o585lTf6bqcnjNvbxlFNVYTjKpF83Dhx4dfeZ2l7Fb8umv5dPOUU1RnHzaUs5fnJ+c+SLYljguS6gMHSNDoWsHChFxUpbzzKU233yk2zPAAAAAAAAAAAAAAAKLrkMVqy+e34pP8ylapb1KlTdpx3pYk1HrajFyeO14T4F82nhivPvjB/dx+RW9MeL+2fbVUftJx/zGJisRuWrP6p+7UUt/jxb0+HfRdNXQxeOLWW/XyLpsXP4GcP5dWXDuklL8WyK0u23Yyj6LcfsvH5GXsvV3birD04KXthLH4TOnRmSabccf+uMI25PaYrR9OErUADZKAAAAAAAAAAAAA8bm7hTi5VJKMV1t4A9iL1raOhaxzUkt7qgnxbIK42qr3UnS0+DaUoxncPG7Tzni1nu6jN0bYunTfS3D6eu01Jz86llvnGEuvHWBGKhfajLM962tlKOYSUo1KkGs5g13Y495aNJ0WjbQUKUeCz50nvTeXxzJ8X1eBnpAAAAAAAAAAAAAAAAAAAAKltZH4ZPtpr3SkUyrW3Lm3l6Nek/CpFl22x4Tpv5kvdL/AHNdazX8+HdOL+8jHZ69Xet7tLrc9aPZszod2tXXbNy+1He/NkTY3G5e0X6U5Qf1otfjjwJnU54qVH9H+hf3KrGp+2Wy7bin/Ucp7u7wr5Xn7uOGOtitM/p+GygAbZQAAAAAAAcN45gcnE5pLLaSXNvgkQGrbZUKLcKea1Xqp0k5ce/HIj/8Evr15u5u3pccUKbi581wk1mOGs9eQMnVNtYKTpWsZXFbD82mt7dx1tLmjwt9kq1xLpNRqbyy/wBmpyfR4a4ZlwaeepdhYtN0ihbx3aMIwWW+tvL5+c+JmAeVvbQpxUIRUYxSSS6klhHqAAAAAAAAAAAAAAAAAAAAAAAUvbmvipFdlPPjJ/2Nb1G6tzRpr5delD7VRL8y77cXGa9T5qjHwjn8Wyo7H0Ol1S1Xo1XUf/jhKS96Rlojtdu0/u4fDRRPZ60ezZmrz86p9LHgkitabHe1C2XZOUvswk/yJ3VKud7vlJ/eZD7LR3tSh8ylVl7lH/OQtf8AM3eP7vl5Xua1vb4bHABtmeADFvdTo0VmrOEF3tZ8AMo4nNJZbSS63wRV57YzrNxsaFSs846WS3KS44+MziOy1zcedfXEsf8AT2/mw6uEpdfWsJe0DI1HbShCXR0VK4qt4VOkt7jx4Z9jMP8Awi/vONzU/RqT/g0WnUacVjLfBc3wfYWPTtJoW8d2jTjBde6vOljON6T4y5vmzLAj9L0G3tlijTjF8czeZTeeac3l44LhkkAAAAAAAAAAAAAAAAAAI6GsKLUbiLoyfBSk80pP5tTl7Hh9xIKSfLj6jicFJNNJprDTSaa7GiNloUY8aE6lB+jB71L205ZS9mAJQES6l9T5xoV12wk6FR/VlmP3jj9YJR/e213DvjT6ZeNNsCXBC/rfaL403B9lSnUg/ejt+t9j/Pp+IEwCEltnYr+PB+rLPJ7bWr+J01R9lOlUl+CAom1d3vTqy7Zz8MvHuPPyU2u/fVan8m3lj6U5JL3KZxq+iXderLobe56GUspzpuEoxb5YnjOCf2X2bvrNVOgoxjKrub07mtTb83OEo008LzmUWlqZKZJtePNc7WzjnHFaT5PG/wBRWHljydT37y4qfJhRUc9Sc5p4+4/AyX5PbmpUdSrWoRzJycIU5VI5fHk2lz6sExQ2HjjFS4uJL0Kbhb0/swWfeeaPRdsGTr3nwfGxu0vj6lI8Uve67bUVmpVpx7nJZ8CJltoqnC0oV7h+lGDjT6uc3w6zPs9lLOlxjQpuXpVE6suXbPJKqOORfKlWHaapcfvKlK0g/k0/hauPXyXiZNnsVawe9UUrifp3EukXX8j4vX2E+AOIwSWEkkupcEcgAAAAAAAAAAAAAAAAAAAAAAAAAAAAwdHRj6MfBHcAdVSiuSS9SR2AAAAAAAAAAAAAAAAAAAAAAAAAAAAAAAAAAAAAAAAAAAAAAAAAAAAAAAAAAAAAAAAAAAAAAAAAAAAAAAAAAAAAAAAAAAAAAAAAAAAAAAAAAAAAAAAAAAAAAAAAAAAAAA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320" name="Picture 8" descr="http://t0.gstatic.com/images?q=tbn:ANd9GcTSYc5vHWZ_h2ibC9s3lqb9ybW2IkhWmxw7_W3PA7F8dDtXWjVFy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4334040"/>
            <a:ext cx="2209800" cy="2066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817160"/>
          </a:xfrm>
        </p:spPr>
        <p:txBody>
          <a:bodyPr>
            <a:normAutofit/>
          </a:bodyPr>
          <a:lstStyle/>
          <a:p>
            <a:pPr algn="ctr" rtl="1"/>
            <a:r>
              <a:rPr lang="he-IL" dirty="0" smtClean="0"/>
              <a:t>קשיים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73424"/>
            <a:ext cx="8229600" cy="4707904"/>
          </a:xfrm>
        </p:spPr>
        <p:txBody>
          <a:bodyPr>
            <a:normAutofit/>
          </a:bodyPr>
          <a:lstStyle/>
          <a:p>
            <a:pPr lvl="1" algn="r" rtl="1"/>
            <a:r>
              <a:rPr lang="he-IL" dirty="0" smtClean="0"/>
              <a:t>הגדרת יחסים בין טבלאות</a:t>
            </a:r>
          </a:p>
          <a:p>
            <a:pPr lvl="1" algn="r" rtl="1"/>
            <a:endParaRPr lang="he-IL" dirty="0" smtClean="0"/>
          </a:p>
          <a:p>
            <a:pPr lvl="1" algn="r" rtl="1"/>
            <a:r>
              <a:rPr lang="he-IL" dirty="0" smtClean="0"/>
              <a:t>העלאת הקוד ל </a:t>
            </a:r>
            <a:r>
              <a:rPr lang="en-US" dirty="0" smtClean="0"/>
              <a:t>app engine</a:t>
            </a:r>
            <a:r>
              <a:rPr lang="he-IL" dirty="0" smtClean="0"/>
              <a:t>.</a:t>
            </a:r>
          </a:p>
          <a:p>
            <a:pPr lvl="1" algn="r" rtl="1"/>
            <a:endParaRPr lang="he-IL" dirty="0" smtClean="0"/>
          </a:p>
          <a:p>
            <a:pPr lvl="1" algn="r" rtl="1"/>
            <a:r>
              <a:rPr lang="he-IL" dirty="0" smtClean="0"/>
              <a:t>העלאת תמונות לאתר באמצעות ה </a:t>
            </a:r>
            <a:r>
              <a:rPr lang="en-US" dirty="0" err="1" smtClean="0"/>
              <a:t>servlets</a:t>
            </a:r>
            <a:r>
              <a:rPr lang="he-IL" dirty="0" smtClean="0"/>
              <a:t>.</a:t>
            </a:r>
          </a:p>
          <a:p>
            <a:pPr lvl="1" algn="r" rtl="1"/>
            <a:endParaRPr lang="he-IL" dirty="0" smtClean="0"/>
          </a:p>
          <a:p>
            <a:pPr lvl="1" algn="r" rtl="1"/>
            <a:r>
              <a:rPr lang="he-IL" dirty="0" smtClean="0"/>
              <a:t>ביצוע </a:t>
            </a:r>
            <a:r>
              <a:rPr lang="he-IL" dirty="0" err="1" smtClean="0"/>
              <a:t>האינטרגרציה</a:t>
            </a:r>
            <a:r>
              <a:rPr lang="he-IL" dirty="0" smtClean="0"/>
              <a:t> בין החלקים השונים.</a:t>
            </a:r>
          </a:p>
          <a:p>
            <a:pPr lvl="1" algn="r" rtl="1"/>
            <a:endParaRPr lang="he-IL" dirty="0" smtClean="0"/>
          </a:p>
          <a:p>
            <a:pPr lvl="1" algn="r" rtl="1"/>
            <a:endParaRPr lang="he-IL" dirty="0" smtClean="0"/>
          </a:p>
          <a:p>
            <a:pPr lvl="1" algn="r" rtl="1"/>
            <a:endParaRPr lang="he-IL" dirty="0" smtClean="0"/>
          </a:p>
          <a:p>
            <a:pPr lvl="1" algn="r" rtl="1"/>
            <a:endParaRPr lang="he-IL" dirty="0"/>
          </a:p>
          <a:p>
            <a:pPr lvl="1" algn="r" rtl="1"/>
            <a:endParaRPr lang="he-IL" dirty="0" smtClean="0"/>
          </a:p>
        </p:txBody>
      </p:sp>
      <p:pic>
        <p:nvPicPr>
          <p:cNvPr id="5" name="Picture 2" descr="http://t3.gstatic.com/images?q=tbn:ANd9GcTYMnGTrVbIQADRWR0gu1IZvk4P_7X6SABs8e22fZZcgNxexlRye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005064"/>
            <a:ext cx="2066925" cy="2209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817160"/>
          </a:xfrm>
        </p:spPr>
        <p:txBody>
          <a:bodyPr>
            <a:normAutofit/>
          </a:bodyPr>
          <a:lstStyle/>
          <a:p>
            <a:pPr algn="ctr" rtl="1"/>
            <a:r>
              <a:rPr lang="he-IL" dirty="0" smtClean="0"/>
              <a:t>פערים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73424"/>
            <a:ext cx="8229600" cy="4707904"/>
          </a:xfrm>
        </p:spPr>
        <p:txBody>
          <a:bodyPr>
            <a:normAutofit/>
          </a:bodyPr>
          <a:lstStyle/>
          <a:p>
            <a:pPr lvl="1" algn="r" rtl="1"/>
            <a:r>
              <a:rPr lang="he-IL" dirty="0" smtClean="0"/>
              <a:t>לא ניתן להבדיל בין עסקים שונים -&gt; ייפתר באבן הדרך הבאה.</a:t>
            </a:r>
          </a:p>
          <a:p>
            <a:pPr lvl="1" algn="r" rtl="1"/>
            <a:endParaRPr lang="he-IL" dirty="0" smtClean="0"/>
          </a:p>
          <a:p>
            <a:pPr lvl="1" algn="r" rtl="1"/>
            <a:r>
              <a:rPr lang="he-IL" dirty="0" smtClean="0"/>
              <a:t>במידה ויהיו מספר רב של </a:t>
            </a:r>
            <a:r>
              <a:rPr lang="he-IL" dirty="0" err="1" smtClean="0"/>
              <a:t>סטטוסים</a:t>
            </a:r>
            <a:r>
              <a:rPr lang="he-IL" dirty="0" smtClean="0"/>
              <a:t> לא ניתן להציג את כולם בבירור – יתוקן בעתיד על ידי הפיכת </a:t>
            </a:r>
            <a:r>
              <a:rPr lang="he-IL" dirty="0" err="1" smtClean="0"/>
              <a:t>הסטטוסים</a:t>
            </a:r>
            <a:r>
              <a:rPr lang="he-IL" dirty="0" smtClean="0"/>
              <a:t> לרשימה ולא רק לריבועים.</a:t>
            </a:r>
          </a:p>
          <a:p>
            <a:pPr lvl="1" algn="r" rtl="1"/>
            <a:endParaRPr lang="he-IL" dirty="0" smtClean="0"/>
          </a:p>
          <a:p>
            <a:pPr lvl="1" algn="r" rtl="1"/>
            <a:r>
              <a:rPr lang="he-IL" dirty="0" smtClean="0"/>
              <a:t>עדיין קיים </a:t>
            </a:r>
            <a:r>
              <a:rPr lang="en-US" dirty="0" smtClean="0"/>
              <a:t>over head</a:t>
            </a:r>
            <a:r>
              <a:rPr lang="he-IL" dirty="0" smtClean="0"/>
              <a:t> לבעל העסק. כתיבת ה </a:t>
            </a:r>
            <a:r>
              <a:rPr lang="en-US" dirty="0" smtClean="0"/>
              <a:t>API</a:t>
            </a:r>
            <a:r>
              <a:rPr lang="he-IL" dirty="0" smtClean="0"/>
              <a:t> תתבצע כפי שתוכנן בהתחלה, ז"א בשלבים הסופיים.</a:t>
            </a:r>
          </a:p>
          <a:p>
            <a:pPr lvl="1" algn="r" rtl="1"/>
            <a:endParaRPr lang="he-IL" dirty="0" smtClean="0"/>
          </a:p>
          <a:p>
            <a:pPr lvl="1" algn="r" rtl="1"/>
            <a:r>
              <a:rPr lang="he-IL" dirty="0" smtClean="0"/>
              <a:t>בחרנו לשייך הזמנות ללקוח על ידי מס' טלפון. אנחנו מודעים לבעיות, אבל חושבים שהיתרונות עולים על החסרונות.</a:t>
            </a:r>
          </a:p>
          <a:p>
            <a:pPr lvl="1" algn="r" rtl="1"/>
            <a:endParaRPr lang="he-I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908720"/>
            <a:ext cx="7024744" cy="889168"/>
          </a:xfrm>
        </p:spPr>
        <p:txBody>
          <a:bodyPr/>
          <a:lstStyle/>
          <a:p>
            <a:pPr algn="ctr"/>
            <a:r>
              <a:rPr lang="en-US" dirty="0" smtClean="0">
                <a:latin typeface="Comic Sans MS" pitchFamily="66" charset="0"/>
              </a:rPr>
              <a:t>Features So Far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2060848"/>
            <a:ext cx="6777317" cy="3508977"/>
          </a:xfrm>
        </p:spPr>
        <p:txBody>
          <a:bodyPr/>
          <a:lstStyle/>
          <a:p>
            <a:pPr algn="r" rtl="1"/>
            <a:r>
              <a:rPr lang="he-IL" dirty="0" smtClean="0"/>
              <a:t>יצירת חשבון עסק וחשבון לקוח חדשים</a:t>
            </a:r>
          </a:p>
          <a:p>
            <a:pPr algn="r" rtl="1"/>
            <a:r>
              <a:rPr lang="he-IL" dirty="0" smtClean="0"/>
              <a:t>יצירת הזמנות חדשות ע"י בעל העסק ושינוי הסטטוס שלהם.</a:t>
            </a:r>
          </a:p>
          <a:p>
            <a:pPr algn="r" rtl="1"/>
            <a:r>
              <a:rPr lang="he-IL" dirty="0" smtClean="0"/>
              <a:t>הצגת ההזמנות לבעל העסק וללקוח</a:t>
            </a:r>
          </a:p>
          <a:p>
            <a:pPr algn="r" rtl="1"/>
            <a:r>
              <a:rPr lang="he-IL" dirty="0" smtClean="0"/>
              <a:t>שיוך הזמנה ללקוח באופן אוטומטי ע"י מספר הטלפון או ע"י הכנסה של מספר הזמנה.</a:t>
            </a:r>
          </a:p>
          <a:p>
            <a:pPr algn="r" rtl="1"/>
            <a:r>
              <a:rPr lang="he-IL" dirty="0" smtClean="0"/>
              <a:t>מיון ההזמנות לפי מיונים שונים</a:t>
            </a:r>
          </a:p>
          <a:p>
            <a:pPr algn="r" rtl="1"/>
            <a:r>
              <a:rPr lang="en-US" dirty="0" smtClean="0"/>
              <a:t>UI</a:t>
            </a:r>
            <a:r>
              <a:rPr lang="he-IL" dirty="0" smtClean="0"/>
              <a:t> נוח לשימוש</a:t>
            </a:r>
          </a:p>
          <a:p>
            <a:pPr algn="r" rtl="1"/>
            <a:endParaRPr lang="en-US" dirty="0"/>
          </a:p>
        </p:txBody>
      </p:sp>
      <p:pic>
        <p:nvPicPr>
          <p:cNvPr id="2050" name="Picture 2" descr="http://metablog.co.il/wp-content/uploads/2011/01/Worlds-First-Pizza-Delivery-190x13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74" y="4617214"/>
            <a:ext cx="2091457" cy="15300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0226" y="908720"/>
            <a:ext cx="7024744" cy="85496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Future Feature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8196" name="Picture 4" descr="http://t1.gstatic.com/images?q=tbn:ANd9GcTa8XV-KjRHqpebkPmLLN2LjToAHVwNNj5yZEpx_pIvnKKDdcaJw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574866"/>
            <a:ext cx="1662730" cy="1590438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936247"/>
            <a:ext cx="6777317" cy="3508977"/>
          </a:xfrm>
        </p:spPr>
        <p:txBody>
          <a:bodyPr>
            <a:normAutofit fontScale="85000" lnSpcReduction="10000"/>
          </a:bodyPr>
          <a:lstStyle/>
          <a:p>
            <a:pPr lvl="0" algn="r" rtl="1">
              <a:lnSpc>
                <a:spcPct val="110000"/>
              </a:lnSpc>
            </a:pPr>
            <a:r>
              <a:rPr lang="he-IL" dirty="0" smtClean="0"/>
              <a:t>שליחת עדכון סטטוס הזמנה למייל הלקוח.</a:t>
            </a:r>
            <a:endParaRPr lang="en-US" dirty="0" smtClean="0"/>
          </a:p>
          <a:p>
            <a:pPr lvl="0" algn="r" rtl="1">
              <a:lnSpc>
                <a:spcPct val="110000"/>
              </a:lnSpc>
            </a:pPr>
            <a:r>
              <a:rPr lang="he-IL" dirty="0" smtClean="0"/>
              <a:t>אפשרות שליחת הודעה </a:t>
            </a:r>
            <a:r>
              <a:rPr lang="he-IL" b="1" dirty="0" smtClean="0"/>
              <a:t>כללית </a:t>
            </a:r>
            <a:r>
              <a:rPr lang="he-IL" dirty="0" smtClean="0"/>
              <a:t>מבעל העסק למזמין. ההודעה תהיה מתוך מאגר של הודעות קבועות שהוכנסו מבעוד מועד ע"י בעל העסק, או הודעה עם מלל חופשי (לפי בחירת בעל העסק).</a:t>
            </a:r>
            <a:endParaRPr lang="en-US" dirty="0" smtClean="0"/>
          </a:p>
          <a:p>
            <a:pPr lvl="0" algn="r" rtl="1">
              <a:lnSpc>
                <a:spcPct val="110000"/>
              </a:lnSpc>
            </a:pPr>
            <a:r>
              <a:rPr lang="he-IL" dirty="0" smtClean="0"/>
              <a:t>סטטיסטיקות לבעל העסק.</a:t>
            </a:r>
            <a:endParaRPr lang="en-US" dirty="0" smtClean="0"/>
          </a:p>
          <a:p>
            <a:pPr lvl="0" algn="r" rtl="1">
              <a:lnSpc>
                <a:spcPct val="110000"/>
              </a:lnSpc>
            </a:pPr>
            <a:r>
              <a:rPr lang="he-IL" dirty="0" smtClean="0"/>
              <a:t>פרסומות מותאמות ללקוחות המתאימים (לפי ה </a:t>
            </a:r>
            <a:r>
              <a:rPr lang="en-US" dirty="0" smtClean="0"/>
              <a:t>DB</a:t>
            </a:r>
            <a:r>
              <a:rPr lang="he-IL" dirty="0" smtClean="0"/>
              <a:t> שלנו).</a:t>
            </a:r>
            <a:endParaRPr lang="en-US" dirty="0" smtClean="0"/>
          </a:p>
          <a:p>
            <a:pPr lvl="0" algn="r" rtl="1">
              <a:lnSpc>
                <a:spcPct val="110000"/>
              </a:lnSpc>
            </a:pPr>
            <a:r>
              <a:rPr lang="he-IL" dirty="0" smtClean="0"/>
              <a:t>שליחת קופונים ע"י העסקים ללקוחות מסויימים (שהזמינו מהם או מעסקים דומים). לקוח יצטרך לאשר קבלת קופונים.</a:t>
            </a:r>
            <a:endParaRPr lang="en-US" dirty="0" smtClean="0"/>
          </a:p>
          <a:p>
            <a:pPr lvl="0" algn="r" rtl="1">
              <a:lnSpc>
                <a:spcPct val="110000"/>
              </a:lnSpc>
            </a:pPr>
            <a:r>
              <a:rPr lang="he-IL" dirty="0" smtClean="0"/>
              <a:t>דירוג עסקים על ידי הלקוחות.</a:t>
            </a:r>
            <a:endParaRPr lang="en-US" dirty="0" smtClean="0"/>
          </a:p>
          <a:p>
            <a:pPr algn="r" rtl="1">
              <a:lnSpc>
                <a:spcPct val="110000"/>
              </a:lnSpc>
            </a:pPr>
            <a:r>
              <a:rPr lang="he-IL" dirty="0" smtClean="0"/>
              <a:t>מעקב אחרי פלאפון של שליח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388906">
            <a:off x="1043608" y="2924944"/>
            <a:ext cx="7024744" cy="854968"/>
          </a:xfrm>
        </p:spPr>
        <p:txBody>
          <a:bodyPr>
            <a:noAutofit/>
          </a:bodyPr>
          <a:lstStyle/>
          <a:p>
            <a:pPr algn="ctr"/>
            <a:r>
              <a:rPr lang="he-IL" sz="12000" b="1" dirty="0" smtClean="0">
                <a:latin typeface="Comic Sans MS" pitchFamily="66" charset="0"/>
              </a:rPr>
              <a:t>שאלות?</a:t>
            </a:r>
            <a:endParaRPr lang="en-US" sz="120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Custom 1">
      <a:majorFont>
        <a:latin typeface="Comic Sans MS"/>
        <a:ea typeface=""/>
        <a:cs typeface=""/>
      </a:majorFont>
      <a:minorFont>
        <a:latin typeface="Century Gothic"/>
        <a:ea typeface=""/>
        <a:cs typeface="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1287</TotalTime>
  <Words>281</Words>
  <Application>Microsoft Office PowerPoint</Application>
  <PresentationFormat>On-screen Show (4:3)</PresentationFormat>
  <Paragraphs>52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Synca</vt:lpstr>
      <vt:lpstr>let see  the Demo…</vt:lpstr>
      <vt:lpstr>חלוקת עבודה</vt:lpstr>
      <vt:lpstr>קשיים</vt:lpstr>
      <vt:lpstr>פערים</vt:lpstr>
      <vt:lpstr>Features So Far</vt:lpstr>
      <vt:lpstr>Future Feature</vt:lpstr>
      <vt:lpstr>שאלות?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liel</dc:creator>
  <cp:lastModifiedBy>liel</cp:lastModifiedBy>
  <cp:revision>174</cp:revision>
  <dcterms:created xsi:type="dcterms:W3CDTF">2011-11-20T14:56:41Z</dcterms:created>
  <dcterms:modified xsi:type="dcterms:W3CDTF">2012-01-03T08:04:46Z</dcterms:modified>
</cp:coreProperties>
</file>