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56" r:id="rId2"/>
    <p:sldId id="273" r:id="rId3"/>
    <p:sldId id="263" r:id="rId4"/>
    <p:sldId id="272" r:id="rId5"/>
    <p:sldId id="27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521" autoAdjust="0"/>
  </p:normalViewPr>
  <p:slideViewPr>
    <p:cSldViewPr>
      <p:cViewPr>
        <p:scale>
          <a:sx n="70" d="100"/>
          <a:sy n="70" d="100"/>
        </p:scale>
        <p:origin x="-138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F15882-4E84-4982-9CDA-CEBA93420B67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4FF1D4-6D60-4FF1-8D43-06D28DBCF6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993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he-IL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FF1D4-6D60-4FF1-8D43-06D28DBCF61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e-IL" baseline="0" dirty="0" smtClean="0"/>
              <a:t>לפרט לגבי שליחת המיילים – מתי שולחים ולמה.</a:t>
            </a:r>
            <a:endParaRPr lang="en-US" baseline="0" dirty="0" smtClean="0"/>
          </a:p>
          <a:p>
            <a:pPr algn="r" rtl="1"/>
            <a:r>
              <a:rPr lang="he-IL" baseline="0" dirty="0" smtClean="0"/>
              <a:t>ועוד שיפורים נוספים באתר:</a:t>
            </a:r>
          </a:p>
          <a:p>
            <a:pPr algn="r" rtl="1"/>
            <a:r>
              <a:rPr lang="he-IL" baseline="0" dirty="0" smtClean="0"/>
              <a:t>עבור משתמש שלא קיים - יכולת לראות הזמנה, לפי חברה ומס' הזמנה.</a:t>
            </a:r>
          </a:p>
          <a:p>
            <a:pPr algn="r" rtl="1"/>
            <a:r>
              <a:rPr lang="he-IL" baseline="0" smtClean="0"/>
              <a:t>ועוד שיפורים שנראה כעת..</a:t>
            </a:r>
            <a:endParaRPr lang="he-IL" baseline="0" dirty="0" smtClean="0"/>
          </a:p>
          <a:p>
            <a:pPr algn="r" rtl="1"/>
            <a:endParaRPr lang="he-I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FF1D4-6D60-4FF1-8D43-06D28DBCF61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e-IL" dirty="0" smtClean="0"/>
              <a:t>הפנייה מדף ההזמנה לאתר של בעל העסק.</a:t>
            </a:r>
          </a:p>
          <a:p>
            <a:pPr algn="r" rtl="1"/>
            <a:endParaRPr lang="he-I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FF1D4-6D60-4FF1-8D43-06D28DBCF61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FF1D4-6D60-4FF1-8D43-06D28DBCF61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CB97365-EBCA-4027-87D5-99FC1D4DF0BB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CB97365-EBCA-4027-87D5-99FC1D4DF0BB}" type="datetimeFigureOut">
              <a:rPr lang="en-US" smtClean="0"/>
              <a:pPr/>
              <a:t>4/16/2012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digitalbox.co.il/image/users/127008/ftp/my_files/%D7%9E%D7%A9%D7%9C%D7%95%D7%97%20%D7%A2%D7%93%20%D7%94%D7%91%D7%99%D7%AA.jpg?id=609439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26" b="89950" l="9915" r="959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852936"/>
            <a:ext cx="4284342" cy="3684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2643182"/>
            <a:ext cx="5643602" cy="107157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u="sng" dirty="0" smtClean="0">
                <a:solidFill>
                  <a:srgbClr val="0070C0"/>
                </a:solidFill>
                <a:latin typeface="Comic Sans MS" pitchFamily="66" charset="0"/>
                <a:ea typeface="+mj-ea"/>
                <a:cs typeface="+mj-cs"/>
              </a:rPr>
              <a:t>Team members:</a:t>
            </a:r>
            <a:endParaRPr kumimoji="0" lang="en-US" sz="4400" b="1" i="0" u="sng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3500438"/>
            <a:ext cx="5643602" cy="2500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smtClean="0">
                <a:latin typeface="Comic Sans MS" pitchFamily="66" charset="0"/>
                <a:ea typeface="+mj-ea"/>
                <a:cs typeface="+mj-cs"/>
              </a:rPr>
              <a:t>Sivan </a:t>
            </a:r>
            <a:r>
              <a:rPr lang="en-US" sz="3600" b="1" dirty="0" err="1" smtClean="0">
                <a:latin typeface="Comic Sans MS" pitchFamily="66" charset="0"/>
                <a:ea typeface="+mj-ea"/>
                <a:cs typeface="+mj-cs"/>
              </a:rPr>
              <a:t>Shuker</a:t>
            </a:r>
            <a:endParaRPr lang="en-US" sz="3600" b="1" dirty="0" smtClean="0"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Barak Kind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smtClean="0">
                <a:latin typeface="Comic Sans MS" pitchFamily="66" charset="0"/>
                <a:ea typeface="+mj-ea"/>
                <a:cs typeface="+mj-cs"/>
              </a:rPr>
              <a:t>Ran </a:t>
            </a:r>
            <a:r>
              <a:rPr lang="en-US" sz="3600" b="1" dirty="0" err="1" smtClean="0">
                <a:latin typeface="Comic Sans MS" pitchFamily="66" charset="0"/>
                <a:ea typeface="+mj-ea"/>
                <a:cs typeface="+mj-cs"/>
              </a:rPr>
              <a:t>Maman</a:t>
            </a:r>
            <a:endParaRPr lang="en-US" sz="3600" b="1" dirty="0" smtClean="0"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Liel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</a:t>
            </a:r>
            <a:r>
              <a:rPr kumimoji="0" lang="en-US" sz="3600" b="1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Hadar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7" name="Picture 6" descr="logo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0" y="785794"/>
            <a:ext cx="2714644" cy="16489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817160"/>
          </a:xfrm>
        </p:spPr>
        <p:txBody>
          <a:bodyPr>
            <a:normAutofit/>
          </a:bodyPr>
          <a:lstStyle/>
          <a:p>
            <a:pPr algn="ctr" rtl="1"/>
            <a:r>
              <a:rPr lang="he-IL" dirty="0" smtClean="0"/>
              <a:t>מה ביצענו?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73424"/>
            <a:ext cx="8229600" cy="4707904"/>
          </a:xfrm>
        </p:spPr>
        <p:txBody>
          <a:bodyPr>
            <a:normAutofit lnSpcReduction="10000"/>
          </a:bodyPr>
          <a:lstStyle/>
          <a:p>
            <a:pPr lvl="1" algn="r" rtl="1">
              <a:buNone/>
            </a:pPr>
            <a:r>
              <a:rPr lang="he-IL" b="1" u="sng" dirty="0" smtClean="0"/>
              <a:t>בהתאם להערות שלכם:</a:t>
            </a:r>
          </a:p>
          <a:p>
            <a:pPr lvl="1" algn="r" rtl="1"/>
            <a:r>
              <a:rPr lang="he-IL" dirty="0" smtClean="0"/>
              <a:t>הוספנו יכולת לבעל העסק לקבוע מה יהיו הצבעים באתר שלו, ואפשרות להעלאת תמונה של העסק לאתר.</a:t>
            </a:r>
          </a:p>
          <a:p>
            <a:pPr lvl="1" algn="r" rtl="1"/>
            <a:r>
              <a:rPr lang="he-IL" dirty="0" smtClean="0"/>
              <a:t>בניית דף היכול להתממשק לכל אתר עסק. ניתן להכניס מס' הזמנה, ולראות את פרטי ההזמנה.</a:t>
            </a:r>
          </a:p>
          <a:p>
            <a:pPr lvl="1" algn="r" rtl="1"/>
            <a:r>
              <a:rPr lang="he-IL" dirty="0" smtClean="0"/>
              <a:t>יכולת להגדיר הגדרות דיפולטיביות לפי סוג עסק.</a:t>
            </a:r>
          </a:p>
          <a:p>
            <a:pPr lvl="1" algn="r" rtl="1"/>
            <a:r>
              <a:rPr lang="he-IL" dirty="0" smtClean="0"/>
              <a:t>בעת יצירת הזמנה נשלח מייל ללקוח עם קישור להזמנה.</a:t>
            </a:r>
          </a:p>
          <a:p>
            <a:pPr lvl="1" algn="r" rtl="1">
              <a:buNone/>
            </a:pPr>
            <a:r>
              <a:rPr lang="he-IL" b="1" u="sng" dirty="0" smtClean="0"/>
              <a:t>בנוסף, ביצענו:</a:t>
            </a:r>
          </a:p>
          <a:p>
            <a:pPr lvl="1" algn="r" rtl="1"/>
            <a:r>
              <a:rPr lang="he-IL" dirty="0" smtClean="0"/>
              <a:t>מודל האחראי על שליחת מיילים</a:t>
            </a:r>
          </a:p>
          <a:p>
            <a:pPr lvl="1" algn="r" rtl="1"/>
            <a:r>
              <a:rPr lang="he-IL" dirty="0" smtClean="0"/>
              <a:t>הפיכת ההזמנות לרשימה, ולא רק לריבועים.</a:t>
            </a:r>
          </a:p>
          <a:p>
            <a:pPr lvl="1" algn="r" rtl="1"/>
            <a:r>
              <a:rPr lang="he-IL" dirty="0" smtClean="0"/>
              <a:t>הוספת ניהול </a:t>
            </a:r>
            <a:r>
              <a:rPr lang="en-US" dirty="0" smtClean="0"/>
              <a:t>session</a:t>
            </a:r>
            <a:r>
              <a:rPr lang="he-IL" dirty="0" smtClean="0"/>
              <a:t> ו-</a:t>
            </a:r>
            <a:r>
              <a:rPr lang="en-US" dirty="0" smtClean="0"/>
              <a:t>cookies</a:t>
            </a:r>
            <a:r>
              <a:rPr lang="he-IL" dirty="0" smtClean="0"/>
              <a:t>.</a:t>
            </a:r>
          </a:p>
          <a:p>
            <a:pPr lvl="1" algn="r" rtl="1"/>
            <a:r>
              <a:rPr lang="he-IL" dirty="0" smtClean="0"/>
              <a:t>תחילת עבודה על סטטיסטיקות לבעל העסק.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885759" y="2243850"/>
            <a:ext cx="7200800" cy="1719064"/>
          </a:xfrm>
        </p:spPr>
        <p:txBody>
          <a:bodyPr>
            <a:noAutofit/>
          </a:bodyPr>
          <a:lstStyle/>
          <a:p>
            <a:r>
              <a:rPr lang="en-US" sz="8800" dirty="0" smtClean="0"/>
              <a:t>let see </a:t>
            </a:r>
            <a:br>
              <a:rPr lang="en-US" sz="8800" dirty="0" smtClean="0"/>
            </a:br>
            <a:r>
              <a:rPr lang="en-US" sz="8800" dirty="0" smtClean="0"/>
              <a:t>the Demo…</a:t>
            </a:r>
            <a:endParaRPr lang="en-US" sz="8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817160"/>
          </a:xfrm>
        </p:spPr>
        <p:txBody>
          <a:bodyPr>
            <a:normAutofit/>
          </a:bodyPr>
          <a:lstStyle/>
          <a:p>
            <a:pPr algn="ctr" rtl="1"/>
            <a:r>
              <a:rPr lang="en-US" dirty="0" smtClean="0"/>
              <a:t>milestone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73424"/>
            <a:ext cx="8229600" cy="4707904"/>
          </a:xfrm>
        </p:spPr>
        <p:txBody>
          <a:bodyPr>
            <a:normAutofit/>
          </a:bodyPr>
          <a:lstStyle/>
          <a:p>
            <a:pPr lvl="1" algn="r" rtl="1"/>
            <a:r>
              <a:rPr lang="he-IL" dirty="0"/>
              <a:t>ביצוע פיילוט - עבודה והתממשקות לעסק אמיתי.</a:t>
            </a:r>
          </a:p>
          <a:p>
            <a:pPr lvl="1" algn="r" rtl="1"/>
            <a:r>
              <a:rPr lang="he-IL" dirty="0" smtClean="0"/>
              <a:t>הצגת </a:t>
            </a:r>
            <a:r>
              <a:rPr lang="he-IL" dirty="0" smtClean="0"/>
              <a:t>סטטיסטיקות לבעל העסק.</a:t>
            </a:r>
            <a:endParaRPr lang="en-US" dirty="0" smtClean="0"/>
          </a:p>
          <a:p>
            <a:pPr lvl="1" algn="r" rtl="1"/>
            <a:r>
              <a:rPr lang="he-IL" dirty="0"/>
              <a:t>פיתוח אפליקציה</a:t>
            </a:r>
            <a:r>
              <a:rPr lang="he-IL" dirty="0" smtClean="0"/>
              <a:t>.</a:t>
            </a:r>
            <a:endParaRPr lang="en-US" dirty="0" smtClean="0"/>
          </a:p>
          <a:p>
            <a:pPr lvl="1" algn="r" rtl="1"/>
            <a:r>
              <a:rPr lang="he-IL" dirty="0"/>
              <a:t>בניית </a:t>
            </a:r>
            <a:r>
              <a:rPr lang="en-US" dirty="0"/>
              <a:t>API</a:t>
            </a:r>
            <a:r>
              <a:rPr lang="he-IL" dirty="0"/>
              <a:t> להתממשקות נוחה ומהירה.</a:t>
            </a:r>
          </a:p>
          <a:p>
            <a:pPr lvl="1" algn="r" rtl="1"/>
            <a:r>
              <a:rPr lang="he-IL" dirty="0" smtClean="0"/>
              <a:t>הוספת </a:t>
            </a:r>
            <a:r>
              <a:rPr lang="he-IL" dirty="0"/>
              <a:t>פילטרים לחיפוש הזמנה מהיר.</a:t>
            </a:r>
          </a:p>
          <a:p>
            <a:pPr lvl="1" algn="r" rtl="1"/>
            <a:r>
              <a:rPr lang="he-IL" dirty="0" smtClean="0"/>
              <a:t>הצגת פרסומות שונות בהתאם לסוג ההזמנה.</a:t>
            </a:r>
          </a:p>
          <a:p>
            <a:pPr lvl="1" algn="r" rtl="1"/>
            <a:endParaRPr lang="he-IL" dirty="0" smtClean="0"/>
          </a:p>
          <a:p>
            <a:pPr lvl="1" algn="r" rtl="1"/>
            <a:endParaRPr lang="he-I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388906">
            <a:off x="1043608" y="2924944"/>
            <a:ext cx="7024744" cy="854968"/>
          </a:xfrm>
        </p:spPr>
        <p:txBody>
          <a:bodyPr>
            <a:noAutofit/>
          </a:bodyPr>
          <a:lstStyle/>
          <a:p>
            <a:pPr algn="ctr"/>
            <a:r>
              <a:rPr lang="he-IL" sz="12000" b="1" dirty="0" smtClean="0">
                <a:latin typeface="Comic Sans MS" pitchFamily="66" charset="0"/>
              </a:rPr>
              <a:t>שאלות?</a:t>
            </a:r>
            <a:endParaRPr lang="en-US" sz="120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Custom 1">
      <a:majorFont>
        <a:latin typeface="Comic Sans MS"/>
        <a:ea typeface=""/>
        <a:cs typeface=""/>
      </a:majorFont>
      <a:minorFont>
        <a:latin typeface="Century Gothic"/>
        <a:ea typeface=""/>
        <a:cs typeface="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1970</TotalTime>
  <Words>190</Words>
  <Application>Microsoft Office PowerPoint</Application>
  <PresentationFormat>On-screen Show (4:3)</PresentationFormat>
  <Paragraphs>34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Austin</vt:lpstr>
      <vt:lpstr>PowerPoint Presentation</vt:lpstr>
      <vt:lpstr>מה ביצענו?</vt:lpstr>
      <vt:lpstr>let see  the Demo…</vt:lpstr>
      <vt:lpstr>milestone 3</vt:lpstr>
      <vt:lpstr>שאלות?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liel</dc:creator>
  <cp:lastModifiedBy>sivan</cp:lastModifiedBy>
  <cp:revision>202</cp:revision>
  <dcterms:created xsi:type="dcterms:W3CDTF">2011-11-20T14:56:41Z</dcterms:created>
  <dcterms:modified xsi:type="dcterms:W3CDTF">2012-04-16T20:47:35Z</dcterms:modified>
</cp:coreProperties>
</file>