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75" r:id="rId3"/>
    <p:sldId id="263" r:id="rId4"/>
    <p:sldId id="273" r:id="rId5"/>
    <p:sldId id="274" r:id="rId6"/>
    <p:sldId id="272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21" autoAdjust="0"/>
  </p:normalViewPr>
  <p:slideViewPr>
    <p:cSldViewPr>
      <p:cViewPr>
        <p:scale>
          <a:sx n="70" d="100"/>
          <a:sy n="70" d="100"/>
        </p:scale>
        <p:origin x="-138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15882-4E84-4982-9CDA-CEBA93420B67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FF1D4-6D60-4FF1-8D43-06D28DBCF6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6/15/2012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digitalbox.co.il/image/users/127008/ftp/my_files/%D7%9E%D7%A9%D7%9C%D7%95%D7%97%20%D7%A2%D7%93%20%D7%94%D7%91%D7%99%D7%AA.jpg?id=60943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6" b="89950" l="9915" r="959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4284342" cy="368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643182"/>
            <a:ext cx="5643602" cy="10715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u="sng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Team members:</a:t>
            </a:r>
            <a:endParaRPr kumimoji="0" lang="en-US" sz="4400" b="1" i="0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500438"/>
            <a:ext cx="5643602" cy="250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Comic Sans MS" pitchFamily="66" charset="0"/>
                <a:ea typeface="+mj-ea"/>
                <a:cs typeface="+mj-cs"/>
              </a:rPr>
              <a:t>Sivan </a:t>
            </a:r>
            <a:r>
              <a:rPr lang="en-US" sz="3600" b="1" dirty="0" err="1" smtClean="0">
                <a:latin typeface="Comic Sans MS" pitchFamily="66" charset="0"/>
                <a:ea typeface="+mj-ea"/>
                <a:cs typeface="+mj-cs"/>
              </a:rPr>
              <a:t>Shuker</a:t>
            </a:r>
            <a:endParaRPr lang="en-US" sz="3600" b="1" dirty="0" smtClean="0"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Barak Kind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Comic Sans MS" pitchFamily="66" charset="0"/>
                <a:ea typeface="+mj-ea"/>
                <a:cs typeface="+mj-cs"/>
              </a:rPr>
              <a:t>Ran </a:t>
            </a:r>
            <a:r>
              <a:rPr lang="en-US" sz="3600" b="1" dirty="0" err="1" smtClean="0">
                <a:latin typeface="Comic Sans MS" pitchFamily="66" charset="0"/>
                <a:ea typeface="+mj-ea"/>
                <a:cs typeface="+mj-cs"/>
              </a:rPr>
              <a:t>Maman</a:t>
            </a:r>
            <a:endParaRPr lang="en-US" sz="3600" b="1" dirty="0" smtClean="0"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Liel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Hadar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6" descr="logo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785794"/>
            <a:ext cx="2714644" cy="1648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מה זה </a:t>
            </a:r>
            <a:r>
              <a:rPr lang="en-US" dirty="0" err="1" smtClean="0"/>
              <a:t>synca</a:t>
            </a:r>
            <a:r>
              <a:rPr lang="he-IL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/>
          <a:lstStyle/>
          <a:p>
            <a:pPr algn="r" rtl="1"/>
            <a:r>
              <a:rPr lang="he-IL" dirty="0" smtClean="0"/>
              <a:t>בצד העסק – מערכת לניהול ומעקב אחר הזמנות.</a:t>
            </a:r>
          </a:p>
          <a:p>
            <a:pPr algn="r" rtl="1"/>
            <a:r>
              <a:rPr lang="he-IL" dirty="0" smtClean="0"/>
              <a:t>בצד לקוח – מערכת למעקב אחר הזמנות מעסקים שונים.</a:t>
            </a:r>
          </a:p>
          <a:p>
            <a:pPr algn="r" rtl="1"/>
            <a:endParaRPr lang="he-IL" dirty="0"/>
          </a:p>
          <a:p>
            <a:pPr marL="68580" indent="0" algn="r" rtl="1">
              <a:buNone/>
            </a:pPr>
            <a:r>
              <a:rPr lang="en-US" u="sng" dirty="0" smtClean="0"/>
              <a:t>Use case</a:t>
            </a:r>
            <a:r>
              <a:rPr lang="he-IL" u="sng" dirty="0" smtClean="0"/>
              <a:t>:</a:t>
            </a:r>
          </a:p>
          <a:p>
            <a:pPr algn="r" rtl="1"/>
            <a:r>
              <a:rPr lang="he-IL" dirty="0" smtClean="0"/>
              <a:t>עסקים אשר משתמשים במשלוחים וזמן המשלוח שלהם הוא מס' ימים או יותר – כגון מעבדות תיקונים, חנות רהיטים וכו'.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7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85759" y="2243850"/>
            <a:ext cx="7200800" cy="1719064"/>
          </a:xfrm>
        </p:spPr>
        <p:txBody>
          <a:bodyPr>
            <a:noAutofit/>
          </a:bodyPr>
          <a:lstStyle/>
          <a:p>
            <a:r>
              <a:rPr lang="en-US" sz="8800" dirty="0" smtClean="0"/>
              <a:t>let see </a:t>
            </a:r>
            <a:br>
              <a:rPr lang="en-US" sz="8800" dirty="0" smtClean="0"/>
            </a:br>
            <a:r>
              <a:rPr lang="en-US" sz="8800" dirty="0" smtClean="0"/>
              <a:t>the Demo…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פיילוט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/>
            <a:r>
              <a:rPr lang="he-IL" dirty="0" smtClean="0"/>
              <a:t>נפגשנו עם מספר עסקים שונים.</a:t>
            </a:r>
          </a:p>
          <a:p>
            <a:pPr lvl="1" algn="r" rtl="1"/>
            <a:r>
              <a:rPr lang="he-IL" dirty="0" smtClean="0"/>
              <a:t>פידבקים עיקריים שקיבלנו:</a:t>
            </a:r>
          </a:p>
          <a:p>
            <a:pPr lvl="2" algn="r" rtl="1"/>
            <a:r>
              <a:rPr lang="he-IL" dirty="0" smtClean="0"/>
              <a:t>תמיכה </a:t>
            </a:r>
            <a:r>
              <a:rPr lang="he-IL" smtClean="0"/>
              <a:t>בשפה העברית</a:t>
            </a:r>
            <a:r>
              <a:rPr lang="he-IL" smtClean="0">
                <a:sym typeface="Wingdings" pitchFamily="2" charset="2"/>
              </a:rPr>
              <a:t> </a:t>
            </a:r>
            <a:r>
              <a:rPr lang="he-IL" dirty="0" smtClean="0">
                <a:sym typeface="Wingdings" pitchFamily="2" charset="2"/>
              </a:rPr>
              <a:t>– בוצע.</a:t>
            </a:r>
            <a:endParaRPr lang="he-IL" dirty="0">
              <a:sym typeface="Wingdings" pitchFamily="2" charset="2"/>
            </a:endParaRPr>
          </a:p>
          <a:p>
            <a:pPr lvl="2" algn="r" rtl="1"/>
            <a:r>
              <a:rPr lang="he-IL" dirty="0" smtClean="0"/>
              <a:t>תמיכה באקספלורר – בוצע.</a:t>
            </a:r>
          </a:p>
          <a:p>
            <a:pPr lvl="2" algn="r" rtl="1"/>
            <a:r>
              <a:rPr lang="he-IL" dirty="0" smtClean="0"/>
              <a:t>שליחת </a:t>
            </a:r>
            <a:r>
              <a:rPr lang="en-US" dirty="0" smtClean="0"/>
              <a:t>SMS</a:t>
            </a:r>
            <a:r>
              <a:rPr lang="he-IL" dirty="0" smtClean="0"/>
              <a:t>-ים בעת יצירת הזמנה, שינוי סטטוס</a:t>
            </a:r>
            <a:r>
              <a:rPr lang="he-IL" dirty="0"/>
              <a:t> </a:t>
            </a:r>
            <a:r>
              <a:rPr lang="he-IL" dirty="0" smtClean="0"/>
              <a:t>או סיום הזמנה</a:t>
            </a:r>
          </a:p>
          <a:p>
            <a:pPr lvl="2" algn="r" rtl="1"/>
            <a:r>
              <a:rPr lang="he-IL" dirty="0" smtClean="0"/>
              <a:t>להוסיף סוג דחיפות להזמנה</a:t>
            </a:r>
          </a:p>
          <a:p>
            <a:pPr lvl="2" algn="r" rtl="1"/>
            <a:r>
              <a:rPr lang="he-IL" dirty="0" smtClean="0"/>
              <a:t>פניה לעסק באמצעות סקייפ – בוצע.</a:t>
            </a:r>
          </a:p>
          <a:p>
            <a:pPr lvl="2" algn="r" rtl="1"/>
            <a:endParaRPr lang="he-IL" dirty="0" smtClean="0"/>
          </a:p>
          <a:p>
            <a:pPr lvl="1" algn="r" rtl="1">
              <a:buNone/>
            </a:pPr>
            <a:endParaRPr lang="he-I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מה ביצענו?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>
              <a:buNone/>
            </a:pPr>
            <a:r>
              <a:rPr lang="he-IL" b="1" u="sng" dirty="0" smtClean="0"/>
              <a:t>בהתאם להערות שלכם:</a:t>
            </a:r>
          </a:p>
          <a:p>
            <a:pPr lvl="1" algn="r" rtl="1"/>
            <a:r>
              <a:rPr lang="he-IL" dirty="0" smtClean="0"/>
              <a:t>פיילוט</a:t>
            </a:r>
          </a:p>
          <a:p>
            <a:pPr lvl="1" algn="r" rtl="1"/>
            <a:r>
              <a:rPr lang="he-IL" dirty="0" smtClean="0"/>
              <a:t>התחברות עם </a:t>
            </a:r>
            <a:r>
              <a:rPr lang="en-US" dirty="0" err="1" smtClean="0"/>
              <a:t>google</a:t>
            </a:r>
            <a:r>
              <a:rPr lang="en-US" dirty="0" smtClean="0"/>
              <a:t> account</a:t>
            </a:r>
            <a:endParaRPr lang="he-IL" dirty="0" smtClean="0"/>
          </a:p>
          <a:p>
            <a:pPr lvl="1" algn="r" rtl="1"/>
            <a:r>
              <a:rPr lang="he-IL" dirty="0" smtClean="0"/>
              <a:t>פיצול בין אתר עסקים לאתר לקוחות</a:t>
            </a:r>
          </a:p>
          <a:p>
            <a:pPr lvl="1" algn="r" rtl="1"/>
            <a:r>
              <a:rPr lang="he-IL" dirty="0" smtClean="0"/>
              <a:t>פרסומות מותאמות ללקוח</a:t>
            </a:r>
          </a:p>
          <a:p>
            <a:pPr lvl="1" algn="r" rtl="1">
              <a:buNone/>
            </a:pPr>
            <a:r>
              <a:rPr lang="he-IL" b="1" u="sng" dirty="0" smtClean="0"/>
              <a:t>בנוסף, ביצענו:</a:t>
            </a:r>
          </a:p>
          <a:p>
            <a:pPr lvl="1" algn="r" rtl="1"/>
            <a:r>
              <a:rPr lang="he-IL" dirty="0" smtClean="0"/>
              <a:t>סטטיסטיקות נוספות – כולל אפשרות בחירה לפי טווח תאריכים</a:t>
            </a:r>
          </a:p>
          <a:p>
            <a:pPr lvl="1" algn="r" rtl="1"/>
            <a:r>
              <a:rPr lang="he-IL" dirty="0" smtClean="0"/>
              <a:t>אפליקציה</a:t>
            </a:r>
          </a:p>
          <a:p>
            <a:pPr lvl="1" algn="r" rtl="1"/>
            <a:r>
              <a:rPr lang="he-IL" dirty="0" smtClean="0"/>
              <a:t>הוספת אפשרות ל</a:t>
            </a:r>
            <a:r>
              <a:rPr lang="en-US" dirty="0" smtClean="0"/>
              <a:t>notifications</a:t>
            </a:r>
            <a:r>
              <a:rPr lang="he-IL" dirty="0" smtClean="0"/>
              <a:t> באפליקציה</a:t>
            </a:r>
          </a:p>
        </p:txBody>
      </p:sp>
    </p:spTree>
    <p:extLst>
      <p:ext uri="{BB962C8B-B14F-4D97-AF65-F5344CB8AC3E}">
        <p14:creationId xmlns:p14="http://schemas.microsoft.com/office/powerpoint/2010/main" val="55660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en-US" dirty="0" smtClean="0"/>
              <a:t>milestone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/>
            <a:r>
              <a:rPr lang="he-IL" dirty="0" smtClean="0"/>
              <a:t>המשך עבודה על האפליקציה.</a:t>
            </a:r>
          </a:p>
          <a:p>
            <a:pPr lvl="1" algn="r" rtl="1"/>
            <a:r>
              <a:rPr lang="he-IL" dirty="0" smtClean="0"/>
              <a:t>הוספת </a:t>
            </a:r>
            <a:r>
              <a:rPr lang="he-IL" dirty="0"/>
              <a:t>סוג דחיפות </a:t>
            </a:r>
            <a:r>
              <a:rPr lang="he-IL" dirty="0" smtClean="0"/>
              <a:t>להזמנה.</a:t>
            </a:r>
            <a:endParaRPr lang="he-IL" dirty="0"/>
          </a:p>
          <a:p>
            <a:pPr lvl="1" algn="r" rtl="1"/>
            <a:r>
              <a:rPr lang="he-IL" dirty="0" smtClean="0"/>
              <a:t>תיקוני באגים.</a:t>
            </a:r>
          </a:p>
          <a:p>
            <a:pPr lvl="1" algn="r" rtl="1"/>
            <a:r>
              <a:rPr lang="he-IL" dirty="0" smtClean="0"/>
              <a:t>תיעוד לקוד.</a:t>
            </a:r>
          </a:p>
          <a:p>
            <a:pPr lvl="1" algn="r" rtl="1"/>
            <a:endParaRPr lang="he-IL" dirty="0" smtClean="0"/>
          </a:p>
        </p:txBody>
      </p:sp>
      <p:pic>
        <p:nvPicPr>
          <p:cNvPr id="4" name="Picture 4" descr="http://t1.gstatic.com/images?q=tbn:ANd9GcTa8XV-KjRHqpebkPmLLN2LjToAHVwNNj5yZEpx_pIvnKKDdcaJ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89667">
            <a:off x="1369081" y="2661338"/>
            <a:ext cx="2736304" cy="2617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88906">
            <a:off x="1043608" y="2924944"/>
            <a:ext cx="7024744" cy="854968"/>
          </a:xfrm>
        </p:spPr>
        <p:txBody>
          <a:bodyPr>
            <a:noAutofit/>
          </a:bodyPr>
          <a:lstStyle/>
          <a:p>
            <a:pPr algn="ctr"/>
            <a:r>
              <a:rPr lang="he-IL" sz="12000" b="1" dirty="0" smtClean="0">
                <a:latin typeface="Comic Sans MS" pitchFamily="66" charset="0"/>
              </a:rPr>
              <a:t>שאלות?</a:t>
            </a:r>
            <a:endParaRPr lang="en-US" sz="1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Custom 1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2024</TotalTime>
  <Words>171</Words>
  <Application>Microsoft Office PowerPoint</Application>
  <PresentationFormat>‫הצגה על המסך (4:3)</PresentationFormat>
  <Paragraphs>41</Paragraphs>
  <Slides>7</Slides>
  <Notes>5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8" baseType="lpstr">
      <vt:lpstr>Austin</vt:lpstr>
      <vt:lpstr>מצגת של PowerPoint</vt:lpstr>
      <vt:lpstr>מה זה synca?</vt:lpstr>
      <vt:lpstr>let see  the Demo…</vt:lpstr>
      <vt:lpstr>פיילוט</vt:lpstr>
      <vt:lpstr>מה ביצענו?</vt:lpstr>
      <vt:lpstr>milestone 4</vt:lpstr>
      <vt:lpstr>שאלות?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liel</dc:creator>
  <cp:lastModifiedBy>ran maman</cp:lastModifiedBy>
  <cp:revision>249</cp:revision>
  <dcterms:created xsi:type="dcterms:W3CDTF">2011-11-20T14:56:41Z</dcterms:created>
  <dcterms:modified xsi:type="dcterms:W3CDTF">2012-06-15T08:35:22Z</dcterms:modified>
</cp:coreProperties>
</file>