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63" r:id="rId3"/>
    <p:sldId id="273" r:id="rId4"/>
    <p:sldId id="272" r:id="rId5"/>
    <p:sldId id="27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21" autoAdjust="0"/>
  </p:normalViewPr>
  <p:slideViewPr>
    <p:cSldViewPr>
      <p:cViewPr>
        <p:scale>
          <a:sx n="70" d="100"/>
          <a:sy n="70" d="100"/>
        </p:scale>
        <p:origin x="-11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15882-4E84-4982-9CDA-CEBA93420B67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FF1D4-6D60-4FF1-8D43-06D28DBCF6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699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he-I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he-IL" dirty="0" smtClean="0"/>
              <a:t>הוספת רמת דחיפות – חלק מפידבק של הפיילוט</a:t>
            </a:r>
          </a:p>
          <a:p>
            <a:pPr algn="r" rtl="1"/>
            <a:r>
              <a:rPr lang="he-IL" baseline="0" dirty="0" smtClean="0"/>
              <a:t>ניסינו לעשות </a:t>
            </a:r>
            <a:r>
              <a:rPr lang="en-US" baseline="0" dirty="0" smtClean="0"/>
              <a:t>SMS</a:t>
            </a:r>
            <a:r>
              <a:rPr lang="he-IL" baseline="0" dirty="0" smtClean="0"/>
              <a:t> אבל זה עובד רק בארה"ב</a:t>
            </a:r>
            <a:endParaRPr lang="he-I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he-IL" baseline="0" dirty="0" smtClean="0"/>
              <a:t>לא להגשה!!!!!</a:t>
            </a:r>
          </a:p>
          <a:p>
            <a:pPr algn="r" rtl="1"/>
            <a:r>
              <a:rPr lang="he-IL" baseline="0" dirty="0" smtClean="0"/>
              <a:t>התממשקות עם... – לקוח יכול להוסיף הזמנות שהזמין ב </a:t>
            </a:r>
            <a:r>
              <a:rPr lang="en-US" baseline="0" dirty="0" smtClean="0"/>
              <a:t>eBay</a:t>
            </a:r>
            <a:r>
              <a:rPr lang="he-IL" baseline="0" dirty="0" smtClean="0"/>
              <a:t> או ב </a:t>
            </a:r>
            <a:r>
              <a:rPr lang="en-US" baseline="0" dirty="0" err="1" smtClean="0"/>
              <a:t>amazon</a:t>
            </a:r>
            <a:r>
              <a:rPr lang="he-IL" baseline="0" dirty="0" smtClean="0"/>
              <a:t> ולראות את המצב שלהם אצלנו</a:t>
            </a:r>
          </a:p>
          <a:p>
            <a:pPr algn="r" rtl="1"/>
            <a:r>
              <a:rPr lang="he-IL" baseline="0" dirty="0" smtClean="0"/>
              <a:t>הוספת רובד חברתי – המלצה על מוצרים או עסקים, דרך </a:t>
            </a:r>
            <a:r>
              <a:rPr lang="he-IL" baseline="0" dirty="0" err="1" smtClean="0"/>
              <a:t>פייסבוק</a:t>
            </a:r>
            <a:r>
              <a:rPr lang="he-IL" baseline="0" dirty="0" smtClean="0"/>
              <a:t> </a:t>
            </a:r>
            <a:r>
              <a:rPr lang="he-IL" baseline="0" dirty="0" err="1" smtClean="0"/>
              <a:t>וכו</a:t>
            </a:r>
            <a:r>
              <a:rPr lang="he-IL" baseline="0" dirty="0" smtClean="0"/>
              <a:t>'</a:t>
            </a:r>
            <a:endParaRPr lang="he-I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9/12/2012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digitalbox.co.il/image/users/127008/ftp/my_files/%D7%9E%D7%A9%D7%9C%D7%95%D7%97%20%D7%A2%D7%93%20%D7%94%D7%91%D7%99%D7%AA.jpg?id=60943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9926" b="89950" l="9915" r="959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4284342" cy="368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643182"/>
            <a:ext cx="5643602" cy="10715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u="sng" dirty="0" smtClean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Team members:</a:t>
            </a:r>
            <a:endParaRPr kumimoji="0" lang="en-US" sz="4400" b="1" i="0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500438"/>
            <a:ext cx="5643602" cy="2500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latin typeface="Comic Sans MS" pitchFamily="66" charset="0"/>
                <a:ea typeface="+mj-ea"/>
                <a:cs typeface="+mj-cs"/>
              </a:rPr>
              <a:t>Sivan </a:t>
            </a:r>
            <a:r>
              <a:rPr lang="en-US" sz="3600" b="1" dirty="0" err="1" smtClean="0">
                <a:latin typeface="Comic Sans MS" pitchFamily="66" charset="0"/>
                <a:ea typeface="+mj-ea"/>
                <a:cs typeface="+mj-cs"/>
              </a:rPr>
              <a:t>Shuker</a:t>
            </a:r>
            <a:endParaRPr lang="en-US" sz="3600" b="1" dirty="0" smtClean="0"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Barak Kind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latin typeface="Comic Sans MS" pitchFamily="66" charset="0"/>
                <a:ea typeface="+mj-ea"/>
                <a:cs typeface="+mj-cs"/>
              </a:rPr>
              <a:t>Ran </a:t>
            </a:r>
            <a:r>
              <a:rPr lang="en-US" sz="3600" b="1" dirty="0" err="1" smtClean="0">
                <a:latin typeface="Comic Sans MS" pitchFamily="66" charset="0"/>
                <a:ea typeface="+mj-ea"/>
                <a:cs typeface="+mj-cs"/>
              </a:rPr>
              <a:t>Maman</a:t>
            </a:r>
            <a:endParaRPr lang="en-US" sz="3600" b="1" dirty="0" smtClean="0"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Liel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Hadar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7" name="Picture 6" descr="logo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785794"/>
            <a:ext cx="2714644" cy="1648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85759" y="2243850"/>
            <a:ext cx="7200800" cy="1719064"/>
          </a:xfrm>
        </p:spPr>
        <p:txBody>
          <a:bodyPr>
            <a:noAutofit/>
          </a:bodyPr>
          <a:lstStyle/>
          <a:p>
            <a:r>
              <a:rPr lang="en-US" sz="8800" dirty="0" smtClean="0"/>
              <a:t>let see </a:t>
            </a:r>
            <a:br>
              <a:rPr lang="en-US" sz="8800" dirty="0" smtClean="0"/>
            </a:br>
            <a:r>
              <a:rPr lang="en-US" sz="8800" dirty="0" smtClean="0"/>
              <a:t>the Demo…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he-IL" dirty="0" smtClean="0"/>
              <a:t>מה ביצענו?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3424"/>
            <a:ext cx="8229600" cy="4707904"/>
          </a:xfrm>
        </p:spPr>
        <p:txBody>
          <a:bodyPr>
            <a:normAutofit/>
          </a:bodyPr>
          <a:lstStyle/>
          <a:p>
            <a:pPr lvl="1" algn="r" rtl="1">
              <a:buNone/>
            </a:pPr>
            <a:r>
              <a:rPr lang="he-IL" b="1" u="sng" dirty="0" smtClean="0"/>
              <a:t>בהתאם להערות שלכם:</a:t>
            </a:r>
          </a:p>
          <a:p>
            <a:pPr lvl="1" algn="r" rtl="1"/>
            <a:r>
              <a:rPr lang="he-IL" dirty="0" smtClean="0"/>
              <a:t>הוספנו</a:t>
            </a:r>
            <a:r>
              <a:rPr lang="en-US" dirty="0" smtClean="0"/>
              <a:t>dashboard </a:t>
            </a:r>
            <a:r>
              <a:rPr lang="he-IL" dirty="0" smtClean="0"/>
              <a:t> המכיל הצצה לכל הסטטיסטיקות של העסק </a:t>
            </a:r>
          </a:p>
          <a:p>
            <a:pPr lvl="1" algn="r" rtl="1"/>
            <a:r>
              <a:rPr lang="he-IL" dirty="0" smtClean="0"/>
              <a:t>נעשו שיפורים ברמת ה-</a:t>
            </a:r>
            <a:r>
              <a:rPr lang="en-US" dirty="0" smtClean="0"/>
              <a:t>UI</a:t>
            </a:r>
            <a:r>
              <a:rPr lang="he-IL" dirty="0" smtClean="0"/>
              <a:t>: </a:t>
            </a:r>
          </a:p>
          <a:p>
            <a:pPr lvl="2" algn="r" rtl="1"/>
            <a:r>
              <a:rPr lang="he-IL" dirty="0" smtClean="0"/>
              <a:t>כפתור נפרד ובולט של "חפש הזמנה".</a:t>
            </a:r>
          </a:p>
          <a:p>
            <a:pPr lvl="2" algn="r" rtl="1"/>
            <a:r>
              <a:rPr lang="he-IL" dirty="0" smtClean="0"/>
              <a:t>דף החיבור לחשבון </a:t>
            </a:r>
            <a:r>
              <a:rPr lang="en-US" dirty="0" smtClean="0"/>
              <a:t>Google</a:t>
            </a:r>
            <a:r>
              <a:rPr lang="he-IL" dirty="0" smtClean="0"/>
              <a:t> </a:t>
            </a:r>
            <a:r>
              <a:rPr lang="he-IL" dirty="0" smtClean="0"/>
              <a:t>עוצב מחדש. </a:t>
            </a:r>
          </a:p>
          <a:p>
            <a:pPr lvl="2" algn="r" rtl="1"/>
            <a:r>
              <a:rPr lang="he-IL" dirty="0" smtClean="0"/>
              <a:t>תיקוני שפה שונים בוצעו. </a:t>
            </a:r>
          </a:p>
          <a:p>
            <a:pPr marL="365760" lvl="1" indent="0" algn="r" rtl="1">
              <a:buNone/>
            </a:pPr>
            <a:r>
              <a:rPr lang="he-IL" b="1" u="sng" dirty="0" smtClean="0"/>
              <a:t>בנוסף, ביצענו:</a:t>
            </a:r>
          </a:p>
          <a:p>
            <a:pPr lvl="1" algn="r" rtl="1"/>
            <a:r>
              <a:rPr lang="he-IL" dirty="0" smtClean="0"/>
              <a:t>הוספת רמת דחיפות עבור כל הזמנה ואינדיקציה לחריגה בזמן הטיפול. </a:t>
            </a:r>
          </a:p>
          <a:p>
            <a:pPr lvl="1" algn="r" rtl="1"/>
            <a:r>
              <a:rPr lang="he-IL" dirty="0" smtClean="0"/>
              <a:t>הוספת דף עסק המציג את פרטי העסק השונים</a:t>
            </a:r>
          </a:p>
          <a:p>
            <a:pPr lvl="1" algn="r" rtl="1"/>
            <a:r>
              <a:rPr lang="he-IL" dirty="0" smtClean="0"/>
              <a:t>דירוג עסקים</a:t>
            </a:r>
          </a:p>
          <a:p>
            <a:pPr lvl="1" algn="r" rtl="1"/>
            <a:r>
              <a:rPr lang="he-IL" dirty="0"/>
              <a:t>הוספת דף היסטוריה </a:t>
            </a:r>
            <a:r>
              <a:rPr lang="he-IL" dirty="0" smtClean="0"/>
              <a:t>ודף הזמנות שנסגרו עבור </a:t>
            </a:r>
            <a:r>
              <a:rPr lang="he-IL" dirty="0"/>
              <a:t>העסק</a:t>
            </a:r>
          </a:p>
          <a:p>
            <a:pPr lvl="1" algn="r" rtl="1"/>
            <a:endParaRPr lang="he-IL" dirty="0" smtClean="0"/>
          </a:p>
          <a:p>
            <a:pPr lvl="1" algn="r" rtl="1"/>
            <a:endParaRPr lang="he-I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he-IL" dirty="0" smtClean="0"/>
              <a:t>לאן אפשר להמשיך?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3424"/>
            <a:ext cx="8229600" cy="4707904"/>
          </a:xfrm>
        </p:spPr>
        <p:txBody>
          <a:bodyPr>
            <a:normAutofit/>
          </a:bodyPr>
          <a:lstStyle/>
          <a:p>
            <a:pPr lvl="1" algn="r" rtl="1"/>
            <a:r>
              <a:rPr lang="he-IL" dirty="0" smtClean="0"/>
              <a:t>התממשקות עם אתרים כמו </a:t>
            </a:r>
            <a:r>
              <a:rPr lang="en-US" dirty="0" smtClean="0"/>
              <a:t>eBay</a:t>
            </a:r>
            <a:r>
              <a:rPr lang="he-IL" dirty="0" smtClean="0"/>
              <a:t>, </a:t>
            </a:r>
            <a:r>
              <a:rPr lang="en-US" dirty="0" err="1" smtClean="0"/>
              <a:t>amazon</a:t>
            </a:r>
            <a:endParaRPr lang="he-IL" dirty="0" smtClean="0"/>
          </a:p>
          <a:p>
            <a:pPr lvl="1" algn="r" rtl="1"/>
            <a:r>
              <a:rPr lang="he-IL" dirty="0" smtClean="0"/>
              <a:t>שליחת </a:t>
            </a:r>
            <a:r>
              <a:rPr lang="en-US" dirty="0" smtClean="0"/>
              <a:t>SMS</a:t>
            </a:r>
            <a:r>
              <a:rPr lang="he-IL" dirty="0" smtClean="0"/>
              <a:t> על שינויים בהזמנות</a:t>
            </a:r>
          </a:p>
          <a:p>
            <a:pPr lvl="1" algn="r" rtl="1"/>
            <a:r>
              <a:rPr lang="he-IL" dirty="0" smtClean="0"/>
              <a:t>הוספת רובד חברתי בין המשתמשים </a:t>
            </a:r>
            <a:endParaRPr lang="he-IL" dirty="0" smtClean="0"/>
          </a:p>
          <a:p>
            <a:pPr lvl="1" algn="r" rtl="1"/>
            <a:endParaRPr lang="he-IL" dirty="0" smtClean="0"/>
          </a:p>
        </p:txBody>
      </p:sp>
      <p:pic>
        <p:nvPicPr>
          <p:cNvPr id="4100" name="Picture 4" descr="https://encrypted-tbn0.google.com/images?q=tbn:ANd9GcQ2yv5IJ6Oi91FWZwX1jXDAyfMswHDitrJqV_jB76CGprK3i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73016"/>
            <a:ext cx="3384376" cy="225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388906">
            <a:off x="1043608" y="2924944"/>
            <a:ext cx="7024744" cy="854968"/>
          </a:xfrm>
        </p:spPr>
        <p:txBody>
          <a:bodyPr>
            <a:noAutofit/>
          </a:bodyPr>
          <a:lstStyle/>
          <a:p>
            <a:pPr algn="ctr"/>
            <a:r>
              <a:rPr lang="he-IL" sz="12000" b="1" dirty="0" smtClean="0">
                <a:latin typeface="Comic Sans MS" pitchFamily="66" charset="0"/>
              </a:rPr>
              <a:t>שאלות?</a:t>
            </a:r>
            <a:endParaRPr lang="en-US" sz="1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Custom 1">
      <a:majorFont>
        <a:latin typeface="Comic Sans MS"/>
        <a:ea typeface=""/>
        <a:cs typeface=""/>
      </a:majorFont>
      <a:minorFont>
        <a:latin typeface="Century Gothic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2248</TotalTime>
  <Words>166</Words>
  <Application>Microsoft Office PowerPoint</Application>
  <PresentationFormat>‫הצגה על המסך (4:3)</PresentationFormat>
  <Paragraphs>32</Paragraphs>
  <Slides>5</Slides>
  <Notes>4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5</vt:i4>
      </vt:variant>
    </vt:vector>
  </HeadingPairs>
  <TitlesOfParts>
    <vt:vector size="6" baseType="lpstr">
      <vt:lpstr>Austin</vt:lpstr>
      <vt:lpstr>שקופית 1</vt:lpstr>
      <vt:lpstr>let see  the Demo…</vt:lpstr>
      <vt:lpstr>מה ביצענו?</vt:lpstr>
      <vt:lpstr>לאן אפשר להמשיך?</vt:lpstr>
      <vt:lpstr>שאלות?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liel</dc:creator>
  <cp:lastModifiedBy>barak</cp:lastModifiedBy>
  <cp:revision>223</cp:revision>
  <dcterms:created xsi:type="dcterms:W3CDTF">2011-11-20T14:56:41Z</dcterms:created>
  <dcterms:modified xsi:type="dcterms:W3CDTF">2012-09-12T17:21:53Z</dcterms:modified>
</cp:coreProperties>
</file>