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tiff" ContentType="image/tiff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106" d="100"/>
          <a:sy n="106" d="100"/>
        </p:scale>
        <p:origin x="-3184" y="-1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E7B86-C1D9-9942-B4A6-0C88C4E08585}" type="datetimeFigureOut">
              <a:rPr lang="en-US" smtClean="0"/>
              <a:t>10/12/11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6A017-7DAB-5245-AB11-5647CB49A16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ge_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"/>
            <a:ext cx="6858000" cy="88750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10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"/>
            <a:ext cx="6858000" cy="887505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1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"/>
            <a:ext cx="6858000" cy="88750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2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"/>
            <a:ext cx="6858000" cy="88750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3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"/>
            <a:ext cx="6858000" cy="887505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4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"/>
            <a:ext cx="6858000" cy="887505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5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"/>
            <a:ext cx="6858000" cy="887505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6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"/>
            <a:ext cx="6858000" cy="887505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7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"/>
            <a:ext cx="6858000" cy="887505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8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"/>
            <a:ext cx="6858000" cy="88750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_9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470"/>
            <a:ext cx="6858000" cy="8875059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676400" y="4800600"/>
            <a:ext cx="1676400" cy="457200"/>
          </a:xfrm>
          <a:prstGeom prst="roundRect">
            <a:avLst/>
          </a:prstGeom>
          <a:solidFill>
            <a:srgbClr val="FF0000">
              <a:alpha val="32000"/>
            </a:srgb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On-screen Show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HARSH MISTRY</dc:creator>
  <cp:lastModifiedBy>HARSH MISTRY</cp:lastModifiedBy>
  <cp:revision>1</cp:revision>
  <dcterms:created xsi:type="dcterms:W3CDTF">2011-10-13T00:17:08Z</dcterms:created>
  <dcterms:modified xsi:type="dcterms:W3CDTF">2011-10-13T00:21:01Z</dcterms:modified>
</cp:coreProperties>
</file>