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60" r:id="rId3"/>
    <p:sldId id="262" r:id="rId4"/>
    <p:sldId id="259" r:id="rId5"/>
    <p:sldId id="261" r:id="rId6"/>
    <p:sldId id="264" r:id="rId7"/>
    <p:sldId id="257" r:id="rId8"/>
    <p:sldId id="265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8F94-91EF-44EE-966E-A73A6E9D38A4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9D22B-CDB6-428B-B472-8ACB8CAAD19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D22B-CDB6-428B-B472-8ACB8CAAD19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D22B-CDB6-428B-B472-8ACB8CAAD19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E9E64A-43AE-4CA5-9709-A8875C867F1B}" type="datetimeFigureOut">
              <a:rPr lang="es-ES" smtClean="0"/>
              <a:pPr/>
              <a:t>06/02/2012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62B2D9-D11A-4CFE-9539-42E93741B442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42976" y="4572008"/>
            <a:ext cx="3643338" cy="1928826"/>
          </a:xfrm>
        </p:spPr>
        <p:txBody>
          <a:bodyPr>
            <a:normAutofit/>
          </a:bodyPr>
          <a:lstStyle/>
          <a:p>
            <a:pPr algn="l"/>
            <a:r>
              <a:rPr lang="es-ES" sz="2800" b="1" dirty="0" smtClean="0"/>
              <a:t>PROFESOR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sz="3200" dirty="0" smtClean="0">
                <a:latin typeface="Calibri" pitchFamily="34" charset="0"/>
                <a:cs typeface="Calibri" pitchFamily="34" charset="0"/>
              </a:rPr>
              <a:t> Ing. Víctor Ramos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sz="3200" dirty="0" smtClean="0">
                <a:latin typeface="Calibri" pitchFamily="34" charset="0"/>
                <a:cs typeface="Calibri" pitchFamily="34" charset="0"/>
              </a:rPr>
              <a:t> Ing. Fred Duarte</a:t>
            </a:r>
          </a:p>
        </p:txBody>
      </p:sp>
      <p:pic>
        <p:nvPicPr>
          <p:cNvPr id="9" name="il_fi" descr="http://4.bp.blogspot.com/_6FIJ7I-z2dw/SQD7cGFhYjI/AAAAAAAAADw/ai56m0cLEes/s320/logo_usm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000108"/>
            <a:ext cx="634343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857224" y="2786058"/>
            <a:ext cx="7500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u="sng" dirty="0" smtClean="0"/>
              <a:t>SISTEMA DE GESTION ADMINISTRATIVA CCOURIER</a:t>
            </a:r>
            <a:endParaRPr lang="es-ES" sz="4000" b="1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3214686"/>
            <a:ext cx="3824286" cy="327229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s-ES" sz="3100" b="1" dirty="0" smtClean="0"/>
              <a:t>TRAINING  SUMMER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ANCHANTE ALANYA, PEDRO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CANGAHUALA </a:t>
            </a:r>
            <a:r>
              <a:rPr lang="es-ES" dirty="0" smtClean="0">
                <a:latin typeface="Calibri" pitchFamily="34" charset="0"/>
                <a:cs typeface="Calibri" pitchFamily="34" charset="0"/>
              </a:rPr>
              <a:t>ROJAS, KAREN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MAGUIÑA CARDENAS, CARLOS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ORMEÑO BONIFACIO, JOHANNA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RAMIREZ CUBA, FRANCHESCOLI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RAMIREZ JUAREZ, BRAULIO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SOTELO LEZAMA, ANDY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YARLEQUE HERRERA, LUIS </a:t>
            </a:r>
          </a:p>
          <a:p>
            <a:pPr algn="l">
              <a:buFont typeface="Wingdings" pitchFamily="2" charset="2"/>
              <a:buChar char="q"/>
              <a:defRPr/>
            </a:pPr>
            <a:r>
              <a:rPr lang="es-ES" dirty="0" smtClean="0">
                <a:latin typeface="Calibri" pitchFamily="34" charset="0"/>
                <a:cs typeface="Calibri" pitchFamily="34" charset="0"/>
              </a:rPr>
              <a:t> ZEVALLOS VILLASANTE, HECTOR</a:t>
            </a:r>
          </a:p>
          <a:p>
            <a:pPr algn="l">
              <a:buFont typeface="Wingdings" pitchFamily="2" charset="2"/>
              <a:buChar char="q"/>
              <a:defRPr/>
            </a:pPr>
            <a:endParaRPr lang="es-ES" dirty="0"/>
          </a:p>
        </p:txBody>
      </p:sp>
      <p:pic>
        <p:nvPicPr>
          <p:cNvPr id="6" name="5 Imagen" descr="D:\Desktop\cccourier\Dibuj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857628"/>
            <a:ext cx="39192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1000100" y="642918"/>
            <a:ext cx="750095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dirty="0" smtClean="0"/>
              <a:t>SISGAC</a:t>
            </a:r>
          </a:p>
          <a:p>
            <a:pPr algn="ctr"/>
            <a:r>
              <a:rPr lang="es-ES" sz="3200" b="1" u="sng" dirty="0" smtClean="0"/>
              <a:t>SISTEMA DE GESTION ADMINISTRATIVA CCOURIER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71802" y="571480"/>
            <a:ext cx="2971792" cy="1143000"/>
          </a:xfrm>
        </p:spPr>
        <p:txBody>
          <a:bodyPr>
            <a:normAutofit/>
          </a:bodyPr>
          <a:lstStyle/>
          <a:p>
            <a:pPr algn="ctr"/>
            <a:r>
              <a:rPr lang="es-ES" sz="6000" b="1" dirty="0" smtClean="0"/>
              <a:t>AGENDA</a:t>
            </a:r>
            <a:endParaRPr lang="es-ES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7829576" cy="4065288"/>
          </a:xfrm>
          <a:effectLst/>
        </p:spPr>
        <p:txBody>
          <a:bodyPr>
            <a:normAutofit lnSpcReduction="10000"/>
          </a:bodyPr>
          <a:lstStyle/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La Empresa y su problemática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Diagrama de  Casos de Uso del Negocio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Diagrama de  Casos de Uso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Aplicación en Hosting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Pruebas Funcionales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Publicación Web del RSA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s-ES" sz="3200" dirty="0" smtClean="0"/>
              <a:t>Manual de Usuario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0816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PE" sz="2200" b="1" dirty="0" smtClean="0"/>
              <a:t>LA EMPRESA</a:t>
            </a:r>
            <a:endParaRPr lang="es-ES" sz="2200" b="1" dirty="0" smtClean="0"/>
          </a:p>
          <a:p>
            <a:pPr marL="273050" indent="-11113" algn="just">
              <a:buNone/>
            </a:pPr>
            <a:r>
              <a:rPr lang="es-ES" sz="1900" dirty="0" smtClean="0"/>
              <a:t>CC.COURIER  es una empresa dedicada al servicio de mensajería  a nivel nacional especializada en el transporte de carga, mercadería, documentos, y muebles sin límite de peso, valores que busca brindar un servicio de calidad caracterizándose por la puntualidad y seguridad con la que traslada la encomienda.</a:t>
            </a:r>
            <a:endParaRPr lang="es-ES" sz="1900" b="1" dirty="0" smtClean="0"/>
          </a:p>
          <a:p>
            <a:pPr algn="just">
              <a:buNone/>
            </a:pPr>
            <a:r>
              <a:rPr lang="es-PE" dirty="0" smtClean="0"/>
              <a:t> </a:t>
            </a:r>
            <a:endParaRPr lang="es-ES" dirty="0" smtClean="0"/>
          </a:p>
          <a:p>
            <a:pPr lvl="0" algn="just"/>
            <a:r>
              <a:rPr lang="es-PE" sz="2200" b="1" dirty="0" smtClean="0"/>
              <a:t>PROBLEMA</a:t>
            </a:r>
          </a:p>
          <a:p>
            <a:pPr marL="273050" lvl="0" indent="-4763" algn="just">
              <a:buNone/>
            </a:pPr>
            <a:r>
              <a:rPr lang="es-ES" sz="2000" dirty="0" smtClean="0"/>
              <a:t>El mal Control </a:t>
            </a:r>
            <a:r>
              <a:rPr lang="es-ES" sz="2000" dirty="0" smtClean="0"/>
              <a:t>de la administración de la información de los </a:t>
            </a:r>
            <a:r>
              <a:rPr lang="es-ES" sz="2000" dirty="0" smtClean="0"/>
              <a:t>clientes (ordenes </a:t>
            </a:r>
            <a:r>
              <a:rPr lang="es-ES" sz="2000" dirty="0" smtClean="0"/>
              <a:t>de servicios, </a:t>
            </a:r>
            <a:r>
              <a:rPr lang="es-ES" sz="2000" dirty="0" smtClean="0"/>
              <a:t>guías, estado </a:t>
            </a:r>
            <a:r>
              <a:rPr lang="es-ES" sz="2000" dirty="0" smtClean="0"/>
              <a:t>del procesos de traslado de mercadería...etc.) debido al incremento de </a:t>
            </a:r>
            <a:r>
              <a:rPr lang="es-ES" sz="2000" dirty="0" smtClean="0"/>
              <a:t>pedidos en </a:t>
            </a:r>
            <a:r>
              <a:rPr lang="es-ES" sz="2000" dirty="0" smtClean="0"/>
              <a:t>el mercado </a:t>
            </a:r>
            <a:r>
              <a:rPr lang="es-ES" sz="2000" dirty="0" smtClean="0"/>
              <a:t>actual.</a:t>
            </a:r>
            <a:endParaRPr lang="es-PE" sz="2200" b="1" dirty="0" smtClean="0"/>
          </a:p>
          <a:p>
            <a:pPr lvl="0" algn="just">
              <a:buNone/>
            </a:pPr>
            <a:endParaRPr lang="es-PE" sz="3300" b="1" dirty="0" smtClean="0"/>
          </a:p>
          <a:p>
            <a:pPr algn="just"/>
            <a:r>
              <a:rPr lang="es-PE" sz="2200" b="1" dirty="0" smtClean="0"/>
              <a:t>LA SOLUCION</a:t>
            </a:r>
          </a:p>
          <a:p>
            <a:pPr marL="273050" indent="-11113" algn="just">
              <a:buNone/>
            </a:pPr>
            <a:r>
              <a:rPr lang="es-ES" sz="1900" dirty="0" smtClean="0"/>
              <a:t>El </a:t>
            </a:r>
            <a:r>
              <a:rPr lang="es-ES" sz="1900" dirty="0" smtClean="0"/>
              <a:t>Sistema de Gestión Administrativa de Courier  – SISGAC, presenta un proyecto automatizado de la atención de clientes y despacho de la mercadería vía web.</a:t>
            </a:r>
          </a:p>
          <a:p>
            <a:endParaRPr lang="es-ES" dirty="0"/>
          </a:p>
        </p:txBody>
      </p:sp>
      <p:pic>
        <p:nvPicPr>
          <p:cNvPr id="4" name="3 Imagen" descr="D:\Desktop\cccourier\Dibuj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714356"/>
            <a:ext cx="3419212" cy="1285884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DIAGRAMA DE CASOS DE USO DEL NEGOCIO</a:t>
            </a:r>
            <a:endParaRPr lang="es-ES" dirty="0"/>
          </a:p>
        </p:txBody>
      </p:sp>
      <p:pic>
        <p:nvPicPr>
          <p:cNvPr id="1026" name="Image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929354" cy="460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5134" y="954796"/>
            <a:ext cx="8643966" cy="785810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smtClean="0"/>
              <a:t>DIAGRAMA GENERAL DE CASOS DE USO</a:t>
            </a:r>
            <a:endParaRPr lang="es-ES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081596" cy="4362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6400816" cy="1143000"/>
          </a:xfrm>
        </p:spPr>
        <p:txBody>
          <a:bodyPr>
            <a:noAutofit/>
          </a:bodyPr>
          <a:lstStyle/>
          <a:p>
            <a:r>
              <a:rPr lang="es-ES" sz="8000" b="1" dirty="0" smtClean="0"/>
              <a:t>CASOS DE USO</a:t>
            </a:r>
            <a:endParaRPr lang="es-ES" sz="8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3000372"/>
            <a:ext cx="7758138" cy="350046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sz="3200" dirty="0" smtClean="0"/>
              <a:t>Registrar una Solicitud de Servicio</a:t>
            </a:r>
          </a:p>
          <a:p>
            <a:pPr>
              <a:buFont typeface="Wingdings" pitchFamily="2" charset="2"/>
              <a:buChar char="Ø"/>
            </a:pPr>
            <a:endParaRPr lang="es-ES" sz="1800" dirty="0" smtClean="0"/>
          </a:p>
          <a:p>
            <a:pPr>
              <a:buFont typeface="Wingdings" pitchFamily="2" charset="2"/>
              <a:buChar char="Ø"/>
            </a:pPr>
            <a:r>
              <a:rPr lang="es-ES" sz="3200" dirty="0" smtClean="0"/>
              <a:t>Gestionar Orden de Servicio</a:t>
            </a:r>
          </a:p>
          <a:p>
            <a:pPr>
              <a:buFont typeface="Wingdings" pitchFamily="2" charset="2"/>
              <a:buChar char="Ø"/>
            </a:pPr>
            <a:endParaRPr lang="es-ES" sz="3200" dirty="0" smtClean="0"/>
          </a:p>
          <a:p>
            <a:pPr>
              <a:buFont typeface="Wingdings" pitchFamily="2" charset="2"/>
              <a:buChar char="Ø"/>
            </a:pPr>
            <a:r>
              <a:rPr lang="es-ES" sz="3200" dirty="0" smtClean="0"/>
              <a:t>Buscar Cliente</a:t>
            </a:r>
          </a:p>
          <a:p>
            <a:pPr>
              <a:buFont typeface="Wingdings" pitchFamily="2" charset="2"/>
              <a:buChar char="Ø"/>
            </a:pPr>
            <a:endParaRPr lang="es-ES" sz="1800" dirty="0" smtClean="0"/>
          </a:p>
          <a:p>
            <a:pPr>
              <a:buFont typeface="Wingdings" pitchFamily="2" charset="2"/>
              <a:buChar char="Ø"/>
            </a:pPr>
            <a:r>
              <a:rPr lang="es-ES" sz="3200" dirty="0" smtClean="0"/>
              <a:t>Registrar una Guía de Remisión</a:t>
            </a:r>
          </a:p>
          <a:p>
            <a:pPr>
              <a:buFont typeface="Wingdings" pitchFamily="2" charset="2"/>
              <a:buChar char="Ø"/>
            </a:pPr>
            <a:endParaRPr lang="es-ES" sz="1800" dirty="0" smtClean="0"/>
          </a:p>
          <a:p>
            <a:pPr>
              <a:buFont typeface="Wingdings" pitchFamily="2" charset="2"/>
              <a:buChar char="Ø"/>
            </a:pPr>
            <a:r>
              <a:rPr lang="es-ES" sz="3200" dirty="0" smtClean="0"/>
              <a:t>Generar Reportes de  Ordenes de Servicio</a:t>
            </a:r>
          </a:p>
          <a:p>
            <a:pPr>
              <a:buFont typeface="Wingdings" pitchFamily="2" charset="2"/>
              <a:buChar char="Ø"/>
            </a:pPr>
            <a:endParaRPr lang="es-ES" sz="3200" dirty="0"/>
          </a:p>
        </p:txBody>
      </p:sp>
      <p:pic>
        <p:nvPicPr>
          <p:cNvPr id="4" name="3 Imagen" descr="D:\Desktop\cccourier\Dibuj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357298"/>
            <a:ext cx="3919278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0" y="3000372"/>
            <a:ext cx="7043758" cy="1143000"/>
          </a:xfrm>
        </p:spPr>
        <p:txBody>
          <a:bodyPr>
            <a:noAutofit/>
          </a:bodyPr>
          <a:lstStyle/>
          <a:p>
            <a:pPr algn="ctr"/>
            <a:r>
              <a:rPr lang="es-ES" sz="8800" b="1" dirty="0" smtClean="0"/>
              <a:t>¡¡¡ GRACIAS !!!</a:t>
            </a:r>
            <a:endParaRPr lang="es-ES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Personalizado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00"/>
      </a:hlink>
      <a:folHlink>
        <a:srgbClr val="00000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199</TotalTime>
  <Words>195</Words>
  <Application>Microsoft Office PowerPoint</Application>
  <PresentationFormat>Presentación en pantalla (4:3)</PresentationFormat>
  <Paragraphs>49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Flujo</vt:lpstr>
      <vt:lpstr>Diapositiva 1</vt:lpstr>
      <vt:lpstr>Diapositiva 2</vt:lpstr>
      <vt:lpstr>AGENDA</vt:lpstr>
      <vt:lpstr>Diapositiva 4</vt:lpstr>
      <vt:lpstr>DIAGRAMA DE CASOS DE USO DEL NEGOCIO</vt:lpstr>
      <vt:lpstr>DIAGRAMA GENERAL DE CASOS DE USO</vt:lpstr>
      <vt:lpstr>CASOS DE USO</vt:lpstr>
      <vt:lpstr>¡¡¡ GRACIAS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26</cp:revision>
  <dcterms:created xsi:type="dcterms:W3CDTF">2012-02-05T21:56:56Z</dcterms:created>
  <dcterms:modified xsi:type="dcterms:W3CDTF">2012-02-06T18:28:06Z</dcterms:modified>
</cp:coreProperties>
</file>