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47C2DA-EC6A-42ED-A0D8-CBDC613D60BA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F52655-D196-472C-8A04-959620D6E9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Ctrl+Z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Playtime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838200"/>
            <a:ext cx="2459736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44" y="4267200"/>
            <a:ext cx="2602992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4580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Slipstream</vt:lpstr>
      <vt:lpstr>Social Playtime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Playtime</dc:title>
  <dc:creator>Heather Blanchard</dc:creator>
  <cp:lastModifiedBy>Heather Blanchard</cp:lastModifiedBy>
  <cp:revision>2</cp:revision>
  <dcterms:created xsi:type="dcterms:W3CDTF">2012-08-16T03:48:48Z</dcterms:created>
  <dcterms:modified xsi:type="dcterms:W3CDTF">2012-08-16T04:31:10Z</dcterms:modified>
</cp:coreProperties>
</file>