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2"/>
  </p:notesMasterIdLst>
  <p:handoutMasterIdLst>
    <p:handoutMasterId r:id="rId23"/>
  </p:handoutMasterIdLst>
  <p:sldIdLst>
    <p:sldId id="288" r:id="rId2"/>
    <p:sldId id="289" r:id="rId3"/>
    <p:sldId id="396" r:id="rId4"/>
    <p:sldId id="378" r:id="rId5"/>
    <p:sldId id="379" r:id="rId6"/>
    <p:sldId id="392" r:id="rId7"/>
    <p:sldId id="380" r:id="rId8"/>
    <p:sldId id="382" r:id="rId9"/>
    <p:sldId id="383" r:id="rId10"/>
    <p:sldId id="387" r:id="rId11"/>
    <p:sldId id="388" r:id="rId12"/>
    <p:sldId id="384" r:id="rId13"/>
    <p:sldId id="385" r:id="rId14"/>
    <p:sldId id="389" r:id="rId15"/>
    <p:sldId id="386" r:id="rId16"/>
    <p:sldId id="390" r:id="rId17"/>
    <p:sldId id="391" r:id="rId18"/>
    <p:sldId id="393" r:id="rId19"/>
    <p:sldId id="394" r:id="rId20"/>
    <p:sldId id="395" r:id="rId21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8E5"/>
    <a:srgbClr val="663300"/>
    <a:srgbClr val="3333CC"/>
    <a:srgbClr val="FF0000"/>
    <a:srgbClr val="0033CC"/>
    <a:srgbClr val="0066FF"/>
    <a:srgbClr val="3399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86379" autoAdjust="0"/>
  </p:normalViewPr>
  <p:slideViewPr>
    <p:cSldViewPr snapToGrid="0">
      <p:cViewPr varScale="1">
        <p:scale>
          <a:sx n="98" d="100"/>
          <a:sy n="98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1998" y="-102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43DE2E-AC92-4938-8BFA-F19243733C5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smtClean="0"/>
              <a:t>Klik for at redigere teksttypografierne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1B0E0D9-A36F-42F5-9677-9E9044481C5E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0483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20484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F0BA5F-E81C-4163-AD22-0C4048DC8FF2}" type="slidenum">
              <a:rPr lang="da-DK" smtClean="0"/>
              <a:pPr/>
              <a:t>1</a:t>
            </a:fld>
            <a:endParaRPr lang="da-DK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1507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21508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4E1C67-C6F8-4A9D-9E66-B3D33BA38EE6}" type="slidenum">
              <a:rPr lang="da-DK" smtClean="0"/>
              <a:pPr/>
              <a:t>2</a:t>
            </a:fld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616CD-01D9-432F-B6BA-EBA90495EE1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1AAB9-DB3C-4C5E-8A82-F4EBE3BAD9D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784975" y="620713"/>
            <a:ext cx="2108200" cy="5602287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20713"/>
            <a:ext cx="6175375" cy="5602287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6B9E7-9C2F-4DEA-B134-D9D0276818D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8509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C4A57-3AEC-476B-A65A-632F49FC33D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AD789-17C8-4369-B314-A920892C5EF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F99C2-48E4-48A8-BFCB-09FA2C730BA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AD36D-B9AA-4741-84EC-808902CADCF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CC7D3-C3E4-4D94-A378-F6ADDF308D9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7EAB8-3589-40C0-ABDA-4EE4B6ECC6E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63BE0-5929-447C-A9AA-8114207B164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1A84C-C218-48CE-BAD1-AC0071667CF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7B1C5-DA03-409B-8167-2D4FAD7A763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542925" y="1239838"/>
            <a:ext cx="8601075" cy="5207000"/>
          </a:xfrm>
          <a:prstGeom prst="rect">
            <a:avLst/>
          </a:prstGeom>
          <a:solidFill>
            <a:srgbClr val="D5D8E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600200"/>
            <a:ext cx="7850187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Punkt 1</a:t>
            </a:r>
          </a:p>
          <a:p>
            <a:pPr lvl="1"/>
            <a:r>
              <a:rPr lang="da-DK" smtClean="0"/>
              <a:t>Punkt 1a</a:t>
            </a:r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j-lt"/>
              </a:defRPr>
            </a:lvl1pPr>
          </a:lstStyle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407150"/>
            <a:ext cx="345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j-lt"/>
              </a:defRPr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162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pPr>
              <a:defRPr/>
            </a:pPr>
            <a:fld id="{9E9960C1-AB88-45DF-8745-A42B403A407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20713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Overskrift eller tema</a:t>
            </a:r>
          </a:p>
        </p:txBody>
      </p:sp>
      <p:pic>
        <p:nvPicPr>
          <p:cNvPr id="1032" name="Picture 8" descr="logo til oh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35825" y="231775"/>
            <a:ext cx="1743075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5" descr="OMLlogoattempt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511300" y="6489700"/>
            <a:ext cx="368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6" descr="VDMToolsLogo256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2041525" y="6457950"/>
            <a:ext cx="3746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/>
              <a:t>Sortation</a:t>
            </a:r>
            <a:r>
              <a:rPr lang="da-DK" dirty="0"/>
              <a:t> System, </a:t>
            </a:r>
            <a:r>
              <a:rPr lang="da-DK" dirty="0" err="1"/>
              <a:t>Tray</a:t>
            </a:r>
            <a:r>
              <a:rPr lang="da-DK" dirty="0"/>
              <a:t> </a:t>
            </a:r>
            <a:r>
              <a:rPr lang="da-DK" dirty="0" err="1"/>
              <a:t>Allocation</a:t>
            </a:r>
            <a:r>
              <a:rPr lang="da-DK" dirty="0"/>
              <a:t>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A72CE5-2375-46C3-B1EB-A921B5D80BB8}" type="slidenum">
              <a:rPr lang="da-DK"/>
              <a:pPr>
                <a:defRPr/>
              </a:pPr>
              <a:t>1</a:t>
            </a:fld>
            <a:endParaRPr lang="da-DK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62025" y="1976438"/>
            <a:ext cx="7772400" cy="1512887"/>
          </a:xfrm>
        </p:spPr>
        <p:txBody>
          <a:bodyPr/>
          <a:lstStyle/>
          <a:p>
            <a:pPr algn="ctr" eaLnBrk="1" hangingPunct="1"/>
            <a:r>
              <a:rPr lang="en-US" sz="3200" b="1" dirty="0" smtClean="0">
                <a:solidFill>
                  <a:srgbClr val="3333CC"/>
                </a:solidFill>
              </a:rPr>
              <a:t>Tray allocation for a </a:t>
            </a:r>
            <a:r>
              <a:rPr lang="en-US" sz="3200" b="1" dirty="0" err="1" smtClean="0">
                <a:solidFill>
                  <a:srgbClr val="3333CC"/>
                </a:solidFill>
              </a:rPr>
              <a:t>sortation</a:t>
            </a:r>
            <a:r>
              <a:rPr lang="en-US" sz="3200" b="1" dirty="0" smtClean="0">
                <a:solidFill>
                  <a:srgbClr val="3333CC"/>
                </a:solidFill>
              </a:rPr>
              <a:t> system</a:t>
            </a:r>
            <a:br>
              <a:rPr lang="en-US" sz="3200" b="1" dirty="0" smtClean="0">
                <a:solidFill>
                  <a:srgbClr val="3333CC"/>
                </a:solidFill>
              </a:rPr>
            </a:br>
            <a:r>
              <a:rPr lang="en-US" sz="3200" b="1" dirty="0" smtClean="0">
                <a:solidFill>
                  <a:srgbClr val="3333CC"/>
                </a:solidFill>
              </a:rPr>
              <a:t>Concurrent version</a:t>
            </a:r>
            <a:br>
              <a:rPr lang="en-US" sz="3200" b="1" dirty="0" smtClean="0">
                <a:solidFill>
                  <a:srgbClr val="3333CC"/>
                </a:solidFill>
              </a:rPr>
            </a:br>
            <a:r>
              <a:rPr lang="en-US" sz="3200" b="1" dirty="0" smtClean="0">
                <a:solidFill>
                  <a:srgbClr val="3333CC"/>
                </a:solidFill>
              </a:rPr>
              <a:t>Iteration </a:t>
            </a:r>
            <a:r>
              <a:rPr lang="en-US" sz="3200" b="1" dirty="0" smtClean="0">
                <a:solidFill>
                  <a:srgbClr val="3333CC"/>
                </a:solidFill>
              </a:rPr>
              <a:t>II</a:t>
            </a:r>
            <a:r>
              <a:rPr lang="en-US" sz="2800" b="1" dirty="0" smtClean="0">
                <a:solidFill>
                  <a:srgbClr val="3333CC"/>
                </a:solidFill>
              </a:rPr>
              <a:t/>
            </a:r>
            <a:br>
              <a:rPr lang="en-US" sz="2800" b="1" dirty="0" smtClean="0">
                <a:solidFill>
                  <a:srgbClr val="3333CC"/>
                </a:solidFill>
              </a:rPr>
            </a:br>
            <a:r>
              <a:rPr lang="en-US" sz="2800" b="1" dirty="0" smtClean="0">
                <a:solidFill>
                  <a:srgbClr val="3333CC"/>
                </a:solidFill>
              </a:rPr>
              <a:t>	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2249488"/>
          </a:xfrm>
        </p:spPr>
        <p:txBody>
          <a:bodyPr/>
          <a:lstStyle/>
          <a:p>
            <a:pPr eaLnBrk="1" hangingPunct="1"/>
            <a:r>
              <a:rPr lang="da-DK" dirty="0" smtClean="0"/>
              <a:t>TI-VDM2 Project</a:t>
            </a:r>
          </a:p>
          <a:p>
            <a:pPr eaLnBrk="1" hangingPunct="1"/>
            <a:r>
              <a:rPr lang="da-DK" dirty="0" smtClean="0"/>
              <a:t>by</a:t>
            </a:r>
          </a:p>
          <a:p>
            <a:pPr eaLnBrk="1" hangingPunct="1"/>
            <a:r>
              <a:rPr lang="da-DK" dirty="0" smtClean="0"/>
              <a:t>José Antonio Esparza</a:t>
            </a:r>
          </a:p>
          <a:p>
            <a:pPr eaLnBrk="1" hangingPunct="1"/>
            <a:r>
              <a:rPr lang="da-DK" dirty="0" smtClean="0"/>
              <a:t>and</a:t>
            </a:r>
          </a:p>
          <a:p>
            <a:pPr eaLnBrk="1" hangingPunct="1"/>
            <a:r>
              <a:rPr lang="da-DK" dirty="0" smtClean="0"/>
              <a:t>Kim Bjerge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VDM - </a:t>
            </a:r>
            <a:r>
              <a:rPr lang="da-DK" dirty="0" err="1" smtClean="0"/>
              <a:t>SorterEnviroment</a:t>
            </a:r>
            <a:r>
              <a:rPr lang="da-DK" dirty="0" smtClean="0"/>
              <a:t> </a:t>
            </a:r>
            <a:r>
              <a:rPr lang="da-DK" dirty="0" err="1" smtClean="0"/>
              <a:t>feed</a:t>
            </a:r>
            <a:r>
              <a:rPr lang="da-DK" dirty="0" smtClean="0"/>
              <a:t> </a:t>
            </a:r>
            <a:r>
              <a:rPr lang="da-DK" dirty="0" err="1" smtClean="0"/>
              <a:t>inductions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634427" y="1366736"/>
            <a:ext cx="8859769" cy="4622800"/>
          </a:xfrm>
        </p:spPr>
        <p:txBody>
          <a:bodyPr/>
          <a:lstStyle/>
          <a:p>
            <a:pPr>
              <a:buNone/>
            </a:pPr>
            <a:r>
              <a:rPr lang="da-DK" sz="1800" b="1" dirty="0" err="1" smtClean="0"/>
              <a:t>while</a:t>
            </a:r>
            <a:r>
              <a:rPr lang="da-DK" sz="1800" b="1" dirty="0" smtClean="0"/>
              <a:t> </a:t>
            </a:r>
            <a:r>
              <a:rPr lang="da-DK" sz="1800" b="1" dirty="0" err="1" smtClean="0"/>
              <a:t>busy</a:t>
            </a:r>
            <a:r>
              <a:rPr lang="da-DK" sz="1800" b="1" dirty="0" smtClean="0"/>
              <a:t> do</a:t>
            </a:r>
          </a:p>
          <a:p>
            <a:pPr>
              <a:buNone/>
            </a:pPr>
            <a:r>
              <a:rPr lang="da-DK" sz="1800" dirty="0" smtClean="0"/>
              <a:t>( </a:t>
            </a:r>
            <a:endParaRPr lang="da-DK" sz="1800" dirty="0" smtClean="0"/>
          </a:p>
          <a:p>
            <a:pPr>
              <a:buNone/>
            </a:pPr>
            <a:r>
              <a:rPr lang="en-US" sz="1800" dirty="0" smtClean="0"/>
              <a:t>   </a:t>
            </a:r>
            <a:r>
              <a:rPr lang="en-US" sz="1800" dirty="0" smtClean="0"/>
              <a:t>	</a:t>
            </a:r>
            <a:r>
              <a:rPr lang="en-US" sz="1800" b="1" dirty="0" smtClean="0"/>
              <a:t>for </a:t>
            </a:r>
            <a:r>
              <a:rPr lang="en-US" sz="1800" b="1" dirty="0" smtClean="0"/>
              <a:t>all </a:t>
            </a:r>
            <a:r>
              <a:rPr lang="en-US" sz="1800" b="1" dirty="0" err="1" smtClean="0"/>
              <a:t>i</a:t>
            </a:r>
            <a:r>
              <a:rPr lang="en-US" sz="1800" b="1" dirty="0" smtClean="0"/>
              <a:t> in set {1,...,</a:t>
            </a:r>
            <a:r>
              <a:rPr lang="en-US" sz="1800" b="1" dirty="0" err="1" smtClean="0"/>
              <a:t>TrayAllocator`NumOfInductions</a:t>
            </a:r>
            <a:r>
              <a:rPr lang="en-US" sz="1800" b="1" dirty="0" smtClean="0"/>
              <a:t>} </a:t>
            </a:r>
          </a:p>
          <a:p>
            <a:pPr lvl="2">
              <a:buNone/>
            </a:pPr>
            <a:r>
              <a:rPr lang="da-DK" sz="1800" b="1" dirty="0" smtClean="0"/>
              <a:t>do </a:t>
            </a:r>
          </a:p>
          <a:p>
            <a:pPr>
              <a:buNone/>
            </a:pPr>
            <a:r>
              <a:rPr lang="da-DK" sz="1800" dirty="0" smtClean="0"/>
              <a:t>		(</a:t>
            </a:r>
            <a:endParaRPr lang="da-DK" sz="1800" dirty="0" smtClean="0"/>
          </a:p>
          <a:p>
            <a:pPr>
              <a:buNone/>
            </a:pPr>
            <a:r>
              <a:rPr lang="da-DK" sz="1800" b="1" dirty="0" smtClean="0"/>
              <a:t>		let </a:t>
            </a:r>
            <a:r>
              <a:rPr lang="da-DK" sz="1800" b="1" dirty="0" err="1" smtClean="0"/>
              <a:t>size</a:t>
            </a:r>
            <a:r>
              <a:rPr lang="da-DK" sz="1800" b="1" dirty="0" smtClean="0"/>
              <a:t> = </a:t>
            </a:r>
            <a:r>
              <a:rPr lang="da-DK" sz="1800" b="1" dirty="0" smtClean="0"/>
              <a:t>		</a:t>
            </a:r>
            <a:r>
              <a:rPr lang="da-DK" sz="1800" b="1" dirty="0" err="1" smtClean="0"/>
              <a:t>itemLoader.GetItemAtTimeStep</a:t>
            </a:r>
            <a:r>
              <a:rPr lang="da-DK" sz="1800" b="1" dirty="0" smtClean="0"/>
              <a:t>(</a:t>
            </a:r>
            <a:r>
              <a:rPr lang="da-DK" sz="1800" b="1" dirty="0" err="1" smtClean="0"/>
              <a:t>World`timerRef.GetTime</a:t>
            </a:r>
            <a:r>
              <a:rPr lang="da-DK" sz="1800" b="1" dirty="0" smtClean="0"/>
              <a:t>(), i)</a:t>
            </a:r>
          </a:p>
          <a:p>
            <a:pPr>
              <a:buNone/>
            </a:pPr>
            <a:r>
              <a:rPr lang="da-DK" sz="1800" dirty="0" smtClean="0"/>
              <a:t> </a:t>
            </a:r>
            <a:r>
              <a:rPr lang="da-DK" sz="1800" dirty="0" smtClean="0"/>
              <a:t>		</a:t>
            </a:r>
            <a:r>
              <a:rPr lang="da-DK" sz="1800" b="1" dirty="0" smtClean="0"/>
              <a:t>in</a:t>
            </a:r>
            <a:endParaRPr lang="da-DK" sz="1800" b="1" dirty="0" smtClean="0"/>
          </a:p>
          <a:p>
            <a:pPr>
              <a:buNone/>
            </a:pPr>
            <a:r>
              <a:rPr lang="da-DK" sz="1800" b="1" dirty="0" smtClean="0"/>
              <a:t>			</a:t>
            </a:r>
            <a:r>
              <a:rPr lang="da-DK" sz="1800" b="1" dirty="0" err="1" smtClean="0"/>
              <a:t>if</a:t>
            </a:r>
            <a:r>
              <a:rPr lang="da-DK" sz="1800" b="1" dirty="0" smtClean="0"/>
              <a:t> </a:t>
            </a:r>
            <a:r>
              <a:rPr lang="da-DK" sz="1800" b="1" dirty="0" smtClean="0"/>
              <a:t>(</a:t>
            </a:r>
            <a:r>
              <a:rPr lang="da-DK" sz="1800" b="1" dirty="0" err="1" smtClean="0"/>
              <a:t>size</a:t>
            </a:r>
            <a:r>
              <a:rPr lang="da-DK" sz="1800" b="1" dirty="0" smtClean="0"/>
              <a:t> &gt; 0)</a:t>
            </a:r>
          </a:p>
          <a:p>
            <a:pPr>
              <a:buNone/>
            </a:pPr>
            <a:r>
              <a:rPr lang="da-DK" sz="1800" b="1" dirty="0" smtClean="0"/>
              <a:t>			</a:t>
            </a:r>
            <a:r>
              <a:rPr lang="da-DK" sz="1800" b="1" dirty="0" err="1" smtClean="0"/>
              <a:t>then</a:t>
            </a:r>
            <a:r>
              <a:rPr lang="da-DK" sz="1800" b="1" dirty="0" smtClean="0"/>
              <a:t> </a:t>
            </a:r>
            <a:endParaRPr lang="da-DK" sz="1800" b="1" dirty="0" smtClean="0"/>
          </a:p>
          <a:p>
            <a:pPr>
              <a:buNone/>
            </a:pPr>
            <a:r>
              <a:rPr lang="da-DK" sz="1800" dirty="0" smtClean="0"/>
              <a:t>			(</a:t>
            </a:r>
            <a:endParaRPr lang="da-DK" sz="1800" dirty="0" smtClean="0"/>
          </a:p>
          <a:p>
            <a:pPr>
              <a:buNone/>
            </a:pPr>
            <a:r>
              <a:rPr lang="da-DK" sz="1800" dirty="0" smtClean="0"/>
              <a:t>  </a:t>
            </a:r>
            <a:r>
              <a:rPr lang="da-DK" sz="1800" dirty="0" smtClean="0"/>
              <a:t>				</a:t>
            </a:r>
            <a:r>
              <a:rPr lang="da-DK" sz="1800" dirty="0" err="1" smtClean="0"/>
              <a:t>itemId</a:t>
            </a:r>
            <a:r>
              <a:rPr lang="da-DK" sz="1800" dirty="0" smtClean="0"/>
              <a:t> </a:t>
            </a:r>
            <a:r>
              <a:rPr lang="da-DK" sz="1800" dirty="0" smtClean="0"/>
              <a:t>:= </a:t>
            </a:r>
            <a:r>
              <a:rPr lang="da-DK" sz="1800" dirty="0" err="1" smtClean="0"/>
              <a:t>itemId</a:t>
            </a:r>
            <a:r>
              <a:rPr lang="da-DK" sz="1800" dirty="0" smtClean="0"/>
              <a:t> + 1;</a:t>
            </a:r>
          </a:p>
          <a:p>
            <a:pPr>
              <a:buNone/>
            </a:pPr>
            <a:r>
              <a:rPr lang="da-DK" sz="1800" dirty="0" smtClean="0"/>
              <a:t>				</a:t>
            </a:r>
            <a:r>
              <a:rPr lang="da-DK" sz="1800" dirty="0" err="1" smtClean="0"/>
              <a:t>inductionGroup</a:t>
            </a:r>
            <a:r>
              <a:rPr lang="da-DK" sz="1800" dirty="0" smtClean="0"/>
              <a:t>(i</a:t>
            </a:r>
            <a:r>
              <a:rPr lang="da-DK" sz="1800" dirty="0" smtClean="0"/>
              <a:t>).</a:t>
            </a:r>
            <a:r>
              <a:rPr lang="da-DK" sz="1800" dirty="0" err="1" smtClean="0"/>
              <a:t>FeedItem</a:t>
            </a:r>
            <a:r>
              <a:rPr lang="da-DK" sz="1800" dirty="0" smtClean="0"/>
              <a:t>(</a:t>
            </a:r>
            <a:r>
              <a:rPr lang="da-DK" sz="1800" b="1" dirty="0" smtClean="0"/>
              <a:t>new Item(</a:t>
            </a:r>
            <a:r>
              <a:rPr lang="da-DK" sz="1800" b="1" dirty="0" err="1" smtClean="0"/>
              <a:t>size</a:t>
            </a:r>
            <a:r>
              <a:rPr lang="da-DK" sz="1800" b="1" dirty="0" smtClean="0"/>
              <a:t>, </a:t>
            </a:r>
            <a:r>
              <a:rPr lang="da-DK" sz="1800" b="1" dirty="0" err="1" smtClean="0"/>
              <a:t>itemId</a:t>
            </a:r>
            <a:r>
              <a:rPr lang="da-DK" sz="1800" b="1" dirty="0" smtClean="0"/>
              <a:t>));</a:t>
            </a:r>
          </a:p>
          <a:p>
            <a:pPr>
              <a:buNone/>
            </a:pPr>
            <a:r>
              <a:rPr lang="da-DK" sz="1800" dirty="0" smtClean="0"/>
              <a:t>			);</a:t>
            </a:r>
            <a:endParaRPr lang="da-DK" sz="1800" dirty="0" smtClean="0"/>
          </a:p>
          <a:p>
            <a:pPr>
              <a:buNone/>
            </a:pPr>
            <a:r>
              <a:rPr lang="da-DK" sz="1800" dirty="0" smtClean="0"/>
              <a:t> );</a:t>
            </a:r>
            <a:endParaRPr lang="da-DK" sz="1800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10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VDM - </a:t>
            </a:r>
            <a:r>
              <a:rPr lang="da-DK" dirty="0" err="1" smtClean="0"/>
              <a:t>SorterEnviroment</a:t>
            </a:r>
            <a:r>
              <a:rPr lang="da-DK" dirty="0" smtClean="0"/>
              <a:t> </a:t>
            </a:r>
            <a:r>
              <a:rPr lang="da-DK" dirty="0" err="1" smtClean="0"/>
              <a:t>advance</a:t>
            </a:r>
            <a:r>
              <a:rPr lang="da-DK" dirty="0" smtClean="0"/>
              <a:t> time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a-DK" sz="1800" dirty="0" smtClean="0"/>
              <a:t>	</a:t>
            </a:r>
            <a:r>
              <a:rPr lang="da-DK" sz="1800" dirty="0" err="1" smtClean="0"/>
              <a:t>World`timerRef.WaitRelative</a:t>
            </a:r>
            <a:r>
              <a:rPr lang="da-DK" sz="1800" dirty="0" smtClean="0"/>
              <a:t>(0</a:t>
            </a:r>
            <a:r>
              <a:rPr lang="da-DK" sz="1800" dirty="0" smtClean="0"/>
              <a:t>);</a:t>
            </a:r>
          </a:p>
          <a:p>
            <a:pPr>
              <a:buNone/>
            </a:pPr>
            <a:r>
              <a:rPr lang="da-DK" sz="1800" dirty="0" smtClean="0"/>
              <a:t>   </a:t>
            </a:r>
            <a:r>
              <a:rPr lang="da-DK" sz="1800" dirty="0" smtClean="0"/>
              <a:t>	</a:t>
            </a:r>
            <a:r>
              <a:rPr lang="da-DK" sz="1800" dirty="0" err="1" smtClean="0"/>
              <a:t>World`timerRef.NotifyAndIncTime</a:t>
            </a:r>
            <a:r>
              <a:rPr lang="da-DK" sz="1800" dirty="0" smtClean="0"/>
              <a:t>();</a:t>
            </a:r>
          </a:p>
          <a:p>
            <a:pPr>
              <a:buNone/>
            </a:pPr>
            <a:r>
              <a:rPr lang="da-DK" sz="1800" dirty="0" smtClean="0"/>
              <a:t>  </a:t>
            </a:r>
            <a:r>
              <a:rPr lang="da-DK" sz="1800" dirty="0" smtClean="0"/>
              <a:t>	</a:t>
            </a:r>
            <a:r>
              <a:rPr lang="da-DK" sz="1800" dirty="0" err="1" smtClean="0"/>
              <a:t>World`timerRef.Awake</a:t>
            </a:r>
            <a:r>
              <a:rPr lang="da-DK" sz="1800" dirty="0" smtClean="0"/>
              <a:t>();</a:t>
            </a:r>
          </a:p>
          <a:p>
            <a:pPr>
              <a:buNone/>
            </a:pPr>
            <a:endParaRPr lang="da-DK" sz="1800" dirty="0" smtClean="0"/>
          </a:p>
          <a:p>
            <a:pPr>
              <a:buNone/>
            </a:pPr>
            <a:r>
              <a:rPr lang="en-US" sz="1800" dirty="0" smtClean="0"/>
              <a:t>     </a:t>
            </a:r>
            <a:r>
              <a:rPr lang="en-US" sz="1800" dirty="0" smtClean="0"/>
              <a:t>-- </a:t>
            </a:r>
            <a:r>
              <a:rPr lang="en-US" sz="1800" dirty="0" smtClean="0"/>
              <a:t>Check if simulation is finish</a:t>
            </a:r>
          </a:p>
          <a:p>
            <a:pPr>
              <a:buNone/>
            </a:pPr>
            <a:r>
              <a:rPr lang="da-DK" sz="1800" dirty="0" smtClean="0"/>
              <a:t>   </a:t>
            </a:r>
            <a:r>
              <a:rPr lang="da-DK" sz="1800" dirty="0" smtClean="0"/>
              <a:t>	</a:t>
            </a:r>
            <a:r>
              <a:rPr lang="da-DK" sz="1800" b="1" dirty="0" err="1" smtClean="0"/>
              <a:t>if</a:t>
            </a:r>
            <a:r>
              <a:rPr lang="da-DK" sz="1800" b="1" dirty="0" smtClean="0"/>
              <a:t> </a:t>
            </a:r>
            <a:r>
              <a:rPr lang="da-DK" sz="1800" b="1" dirty="0" smtClean="0"/>
              <a:t>(</a:t>
            </a:r>
            <a:r>
              <a:rPr lang="da-DK" sz="1800" b="1" dirty="0" err="1" smtClean="0"/>
              <a:t>World`timerRef.GetTime</a:t>
            </a:r>
            <a:r>
              <a:rPr lang="da-DK" sz="1800" b="1" dirty="0" smtClean="0"/>
              <a:t>() &gt;= </a:t>
            </a:r>
            <a:r>
              <a:rPr lang="da-DK" sz="1800" b="1" dirty="0" err="1" smtClean="0"/>
              <a:t>itemLoader.GetNumTimeSteps</a:t>
            </a:r>
            <a:r>
              <a:rPr lang="da-DK" sz="1800" b="1" dirty="0" smtClean="0"/>
              <a:t>()) </a:t>
            </a:r>
            <a:r>
              <a:rPr lang="da-DK" sz="1800" b="1" dirty="0" err="1" smtClean="0"/>
              <a:t>then</a:t>
            </a:r>
            <a:endParaRPr lang="da-DK" sz="1800" b="1" dirty="0" smtClean="0"/>
          </a:p>
          <a:p>
            <a:pPr>
              <a:buNone/>
            </a:pPr>
            <a:r>
              <a:rPr lang="da-DK" sz="1800" dirty="0" smtClean="0"/>
              <a:t>   </a:t>
            </a:r>
            <a:r>
              <a:rPr lang="da-DK" sz="1800" dirty="0" smtClean="0"/>
              <a:t>		</a:t>
            </a:r>
            <a:r>
              <a:rPr lang="da-DK" sz="1800" dirty="0" err="1" smtClean="0"/>
              <a:t>busy</a:t>
            </a:r>
            <a:r>
              <a:rPr lang="da-DK" sz="1800" dirty="0" smtClean="0"/>
              <a:t> </a:t>
            </a:r>
            <a:r>
              <a:rPr lang="da-DK" sz="1800" dirty="0" smtClean="0"/>
              <a:t>:= </a:t>
            </a:r>
            <a:r>
              <a:rPr lang="da-DK" sz="1800" b="1" dirty="0" smtClean="0"/>
              <a:t>false;</a:t>
            </a:r>
          </a:p>
          <a:p>
            <a:pPr>
              <a:buNone/>
            </a:pPr>
            <a:endParaRPr lang="da-DK" sz="1800" dirty="0" smtClean="0"/>
          </a:p>
          <a:p>
            <a:pPr>
              <a:buNone/>
            </a:pPr>
            <a:r>
              <a:rPr lang="da-DK" sz="1800" dirty="0" smtClean="0"/>
              <a:t>   );</a:t>
            </a:r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11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VDM –</a:t>
            </a:r>
            <a:r>
              <a:rPr lang="da-DK" dirty="0" err="1" smtClean="0"/>
              <a:t>TrayStep</a:t>
            </a:r>
            <a:r>
              <a:rPr lang="da-DK" dirty="0" smtClean="0"/>
              <a:t> </a:t>
            </a:r>
            <a:r>
              <a:rPr lang="da-DK" dirty="0" err="1" smtClean="0"/>
              <a:t>sync</a:t>
            </a:r>
            <a:r>
              <a:rPr lang="da-DK" dirty="0" smtClean="0"/>
              <a:t> and </a:t>
            </a:r>
            <a:r>
              <a:rPr lang="da-DK" dirty="0" err="1" smtClean="0"/>
              <a:t>thread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809523" y="1415375"/>
            <a:ext cx="7850187" cy="5257800"/>
          </a:xfrm>
        </p:spPr>
        <p:txBody>
          <a:bodyPr/>
          <a:lstStyle/>
          <a:p>
            <a:pPr>
              <a:buNone/>
            </a:pPr>
            <a:r>
              <a:rPr lang="da-DK" sz="1200" b="1" dirty="0" smtClean="0"/>
              <a:t>public </a:t>
            </a:r>
            <a:r>
              <a:rPr lang="da-DK" sz="1200" b="1" dirty="0" err="1" smtClean="0"/>
              <a:t>WaitSteps</a:t>
            </a:r>
            <a:r>
              <a:rPr lang="da-DK" sz="1200" b="1" dirty="0" smtClean="0"/>
              <a:t> : nat ==&gt; ()</a:t>
            </a:r>
          </a:p>
          <a:p>
            <a:pPr>
              <a:buNone/>
            </a:pPr>
            <a:r>
              <a:rPr lang="da-DK" sz="1200" dirty="0" err="1" smtClean="0"/>
              <a:t>WaitSteps</a:t>
            </a:r>
            <a:r>
              <a:rPr lang="da-DK" sz="1200" dirty="0" smtClean="0"/>
              <a:t>(steps) ==</a:t>
            </a:r>
          </a:p>
          <a:p>
            <a:pPr>
              <a:buNone/>
            </a:pPr>
            <a:r>
              <a:rPr lang="da-DK" sz="1200" dirty="0" smtClean="0"/>
              <a:t>(</a:t>
            </a:r>
          </a:p>
          <a:p>
            <a:pPr>
              <a:buNone/>
            </a:pPr>
            <a:r>
              <a:rPr lang="da-DK" sz="1200" dirty="0" smtClean="0"/>
              <a:t>  </a:t>
            </a:r>
            <a:r>
              <a:rPr lang="da-DK" sz="1200" dirty="0" err="1" smtClean="0"/>
              <a:t>AddToMap</a:t>
            </a:r>
            <a:r>
              <a:rPr lang="da-DK" sz="1200" dirty="0" smtClean="0"/>
              <a:t>(</a:t>
            </a:r>
            <a:r>
              <a:rPr lang="da-DK" sz="1200" b="1" dirty="0" err="1" smtClean="0"/>
              <a:t>threadid</a:t>
            </a:r>
            <a:r>
              <a:rPr lang="da-DK" sz="1200" b="1" dirty="0" smtClean="0"/>
              <a:t>, </a:t>
            </a:r>
            <a:r>
              <a:rPr lang="da-DK" sz="1200" b="1" dirty="0" err="1" smtClean="0"/>
              <a:t>counts</a:t>
            </a:r>
            <a:r>
              <a:rPr lang="da-DK" sz="1200" b="1" dirty="0" smtClean="0"/>
              <a:t> + steps);</a:t>
            </a:r>
          </a:p>
          <a:p>
            <a:pPr>
              <a:buNone/>
            </a:pPr>
            <a:r>
              <a:rPr lang="da-DK" sz="1200" dirty="0" smtClean="0"/>
              <a:t>  </a:t>
            </a:r>
            <a:r>
              <a:rPr lang="da-DK" sz="1200" dirty="0" err="1" smtClean="0"/>
              <a:t>Wait</a:t>
            </a:r>
            <a:r>
              <a:rPr lang="da-DK" sz="1200" dirty="0" smtClean="0"/>
              <a:t>();</a:t>
            </a:r>
          </a:p>
          <a:p>
            <a:pPr>
              <a:buNone/>
            </a:pPr>
            <a:r>
              <a:rPr lang="da-DK" sz="1200" dirty="0" smtClean="0"/>
              <a:t> );</a:t>
            </a:r>
            <a:endParaRPr lang="da-DK" sz="1200" dirty="0" smtClean="0"/>
          </a:p>
          <a:p>
            <a:pPr>
              <a:buNone/>
            </a:pPr>
            <a:endParaRPr lang="da-DK" sz="1200" dirty="0" smtClean="0"/>
          </a:p>
          <a:p>
            <a:pPr>
              <a:buNone/>
            </a:pPr>
            <a:r>
              <a:rPr lang="da-DK" sz="1200" dirty="0" err="1" smtClean="0"/>
              <a:t>Wait</a:t>
            </a:r>
            <a:r>
              <a:rPr lang="da-DK" sz="1200" dirty="0" smtClean="0"/>
              <a:t>: () ==&gt; ()</a:t>
            </a:r>
          </a:p>
          <a:p>
            <a:pPr>
              <a:buNone/>
            </a:pPr>
            <a:r>
              <a:rPr lang="da-DK" sz="1200" dirty="0" err="1" smtClean="0"/>
              <a:t>Wait</a:t>
            </a:r>
            <a:r>
              <a:rPr lang="da-DK" sz="1200" dirty="0" smtClean="0"/>
              <a:t>() == </a:t>
            </a:r>
            <a:r>
              <a:rPr lang="da-DK" sz="1200" b="1" dirty="0" smtClean="0"/>
              <a:t>skip;</a:t>
            </a:r>
          </a:p>
          <a:p>
            <a:pPr>
              <a:buNone/>
            </a:pPr>
            <a:endParaRPr lang="da-DK" sz="1200" b="1" dirty="0" smtClean="0"/>
          </a:p>
          <a:p>
            <a:pPr>
              <a:buNone/>
            </a:pPr>
            <a:r>
              <a:rPr lang="da-DK" sz="1200" b="1" dirty="0" err="1" smtClean="0"/>
              <a:t>sync</a:t>
            </a:r>
            <a:endParaRPr lang="da-DK" sz="1200" b="1" dirty="0" smtClean="0"/>
          </a:p>
          <a:p>
            <a:pPr>
              <a:buNone/>
            </a:pPr>
            <a:r>
              <a:rPr lang="en-US" sz="1200" b="1" dirty="0" smtClean="0"/>
              <a:t>per Wait =&gt; </a:t>
            </a:r>
            <a:r>
              <a:rPr lang="en-US" sz="1200" b="1" dirty="0" err="1" smtClean="0"/>
              <a:t>threadid</a:t>
            </a:r>
            <a:r>
              <a:rPr lang="en-US" sz="1200" b="1" dirty="0" smtClean="0"/>
              <a:t> not in set </a:t>
            </a:r>
            <a:r>
              <a:rPr lang="en-US" sz="1200" b="1" dirty="0" err="1" smtClean="0"/>
              <a:t>dom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waitTrayStepMap</a:t>
            </a:r>
            <a:r>
              <a:rPr lang="en-US" sz="1200" b="1" dirty="0" smtClean="0"/>
              <a:t>;</a:t>
            </a:r>
          </a:p>
          <a:p>
            <a:pPr>
              <a:buNone/>
            </a:pPr>
            <a:endParaRPr lang="da-DK" sz="1200" b="1" dirty="0" smtClean="0"/>
          </a:p>
          <a:p>
            <a:pPr>
              <a:buNone/>
            </a:pPr>
            <a:r>
              <a:rPr lang="da-DK" sz="1200" b="1" dirty="0" err="1" smtClean="0"/>
              <a:t>thread</a:t>
            </a:r>
            <a:endParaRPr lang="da-DK" sz="1200" b="1" dirty="0" smtClean="0"/>
          </a:p>
          <a:p>
            <a:pPr>
              <a:buNone/>
            </a:pPr>
            <a:r>
              <a:rPr lang="da-DK" sz="1200" b="1" dirty="0" err="1" smtClean="0"/>
              <a:t>while</a:t>
            </a:r>
            <a:r>
              <a:rPr lang="da-DK" sz="1200" b="1" dirty="0" smtClean="0"/>
              <a:t> </a:t>
            </a:r>
            <a:r>
              <a:rPr lang="da-DK" sz="1200" b="1" dirty="0" smtClean="0"/>
              <a:t>true do</a:t>
            </a:r>
          </a:p>
          <a:p>
            <a:pPr>
              <a:buNone/>
            </a:pPr>
            <a:r>
              <a:rPr lang="da-DK" sz="1200" dirty="0" smtClean="0"/>
              <a:t> (</a:t>
            </a:r>
          </a:p>
          <a:p>
            <a:pPr>
              <a:buNone/>
            </a:pPr>
            <a:r>
              <a:rPr lang="da-DK" sz="1200" dirty="0" smtClean="0"/>
              <a:t>   </a:t>
            </a:r>
            <a:r>
              <a:rPr lang="da-DK" sz="1200" dirty="0" err="1" smtClean="0"/>
              <a:t>IncCounts</a:t>
            </a:r>
            <a:r>
              <a:rPr lang="da-DK" sz="1200" dirty="0" smtClean="0"/>
              <a:t>();</a:t>
            </a:r>
          </a:p>
          <a:p>
            <a:pPr>
              <a:buNone/>
            </a:pPr>
            <a:r>
              <a:rPr lang="da-DK" sz="1200" dirty="0" smtClean="0"/>
              <a:t>   </a:t>
            </a:r>
            <a:r>
              <a:rPr lang="da-DK" sz="1200" dirty="0" err="1" smtClean="0"/>
              <a:t>NotifyWatingThreads</a:t>
            </a:r>
            <a:r>
              <a:rPr lang="da-DK" sz="1200" dirty="0" smtClean="0"/>
              <a:t>();</a:t>
            </a:r>
            <a:endParaRPr lang="da-DK" sz="1200" dirty="0" smtClean="0"/>
          </a:p>
          <a:p>
            <a:pPr>
              <a:buNone/>
            </a:pPr>
            <a:r>
              <a:rPr lang="da-DK" sz="1200" dirty="0" smtClean="0"/>
              <a:t>   </a:t>
            </a:r>
            <a:r>
              <a:rPr lang="da-DK" sz="1200" dirty="0" err="1" smtClean="0"/>
              <a:t>World`timerRef.WaitRelative</a:t>
            </a:r>
            <a:r>
              <a:rPr lang="da-DK" sz="1200" dirty="0" smtClean="0"/>
              <a:t>(</a:t>
            </a:r>
            <a:r>
              <a:rPr lang="da-DK" sz="1200" dirty="0" err="1" smtClean="0"/>
              <a:t>stepTime</a:t>
            </a:r>
            <a:r>
              <a:rPr lang="da-DK" sz="1200" dirty="0" smtClean="0"/>
              <a:t>);</a:t>
            </a:r>
          </a:p>
          <a:p>
            <a:pPr>
              <a:buNone/>
            </a:pPr>
            <a:r>
              <a:rPr lang="da-DK" sz="1200" dirty="0" smtClean="0"/>
              <a:t>   </a:t>
            </a:r>
            <a:r>
              <a:rPr lang="da-DK" sz="1200" dirty="0" err="1" smtClean="0"/>
              <a:t>World`timerRef.NotifyAll</a:t>
            </a:r>
            <a:r>
              <a:rPr lang="da-DK" sz="1200" dirty="0" smtClean="0"/>
              <a:t>();</a:t>
            </a:r>
          </a:p>
          <a:p>
            <a:pPr>
              <a:buNone/>
            </a:pPr>
            <a:r>
              <a:rPr lang="da-DK" sz="1200" dirty="0" smtClean="0"/>
              <a:t>   </a:t>
            </a:r>
            <a:r>
              <a:rPr lang="da-DK" sz="1200" dirty="0" err="1" smtClean="0"/>
              <a:t>World`timerRef.Awake</a:t>
            </a:r>
            <a:r>
              <a:rPr lang="da-DK" sz="1200" dirty="0" smtClean="0"/>
              <a:t>();</a:t>
            </a:r>
            <a:endParaRPr lang="da-DK" sz="1200" dirty="0" smtClean="0"/>
          </a:p>
          <a:p>
            <a:pPr>
              <a:buNone/>
            </a:pPr>
            <a:r>
              <a:rPr lang="da-DK" sz="1200" dirty="0" smtClean="0"/>
              <a:t> )</a:t>
            </a:r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12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VDM - </a:t>
            </a:r>
            <a:r>
              <a:rPr lang="da-DK" dirty="0" err="1" smtClean="0"/>
              <a:t>InductionController</a:t>
            </a:r>
            <a:r>
              <a:rPr lang="da-DK" dirty="0" smtClean="0"/>
              <a:t> </a:t>
            </a:r>
            <a:r>
              <a:rPr lang="da-DK" dirty="0" err="1" smtClean="0"/>
              <a:t>thread</a:t>
            </a:r>
            <a:r>
              <a:rPr lang="da-DK" dirty="0" smtClean="0"/>
              <a:t> and </a:t>
            </a:r>
            <a:r>
              <a:rPr lang="da-DK" dirty="0" err="1" smtClean="0"/>
              <a:t>sync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042988" y="1381328"/>
            <a:ext cx="7850187" cy="4841672"/>
          </a:xfrm>
        </p:spPr>
        <p:txBody>
          <a:bodyPr/>
          <a:lstStyle/>
          <a:p>
            <a:pPr>
              <a:buNone/>
            </a:pPr>
            <a:r>
              <a:rPr lang="da-DK" sz="1200" dirty="0" smtClean="0"/>
              <a:t>-- </a:t>
            </a:r>
            <a:r>
              <a:rPr lang="da-DK" sz="1200" dirty="0" err="1" smtClean="0"/>
              <a:t>Enviroment</a:t>
            </a:r>
            <a:r>
              <a:rPr lang="da-DK" sz="1200" dirty="0" smtClean="0"/>
              <a:t> and </a:t>
            </a:r>
            <a:r>
              <a:rPr lang="da-DK" sz="1200" dirty="0" err="1" smtClean="0"/>
              <a:t>TrayAllocator</a:t>
            </a:r>
            <a:r>
              <a:rPr lang="da-DK" sz="1200" dirty="0" smtClean="0"/>
              <a:t> </a:t>
            </a:r>
            <a:r>
              <a:rPr lang="da-DK" sz="1200" dirty="0" err="1" smtClean="0"/>
              <a:t>threads</a:t>
            </a:r>
            <a:endParaRPr lang="da-DK" sz="1200" dirty="0" smtClean="0"/>
          </a:p>
          <a:p>
            <a:pPr>
              <a:buNone/>
            </a:pPr>
            <a:r>
              <a:rPr lang="da-DK" sz="1200" b="1" dirty="0" err="1" smtClean="0"/>
              <a:t>mutex</a:t>
            </a:r>
            <a:r>
              <a:rPr lang="da-DK" sz="1200" b="1" dirty="0" smtClean="0"/>
              <a:t> (</a:t>
            </a:r>
            <a:r>
              <a:rPr lang="da-DK" sz="1200" b="1" dirty="0" err="1" smtClean="0"/>
              <a:t>FeedItem</a:t>
            </a:r>
            <a:r>
              <a:rPr lang="da-DK" sz="1200" b="1" dirty="0" smtClean="0"/>
              <a:t>, </a:t>
            </a:r>
            <a:r>
              <a:rPr lang="da-DK" sz="1200" b="1" dirty="0" err="1" smtClean="0"/>
              <a:t>InductFirstItem</a:t>
            </a:r>
            <a:r>
              <a:rPr lang="da-DK" sz="1200" b="1" dirty="0" smtClean="0"/>
              <a:t>);</a:t>
            </a:r>
            <a:endParaRPr lang="da-DK" sz="1200" dirty="0" smtClean="0"/>
          </a:p>
          <a:p>
            <a:pPr>
              <a:buNone/>
            </a:pPr>
            <a:r>
              <a:rPr lang="da-DK" sz="1200" dirty="0" smtClean="0"/>
              <a:t>-- </a:t>
            </a:r>
            <a:r>
              <a:rPr lang="da-DK" sz="1200" dirty="0" err="1" smtClean="0"/>
              <a:t>TrayAllocator</a:t>
            </a:r>
            <a:r>
              <a:rPr lang="da-DK" sz="1200" dirty="0" smtClean="0"/>
              <a:t> and </a:t>
            </a:r>
            <a:r>
              <a:rPr lang="da-DK" sz="1200" dirty="0" err="1" smtClean="0"/>
              <a:t>InductionController</a:t>
            </a:r>
            <a:r>
              <a:rPr lang="da-DK" sz="1200" dirty="0" smtClean="0"/>
              <a:t> </a:t>
            </a:r>
            <a:r>
              <a:rPr lang="da-DK" sz="1200" dirty="0" err="1" smtClean="0"/>
              <a:t>threads</a:t>
            </a:r>
            <a:endParaRPr lang="da-DK" sz="1200" dirty="0" smtClean="0"/>
          </a:p>
          <a:p>
            <a:pPr>
              <a:buNone/>
            </a:pPr>
            <a:r>
              <a:rPr lang="da-DK" sz="1200" b="1" dirty="0" err="1" smtClean="0"/>
              <a:t>mutex</a:t>
            </a:r>
            <a:r>
              <a:rPr lang="da-DK" sz="1200" b="1" dirty="0" smtClean="0"/>
              <a:t> (</a:t>
            </a:r>
            <a:r>
              <a:rPr lang="da-DK" sz="1200" b="1" dirty="0" err="1" smtClean="0"/>
              <a:t>InductFirstItem</a:t>
            </a:r>
            <a:r>
              <a:rPr lang="da-DK" sz="1200" b="1" dirty="0" smtClean="0"/>
              <a:t>);</a:t>
            </a:r>
          </a:p>
          <a:p>
            <a:pPr>
              <a:buNone/>
            </a:pPr>
            <a:r>
              <a:rPr lang="da-DK" sz="1200" b="1" dirty="0" err="1" smtClean="0"/>
              <a:t>mutex</a:t>
            </a:r>
            <a:r>
              <a:rPr lang="da-DK" sz="1200" b="1" dirty="0" smtClean="0"/>
              <a:t> (</a:t>
            </a:r>
            <a:r>
              <a:rPr lang="da-DK" sz="1200" b="1" dirty="0" err="1" smtClean="0"/>
              <a:t>IncrementPriority</a:t>
            </a:r>
            <a:r>
              <a:rPr lang="da-DK" sz="1200" b="1" dirty="0" smtClean="0"/>
              <a:t>);</a:t>
            </a:r>
          </a:p>
          <a:p>
            <a:pPr>
              <a:buNone/>
            </a:pPr>
            <a:r>
              <a:rPr lang="da-DK" sz="1200" b="1" dirty="0" err="1" smtClean="0"/>
              <a:t>mutex</a:t>
            </a:r>
            <a:r>
              <a:rPr lang="da-DK" sz="1200" b="1" dirty="0" smtClean="0"/>
              <a:t> (</a:t>
            </a:r>
            <a:r>
              <a:rPr lang="da-DK" sz="1200" b="1" dirty="0" err="1" smtClean="0"/>
              <a:t>GetFirstItem</a:t>
            </a:r>
            <a:r>
              <a:rPr lang="da-DK" sz="1200" b="1" dirty="0" smtClean="0"/>
              <a:t>, </a:t>
            </a:r>
            <a:r>
              <a:rPr lang="da-DK" sz="1200" b="1" dirty="0" err="1" smtClean="0"/>
              <a:t>IncrementPriority</a:t>
            </a:r>
            <a:r>
              <a:rPr lang="da-DK" sz="1200" b="1" dirty="0" smtClean="0"/>
              <a:t>, </a:t>
            </a:r>
            <a:r>
              <a:rPr lang="da-DK" sz="1200" b="1" dirty="0" err="1" smtClean="0"/>
              <a:t>InductFirstItem</a:t>
            </a:r>
            <a:r>
              <a:rPr lang="da-DK" sz="1200" b="1" dirty="0" smtClean="0"/>
              <a:t>); </a:t>
            </a:r>
            <a:endParaRPr lang="da-DK" sz="1200" dirty="0" smtClean="0"/>
          </a:p>
          <a:p>
            <a:pPr>
              <a:buNone/>
            </a:pPr>
            <a:r>
              <a:rPr lang="en-US" sz="1200" dirty="0" smtClean="0"/>
              <a:t>-- Block thread if no items to induct </a:t>
            </a:r>
          </a:p>
          <a:p>
            <a:pPr>
              <a:buNone/>
            </a:pPr>
            <a:r>
              <a:rPr lang="en-US" sz="1200" b="1" dirty="0" smtClean="0"/>
              <a:t>per </a:t>
            </a:r>
            <a:r>
              <a:rPr lang="en-US" sz="1200" b="1" dirty="0" err="1" smtClean="0"/>
              <a:t>InductNextItem</a:t>
            </a:r>
            <a:r>
              <a:rPr lang="en-US" sz="1200" b="1" dirty="0" smtClean="0"/>
              <a:t> =&gt; </a:t>
            </a:r>
            <a:r>
              <a:rPr lang="en-US" sz="1200" b="1" dirty="0" err="1" smtClean="0"/>
              <a:t>len</a:t>
            </a:r>
            <a:r>
              <a:rPr lang="en-US" sz="1200" b="1" dirty="0" smtClean="0"/>
              <a:t> items &gt; 0;</a:t>
            </a:r>
          </a:p>
          <a:p>
            <a:pPr>
              <a:buNone/>
            </a:pPr>
            <a:r>
              <a:rPr lang="en-US" sz="1200" b="1" dirty="0" smtClean="0"/>
              <a:t>per </a:t>
            </a:r>
            <a:r>
              <a:rPr lang="en-US" sz="1200" b="1" dirty="0" err="1" smtClean="0"/>
              <a:t>ItemsToInduct</a:t>
            </a:r>
            <a:r>
              <a:rPr lang="en-US" sz="1200" b="1" dirty="0" smtClean="0"/>
              <a:t> =&gt; </a:t>
            </a:r>
            <a:r>
              <a:rPr lang="en-US" sz="1200" b="1" dirty="0" err="1" smtClean="0"/>
              <a:t>len</a:t>
            </a:r>
            <a:r>
              <a:rPr lang="en-US" sz="1200" b="1" dirty="0" smtClean="0"/>
              <a:t> items &gt; 0;</a:t>
            </a:r>
          </a:p>
          <a:p>
            <a:pPr>
              <a:buNone/>
            </a:pPr>
            <a:endParaRPr lang="da-DK" sz="1200" b="1" dirty="0" smtClean="0"/>
          </a:p>
          <a:p>
            <a:pPr>
              <a:buNone/>
            </a:pPr>
            <a:r>
              <a:rPr lang="da-DK" sz="1200" b="1" dirty="0" err="1" smtClean="0"/>
              <a:t>thread</a:t>
            </a:r>
            <a:endParaRPr lang="da-DK" sz="1200" b="1" dirty="0" smtClean="0"/>
          </a:p>
          <a:p>
            <a:pPr>
              <a:buNone/>
            </a:pPr>
            <a:r>
              <a:rPr lang="da-DK" sz="1200" dirty="0" smtClean="0"/>
              <a:t>(</a:t>
            </a:r>
          </a:p>
          <a:p>
            <a:pPr lvl="1">
              <a:buNone/>
            </a:pPr>
            <a:r>
              <a:rPr lang="da-DK" sz="1200" b="1" dirty="0" err="1" smtClean="0"/>
              <a:t>while</a:t>
            </a:r>
            <a:r>
              <a:rPr lang="da-DK" sz="1200" b="1" dirty="0" smtClean="0"/>
              <a:t> (</a:t>
            </a:r>
            <a:r>
              <a:rPr lang="da-DK" sz="1200" b="1" dirty="0" err="1" smtClean="0"/>
              <a:t>ItemsToInduct</a:t>
            </a:r>
            <a:r>
              <a:rPr lang="da-DK" sz="1200" b="1" dirty="0" smtClean="0"/>
              <a:t>()) do</a:t>
            </a:r>
          </a:p>
          <a:p>
            <a:pPr lvl="1">
              <a:buNone/>
            </a:pPr>
            <a:r>
              <a:rPr lang="da-DK" sz="1200" dirty="0" smtClean="0"/>
              <a:t>(</a:t>
            </a:r>
          </a:p>
          <a:p>
            <a:pPr lvl="2">
              <a:buNone/>
            </a:pPr>
            <a:r>
              <a:rPr lang="da-DK" sz="1200" dirty="0" err="1" smtClean="0"/>
              <a:t>allocator.RequestTray</a:t>
            </a:r>
            <a:r>
              <a:rPr lang="da-DK" sz="1200" dirty="0" smtClean="0"/>
              <a:t>(</a:t>
            </a:r>
            <a:r>
              <a:rPr lang="da-DK" sz="1200" b="1" dirty="0" err="1" smtClean="0"/>
              <a:t>threadid</a:t>
            </a:r>
            <a:r>
              <a:rPr lang="da-DK" sz="1200" b="1" dirty="0" smtClean="0"/>
              <a:t>, </a:t>
            </a:r>
            <a:r>
              <a:rPr lang="da-DK" sz="1200" b="1" dirty="0" err="1" smtClean="0"/>
              <a:t>selfIC</a:t>
            </a:r>
            <a:r>
              <a:rPr lang="da-DK" sz="1200" b="1" dirty="0" smtClean="0"/>
              <a:t>, </a:t>
            </a:r>
            <a:r>
              <a:rPr lang="da-DK" sz="1200" b="1" dirty="0" err="1" smtClean="0"/>
              <a:t>GetFirstItem</a:t>
            </a:r>
            <a:r>
              <a:rPr lang="da-DK" sz="1200" b="1" dirty="0" smtClean="0"/>
              <a:t>());</a:t>
            </a:r>
          </a:p>
          <a:p>
            <a:pPr>
              <a:buNone/>
            </a:pPr>
            <a:r>
              <a:rPr lang="da-DK" sz="1200" dirty="0" smtClean="0"/>
              <a:t>		</a:t>
            </a:r>
            <a:r>
              <a:rPr lang="da-DK" sz="1200" dirty="0" err="1" smtClean="0"/>
              <a:t>allocator.Wait</a:t>
            </a:r>
            <a:r>
              <a:rPr lang="da-DK" sz="1200" dirty="0" smtClean="0"/>
              <a:t>();</a:t>
            </a:r>
            <a:endParaRPr lang="da-DK" sz="1200" dirty="0" smtClean="0"/>
          </a:p>
          <a:p>
            <a:pPr>
              <a:buNone/>
            </a:pPr>
            <a:r>
              <a:rPr lang="da-DK" sz="1200" dirty="0" smtClean="0"/>
              <a:t>		</a:t>
            </a:r>
            <a:r>
              <a:rPr lang="da-DK" sz="1200" dirty="0" err="1" smtClean="0"/>
              <a:t>SorterEnviroment`trayStep.WaitSteps</a:t>
            </a:r>
            <a:r>
              <a:rPr lang="da-DK" sz="1200" dirty="0" smtClean="0"/>
              <a:t>(</a:t>
            </a:r>
            <a:r>
              <a:rPr lang="da-DK" sz="1200" dirty="0" err="1" smtClean="0"/>
              <a:t>InductionRate</a:t>
            </a:r>
            <a:r>
              <a:rPr lang="da-DK" sz="1200" dirty="0" smtClean="0"/>
              <a:t>);</a:t>
            </a:r>
          </a:p>
          <a:p>
            <a:pPr>
              <a:buNone/>
            </a:pPr>
            <a:endParaRPr lang="da-DK" sz="1200" dirty="0" smtClean="0"/>
          </a:p>
          <a:p>
            <a:pPr>
              <a:buNone/>
            </a:pPr>
            <a:r>
              <a:rPr lang="da-DK" sz="1200" dirty="0" smtClean="0"/>
              <a:t>		-- </a:t>
            </a:r>
            <a:r>
              <a:rPr lang="da-DK" sz="1200" dirty="0" err="1" smtClean="0"/>
              <a:t>World`timerRef.WaitRelative</a:t>
            </a:r>
            <a:r>
              <a:rPr lang="da-DK" sz="1200" dirty="0" smtClean="0"/>
              <a:t>(</a:t>
            </a:r>
            <a:r>
              <a:rPr lang="da-DK" sz="1200" dirty="0" err="1" smtClean="0"/>
              <a:t>InductionRateInMs</a:t>
            </a:r>
            <a:r>
              <a:rPr lang="da-DK" sz="1200" dirty="0" smtClean="0"/>
              <a:t>);</a:t>
            </a:r>
          </a:p>
          <a:p>
            <a:pPr>
              <a:buNone/>
            </a:pPr>
            <a:r>
              <a:rPr lang="da-DK" sz="1200" dirty="0" smtClean="0"/>
              <a:t>		-- </a:t>
            </a:r>
            <a:r>
              <a:rPr lang="da-DK" sz="1200" dirty="0" err="1" smtClean="0"/>
              <a:t>World`timerRef.Awake</a:t>
            </a:r>
            <a:r>
              <a:rPr lang="da-DK" sz="1200" dirty="0" smtClean="0"/>
              <a:t>();</a:t>
            </a:r>
          </a:p>
          <a:p>
            <a:pPr>
              <a:buNone/>
            </a:pPr>
            <a:r>
              <a:rPr lang="da-DK" sz="1200" dirty="0" smtClean="0"/>
              <a:t>	);</a:t>
            </a:r>
            <a:endParaRPr lang="da-DK" sz="1200" dirty="0" smtClean="0"/>
          </a:p>
          <a:p>
            <a:pPr>
              <a:buNone/>
            </a:pPr>
            <a:r>
              <a:rPr lang="da-DK" sz="1200" dirty="0" smtClean="0"/>
              <a:t>);</a:t>
            </a:r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13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VDM - </a:t>
            </a:r>
            <a:r>
              <a:rPr lang="da-DK" dirty="0" err="1" smtClean="0"/>
              <a:t>InductionController</a:t>
            </a:r>
            <a:r>
              <a:rPr lang="da-DK" dirty="0" smtClean="0"/>
              <a:t> new operations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99797" y="1454286"/>
            <a:ext cx="7850187" cy="4622800"/>
          </a:xfrm>
        </p:spPr>
        <p:txBody>
          <a:bodyPr/>
          <a:lstStyle/>
          <a:p>
            <a:pPr>
              <a:buNone/>
            </a:pPr>
            <a:r>
              <a:rPr lang="da-DK" sz="1200" dirty="0" err="1" smtClean="0"/>
              <a:t>GetFirstItem</a:t>
            </a:r>
            <a:r>
              <a:rPr lang="da-DK" sz="1200" dirty="0" smtClean="0"/>
              <a:t>: () ==&gt; Item</a:t>
            </a:r>
          </a:p>
          <a:p>
            <a:pPr>
              <a:buNone/>
            </a:pPr>
            <a:r>
              <a:rPr lang="da-DK" sz="1200" dirty="0" smtClean="0"/>
              <a:t>    </a:t>
            </a:r>
            <a:r>
              <a:rPr lang="da-DK" sz="1200" dirty="0" err="1" smtClean="0"/>
              <a:t>GetFirstItem</a:t>
            </a:r>
            <a:r>
              <a:rPr lang="da-DK" sz="1200" dirty="0" smtClean="0"/>
              <a:t>() ==</a:t>
            </a:r>
          </a:p>
          <a:p>
            <a:pPr>
              <a:buNone/>
            </a:pPr>
            <a:r>
              <a:rPr lang="da-DK" sz="1200" dirty="0" smtClean="0"/>
              <a:t>    </a:t>
            </a:r>
            <a:r>
              <a:rPr lang="da-DK" sz="1200" b="1" dirty="0" err="1" smtClean="0"/>
              <a:t>return</a:t>
            </a:r>
            <a:r>
              <a:rPr lang="da-DK" sz="1200" b="1" dirty="0" smtClean="0"/>
              <a:t> </a:t>
            </a:r>
            <a:r>
              <a:rPr lang="da-DK" sz="1200" b="1" dirty="0" err="1" smtClean="0"/>
              <a:t>hd</a:t>
            </a:r>
            <a:r>
              <a:rPr lang="da-DK" sz="1200" b="1" dirty="0" smtClean="0"/>
              <a:t> items</a:t>
            </a:r>
          </a:p>
          <a:p>
            <a:pPr>
              <a:buNone/>
            </a:pPr>
            <a:r>
              <a:rPr lang="da-DK" sz="1200" dirty="0" smtClean="0"/>
              <a:t>    </a:t>
            </a:r>
            <a:r>
              <a:rPr lang="da-DK" sz="1200" b="1" dirty="0" err="1" smtClean="0"/>
              <a:t>pre</a:t>
            </a:r>
            <a:r>
              <a:rPr lang="da-DK" sz="1200" b="1" dirty="0" smtClean="0"/>
              <a:t> len items &lt;&gt; 0;</a:t>
            </a:r>
          </a:p>
          <a:p>
            <a:pPr>
              <a:buNone/>
            </a:pPr>
            <a:r>
              <a:rPr lang="da-DK" sz="1200" dirty="0" smtClean="0"/>
              <a:t>    </a:t>
            </a:r>
          </a:p>
          <a:p>
            <a:pPr>
              <a:buNone/>
            </a:pPr>
            <a:r>
              <a:rPr lang="da-DK" sz="1200" b="1" dirty="0" smtClean="0"/>
              <a:t>public </a:t>
            </a:r>
            <a:r>
              <a:rPr lang="da-DK" sz="1200" b="1" dirty="0" err="1" smtClean="0"/>
              <a:t>InductFirstItem</a:t>
            </a:r>
            <a:r>
              <a:rPr lang="da-DK" sz="1200" b="1" dirty="0" smtClean="0"/>
              <a:t>: () ==&gt; ()</a:t>
            </a:r>
          </a:p>
          <a:p>
            <a:pPr>
              <a:buNone/>
            </a:pPr>
            <a:r>
              <a:rPr lang="da-DK" sz="1200" dirty="0" err="1" smtClean="0"/>
              <a:t>InductFirstItem</a:t>
            </a:r>
            <a:r>
              <a:rPr lang="da-DK" sz="1200" dirty="0" smtClean="0"/>
              <a:t>() ==</a:t>
            </a:r>
          </a:p>
          <a:p>
            <a:pPr>
              <a:buNone/>
            </a:pPr>
            <a:r>
              <a:rPr lang="da-DK" sz="1200" b="1" dirty="0" err="1" smtClean="0"/>
              <a:t>atomic</a:t>
            </a:r>
            <a:r>
              <a:rPr lang="da-DK" sz="1200" b="1" dirty="0" smtClean="0"/>
              <a:t> -- Due to invariant</a:t>
            </a:r>
          </a:p>
          <a:p>
            <a:pPr>
              <a:buNone/>
            </a:pPr>
            <a:r>
              <a:rPr lang="da-DK" sz="1200" dirty="0" smtClean="0"/>
              <a:t>(</a:t>
            </a:r>
          </a:p>
          <a:p>
            <a:pPr>
              <a:buNone/>
            </a:pPr>
            <a:r>
              <a:rPr lang="da-DK" sz="1200" dirty="0" smtClean="0"/>
              <a:t>   items := </a:t>
            </a:r>
            <a:r>
              <a:rPr lang="da-DK" sz="1200" b="1" dirty="0" err="1" smtClean="0"/>
              <a:t>tl</a:t>
            </a:r>
            <a:r>
              <a:rPr lang="da-DK" sz="1200" b="1" dirty="0" smtClean="0"/>
              <a:t> items;</a:t>
            </a:r>
          </a:p>
          <a:p>
            <a:pPr>
              <a:buNone/>
            </a:pPr>
            <a:r>
              <a:rPr lang="da-DK" sz="1200" dirty="0" smtClean="0"/>
              <a:t>   </a:t>
            </a:r>
            <a:r>
              <a:rPr lang="da-DK" sz="1200" dirty="0" err="1" smtClean="0"/>
              <a:t>priority</a:t>
            </a:r>
            <a:r>
              <a:rPr lang="da-DK" sz="1200" dirty="0" smtClean="0"/>
              <a:t> := 0</a:t>
            </a:r>
          </a:p>
          <a:p>
            <a:pPr>
              <a:buNone/>
            </a:pPr>
            <a:r>
              <a:rPr lang="da-DK" sz="1200" dirty="0" smtClean="0"/>
              <a:t> </a:t>
            </a:r>
            <a:r>
              <a:rPr lang="da-DK" sz="1200" dirty="0" smtClean="0"/>
              <a:t>)</a:t>
            </a:r>
            <a:endParaRPr lang="da-DK" sz="1200" dirty="0" smtClean="0"/>
          </a:p>
          <a:p>
            <a:pPr>
              <a:buNone/>
            </a:pPr>
            <a:r>
              <a:rPr lang="da-DK" sz="1200" dirty="0" smtClean="0"/>
              <a:t> </a:t>
            </a:r>
            <a:r>
              <a:rPr lang="da-DK" sz="1200" b="1" dirty="0" err="1" smtClean="0"/>
              <a:t>pre</a:t>
            </a:r>
            <a:r>
              <a:rPr lang="da-DK" sz="1200" b="1" dirty="0" smtClean="0"/>
              <a:t> </a:t>
            </a:r>
            <a:r>
              <a:rPr lang="da-DK" sz="1200" b="1" dirty="0" smtClean="0"/>
              <a:t>len items &lt;&gt; 0;</a:t>
            </a:r>
          </a:p>
          <a:p>
            <a:pPr>
              <a:buNone/>
            </a:pPr>
            <a:r>
              <a:rPr lang="da-DK" sz="1200" dirty="0" smtClean="0"/>
              <a:t> </a:t>
            </a:r>
          </a:p>
          <a:p>
            <a:pPr>
              <a:buNone/>
            </a:pPr>
            <a:r>
              <a:rPr lang="da-DK" sz="1200" b="1" dirty="0" smtClean="0"/>
              <a:t>public </a:t>
            </a:r>
            <a:r>
              <a:rPr lang="da-DK" sz="1200" b="1" dirty="0" err="1" smtClean="0"/>
              <a:t>IncrementPriority</a:t>
            </a:r>
            <a:r>
              <a:rPr lang="da-DK" sz="1200" b="1" dirty="0" smtClean="0"/>
              <a:t>: () ==&gt; ()</a:t>
            </a:r>
          </a:p>
          <a:p>
            <a:pPr>
              <a:buNone/>
            </a:pPr>
            <a:r>
              <a:rPr lang="da-DK" sz="1200" dirty="0" smtClean="0"/>
              <a:t> </a:t>
            </a:r>
            <a:r>
              <a:rPr lang="da-DK" sz="1200" dirty="0" err="1" smtClean="0"/>
              <a:t>IncrementPriority</a:t>
            </a:r>
            <a:r>
              <a:rPr lang="da-DK" sz="1200" dirty="0" smtClean="0"/>
              <a:t>() ==</a:t>
            </a:r>
          </a:p>
          <a:p>
            <a:pPr>
              <a:buNone/>
            </a:pPr>
            <a:r>
              <a:rPr lang="en-US" sz="1200" dirty="0" smtClean="0"/>
              <a:t>   priority := priority + 1; -- Increment priority wait counter</a:t>
            </a:r>
          </a:p>
          <a:p>
            <a:pPr>
              <a:buNone/>
            </a:pPr>
            <a:r>
              <a:rPr lang="da-DK" sz="1200" dirty="0" smtClean="0"/>
              <a:t>   </a:t>
            </a:r>
          </a:p>
          <a:p>
            <a:pPr>
              <a:buNone/>
            </a:pPr>
            <a:r>
              <a:rPr lang="da-DK" sz="1200" dirty="0" err="1" smtClean="0"/>
              <a:t>ItemsToInduct</a:t>
            </a:r>
            <a:r>
              <a:rPr lang="da-DK" sz="1200" dirty="0" smtClean="0"/>
              <a:t>: () ==&gt; </a:t>
            </a:r>
            <a:r>
              <a:rPr lang="da-DK" sz="1200" b="1" dirty="0" err="1" smtClean="0"/>
              <a:t>bool</a:t>
            </a:r>
            <a:endParaRPr lang="da-DK" sz="1200" b="1" dirty="0" smtClean="0"/>
          </a:p>
          <a:p>
            <a:pPr>
              <a:buNone/>
            </a:pPr>
            <a:r>
              <a:rPr lang="da-DK" sz="1200" dirty="0" smtClean="0"/>
              <a:t>   </a:t>
            </a:r>
            <a:r>
              <a:rPr lang="da-DK" sz="1200" dirty="0" err="1" smtClean="0"/>
              <a:t>ItemsToInduct</a:t>
            </a:r>
            <a:r>
              <a:rPr lang="da-DK" sz="1200" dirty="0" smtClean="0"/>
              <a:t> () ==</a:t>
            </a:r>
          </a:p>
          <a:p>
            <a:pPr>
              <a:buNone/>
            </a:pPr>
            <a:r>
              <a:rPr lang="da-DK" sz="1200" dirty="0" smtClean="0"/>
              <a:t>   </a:t>
            </a:r>
            <a:r>
              <a:rPr lang="da-DK" sz="1200" b="1" dirty="0" err="1" smtClean="0"/>
              <a:t>return</a:t>
            </a:r>
            <a:r>
              <a:rPr lang="da-DK" sz="1200" b="1" dirty="0" smtClean="0"/>
              <a:t> len items &lt;&gt; 0;</a:t>
            </a:r>
            <a:endParaRPr lang="da-DK" sz="1200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14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TrayAllocator</a:t>
            </a:r>
            <a:r>
              <a:rPr lang="da-DK" dirty="0" smtClean="0"/>
              <a:t> </a:t>
            </a:r>
            <a:r>
              <a:rPr lang="da-DK" dirty="0" err="1" smtClean="0"/>
              <a:t>thread</a:t>
            </a:r>
            <a:r>
              <a:rPr lang="da-DK" dirty="0" smtClean="0"/>
              <a:t> and </a:t>
            </a:r>
            <a:r>
              <a:rPr lang="da-DK" dirty="0" err="1" smtClean="0"/>
              <a:t>sync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99797" y="1405648"/>
            <a:ext cx="7850187" cy="4622800"/>
          </a:xfrm>
        </p:spPr>
        <p:txBody>
          <a:bodyPr/>
          <a:lstStyle/>
          <a:p>
            <a:pPr>
              <a:buNone/>
            </a:pPr>
            <a:r>
              <a:rPr lang="en-US" sz="1400" dirty="0" smtClean="0"/>
              <a:t>-- Map of waiting inductions with an item to be inducted </a:t>
            </a:r>
          </a:p>
          <a:p>
            <a:pPr>
              <a:buNone/>
            </a:pPr>
            <a:r>
              <a:rPr lang="en-US" sz="1400" dirty="0" err="1" smtClean="0"/>
              <a:t>itemsToInduct</a:t>
            </a:r>
            <a:r>
              <a:rPr lang="en-US" sz="1400" dirty="0" smtClean="0"/>
              <a:t> : </a:t>
            </a:r>
            <a:r>
              <a:rPr lang="en-US" sz="1400" b="1" dirty="0" smtClean="0"/>
              <a:t>map </a:t>
            </a:r>
            <a:r>
              <a:rPr lang="en-US" sz="1400" b="1" dirty="0" err="1" smtClean="0"/>
              <a:t>nat</a:t>
            </a:r>
            <a:r>
              <a:rPr lang="en-US" sz="1400" b="1" dirty="0" smtClean="0"/>
              <a:t> to (</a:t>
            </a:r>
            <a:r>
              <a:rPr lang="en-US" sz="1400" b="1" dirty="0" err="1" smtClean="0"/>
              <a:t>InductionController</a:t>
            </a:r>
            <a:r>
              <a:rPr lang="en-US" sz="1400" b="1" dirty="0" smtClean="0"/>
              <a:t> * Item) := </a:t>
            </a:r>
            <a:r>
              <a:rPr lang="en-US" sz="1400" b="1" dirty="0" smtClean="0"/>
              <a:t>{|-&gt;};</a:t>
            </a:r>
          </a:p>
          <a:p>
            <a:pPr>
              <a:buNone/>
            </a:pPr>
            <a:r>
              <a:rPr lang="en-US" sz="1400" b="1" dirty="0" smtClean="0"/>
              <a:t>…..</a:t>
            </a:r>
            <a:endParaRPr lang="en-US" sz="1400" b="1" dirty="0" smtClean="0"/>
          </a:p>
          <a:p>
            <a:pPr>
              <a:buNone/>
            </a:pPr>
            <a:r>
              <a:rPr lang="en-US" sz="1400" b="1" dirty="0" err="1" smtClean="0"/>
              <a:t>mutex</a:t>
            </a:r>
            <a:r>
              <a:rPr lang="en-US" sz="1400" b="1" dirty="0" smtClean="0"/>
              <a:t>(</a:t>
            </a:r>
            <a:r>
              <a:rPr lang="en-US" sz="1400" b="1" dirty="0" err="1" smtClean="0"/>
              <a:t>RequestTray</a:t>
            </a:r>
            <a:r>
              <a:rPr lang="en-US" sz="1400" b="1" dirty="0" smtClean="0"/>
              <a:t>);  -- Only allows one induction at a time to induct items</a:t>
            </a:r>
          </a:p>
          <a:p>
            <a:pPr>
              <a:buNone/>
            </a:pPr>
            <a:r>
              <a:rPr lang="en-US" sz="1400" dirty="0" smtClean="0"/>
              <a:t>-- </a:t>
            </a:r>
            <a:r>
              <a:rPr lang="en-US" sz="1400" dirty="0" err="1" smtClean="0"/>
              <a:t>Mutex</a:t>
            </a:r>
            <a:r>
              <a:rPr lang="en-US" sz="1400" dirty="0" smtClean="0"/>
              <a:t> to ensure </a:t>
            </a:r>
            <a:r>
              <a:rPr lang="en-US" sz="1400" dirty="0" err="1" smtClean="0"/>
              <a:t>syncronization</a:t>
            </a:r>
            <a:r>
              <a:rPr lang="en-US" sz="1400" dirty="0" smtClean="0"/>
              <a:t> between </a:t>
            </a:r>
            <a:r>
              <a:rPr lang="en-US" sz="1400" dirty="0" err="1" smtClean="0"/>
              <a:t>InductionController</a:t>
            </a:r>
            <a:r>
              <a:rPr lang="en-US" sz="1400" dirty="0" smtClean="0"/>
              <a:t> and </a:t>
            </a:r>
            <a:r>
              <a:rPr lang="en-US" sz="1400" dirty="0" err="1" smtClean="0"/>
              <a:t>TrayAllocator</a:t>
            </a:r>
            <a:endParaRPr lang="en-US" sz="1400" dirty="0" smtClean="0"/>
          </a:p>
          <a:p>
            <a:pPr>
              <a:buNone/>
            </a:pPr>
            <a:r>
              <a:rPr lang="da-DK" sz="1400" b="1" dirty="0" err="1" smtClean="0"/>
              <a:t>mutex</a:t>
            </a:r>
            <a:r>
              <a:rPr lang="da-DK" sz="1400" b="1" dirty="0" smtClean="0"/>
              <a:t>(</a:t>
            </a:r>
            <a:r>
              <a:rPr lang="da-DK" sz="1400" b="1" dirty="0" err="1" smtClean="0"/>
              <a:t>RequestTray</a:t>
            </a:r>
            <a:r>
              <a:rPr lang="da-DK" sz="1400" b="1" dirty="0" smtClean="0"/>
              <a:t>, </a:t>
            </a:r>
            <a:r>
              <a:rPr lang="da-DK" sz="1400" b="1" dirty="0" err="1" smtClean="0"/>
              <a:t>CheckItemsToInduct</a:t>
            </a:r>
            <a:r>
              <a:rPr lang="da-DK" sz="1400" b="1" dirty="0" smtClean="0"/>
              <a:t>);</a:t>
            </a:r>
          </a:p>
          <a:p>
            <a:pPr>
              <a:buNone/>
            </a:pPr>
            <a:r>
              <a:rPr lang="en-US" sz="1400" dirty="0" smtClean="0"/>
              <a:t>-- Permission predicate on Wait operation</a:t>
            </a:r>
          </a:p>
          <a:p>
            <a:pPr>
              <a:buNone/>
            </a:pPr>
            <a:r>
              <a:rPr lang="en-US" sz="1400" b="1" dirty="0" smtClean="0"/>
              <a:t>per Wait =&gt; </a:t>
            </a:r>
            <a:r>
              <a:rPr lang="en-US" sz="1400" b="1" dirty="0" err="1" smtClean="0"/>
              <a:t>threadid</a:t>
            </a:r>
            <a:r>
              <a:rPr lang="en-US" sz="1400" b="1" dirty="0" smtClean="0"/>
              <a:t> not in set </a:t>
            </a:r>
            <a:r>
              <a:rPr lang="en-US" sz="1400" b="1" dirty="0" err="1" smtClean="0"/>
              <a:t>dom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itemsToInduct</a:t>
            </a:r>
            <a:r>
              <a:rPr lang="en-US" sz="1400" b="1" dirty="0" smtClean="0"/>
              <a:t>;</a:t>
            </a:r>
          </a:p>
          <a:p>
            <a:pPr>
              <a:buNone/>
            </a:pPr>
            <a:endParaRPr lang="da-DK" sz="1400" b="1" dirty="0" smtClean="0"/>
          </a:p>
          <a:p>
            <a:pPr>
              <a:buNone/>
            </a:pPr>
            <a:r>
              <a:rPr lang="da-DK" sz="1400" b="1" dirty="0" err="1" smtClean="0"/>
              <a:t>thread</a:t>
            </a:r>
            <a:endParaRPr lang="da-DK" sz="1400" b="1" dirty="0" smtClean="0"/>
          </a:p>
          <a:p>
            <a:pPr>
              <a:buNone/>
            </a:pPr>
            <a:r>
              <a:rPr lang="da-DK" sz="1400" b="1" dirty="0" err="1" smtClean="0"/>
              <a:t>while</a:t>
            </a:r>
            <a:r>
              <a:rPr lang="da-DK" sz="1400" b="1" dirty="0" smtClean="0"/>
              <a:t> (true) do</a:t>
            </a:r>
          </a:p>
          <a:p>
            <a:pPr>
              <a:buNone/>
            </a:pPr>
            <a:r>
              <a:rPr lang="da-DK" sz="1400" dirty="0" smtClean="0"/>
              <a:t>(</a:t>
            </a:r>
          </a:p>
          <a:p>
            <a:pPr>
              <a:buNone/>
            </a:pPr>
            <a:r>
              <a:rPr lang="en-US" sz="1400" dirty="0" smtClean="0"/>
              <a:t>    </a:t>
            </a:r>
            <a:r>
              <a:rPr lang="en-US" sz="1400" dirty="0" smtClean="0"/>
              <a:t>	-- </a:t>
            </a:r>
            <a:r>
              <a:rPr lang="en-US" sz="1400" dirty="0" smtClean="0"/>
              <a:t>Wait time equal to one tray step</a:t>
            </a:r>
          </a:p>
          <a:p>
            <a:pPr>
              <a:buNone/>
            </a:pPr>
            <a:r>
              <a:rPr lang="da-DK" sz="1400" dirty="0" smtClean="0"/>
              <a:t>	</a:t>
            </a:r>
            <a:r>
              <a:rPr lang="da-DK" sz="1400" dirty="0" err="1" smtClean="0"/>
              <a:t>SorterEnviroment`trayStep.WaitSteps</a:t>
            </a:r>
            <a:r>
              <a:rPr lang="da-DK" sz="1400" dirty="0" smtClean="0"/>
              <a:t>(1</a:t>
            </a:r>
            <a:r>
              <a:rPr lang="da-DK" sz="1400" dirty="0" smtClean="0"/>
              <a:t>);</a:t>
            </a:r>
          </a:p>
          <a:p>
            <a:pPr>
              <a:buNone/>
            </a:pPr>
            <a:r>
              <a:rPr lang="en-US" sz="1400" dirty="0" smtClean="0"/>
              <a:t>	</a:t>
            </a:r>
            <a:r>
              <a:rPr lang="en-US" sz="1400" dirty="0" err="1" smtClean="0"/>
              <a:t>CardReader</a:t>
            </a:r>
            <a:r>
              <a:rPr lang="en-US" sz="1400" dirty="0" smtClean="0"/>
              <a:t>(</a:t>
            </a:r>
            <a:r>
              <a:rPr lang="en-US" sz="1400" dirty="0" err="1" smtClean="0"/>
              <a:t>TrayStep`GetCounts</a:t>
            </a:r>
            <a:r>
              <a:rPr lang="en-US" sz="1400" dirty="0" smtClean="0"/>
              <a:t>() </a:t>
            </a:r>
            <a:r>
              <a:rPr lang="en-US" sz="1400" b="1" dirty="0" smtClean="0"/>
              <a:t>mod </a:t>
            </a:r>
            <a:r>
              <a:rPr lang="en-US" sz="1400" b="1" dirty="0" err="1" smtClean="0"/>
              <a:t>TrayAllocator`NumOfTrays</a:t>
            </a:r>
            <a:r>
              <a:rPr lang="en-US" sz="1400" b="1" dirty="0" smtClean="0"/>
              <a:t> + 1, </a:t>
            </a:r>
            <a:r>
              <a:rPr lang="en-US" sz="1400" b="1" dirty="0" smtClean="0"/>
              <a:t>								&lt;</a:t>
            </a:r>
            <a:r>
              <a:rPr lang="en-US" sz="1400" b="1" dirty="0" smtClean="0"/>
              <a:t>Empty</a:t>
            </a:r>
            <a:r>
              <a:rPr lang="en-US" sz="1400" b="1" dirty="0" smtClean="0"/>
              <a:t>&gt;);</a:t>
            </a:r>
            <a:endParaRPr lang="da-DK" sz="1400" dirty="0" smtClean="0"/>
          </a:p>
          <a:p>
            <a:pPr>
              <a:buNone/>
            </a:pPr>
            <a:r>
              <a:rPr lang="en-US" sz="1400" dirty="0" smtClean="0"/>
              <a:t>	-- </a:t>
            </a:r>
            <a:r>
              <a:rPr lang="en-US" sz="1400" dirty="0" smtClean="0"/>
              <a:t>Induct items for all waiting inductions</a:t>
            </a:r>
          </a:p>
          <a:p>
            <a:pPr>
              <a:buNone/>
            </a:pPr>
            <a:r>
              <a:rPr lang="da-DK" sz="1400" dirty="0" smtClean="0"/>
              <a:t>	</a:t>
            </a:r>
            <a:r>
              <a:rPr lang="da-DK" sz="1400" dirty="0" err="1" smtClean="0"/>
              <a:t>CheckItemsToInduct</a:t>
            </a:r>
            <a:r>
              <a:rPr lang="da-DK" sz="1400" dirty="0" smtClean="0"/>
              <a:t>();</a:t>
            </a:r>
          </a:p>
          <a:p>
            <a:pPr>
              <a:buNone/>
            </a:pPr>
            <a:r>
              <a:rPr lang="da-DK" sz="1400" dirty="0" smtClean="0"/>
              <a:t>);</a:t>
            </a:r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15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VDM - </a:t>
            </a:r>
            <a:r>
              <a:rPr lang="da-DK" dirty="0" err="1" smtClean="0"/>
              <a:t>TrayAllocator</a:t>
            </a:r>
            <a:r>
              <a:rPr lang="da-DK" dirty="0" smtClean="0"/>
              <a:t> </a:t>
            </a:r>
            <a:r>
              <a:rPr lang="da-DK" dirty="0" err="1" smtClean="0"/>
              <a:t>CheckItemsToInduct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a-DK" sz="1400" dirty="0" err="1" smtClean="0"/>
              <a:t>CheckItemsToInduct</a:t>
            </a:r>
            <a:r>
              <a:rPr lang="da-DK" sz="1400" dirty="0" smtClean="0"/>
              <a:t>: () ==&gt; ()</a:t>
            </a:r>
          </a:p>
          <a:p>
            <a:pPr>
              <a:buNone/>
            </a:pPr>
            <a:r>
              <a:rPr lang="da-DK" sz="1400" dirty="0" err="1" smtClean="0"/>
              <a:t>CheckItemsToInduct</a:t>
            </a:r>
            <a:r>
              <a:rPr lang="da-DK" sz="1400" dirty="0" smtClean="0"/>
              <a:t> () ==</a:t>
            </a:r>
          </a:p>
          <a:p>
            <a:pPr>
              <a:buNone/>
            </a:pPr>
            <a:r>
              <a:rPr lang="da-DK" sz="1400" dirty="0" smtClean="0"/>
              <a:t>(</a:t>
            </a:r>
          </a:p>
          <a:p>
            <a:pPr lvl="1">
              <a:buNone/>
            </a:pPr>
            <a:r>
              <a:rPr lang="en-US" sz="1200" dirty="0" smtClean="0"/>
              <a:t>-- Induct items for all waiting inductions</a:t>
            </a:r>
          </a:p>
          <a:p>
            <a:pPr>
              <a:buNone/>
            </a:pPr>
            <a:r>
              <a:rPr lang="en-US" sz="1400" b="1" dirty="0" smtClean="0"/>
              <a:t>	for </a:t>
            </a:r>
            <a:r>
              <a:rPr lang="en-US" sz="1400" b="1" dirty="0" smtClean="0"/>
              <a:t>all t in set </a:t>
            </a:r>
            <a:r>
              <a:rPr lang="en-US" sz="1400" b="1" dirty="0" err="1" smtClean="0"/>
              <a:t>dom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itemsToInduct</a:t>
            </a:r>
            <a:endParaRPr lang="en-US" sz="1400" b="1" dirty="0" smtClean="0"/>
          </a:p>
          <a:p>
            <a:pPr>
              <a:buNone/>
            </a:pPr>
            <a:r>
              <a:rPr lang="da-DK" sz="1400" b="1" dirty="0" smtClean="0"/>
              <a:t>	do</a:t>
            </a:r>
            <a:endParaRPr lang="da-DK" sz="1400" b="1" dirty="0" smtClean="0"/>
          </a:p>
          <a:p>
            <a:pPr>
              <a:buNone/>
            </a:pPr>
            <a:r>
              <a:rPr lang="en-US" sz="1400" b="1" dirty="0" smtClean="0"/>
              <a:t>		let </a:t>
            </a:r>
            <a:r>
              <a:rPr lang="en-US" sz="1400" b="1" dirty="0" err="1" smtClean="0"/>
              <a:t>mk</a:t>
            </a:r>
            <a:r>
              <a:rPr lang="en-US" sz="1400" b="1" dirty="0" smtClean="0"/>
              <a:t>_(</a:t>
            </a:r>
            <a:r>
              <a:rPr lang="en-US" sz="1400" b="1" dirty="0" err="1" smtClean="0"/>
              <a:t>ic</a:t>
            </a:r>
            <a:r>
              <a:rPr lang="en-US" sz="1400" b="1" dirty="0" smtClean="0"/>
              <a:t>, item) = </a:t>
            </a:r>
            <a:r>
              <a:rPr lang="en-US" sz="1400" b="1" dirty="0" err="1" smtClean="0"/>
              <a:t>itemsToInduct</a:t>
            </a:r>
            <a:r>
              <a:rPr lang="en-US" sz="1400" b="1" dirty="0" smtClean="0"/>
              <a:t>(t)</a:t>
            </a:r>
          </a:p>
          <a:p>
            <a:pPr>
              <a:buNone/>
            </a:pPr>
            <a:r>
              <a:rPr lang="da-DK" sz="1400" b="1" dirty="0" smtClean="0"/>
              <a:t>		in</a:t>
            </a:r>
            <a:endParaRPr lang="da-DK" sz="1400" b="1" dirty="0" smtClean="0"/>
          </a:p>
          <a:p>
            <a:pPr>
              <a:buNone/>
            </a:pPr>
            <a:r>
              <a:rPr lang="da-DK" sz="1400" b="1" dirty="0" smtClean="0"/>
              <a:t>			</a:t>
            </a:r>
            <a:r>
              <a:rPr lang="da-DK" sz="1400" b="1" dirty="0" err="1" smtClean="0"/>
              <a:t>if</a:t>
            </a:r>
            <a:r>
              <a:rPr lang="da-DK" sz="1400" b="1" dirty="0" smtClean="0"/>
              <a:t> </a:t>
            </a:r>
            <a:r>
              <a:rPr lang="da-DK" sz="1400" b="1" dirty="0" err="1" smtClean="0"/>
              <a:t>InductItem</a:t>
            </a:r>
            <a:r>
              <a:rPr lang="da-DK" sz="1400" b="1" dirty="0" smtClean="0"/>
              <a:t>(</a:t>
            </a:r>
            <a:r>
              <a:rPr lang="da-DK" sz="1400" b="1" dirty="0" err="1" smtClean="0"/>
              <a:t>ic</a:t>
            </a:r>
            <a:r>
              <a:rPr lang="da-DK" sz="1400" b="1" dirty="0" smtClean="0"/>
              <a:t>, item) </a:t>
            </a:r>
            <a:r>
              <a:rPr lang="da-DK" sz="1400" b="1" dirty="0" err="1" smtClean="0"/>
              <a:t>then</a:t>
            </a:r>
            <a:endParaRPr lang="da-DK" sz="1400" b="1" dirty="0" smtClean="0"/>
          </a:p>
          <a:p>
            <a:pPr>
              <a:buNone/>
            </a:pPr>
            <a:r>
              <a:rPr lang="da-DK" sz="1400" dirty="0" smtClean="0"/>
              <a:t>			(</a:t>
            </a:r>
            <a:endParaRPr lang="da-DK" sz="1400" dirty="0" smtClean="0"/>
          </a:p>
          <a:p>
            <a:pPr>
              <a:buNone/>
            </a:pPr>
            <a:r>
              <a:rPr lang="da-DK" sz="1400" dirty="0" smtClean="0"/>
              <a:t>				</a:t>
            </a:r>
            <a:r>
              <a:rPr lang="da-DK" sz="1400" dirty="0" err="1" smtClean="0"/>
              <a:t>ic.InductFirstItem</a:t>
            </a:r>
            <a:r>
              <a:rPr lang="da-DK" sz="1400" dirty="0" smtClean="0"/>
              <a:t>();</a:t>
            </a:r>
          </a:p>
          <a:p>
            <a:pPr>
              <a:buNone/>
            </a:pPr>
            <a:r>
              <a:rPr lang="da-DK" sz="1400" dirty="0" smtClean="0"/>
              <a:t>				</a:t>
            </a:r>
            <a:r>
              <a:rPr lang="da-DK" sz="1400" dirty="0" err="1" smtClean="0"/>
              <a:t>RemoveItem</a:t>
            </a:r>
            <a:r>
              <a:rPr lang="da-DK" sz="1400" dirty="0" smtClean="0"/>
              <a:t>(t</a:t>
            </a:r>
            <a:r>
              <a:rPr lang="da-DK" sz="1400" dirty="0" smtClean="0"/>
              <a:t>);</a:t>
            </a:r>
          </a:p>
          <a:p>
            <a:pPr>
              <a:buNone/>
            </a:pPr>
            <a:r>
              <a:rPr lang="da-DK" sz="1400" dirty="0" smtClean="0"/>
              <a:t>			)</a:t>
            </a:r>
            <a:endParaRPr lang="da-DK" sz="1400" dirty="0" smtClean="0"/>
          </a:p>
          <a:p>
            <a:pPr>
              <a:buNone/>
            </a:pPr>
            <a:r>
              <a:rPr lang="da-DK" sz="1400" b="1" dirty="0" smtClean="0"/>
              <a:t>			</a:t>
            </a:r>
            <a:r>
              <a:rPr lang="da-DK" sz="1400" b="1" dirty="0" err="1" smtClean="0"/>
              <a:t>else</a:t>
            </a:r>
            <a:r>
              <a:rPr lang="da-DK" sz="1400" b="1" dirty="0" smtClean="0"/>
              <a:t> </a:t>
            </a:r>
            <a:endParaRPr lang="da-DK" sz="1400" b="1" dirty="0" smtClean="0"/>
          </a:p>
          <a:p>
            <a:pPr>
              <a:buNone/>
            </a:pPr>
            <a:r>
              <a:rPr lang="da-DK" sz="1400" dirty="0" smtClean="0"/>
              <a:t>				</a:t>
            </a:r>
            <a:r>
              <a:rPr lang="da-DK" sz="1400" dirty="0" err="1" smtClean="0"/>
              <a:t>ic.IncrementPriority</a:t>
            </a:r>
            <a:r>
              <a:rPr lang="da-DK" sz="1400" dirty="0" smtClean="0"/>
              <a:t>();</a:t>
            </a:r>
          </a:p>
          <a:p>
            <a:pPr>
              <a:buNone/>
            </a:pPr>
            <a:r>
              <a:rPr lang="da-DK" sz="1400" dirty="0" smtClean="0"/>
              <a:t>);</a:t>
            </a:r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16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VDM - </a:t>
            </a:r>
            <a:r>
              <a:rPr lang="da-DK" dirty="0" err="1" smtClean="0"/>
              <a:t>TrayAllocator</a:t>
            </a:r>
            <a:r>
              <a:rPr lang="da-DK" dirty="0" smtClean="0"/>
              <a:t> new operations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41431" y="1502924"/>
            <a:ext cx="7850187" cy="4622800"/>
          </a:xfrm>
        </p:spPr>
        <p:txBody>
          <a:bodyPr/>
          <a:lstStyle/>
          <a:p>
            <a:pPr>
              <a:buNone/>
            </a:pPr>
            <a:r>
              <a:rPr lang="en-US" sz="1200" dirty="0" smtClean="0"/>
              <a:t>-- Called by </a:t>
            </a:r>
            <a:r>
              <a:rPr lang="en-US" sz="1200" dirty="0" err="1" smtClean="0"/>
              <a:t>InductionController</a:t>
            </a:r>
            <a:r>
              <a:rPr lang="en-US" sz="1200" dirty="0" smtClean="0"/>
              <a:t> thread requesting to induct item</a:t>
            </a:r>
          </a:p>
          <a:p>
            <a:pPr>
              <a:buNone/>
            </a:pPr>
            <a:r>
              <a:rPr lang="en-US" sz="1200" b="1" dirty="0" smtClean="0"/>
              <a:t>public </a:t>
            </a:r>
            <a:r>
              <a:rPr lang="en-US" sz="1200" b="1" dirty="0" err="1" smtClean="0"/>
              <a:t>RequestTray</a:t>
            </a:r>
            <a:r>
              <a:rPr lang="en-US" sz="1200" b="1" dirty="0" smtClean="0"/>
              <a:t>: </a:t>
            </a:r>
            <a:r>
              <a:rPr lang="en-US" sz="1200" b="1" dirty="0" err="1" smtClean="0"/>
              <a:t>nat</a:t>
            </a:r>
            <a:r>
              <a:rPr lang="en-US" sz="1200" b="1" dirty="0" smtClean="0"/>
              <a:t> * </a:t>
            </a:r>
            <a:r>
              <a:rPr lang="en-US" sz="1200" b="1" dirty="0" err="1" smtClean="0"/>
              <a:t>InductionController</a:t>
            </a:r>
            <a:r>
              <a:rPr lang="en-US" sz="1200" b="1" dirty="0" smtClean="0"/>
              <a:t> * Item ==&gt; ()</a:t>
            </a:r>
          </a:p>
          <a:p>
            <a:pPr>
              <a:buNone/>
            </a:pPr>
            <a:r>
              <a:rPr lang="da-DK" sz="1200" dirty="0" err="1" smtClean="0"/>
              <a:t>RequestTray</a:t>
            </a:r>
            <a:r>
              <a:rPr lang="da-DK" sz="1200" dirty="0" smtClean="0"/>
              <a:t> (t, </a:t>
            </a:r>
            <a:r>
              <a:rPr lang="da-DK" sz="1200" dirty="0" err="1" smtClean="0"/>
              <a:t>ic</a:t>
            </a:r>
            <a:r>
              <a:rPr lang="da-DK" sz="1200" dirty="0" smtClean="0"/>
              <a:t>, item) ==</a:t>
            </a:r>
          </a:p>
          <a:p>
            <a:pPr>
              <a:buNone/>
            </a:pPr>
            <a:r>
              <a:rPr lang="da-DK" sz="1200" dirty="0" err="1" smtClean="0"/>
              <a:t>AddItem</a:t>
            </a:r>
            <a:r>
              <a:rPr lang="da-DK" sz="1200" dirty="0" smtClean="0"/>
              <a:t>(t, </a:t>
            </a:r>
            <a:r>
              <a:rPr lang="da-DK" sz="1200" dirty="0" err="1" smtClean="0"/>
              <a:t>ic</a:t>
            </a:r>
            <a:r>
              <a:rPr lang="da-DK" sz="1200" dirty="0" smtClean="0"/>
              <a:t>, item)</a:t>
            </a:r>
          </a:p>
          <a:p>
            <a:pPr>
              <a:buNone/>
            </a:pPr>
            <a:r>
              <a:rPr lang="en-US" sz="1200" b="1" dirty="0" smtClean="0"/>
              <a:t>pre t not in set </a:t>
            </a:r>
            <a:r>
              <a:rPr lang="en-US" sz="1200" b="1" dirty="0" err="1" smtClean="0"/>
              <a:t>dom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itemsToInduct</a:t>
            </a:r>
            <a:r>
              <a:rPr lang="en-US" sz="1200" b="1" dirty="0" smtClean="0"/>
              <a:t>;</a:t>
            </a:r>
          </a:p>
          <a:p>
            <a:pPr>
              <a:buNone/>
            </a:pPr>
            <a:endParaRPr lang="da-DK" sz="1200" dirty="0" smtClean="0"/>
          </a:p>
          <a:p>
            <a:pPr>
              <a:buNone/>
            </a:pPr>
            <a:r>
              <a:rPr lang="en-US" sz="1200" dirty="0" smtClean="0"/>
              <a:t>-- </a:t>
            </a:r>
            <a:r>
              <a:rPr lang="en-US" sz="1200" dirty="0" smtClean="0"/>
              <a:t>Thread blocked until removed from Map </a:t>
            </a:r>
            <a:r>
              <a:rPr lang="en-US" sz="1200" dirty="0" err="1" smtClean="0"/>
              <a:t>itemsToInduct</a:t>
            </a:r>
            <a:r>
              <a:rPr lang="en-US" sz="1200" dirty="0" smtClean="0"/>
              <a:t> </a:t>
            </a:r>
          </a:p>
          <a:p>
            <a:pPr>
              <a:buNone/>
            </a:pPr>
            <a:r>
              <a:rPr lang="da-DK" sz="1200" b="1" dirty="0" smtClean="0"/>
              <a:t>public </a:t>
            </a:r>
            <a:r>
              <a:rPr lang="da-DK" sz="1200" b="1" dirty="0" err="1" smtClean="0"/>
              <a:t>Wait</a:t>
            </a:r>
            <a:r>
              <a:rPr lang="da-DK" sz="1200" b="1" dirty="0" smtClean="0"/>
              <a:t>: () ==&gt; ()</a:t>
            </a:r>
          </a:p>
          <a:p>
            <a:pPr>
              <a:buNone/>
            </a:pPr>
            <a:r>
              <a:rPr lang="da-DK" sz="1200" dirty="0" err="1" smtClean="0"/>
              <a:t>Wait</a:t>
            </a:r>
            <a:r>
              <a:rPr lang="da-DK" sz="1200" dirty="0" smtClean="0"/>
              <a:t>() == </a:t>
            </a:r>
            <a:r>
              <a:rPr lang="da-DK" sz="1200" b="1" dirty="0" smtClean="0"/>
              <a:t>skip;</a:t>
            </a:r>
          </a:p>
          <a:p>
            <a:pPr>
              <a:buNone/>
            </a:pPr>
            <a:endParaRPr lang="da-DK" sz="1200" dirty="0" smtClean="0"/>
          </a:p>
          <a:p>
            <a:pPr>
              <a:buNone/>
            </a:pPr>
            <a:r>
              <a:rPr lang="en-US" sz="1200" dirty="0" smtClean="0"/>
              <a:t> </a:t>
            </a:r>
            <a:r>
              <a:rPr lang="en-US" sz="1200" dirty="0" smtClean="0"/>
              <a:t>-- </a:t>
            </a:r>
            <a:r>
              <a:rPr lang="en-US" sz="1200" dirty="0" smtClean="0"/>
              <a:t>Add induction waiting with item to induct</a:t>
            </a:r>
          </a:p>
          <a:p>
            <a:pPr>
              <a:buNone/>
            </a:pPr>
            <a:r>
              <a:rPr lang="da-DK" sz="1200" dirty="0" err="1" smtClean="0"/>
              <a:t>AddItem</a:t>
            </a:r>
            <a:r>
              <a:rPr lang="da-DK" sz="1200" dirty="0" smtClean="0"/>
              <a:t>: </a:t>
            </a:r>
            <a:r>
              <a:rPr lang="da-DK" sz="1200" b="1" dirty="0" smtClean="0"/>
              <a:t>nat * </a:t>
            </a:r>
            <a:r>
              <a:rPr lang="da-DK" sz="1200" b="1" dirty="0" err="1" smtClean="0"/>
              <a:t>InductionController</a:t>
            </a:r>
            <a:r>
              <a:rPr lang="da-DK" sz="1200" b="1" dirty="0" smtClean="0"/>
              <a:t> * Item ==&gt; ()</a:t>
            </a:r>
          </a:p>
          <a:p>
            <a:pPr>
              <a:buNone/>
            </a:pPr>
            <a:r>
              <a:rPr lang="da-DK" sz="1200" dirty="0" err="1" smtClean="0"/>
              <a:t>AddItem</a:t>
            </a:r>
            <a:r>
              <a:rPr lang="da-DK" sz="1200" dirty="0" smtClean="0"/>
              <a:t> (t, </a:t>
            </a:r>
            <a:r>
              <a:rPr lang="da-DK" sz="1200" dirty="0" err="1" smtClean="0"/>
              <a:t>ic</a:t>
            </a:r>
            <a:r>
              <a:rPr lang="da-DK" sz="1200" dirty="0" smtClean="0"/>
              <a:t>, item) ==</a:t>
            </a:r>
          </a:p>
          <a:p>
            <a:pPr>
              <a:buNone/>
            </a:pPr>
            <a:r>
              <a:rPr lang="en-US" sz="1200" dirty="0" err="1" smtClean="0"/>
              <a:t>itemsToInduct</a:t>
            </a:r>
            <a:r>
              <a:rPr lang="en-US" sz="1200" dirty="0" smtClean="0"/>
              <a:t> := </a:t>
            </a:r>
            <a:r>
              <a:rPr lang="en-US" sz="1200" dirty="0" err="1" smtClean="0"/>
              <a:t>itemsToInduct</a:t>
            </a:r>
            <a:r>
              <a:rPr lang="en-US" sz="1200" dirty="0" smtClean="0"/>
              <a:t> </a:t>
            </a:r>
            <a:r>
              <a:rPr lang="en-US" sz="1200" b="1" dirty="0" err="1" smtClean="0"/>
              <a:t>munion</a:t>
            </a:r>
            <a:r>
              <a:rPr lang="en-US" sz="1200" b="1" dirty="0" smtClean="0"/>
              <a:t> {t |-&gt; </a:t>
            </a:r>
            <a:r>
              <a:rPr lang="en-US" sz="1200" b="1" dirty="0" err="1" smtClean="0"/>
              <a:t>mk</a:t>
            </a:r>
            <a:r>
              <a:rPr lang="en-US" sz="1200" b="1" dirty="0" smtClean="0"/>
              <a:t>_(</a:t>
            </a:r>
            <a:r>
              <a:rPr lang="en-US" sz="1200" b="1" dirty="0" err="1" smtClean="0"/>
              <a:t>ic</a:t>
            </a:r>
            <a:r>
              <a:rPr lang="en-US" sz="1200" b="1" dirty="0" smtClean="0"/>
              <a:t>, item)}</a:t>
            </a:r>
          </a:p>
          <a:p>
            <a:pPr>
              <a:buNone/>
            </a:pPr>
            <a:r>
              <a:rPr lang="en-US" sz="1200" b="1" dirty="0" smtClean="0"/>
              <a:t>pre t not in set </a:t>
            </a:r>
            <a:r>
              <a:rPr lang="en-US" sz="1200" b="1" dirty="0" err="1" smtClean="0"/>
              <a:t>dom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itemsToInduct</a:t>
            </a:r>
            <a:r>
              <a:rPr lang="en-US" sz="1200" b="1" dirty="0" smtClean="0"/>
              <a:t>;</a:t>
            </a:r>
          </a:p>
          <a:p>
            <a:pPr>
              <a:buNone/>
            </a:pPr>
            <a:endParaRPr lang="da-DK" sz="1200" dirty="0" smtClean="0"/>
          </a:p>
          <a:p>
            <a:pPr>
              <a:buNone/>
            </a:pPr>
            <a:r>
              <a:rPr lang="en-US" sz="1200" dirty="0" smtClean="0"/>
              <a:t> </a:t>
            </a:r>
            <a:r>
              <a:rPr lang="en-US" sz="1200" dirty="0" smtClean="0"/>
              <a:t>-- </a:t>
            </a:r>
            <a:r>
              <a:rPr lang="en-US" sz="1200" dirty="0" smtClean="0"/>
              <a:t>Remove induction waiting with item to induct</a:t>
            </a:r>
          </a:p>
          <a:p>
            <a:pPr>
              <a:buNone/>
            </a:pPr>
            <a:r>
              <a:rPr lang="da-DK" sz="1200" dirty="0" err="1" smtClean="0"/>
              <a:t>RemoveItem</a:t>
            </a:r>
            <a:r>
              <a:rPr lang="da-DK" sz="1200" dirty="0" smtClean="0"/>
              <a:t>: </a:t>
            </a:r>
            <a:r>
              <a:rPr lang="da-DK" sz="1200" b="1" dirty="0" smtClean="0"/>
              <a:t>nat ==&gt; ()</a:t>
            </a:r>
          </a:p>
          <a:p>
            <a:pPr>
              <a:buNone/>
            </a:pPr>
            <a:r>
              <a:rPr lang="da-DK" sz="1200" dirty="0" err="1" smtClean="0"/>
              <a:t>RemoveItem</a:t>
            </a:r>
            <a:r>
              <a:rPr lang="da-DK" sz="1200" dirty="0" smtClean="0"/>
              <a:t> (t) ==</a:t>
            </a:r>
          </a:p>
          <a:p>
            <a:pPr>
              <a:buNone/>
            </a:pPr>
            <a:r>
              <a:rPr lang="da-DK" sz="1200" dirty="0" err="1" smtClean="0"/>
              <a:t>itemsToInduct</a:t>
            </a:r>
            <a:r>
              <a:rPr lang="da-DK" sz="1200" dirty="0" smtClean="0"/>
              <a:t> := {t} &lt;-: </a:t>
            </a:r>
            <a:r>
              <a:rPr lang="da-DK" sz="1200" dirty="0" err="1" smtClean="0"/>
              <a:t>itemsToInduct</a:t>
            </a:r>
            <a:endParaRPr lang="da-DK" sz="1200" dirty="0" smtClean="0"/>
          </a:p>
          <a:p>
            <a:pPr>
              <a:buNone/>
            </a:pPr>
            <a:r>
              <a:rPr lang="en-US" sz="1200" b="1" dirty="0" smtClean="0"/>
              <a:t>pre t in set </a:t>
            </a:r>
            <a:r>
              <a:rPr lang="en-US" sz="1200" b="1" dirty="0" err="1" smtClean="0"/>
              <a:t>dom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itemsToInduct</a:t>
            </a:r>
            <a:r>
              <a:rPr lang="en-US" sz="1200" b="1" dirty="0" smtClean="0"/>
              <a:t>;</a:t>
            </a:r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17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VDM – SC </a:t>
            </a:r>
            <a:r>
              <a:rPr lang="da-DK" dirty="0" err="1" smtClean="0"/>
              <a:t>prepared</a:t>
            </a:r>
            <a:r>
              <a:rPr lang="da-DK" dirty="0" smtClean="0"/>
              <a:t> for RT model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31703" y="1493195"/>
            <a:ext cx="7850187" cy="4622800"/>
          </a:xfrm>
        </p:spPr>
        <p:txBody>
          <a:bodyPr/>
          <a:lstStyle/>
          <a:p>
            <a:pPr>
              <a:buNone/>
            </a:pPr>
            <a:r>
              <a:rPr lang="da-DK" sz="1100" b="1" dirty="0" err="1" smtClean="0"/>
              <a:t>class</a:t>
            </a:r>
            <a:r>
              <a:rPr lang="da-DK" sz="1100" b="1" dirty="0" smtClean="0"/>
              <a:t> SC</a:t>
            </a:r>
          </a:p>
          <a:p>
            <a:pPr>
              <a:buNone/>
            </a:pPr>
            <a:endParaRPr lang="da-DK" sz="1100" b="1" dirty="0" smtClean="0"/>
          </a:p>
          <a:p>
            <a:pPr>
              <a:buNone/>
            </a:pPr>
            <a:r>
              <a:rPr lang="da-DK" sz="1100" b="1" dirty="0" err="1" smtClean="0"/>
              <a:t>instance</a:t>
            </a:r>
            <a:r>
              <a:rPr lang="da-DK" sz="1100" b="1" dirty="0" smtClean="0"/>
              <a:t> </a:t>
            </a:r>
            <a:r>
              <a:rPr lang="da-DK" sz="1100" b="1" dirty="0" smtClean="0"/>
              <a:t>variables</a:t>
            </a:r>
          </a:p>
          <a:p>
            <a:pPr>
              <a:buNone/>
            </a:pPr>
            <a:r>
              <a:rPr lang="en-US" sz="1100" b="1" dirty="0" smtClean="0"/>
              <a:t>public </a:t>
            </a:r>
            <a:r>
              <a:rPr lang="en-US" sz="1100" b="1" dirty="0" smtClean="0"/>
              <a:t>static ic1 : </a:t>
            </a:r>
            <a:r>
              <a:rPr lang="en-US" sz="1100" b="1" dirty="0" err="1" smtClean="0"/>
              <a:t>InductionController</a:t>
            </a:r>
            <a:r>
              <a:rPr lang="en-US" sz="1100" b="1" dirty="0" smtClean="0"/>
              <a:t> := new </a:t>
            </a:r>
            <a:r>
              <a:rPr lang="en-US" sz="1100" b="1" dirty="0" err="1" smtClean="0"/>
              <a:t>InductionController</a:t>
            </a:r>
            <a:r>
              <a:rPr lang="en-US" sz="1100" b="1" dirty="0" smtClean="0"/>
              <a:t>(1);</a:t>
            </a:r>
          </a:p>
          <a:p>
            <a:pPr>
              <a:buNone/>
            </a:pPr>
            <a:r>
              <a:rPr lang="en-US" sz="1100" b="1" dirty="0" smtClean="0"/>
              <a:t>public static ic2 : </a:t>
            </a:r>
            <a:r>
              <a:rPr lang="en-US" sz="1100" b="1" dirty="0" err="1" smtClean="0"/>
              <a:t>InductionController</a:t>
            </a:r>
            <a:r>
              <a:rPr lang="en-US" sz="1100" b="1" dirty="0" smtClean="0"/>
              <a:t> := new </a:t>
            </a:r>
            <a:r>
              <a:rPr lang="en-US" sz="1100" b="1" dirty="0" err="1" smtClean="0"/>
              <a:t>InductionController</a:t>
            </a:r>
            <a:r>
              <a:rPr lang="en-US" sz="1100" b="1" dirty="0" smtClean="0"/>
              <a:t>(2);</a:t>
            </a:r>
          </a:p>
          <a:p>
            <a:pPr>
              <a:buNone/>
            </a:pPr>
            <a:r>
              <a:rPr lang="en-US" sz="1100" b="1" dirty="0" smtClean="0"/>
              <a:t>public static ic3 : </a:t>
            </a:r>
            <a:r>
              <a:rPr lang="en-US" sz="1100" b="1" dirty="0" err="1" smtClean="0"/>
              <a:t>InductionController</a:t>
            </a:r>
            <a:r>
              <a:rPr lang="en-US" sz="1100" b="1" dirty="0" smtClean="0"/>
              <a:t> := new </a:t>
            </a:r>
            <a:r>
              <a:rPr lang="en-US" sz="1100" b="1" dirty="0" err="1" smtClean="0"/>
              <a:t>InductionController</a:t>
            </a:r>
            <a:r>
              <a:rPr lang="en-US" sz="1100" b="1" dirty="0" smtClean="0"/>
              <a:t>(3);</a:t>
            </a:r>
          </a:p>
          <a:p>
            <a:pPr>
              <a:buNone/>
            </a:pPr>
            <a:r>
              <a:rPr lang="en-US" sz="1100" b="1" dirty="0" smtClean="0"/>
              <a:t>public static </a:t>
            </a:r>
            <a:r>
              <a:rPr lang="en-US" sz="1100" b="1" dirty="0" err="1" smtClean="0"/>
              <a:t>inductionGroup</a:t>
            </a:r>
            <a:r>
              <a:rPr lang="en-US" sz="1100" b="1" dirty="0" smtClean="0"/>
              <a:t> : </a:t>
            </a:r>
            <a:r>
              <a:rPr lang="en-US" sz="1100" b="1" dirty="0" err="1" smtClean="0"/>
              <a:t>seq</a:t>
            </a:r>
            <a:r>
              <a:rPr lang="en-US" sz="1100" b="1" dirty="0" smtClean="0"/>
              <a:t> of </a:t>
            </a:r>
            <a:r>
              <a:rPr lang="en-US" sz="1100" b="1" dirty="0" err="1" smtClean="0"/>
              <a:t>InductionController</a:t>
            </a:r>
            <a:r>
              <a:rPr lang="en-US" sz="1100" b="1" dirty="0" smtClean="0"/>
              <a:t> := [ic1, ic2, ic3];</a:t>
            </a:r>
          </a:p>
          <a:p>
            <a:pPr>
              <a:buNone/>
            </a:pPr>
            <a:r>
              <a:rPr lang="en-US" sz="1100" b="1" dirty="0" smtClean="0"/>
              <a:t>public static allocator : </a:t>
            </a:r>
            <a:r>
              <a:rPr lang="en-US" sz="1100" b="1" dirty="0" err="1" smtClean="0"/>
              <a:t>TrayAllocator</a:t>
            </a:r>
            <a:r>
              <a:rPr lang="en-US" sz="1100" b="1" dirty="0" smtClean="0"/>
              <a:t> := new </a:t>
            </a:r>
            <a:r>
              <a:rPr lang="en-US" sz="1100" b="1" dirty="0" err="1" smtClean="0"/>
              <a:t>TrayAllocator</a:t>
            </a:r>
            <a:r>
              <a:rPr lang="en-US" sz="1100" b="1" dirty="0" smtClean="0"/>
              <a:t>(</a:t>
            </a:r>
            <a:r>
              <a:rPr lang="en-US" sz="1100" b="1" dirty="0" err="1" smtClean="0"/>
              <a:t>inductionGroup</a:t>
            </a:r>
            <a:r>
              <a:rPr lang="en-US" sz="1100" b="1" dirty="0" smtClean="0"/>
              <a:t>);</a:t>
            </a:r>
          </a:p>
          <a:p>
            <a:pPr>
              <a:buNone/>
            </a:pPr>
            <a:endParaRPr lang="da-DK" sz="1100" dirty="0" smtClean="0"/>
          </a:p>
          <a:p>
            <a:pPr>
              <a:buNone/>
            </a:pPr>
            <a:r>
              <a:rPr lang="da-DK" sz="1100" b="1" dirty="0" smtClean="0"/>
              <a:t>operations</a:t>
            </a:r>
            <a:endParaRPr lang="da-DK" sz="1100" dirty="0" smtClean="0"/>
          </a:p>
          <a:p>
            <a:pPr>
              <a:buNone/>
            </a:pPr>
            <a:r>
              <a:rPr lang="da-DK" sz="1100" b="1" dirty="0" smtClean="0"/>
              <a:t>public </a:t>
            </a:r>
            <a:r>
              <a:rPr lang="da-DK" sz="1100" b="1" dirty="0" smtClean="0"/>
              <a:t>SC: () ==&gt; SC</a:t>
            </a:r>
          </a:p>
          <a:p>
            <a:pPr>
              <a:buNone/>
            </a:pPr>
            <a:r>
              <a:rPr lang="da-DK" sz="1100" dirty="0" smtClean="0"/>
              <a:t>SC() ==</a:t>
            </a:r>
          </a:p>
          <a:p>
            <a:pPr>
              <a:buNone/>
            </a:pPr>
            <a:r>
              <a:rPr lang="da-DK" sz="1100" dirty="0" smtClean="0"/>
              <a:t>(</a:t>
            </a:r>
          </a:p>
          <a:p>
            <a:pPr>
              <a:buNone/>
            </a:pPr>
            <a:r>
              <a:rPr lang="da-DK" sz="1100" dirty="0" smtClean="0"/>
              <a:t>);</a:t>
            </a:r>
          </a:p>
          <a:p>
            <a:pPr>
              <a:buNone/>
            </a:pPr>
            <a:endParaRPr lang="da-DK" sz="1100" dirty="0" smtClean="0"/>
          </a:p>
          <a:p>
            <a:pPr>
              <a:buNone/>
            </a:pPr>
            <a:r>
              <a:rPr lang="en-US" sz="1100" dirty="0" smtClean="0"/>
              <a:t>-- Create assignments </a:t>
            </a:r>
            <a:r>
              <a:rPr lang="en-US" sz="1100" dirty="0" err="1" smtClean="0"/>
              <a:t>releations</a:t>
            </a:r>
            <a:r>
              <a:rPr lang="en-US" sz="1100" dirty="0" smtClean="0"/>
              <a:t> between objects</a:t>
            </a:r>
          </a:p>
          <a:p>
            <a:pPr>
              <a:buNone/>
            </a:pPr>
            <a:r>
              <a:rPr lang="da-DK" sz="1100" b="1" dirty="0" smtClean="0"/>
              <a:t>public </a:t>
            </a:r>
            <a:r>
              <a:rPr lang="da-DK" sz="1100" b="1" dirty="0" err="1" smtClean="0"/>
              <a:t>CreateAssignments</a:t>
            </a:r>
            <a:r>
              <a:rPr lang="da-DK" sz="1100" b="1" dirty="0" smtClean="0"/>
              <a:t>: </a:t>
            </a:r>
            <a:r>
              <a:rPr lang="da-DK" sz="1100" b="1" dirty="0" err="1" smtClean="0"/>
              <a:t>SorterEnviroment</a:t>
            </a:r>
            <a:r>
              <a:rPr lang="da-DK" sz="1100" b="1" dirty="0" smtClean="0"/>
              <a:t> ==&gt; ()</a:t>
            </a:r>
          </a:p>
          <a:p>
            <a:pPr>
              <a:buNone/>
            </a:pPr>
            <a:r>
              <a:rPr lang="da-DK" sz="1100" dirty="0" err="1" smtClean="0"/>
              <a:t>CreateAssignments</a:t>
            </a:r>
            <a:r>
              <a:rPr lang="da-DK" sz="1100" dirty="0" smtClean="0"/>
              <a:t> (</a:t>
            </a:r>
            <a:r>
              <a:rPr lang="da-DK" sz="1100" dirty="0" err="1" smtClean="0"/>
              <a:t>env</a:t>
            </a:r>
            <a:r>
              <a:rPr lang="da-DK" sz="1100" dirty="0" smtClean="0"/>
              <a:t>) ==</a:t>
            </a:r>
          </a:p>
          <a:p>
            <a:pPr>
              <a:buNone/>
            </a:pPr>
            <a:r>
              <a:rPr lang="da-DK" sz="1100" dirty="0" smtClean="0"/>
              <a:t>(</a:t>
            </a:r>
          </a:p>
          <a:p>
            <a:pPr>
              <a:buNone/>
            </a:pPr>
            <a:r>
              <a:rPr lang="da-DK" sz="1100" dirty="0" smtClean="0"/>
              <a:t>	ic1.AssignAllocator(</a:t>
            </a:r>
            <a:r>
              <a:rPr lang="da-DK" sz="1100" dirty="0" err="1" smtClean="0"/>
              <a:t>allocator</a:t>
            </a:r>
            <a:r>
              <a:rPr lang="da-DK" sz="1100" dirty="0" smtClean="0"/>
              <a:t>);</a:t>
            </a:r>
          </a:p>
          <a:p>
            <a:pPr>
              <a:buNone/>
            </a:pPr>
            <a:r>
              <a:rPr lang="da-DK" sz="1100" dirty="0" smtClean="0"/>
              <a:t>	ic2.AssignAllocator(</a:t>
            </a:r>
            <a:r>
              <a:rPr lang="da-DK" sz="1100" dirty="0" err="1" smtClean="0"/>
              <a:t>allocator</a:t>
            </a:r>
            <a:r>
              <a:rPr lang="da-DK" sz="1100" dirty="0" smtClean="0"/>
              <a:t>);</a:t>
            </a:r>
          </a:p>
          <a:p>
            <a:pPr>
              <a:buNone/>
            </a:pPr>
            <a:r>
              <a:rPr lang="da-DK" sz="1100" dirty="0" smtClean="0"/>
              <a:t>	ic3.AssignAllocator(</a:t>
            </a:r>
            <a:r>
              <a:rPr lang="da-DK" sz="1100" dirty="0" err="1" smtClean="0"/>
              <a:t>allocator</a:t>
            </a:r>
            <a:r>
              <a:rPr lang="da-DK" sz="1100" dirty="0" smtClean="0"/>
              <a:t>);</a:t>
            </a:r>
          </a:p>
          <a:p>
            <a:pPr>
              <a:buNone/>
            </a:pPr>
            <a:r>
              <a:rPr lang="da-DK" sz="1100" dirty="0" smtClean="0"/>
              <a:t>        </a:t>
            </a:r>
            <a:r>
              <a:rPr lang="da-DK" sz="1100" dirty="0" err="1" smtClean="0"/>
              <a:t>env.AssignInductionGroup</a:t>
            </a:r>
            <a:r>
              <a:rPr lang="da-DK" sz="1100" dirty="0" smtClean="0"/>
              <a:t>(</a:t>
            </a:r>
            <a:r>
              <a:rPr lang="da-DK" sz="1100" dirty="0" err="1" smtClean="0"/>
              <a:t>inductionGroup</a:t>
            </a:r>
            <a:r>
              <a:rPr lang="da-DK" sz="1100" dirty="0" smtClean="0"/>
              <a:t>);</a:t>
            </a:r>
          </a:p>
          <a:p>
            <a:pPr>
              <a:buNone/>
            </a:pPr>
            <a:r>
              <a:rPr lang="da-DK" sz="1100" dirty="0" smtClean="0"/>
              <a:t>);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18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Next</a:t>
            </a:r>
            <a:r>
              <a:rPr lang="da-DK" dirty="0" smtClean="0"/>
              <a:t> step for RT model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Deploy</a:t>
            </a:r>
            <a:r>
              <a:rPr lang="da-DK" dirty="0" smtClean="0"/>
              <a:t> </a:t>
            </a:r>
            <a:r>
              <a:rPr lang="da-DK" dirty="0" err="1" smtClean="0"/>
              <a:t>threads</a:t>
            </a:r>
            <a:r>
              <a:rPr lang="da-DK" dirty="0" smtClean="0"/>
              <a:t> to CPU’s</a:t>
            </a:r>
          </a:p>
          <a:p>
            <a:r>
              <a:rPr lang="da-DK" dirty="0" smtClean="0"/>
              <a:t>CPU for </a:t>
            </a:r>
            <a:r>
              <a:rPr lang="da-DK" dirty="0" err="1" smtClean="0"/>
              <a:t>each</a:t>
            </a:r>
            <a:r>
              <a:rPr lang="da-DK" dirty="0" smtClean="0"/>
              <a:t> </a:t>
            </a:r>
            <a:r>
              <a:rPr lang="da-DK" dirty="0" err="1" smtClean="0"/>
              <a:t>induction</a:t>
            </a:r>
            <a:endParaRPr lang="da-DK" dirty="0" smtClean="0"/>
          </a:p>
          <a:p>
            <a:r>
              <a:rPr lang="da-DK" dirty="0" err="1" smtClean="0"/>
              <a:t>TrayAllocator</a:t>
            </a:r>
            <a:r>
              <a:rPr lang="da-DK" dirty="0" smtClean="0"/>
              <a:t> </a:t>
            </a:r>
            <a:r>
              <a:rPr lang="da-DK" dirty="0" err="1" smtClean="0"/>
              <a:t>on</a:t>
            </a:r>
            <a:r>
              <a:rPr lang="da-DK" dirty="0" smtClean="0"/>
              <a:t> a central CPU </a:t>
            </a:r>
            <a:r>
              <a:rPr lang="da-DK" dirty="0" err="1" smtClean="0"/>
              <a:t>controller</a:t>
            </a:r>
            <a:endParaRPr lang="da-DK" dirty="0" smtClean="0"/>
          </a:p>
          <a:p>
            <a:r>
              <a:rPr lang="da-DK" dirty="0" err="1" smtClean="0"/>
              <a:t>First</a:t>
            </a:r>
            <a:r>
              <a:rPr lang="da-DK" dirty="0" smtClean="0"/>
              <a:t> </a:t>
            </a:r>
            <a:r>
              <a:rPr lang="da-DK" dirty="0" err="1" smtClean="0"/>
              <a:t>deployed</a:t>
            </a:r>
            <a:r>
              <a:rPr lang="da-DK" dirty="0" smtClean="0"/>
              <a:t> RT version </a:t>
            </a:r>
            <a:r>
              <a:rPr lang="da-DK" dirty="0" err="1" smtClean="0"/>
              <a:t>ready</a:t>
            </a:r>
            <a:endParaRPr lang="da-DK" dirty="0" smtClean="0"/>
          </a:p>
          <a:p>
            <a:pPr>
              <a:buNone/>
            </a:pPr>
            <a:endParaRPr lang="da-DK" dirty="0" smtClean="0"/>
          </a:p>
          <a:p>
            <a:pPr>
              <a:buNone/>
            </a:pPr>
            <a:r>
              <a:rPr lang="da-DK" b="1" dirty="0" err="1" smtClean="0"/>
              <a:t>Outstanding</a:t>
            </a:r>
            <a:r>
              <a:rPr lang="da-DK" b="1" dirty="0" smtClean="0"/>
              <a:t> for RT model – </a:t>
            </a:r>
            <a:r>
              <a:rPr lang="da-DK" b="1" dirty="0" err="1" smtClean="0"/>
              <a:t>next</a:t>
            </a:r>
            <a:r>
              <a:rPr lang="da-DK" b="1" dirty="0" smtClean="0"/>
              <a:t> </a:t>
            </a:r>
            <a:r>
              <a:rPr lang="da-DK" b="1" dirty="0" err="1" smtClean="0"/>
              <a:t>todo</a:t>
            </a:r>
            <a:endParaRPr lang="da-DK" b="1" dirty="0" smtClean="0"/>
          </a:p>
          <a:p>
            <a:r>
              <a:rPr lang="da-DK" dirty="0" err="1" smtClean="0"/>
              <a:t>Remove</a:t>
            </a:r>
            <a:r>
              <a:rPr lang="da-DK" dirty="0" smtClean="0"/>
              <a:t> </a:t>
            </a:r>
            <a:r>
              <a:rPr lang="da-DK" dirty="0" err="1" smtClean="0"/>
              <a:t>TimeStamp</a:t>
            </a:r>
            <a:r>
              <a:rPr lang="da-DK" dirty="0" smtClean="0"/>
              <a:t> and </a:t>
            </a:r>
            <a:r>
              <a:rPr lang="da-DK" dirty="0" err="1" smtClean="0"/>
              <a:t>TrayStep</a:t>
            </a:r>
            <a:endParaRPr lang="da-DK" dirty="0" smtClean="0"/>
          </a:p>
          <a:p>
            <a:r>
              <a:rPr lang="da-DK" dirty="0" err="1" smtClean="0"/>
              <a:t>Make</a:t>
            </a:r>
            <a:r>
              <a:rPr lang="da-DK" dirty="0" smtClean="0"/>
              <a:t> </a:t>
            </a:r>
            <a:r>
              <a:rPr lang="da-DK" dirty="0" err="1" smtClean="0"/>
              <a:t>periodic</a:t>
            </a:r>
            <a:r>
              <a:rPr lang="da-DK" dirty="0" smtClean="0"/>
              <a:t> </a:t>
            </a:r>
            <a:r>
              <a:rPr lang="da-DK" dirty="0" err="1" smtClean="0"/>
              <a:t>thread</a:t>
            </a:r>
            <a:r>
              <a:rPr lang="da-DK" dirty="0" smtClean="0"/>
              <a:t> for eg. </a:t>
            </a:r>
            <a:r>
              <a:rPr lang="da-DK" dirty="0" err="1" smtClean="0"/>
              <a:t>TrayAllocator</a:t>
            </a:r>
            <a:endParaRPr lang="da-DK" dirty="0" smtClean="0"/>
          </a:p>
          <a:p>
            <a:r>
              <a:rPr lang="da-DK" dirty="0" smtClean="0"/>
              <a:t>Still </a:t>
            </a:r>
            <a:r>
              <a:rPr lang="da-DK" dirty="0" err="1" smtClean="0"/>
              <a:t>need</a:t>
            </a:r>
            <a:r>
              <a:rPr lang="da-DK" dirty="0" smtClean="0"/>
              <a:t> time </a:t>
            </a:r>
            <a:r>
              <a:rPr lang="da-DK" dirty="0" err="1" smtClean="0"/>
              <a:t>somehow</a:t>
            </a:r>
            <a:r>
              <a:rPr lang="da-DK" dirty="0" smtClean="0"/>
              <a:t>?</a:t>
            </a:r>
          </a:p>
          <a:p>
            <a:r>
              <a:rPr lang="da-DK" dirty="0" smtClean="0"/>
              <a:t>Look at </a:t>
            </a:r>
            <a:r>
              <a:rPr lang="da-DK" dirty="0" err="1" smtClean="0"/>
              <a:t>how</a:t>
            </a:r>
            <a:r>
              <a:rPr lang="da-DK" dirty="0" smtClean="0"/>
              <a:t> to </a:t>
            </a:r>
            <a:r>
              <a:rPr lang="da-DK" dirty="0" err="1" smtClean="0"/>
              <a:t>use</a:t>
            </a:r>
            <a:r>
              <a:rPr lang="da-DK" dirty="0" smtClean="0"/>
              <a:t> </a:t>
            </a:r>
            <a:r>
              <a:rPr lang="da-DK" dirty="0" err="1" smtClean="0"/>
              <a:t>asyn</a:t>
            </a:r>
            <a:r>
              <a:rPr lang="da-DK" dirty="0" smtClean="0"/>
              <a:t> operations?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19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/>
              <a:t>Sortation</a:t>
            </a:r>
            <a:r>
              <a:rPr lang="da-DK" dirty="0"/>
              <a:t> System, </a:t>
            </a:r>
            <a:r>
              <a:rPr lang="da-DK" dirty="0" err="1"/>
              <a:t>Tray</a:t>
            </a:r>
            <a:r>
              <a:rPr lang="da-DK" dirty="0"/>
              <a:t> </a:t>
            </a:r>
            <a:r>
              <a:rPr lang="da-DK" dirty="0" err="1"/>
              <a:t>Allocation</a:t>
            </a:r>
            <a:r>
              <a:rPr lang="da-DK" dirty="0"/>
              <a:t>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89C6CB-35B6-47AB-83ED-9BDF341593AE}" type="slidenum">
              <a:rPr lang="da-DK"/>
              <a:pPr>
                <a:defRPr/>
              </a:pPr>
              <a:t>2</a:t>
            </a:fld>
            <a:endParaRPr lang="da-DK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 of presentation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3572" y="2077328"/>
            <a:ext cx="7850188" cy="4622800"/>
          </a:xfrm>
        </p:spPr>
        <p:txBody>
          <a:bodyPr/>
          <a:lstStyle/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Simulation scenario in time (ms)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The </a:t>
            </a:r>
            <a:r>
              <a:rPr lang="en-US" b="1" dirty="0" smtClean="0"/>
              <a:t>concurrent version of the </a:t>
            </a:r>
            <a:r>
              <a:rPr lang="en-US" b="1" dirty="0" smtClean="0"/>
              <a:t>system (Class)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Object diagram concurrent version (Object)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Behavior of sequential model (Sequence)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Behavior of concurrent model (Sequence)</a:t>
            </a:r>
            <a:endParaRPr lang="en-US" b="1" dirty="0" smtClean="0"/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VDM - Concurrent model (Vs. sequential)</a:t>
            </a:r>
          </a:p>
          <a:p>
            <a:pPr marL="857250" lvl="1" indent="-457200" eaLnBrk="1" hangingPunct="1"/>
            <a:r>
              <a:rPr lang="en-US" b="1" dirty="0" smtClean="0"/>
              <a:t>10 slides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Introduction to RT model (Deployment)</a:t>
            </a:r>
            <a:endParaRPr lang="en-US" b="1" dirty="0" smtClean="0"/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endParaRPr lang="en-US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First</a:t>
            </a:r>
            <a:r>
              <a:rPr lang="da-DK" dirty="0" smtClean="0"/>
              <a:t> RT version made for SC – system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a-DK" sz="1000" b="1" dirty="0" err="1" smtClean="0"/>
              <a:t>instance</a:t>
            </a:r>
            <a:r>
              <a:rPr lang="da-DK" sz="1000" b="1" dirty="0" smtClean="0"/>
              <a:t> variables</a:t>
            </a:r>
          </a:p>
          <a:p>
            <a:pPr>
              <a:buNone/>
            </a:pPr>
            <a:endParaRPr lang="da-DK" sz="1000" dirty="0" smtClean="0"/>
          </a:p>
          <a:p>
            <a:pPr>
              <a:buNone/>
            </a:pPr>
            <a:r>
              <a:rPr lang="da-DK" sz="1000" dirty="0" smtClean="0"/>
              <a:t>cpuIC1 </a:t>
            </a:r>
            <a:r>
              <a:rPr lang="da-DK" sz="1000" dirty="0" smtClean="0"/>
              <a:t>: CPU := </a:t>
            </a:r>
            <a:r>
              <a:rPr lang="da-DK" sz="1000" b="1" dirty="0" smtClean="0"/>
              <a:t>new CPU (&lt;FCFS&gt;,1E6);</a:t>
            </a:r>
          </a:p>
          <a:p>
            <a:pPr>
              <a:buNone/>
            </a:pPr>
            <a:r>
              <a:rPr lang="da-DK" sz="1000" dirty="0" smtClean="0"/>
              <a:t>cpuIC2 </a:t>
            </a:r>
            <a:r>
              <a:rPr lang="da-DK" sz="1000" dirty="0" smtClean="0"/>
              <a:t>: CPU := </a:t>
            </a:r>
            <a:r>
              <a:rPr lang="da-DK" sz="1000" b="1" dirty="0" smtClean="0"/>
              <a:t>new CPU (&lt;FCFS&gt;,1E6);</a:t>
            </a:r>
          </a:p>
          <a:p>
            <a:pPr>
              <a:buNone/>
            </a:pPr>
            <a:r>
              <a:rPr lang="da-DK" sz="1000" dirty="0" smtClean="0"/>
              <a:t>cpuIC3 </a:t>
            </a:r>
            <a:r>
              <a:rPr lang="da-DK" sz="1000" dirty="0" smtClean="0"/>
              <a:t>: CPU := </a:t>
            </a:r>
            <a:r>
              <a:rPr lang="da-DK" sz="1000" b="1" dirty="0" smtClean="0"/>
              <a:t>new CPU (&lt;FP&gt;,1E9);</a:t>
            </a:r>
          </a:p>
          <a:p>
            <a:pPr>
              <a:buNone/>
            </a:pPr>
            <a:r>
              <a:rPr lang="pt-BR" sz="1000" dirty="0" smtClean="0"/>
              <a:t>cpuTA4 </a:t>
            </a:r>
            <a:r>
              <a:rPr lang="pt-BR" sz="1000" dirty="0" smtClean="0"/>
              <a:t>: CPU := </a:t>
            </a:r>
            <a:r>
              <a:rPr lang="pt-BR" sz="1000" b="1" dirty="0" smtClean="0"/>
              <a:t>new CPU (&lt;FCFS&gt;,1E6);</a:t>
            </a:r>
          </a:p>
          <a:p>
            <a:pPr>
              <a:buNone/>
            </a:pPr>
            <a:r>
              <a:rPr lang="en-US" sz="1000" dirty="0" smtClean="0"/>
              <a:t>bus1 </a:t>
            </a:r>
            <a:r>
              <a:rPr lang="en-US" sz="1000" dirty="0" smtClean="0"/>
              <a:t>: BUS := </a:t>
            </a:r>
            <a:r>
              <a:rPr lang="en-US" sz="1000" b="1" dirty="0" smtClean="0"/>
              <a:t>new BUS (&lt;FCFS&gt;,1E3,{cpuIC1,cpuTA4});</a:t>
            </a:r>
          </a:p>
          <a:p>
            <a:pPr>
              <a:buNone/>
            </a:pPr>
            <a:r>
              <a:rPr lang="en-US" sz="1000" dirty="0" smtClean="0"/>
              <a:t>bus2 </a:t>
            </a:r>
            <a:r>
              <a:rPr lang="en-US" sz="1000" dirty="0" smtClean="0"/>
              <a:t>: BUS := </a:t>
            </a:r>
            <a:r>
              <a:rPr lang="en-US" sz="1000" b="1" dirty="0" smtClean="0"/>
              <a:t>new BUS (&lt;FCFS&gt;,1E3,{cpuIC2,cpuTA4});</a:t>
            </a:r>
          </a:p>
          <a:p>
            <a:pPr>
              <a:buNone/>
            </a:pPr>
            <a:r>
              <a:rPr lang="en-US" sz="1000" dirty="0" smtClean="0"/>
              <a:t>bus3 </a:t>
            </a:r>
            <a:r>
              <a:rPr lang="en-US" sz="1000" dirty="0" smtClean="0"/>
              <a:t>: BUS := </a:t>
            </a:r>
            <a:r>
              <a:rPr lang="en-US" sz="1000" b="1" dirty="0" smtClean="0"/>
              <a:t>new BUS (&lt;FCFS&gt;,1E3,{cpuIC3,cpuTA4});</a:t>
            </a:r>
          </a:p>
          <a:p>
            <a:pPr>
              <a:buNone/>
            </a:pPr>
            <a:r>
              <a:rPr lang="da-DK" sz="1000" dirty="0" smtClean="0"/>
              <a:t>….</a:t>
            </a:r>
            <a:endParaRPr lang="da-DK" sz="1000" dirty="0" smtClean="0"/>
          </a:p>
          <a:p>
            <a:pPr>
              <a:buNone/>
            </a:pPr>
            <a:endParaRPr lang="da-DK" sz="1000" dirty="0" smtClean="0"/>
          </a:p>
          <a:p>
            <a:pPr>
              <a:buNone/>
            </a:pPr>
            <a:r>
              <a:rPr lang="da-DK" sz="1000" b="1" dirty="0" smtClean="0"/>
              <a:t>operations</a:t>
            </a:r>
          </a:p>
          <a:p>
            <a:pPr>
              <a:buNone/>
            </a:pPr>
            <a:endParaRPr lang="da-DK" sz="1000" dirty="0" smtClean="0"/>
          </a:p>
          <a:p>
            <a:pPr>
              <a:buNone/>
            </a:pPr>
            <a:r>
              <a:rPr lang="da-DK" sz="1000" b="1" dirty="0" smtClean="0"/>
              <a:t>public </a:t>
            </a:r>
            <a:r>
              <a:rPr lang="da-DK" sz="1000" b="1" dirty="0" smtClean="0"/>
              <a:t>SC: () ==&gt; SC</a:t>
            </a:r>
          </a:p>
          <a:p>
            <a:pPr>
              <a:buNone/>
            </a:pPr>
            <a:r>
              <a:rPr lang="da-DK" sz="1000" dirty="0" smtClean="0"/>
              <a:t>SC() ==</a:t>
            </a:r>
          </a:p>
          <a:p>
            <a:pPr>
              <a:buNone/>
            </a:pPr>
            <a:r>
              <a:rPr lang="da-DK" sz="1000" dirty="0" smtClean="0"/>
              <a:t>(</a:t>
            </a:r>
          </a:p>
          <a:p>
            <a:pPr>
              <a:buNone/>
            </a:pPr>
            <a:r>
              <a:rPr lang="da-DK" sz="1000" dirty="0" smtClean="0"/>
              <a:t>	cpuIC1.deploy(ic1</a:t>
            </a:r>
            <a:r>
              <a:rPr lang="da-DK" sz="1000" dirty="0" smtClean="0"/>
              <a:t>);</a:t>
            </a:r>
          </a:p>
          <a:p>
            <a:pPr>
              <a:buNone/>
            </a:pPr>
            <a:r>
              <a:rPr lang="da-DK" sz="1000" dirty="0" smtClean="0"/>
              <a:t>	cpuIC2.deploy(ic2</a:t>
            </a:r>
            <a:r>
              <a:rPr lang="da-DK" sz="1000" dirty="0" smtClean="0"/>
              <a:t>);</a:t>
            </a:r>
          </a:p>
          <a:p>
            <a:pPr>
              <a:buNone/>
            </a:pPr>
            <a:r>
              <a:rPr lang="da-DK" sz="1000" dirty="0" smtClean="0"/>
              <a:t>	cpuIC3.deploy(ic3</a:t>
            </a:r>
            <a:r>
              <a:rPr lang="da-DK" sz="1000" dirty="0" smtClean="0"/>
              <a:t>);</a:t>
            </a:r>
          </a:p>
          <a:p>
            <a:pPr>
              <a:buNone/>
            </a:pPr>
            <a:r>
              <a:rPr lang="da-DK" sz="1000" dirty="0" smtClean="0"/>
              <a:t>	cpuTA4.deploy(</a:t>
            </a:r>
            <a:r>
              <a:rPr lang="da-DK" sz="1000" dirty="0" err="1" smtClean="0"/>
              <a:t>allocator</a:t>
            </a:r>
            <a:r>
              <a:rPr lang="da-DK" sz="1000" dirty="0" smtClean="0"/>
              <a:t>);</a:t>
            </a:r>
            <a:endParaRPr lang="da-DK" sz="1000" dirty="0" smtClean="0"/>
          </a:p>
          <a:p>
            <a:pPr>
              <a:buNone/>
            </a:pPr>
            <a:r>
              <a:rPr lang="da-DK" sz="1000" dirty="0" smtClean="0"/>
              <a:t>);</a:t>
            </a:r>
          </a:p>
          <a:p>
            <a:pPr>
              <a:buNone/>
            </a:pP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20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in time (ms) instead of </a:t>
            </a:r>
            <a:r>
              <a:rPr lang="en-US" dirty="0" err="1" smtClean="0"/>
              <a:t>TraySteps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867890" y="1561289"/>
            <a:ext cx="7850187" cy="4622800"/>
          </a:xfrm>
        </p:spPr>
        <p:txBody>
          <a:bodyPr/>
          <a:lstStyle/>
          <a:p>
            <a:pPr>
              <a:buNone/>
            </a:pPr>
            <a:r>
              <a:rPr lang="en-US" sz="1600" b="1" i="1" dirty="0" smtClean="0"/>
              <a:t>Concurrent simulation scenario (time in ms)</a:t>
            </a:r>
          </a:p>
          <a:p>
            <a:pPr>
              <a:buNone/>
            </a:pPr>
            <a:r>
              <a:rPr lang="en-US" sz="1600" dirty="0" err="1" smtClean="0"/>
              <a:t>mk</a:t>
            </a:r>
            <a:r>
              <a:rPr lang="en-US" sz="1600" dirty="0" smtClean="0"/>
              <a:t>_(7200,[</a:t>
            </a:r>
            <a:r>
              <a:rPr lang="en-US" sz="1600" dirty="0" err="1" smtClean="0"/>
              <a:t>mk</a:t>
            </a:r>
            <a:r>
              <a:rPr lang="en-US" sz="1600" dirty="0" smtClean="0"/>
              <a:t>_(40,1,100),</a:t>
            </a:r>
          </a:p>
          <a:p>
            <a:pPr>
              <a:buNone/>
            </a:pPr>
            <a:r>
              <a:rPr lang="en-US" sz="1600" dirty="0" smtClean="0"/>
              <a:t>        </a:t>
            </a:r>
            <a:r>
              <a:rPr lang="en-US" sz="1600" dirty="0" err="1" smtClean="0"/>
              <a:t>mk</a:t>
            </a:r>
            <a:r>
              <a:rPr lang="en-US" sz="1600" dirty="0" smtClean="0"/>
              <a:t>_(70,2,200),</a:t>
            </a:r>
          </a:p>
          <a:p>
            <a:pPr>
              <a:buNone/>
            </a:pPr>
            <a:r>
              <a:rPr lang="en-US" sz="1600" dirty="0" smtClean="0"/>
              <a:t>        </a:t>
            </a:r>
            <a:r>
              <a:rPr lang="en-US" sz="1600" dirty="0" err="1" smtClean="0"/>
              <a:t>mk</a:t>
            </a:r>
            <a:r>
              <a:rPr lang="en-US" sz="1600" dirty="0" smtClean="0"/>
              <a:t>_(100,3,300),</a:t>
            </a:r>
          </a:p>
          <a:p>
            <a:pPr>
              <a:buNone/>
            </a:pPr>
            <a:r>
              <a:rPr lang="en-US" sz="1600" dirty="0" smtClean="0"/>
              <a:t>        </a:t>
            </a:r>
            <a:r>
              <a:rPr lang="en-US" sz="1600" dirty="0" err="1" smtClean="0"/>
              <a:t>mk</a:t>
            </a:r>
            <a:r>
              <a:rPr lang="en-US" sz="1600" dirty="0" smtClean="0"/>
              <a:t>_(200,1,400),</a:t>
            </a:r>
          </a:p>
          <a:p>
            <a:pPr>
              <a:buNone/>
            </a:pPr>
            <a:r>
              <a:rPr lang="en-US" sz="1600" dirty="0" smtClean="0"/>
              <a:t>        </a:t>
            </a:r>
            <a:r>
              <a:rPr lang="en-US" sz="1600" dirty="0" err="1" smtClean="0"/>
              <a:t>mk</a:t>
            </a:r>
            <a:r>
              <a:rPr lang="en-US" sz="1600" dirty="0" smtClean="0"/>
              <a:t>_(210,2,500),</a:t>
            </a:r>
          </a:p>
          <a:p>
            <a:pPr>
              <a:buNone/>
            </a:pPr>
            <a:r>
              <a:rPr lang="en-US" sz="1600" dirty="0" smtClean="0"/>
              <a:t>        </a:t>
            </a:r>
            <a:r>
              <a:rPr lang="en-US" sz="1600" dirty="0" err="1" smtClean="0"/>
              <a:t>mk</a:t>
            </a:r>
            <a:r>
              <a:rPr lang="en-US" sz="1600" dirty="0" smtClean="0"/>
              <a:t>_(220,3,100)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b="1" i="1" dirty="0" smtClean="0"/>
              <a:t>Sequential simulation scenario (</a:t>
            </a:r>
            <a:r>
              <a:rPr lang="en-US" sz="1600" b="1" i="1" dirty="0" err="1" smtClean="0"/>
              <a:t>TraySteps</a:t>
            </a:r>
            <a:r>
              <a:rPr lang="en-US" sz="1600" b="1" i="1" dirty="0" smtClean="0"/>
              <a:t>)</a:t>
            </a:r>
          </a:p>
          <a:p>
            <a:pPr>
              <a:buNone/>
            </a:pPr>
            <a:r>
              <a:rPr lang="en-US" sz="1600" dirty="0" err="1" smtClean="0"/>
              <a:t>mk</a:t>
            </a:r>
            <a:r>
              <a:rPr lang="en-US" sz="1600" dirty="0" smtClean="0"/>
              <a:t>_(21,[</a:t>
            </a:r>
            <a:r>
              <a:rPr lang="en-US" sz="1600" dirty="0" err="1" smtClean="0"/>
              <a:t>mk</a:t>
            </a:r>
            <a:r>
              <a:rPr lang="en-US" sz="1600" dirty="0" smtClean="0"/>
              <a:t>_(0,1,100),</a:t>
            </a:r>
          </a:p>
          <a:p>
            <a:pPr>
              <a:buNone/>
            </a:pPr>
            <a:r>
              <a:rPr lang="en-US" sz="1600" dirty="0" smtClean="0"/>
              <a:t>        </a:t>
            </a:r>
            <a:r>
              <a:rPr lang="en-US" sz="1600" dirty="0" err="1" smtClean="0"/>
              <a:t>mk</a:t>
            </a:r>
            <a:r>
              <a:rPr lang="en-US" sz="1600" dirty="0" smtClean="0"/>
              <a:t>_(0,2,200),</a:t>
            </a:r>
          </a:p>
          <a:p>
            <a:pPr>
              <a:buNone/>
            </a:pPr>
            <a:r>
              <a:rPr lang="en-US" sz="1600" dirty="0" smtClean="0"/>
              <a:t>        </a:t>
            </a:r>
            <a:r>
              <a:rPr lang="en-US" sz="1600" dirty="0" err="1" smtClean="0"/>
              <a:t>mk</a:t>
            </a:r>
            <a:r>
              <a:rPr lang="en-US" sz="1600" dirty="0" smtClean="0"/>
              <a:t>_(0,3,300),</a:t>
            </a:r>
          </a:p>
          <a:p>
            <a:pPr>
              <a:buNone/>
            </a:pPr>
            <a:r>
              <a:rPr lang="en-US" sz="1600" dirty="0" smtClean="0"/>
              <a:t>        </a:t>
            </a:r>
            <a:r>
              <a:rPr lang="en-US" sz="1600" dirty="0" err="1" smtClean="0"/>
              <a:t>mk</a:t>
            </a:r>
            <a:r>
              <a:rPr lang="en-US" sz="1600" dirty="0" smtClean="0"/>
              <a:t>_(1,1,400),</a:t>
            </a:r>
          </a:p>
          <a:p>
            <a:pPr>
              <a:buNone/>
            </a:pPr>
            <a:r>
              <a:rPr lang="en-US" sz="1600" dirty="0" smtClean="0"/>
              <a:t>        </a:t>
            </a:r>
            <a:r>
              <a:rPr lang="en-US" sz="1600" dirty="0" err="1" smtClean="0"/>
              <a:t>mk</a:t>
            </a:r>
            <a:r>
              <a:rPr lang="en-US" sz="1600" dirty="0" smtClean="0"/>
              <a:t>_(1,2,500),</a:t>
            </a:r>
          </a:p>
          <a:p>
            <a:pPr>
              <a:buNone/>
            </a:pPr>
            <a:r>
              <a:rPr lang="en-US" sz="1600" dirty="0" smtClean="0"/>
              <a:t>        </a:t>
            </a:r>
            <a:r>
              <a:rPr lang="en-US" sz="1600" dirty="0" err="1" smtClean="0"/>
              <a:t>mk</a:t>
            </a:r>
            <a:r>
              <a:rPr lang="en-US" sz="1600" dirty="0" smtClean="0"/>
              <a:t>_(1,3,100),</a:t>
            </a:r>
          </a:p>
          <a:p>
            <a:endParaRPr lang="da-DK" dirty="0" smtClean="0"/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dirty="0" smtClean="0"/>
              <a:t>.- </a:t>
            </a:r>
            <a:r>
              <a:rPr lang="en-US" dirty="0" smtClean="0"/>
              <a:t>The concurrent version of the system 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3961" t="29120" r="32731" b="29389"/>
          <a:stretch>
            <a:fillRect/>
          </a:stretch>
        </p:blipFill>
        <p:spPr bwMode="auto">
          <a:xfrm>
            <a:off x="703385" y="1631852"/>
            <a:ext cx="8168813" cy="3854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dirty="0" smtClean="0"/>
              <a:t>.- </a:t>
            </a:r>
            <a:r>
              <a:rPr lang="en-US" dirty="0" smtClean="0"/>
              <a:t>Object </a:t>
            </a:r>
            <a:r>
              <a:rPr lang="en-US" dirty="0" smtClean="0"/>
              <a:t>diagram concurrent version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2577" t="26265" r="35385" b="33005"/>
          <a:stretch>
            <a:fillRect/>
          </a:stretch>
        </p:blipFill>
        <p:spPr bwMode="auto">
          <a:xfrm>
            <a:off x="604910" y="1674054"/>
            <a:ext cx="8360549" cy="3967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38611"/>
            <a:ext cx="8229600" cy="850900"/>
          </a:xfrm>
        </p:spPr>
        <p:txBody>
          <a:bodyPr/>
          <a:lstStyle/>
          <a:p>
            <a:r>
              <a:rPr lang="en-US" dirty="0" smtClean="0"/>
              <a:t>4. Behavior of sequential model (Sequence)</a:t>
            </a:r>
            <a:endParaRPr lang="en-US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2843" y="1030714"/>
            <a:ext cx="5828232" cy="6488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r>
              <a:rPr lang="en-US" dirty="0" smtClean="0"/>
              <a:t>.- Behavior of concurrent model (Sequence)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3846" t="18271" r="45192" b="39096"/>
          <a:stretch>
            <a:fillRect/>
          </a:stretch>
        </p:blipFill>
        <p:spPr bwMode="auto">
          <a:xfrm>
            <a:off x="661180" y="1237958"/>
            <a:ext cx="8285872" cy="5228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VDM - World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21975" y="1629383"/>
            <a:ext cx="8422025" cy="4622800"/>
          </a:xfrm>
        </p:spPr>
        <p:txBody>
          <a:bodyPr/>
          <a:lstStyle/>
          <a:p>
            <a:pPr>
              <a:buNone/>
            </a:pPr>
            <a:r>
              <a:rPr lang="da-DK" sz="2000" dirty="0" smtClean="0"/>
              <a:t>-- </a:t>
            </a:r>
            <a:r>
              <a:rPr lang="da-DK" sz="2000" dirty="0" err="1" smtClean="0"/>
              <a:t>Concurrent</a:t>
            </a:r>
            <a:r>
              <a:rPr lang="da-DK" sz="2000" dirty="0" smtClean="0"/>
              <a:t> model</a:t>
            </a:r>
          </a:p>
          <a:p>
            <a:pPr>
              <a:buNone/>
            </a:pPr>
            <a:r>
              <a:rPr lang="en-US" sz="2000" b="1" dirty="0" smtClean="0"/>
              <a:t>public </a:t>
            </a:r>
            <a:r>
              <a:rPr lang="en-US" sz="2000" b="1" dirty="0" smtClean="0"/>
              <a:t>static </a:t>
            </a:r>
            <a:r>
              <a:rPr lang="en-US" sz="2000" b="1" dirty="0" err="1" smtClean="0"/>
              <a:t>timerRef</a:t>
            </a:r>
            <a:r>
              <a:rPr lang="en-US" sz="2000" b="1" dirty="0" smtClean="0"/>
              <a:t> : </a:t>
            </a:r>
            <a:r>
              <a:rPr lang="en-US" sz="2000" b="1" dirty="0" err="1" smtClean="0"/>
              <a:t>TimeStamp</a:t>
            </a:r>
            <a:r>
              <a:rPr lang="en-US" sz="2000" b="1" dirty="0" smtClean="0"/>
              <a:t> := new </a:t>
            </a:r>
            <a:r>
              <a:rPr lang="en-US" sz="2000" b="1" dirty="0" err="1" smtClean="0"/>
              <a:t>TimeStamp</a:t>
            </a:r>
            <a:r>
              <a:rPr lang="en-US" sz="2000" b="1" dirty="0" smtClean="0"/>
              <a:t>();    </a:t>
            </a:r>
            <a:endParaRPr lang="da-DK" sz="2000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start(</a:t>
            </a:r>
            <a:r>
              <a:rPr lang="en-US" sz="2000" b="1" dirty="0" err="1" smtClean="0"/>
              <a:t>env</a:t>
            </a:r>
            <a:r>
              <a:rPr lang="en-US" sz="2000" b="1" dirty="0" smtClean="0"/>
              <a:t>); -- Start thread in </a:t>
            </a:r>
            <a:r>
              <a:rPr lang="en-US" sz="2000" b="1" dirty="0" err="1" smtClean="0"/>
              <a:t>enviroment</a:t>
            </a:r>
            <a:endParaRPr lang="en-US" sz="2000" b="1" dirty="0" smtClean="0"/>
          </a:p>
          <a:p>
            <a:pPr>
              <a:buNone/>
            </a:pPr>
            <a:endParaRPr lang="da-DK" sz="2000" dirty="0" smtClean="0"/>
          </a:p>
          <a:p>
            <a:pPr>
              <a:buNone/>
            </a:pPr>
            <a:endParaRPr lang="da-DK" sz="2000" dirty="0" smtClean="0"/>
          </a:p>
          <a:p>
            <a:pPr>
              <a:buNone/>
            </a:pPr>
            <a:r>
              <a:rPr lang="da-DK" sz="2000" dirty="0" smtClean="0"/>
              <a:t>-- </a:t>
            </a:r>
            <a:r>
              <a:rPr lang="da-DK" sz="2000" dirty="0" err="1" smtClean="0"/>
              <a:t>Sequential</a:t>
            </a:r>
            <a:r>
              <a:rPr lang="da-DK" sz="2000" dirty="0" smtClean="0"/>
              <a:t> model</a:t>
            </a:r>
          </a:p>
          <a:p>
            <a:pPr>
              <a:buNone/>
            </a:pPr>
            <a:r>
              <a:rPr lang="en-US" sz="2000" b="1" dirty="0" smtClean="0"/>
              <a:t>for </a:t>
            </a:r>
            <a:r>
              <a:rPr lang="en-US" sz="2000" b="1" dirty="0" smtClean="0"/>
              <a:t>all t in set {0,...,</a:t>
            </a:r>
            <a:r>
              <a:rPr lang="en-US" sz="2000" b="1" dirty="0" err="1" smtClean="0"/>
              <a:t>loader.GetNumTimeSteps</a:t>
            </a:r>
            <a:r>
              <a:rPr lang="en-US" sz="2000" b="1" dirty="0" smtClean="0"/>
              <a:t>()} </a:t>
            </a:r>
          </a:p>
          <a:p>
            <a:pPr>
              <a:buNone/>
            </a:pPr>
            <a:r>
              <a:rPr lang="da-DK" sz="2000" b="1" dirty="0" smtClean="0"/>
              <a:t>do </a:t>
            </a:r>
          </a:p>
          <a:p>
            <a:pPr lvl="1">
              <a:buNone/>
            </a:pPr>
            <a:r>
              <a:rPr lang="da-DK" sz="2000" dirty="0" err="1" smtClean="0"/>
              <a:t>env.TimeStep</a:t>
            </a:r>
            <a:r>
              <a:rPr lang="da-DK" sz="2000" dirty="0" smtClean="0"/>
              <a:t>(t);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VDM - </a:t>
            </a:r>
            <a:r>
              <a:rPr lang="da-DK" dirty="0" err="1" smtClean="0"/>
              <a:t>SorterEnviroment</a:t>
            </a:r>
            <a:r>
              <a:rPr lang="da-DK" dirty="0" smtClean="0"/>
              <a:t> </a:t>
            </a:r>
            <a:r>
              <a:rPr lang="da-DK" dirty="0" err="1" smtClean="0"/>
              <a:t>starting</a:t>
            </a:r>
            <a:r>
              <a:rPr lang="da-DK" dirty="0" smtClean="0"/>
              <a:t> </a:t>
            </a:r>
            <a:r>
              <a:rPr lang="da-DK" dirty="0" err="1" smtClean="0"/>
              <a:t>threads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70613" y="1473739"/>
            <a:ext cx="7850187" cy="4722779"/>
          </a:xfrm>
        </p:spPr>
        <p:txBody>
          <a:bodyPr/>
          <a:lstStyle/>
          <a:p>
            <a:pPr>
              <a:buNone/>
            </a:pPr>
            <a:r>
              <a:rPr lang="da-DK" sz="1600" dirty="0" err="1" smtClean="0"/>
              <a:t>busy</a:t>
            </a:r>
            <a:r>
              <a:rPr lang="da-DK" sz="1600" dirty="0" smtClean="0"/>
              <a:t> : </a:t>
            </a:r>
            <a:r>
              <a:rPr lang="da-DK" sz="1600" b="1" dirty="0" err="1" smtClean="0"/>
              <a:t>bool</a:t>
            </a:r>
            <a:r>
              <a:rPr lang="da-DK" sz="1600" b="1" dirty="0" smtClean="0"/>
              <a:t> := true;</a:t>
            </a:r>
          </a:p>
          <a:p>
            <a:pPr>
              <a:buNone/>
            </a:pPr>
            <a:r>
              <a:rPr lang="en-US" sz="1600" b="1" dirty="0" smtClean="0"/>
              <a:t>public </a:t>
            </a:r>
            <a:r>
              <a:rPr lang="en-US" sz="1600" b="1" dirty="0" smtClean="0"/>
              <a:t>static </a:t>
            </a:r>
            <a:r>
              <a:rPr lang="en-US" sz="1600" b="1" dirty="0" err="1" smtClean="0"/>
              <a:t>trayStep</a:t>
            </a:r>
            <a:r>
              <a:rPr lang="en-US" sz="1600" b="1" dirty="0" smtClean="0"/>
              <a:t> : </a:t>
            </a:r>
            <a:r>
              <a:rPr lang="en-US" sz="1600" b="1" dirty="0" err="1" smtClean="0"/>
              <a:t>TrayStep</a:t>
            </a:r>
            <a:r>
              <a:rPr lang="en-US" sz="1600" b="1" dirty="0" smtClean="0"/>
              <a:t> := new </a:t>
            </a:r>
            <a:r>
              <a:rPr lang="en-US" sz="1600" b="1" dirty="0" err="1" smtClean="0"/>
              <a:t>TrayStep</a:t>
            </a:r>
            <a:r>
              <a:rPr lang="en-US" sz="1600" b="1" dirty="0" smtClean="0"/>
              <a:t>(Speed);    </a:t>
            </a:r>
          </a:p>
          <a:p>
            <a:pPr>
              <a:buNone/>
            </a:pPr>
            <a:r>
              <a:rPr lang="da-DK" sz="1600" b="1" dirty="0" smtClean="0"/>
              <a:t>…..</a:t>
            </a:r>
          </a:p>
          <a:p>
            <a:pPr>
              <a:buNone/>
            </a:pPr>
            <a:r>
              <a:rPr lang="da-DK" sz="1600" b="1" dirty="0" smtClean="0"/>
              <a:t>public </a:t>
            </a:r>
            <a:r>
              <a:rPr lang="da-DK" sz="1600" b="1" dirty="0" err="1" smtClean="0"/>
              <a:t>isFinished</a:t>
            </a:r>
            <a:r>
              <a:rPr lang="da-DK" sz="1600" b="1" dirty="0" smtClean="0"/>
              <a:t> : () ==&gt; () </a:t>
            </a:r>
          </a:p>
          <a:p>
            <a:pPr>
              <a:buNone/>
            </a:pPr>
            <a:r>
              <a:rPr lang="da-DK" sz="1600" dirty="0" err="1" smtClean="0"/>
              <a:t>isFinished</a:t>
            </a:r>
            <a:r>
              <a:rPr lang="da-DK" sz="1600" dirty="0" smtClean="0"/>
              <a:t>() == </a:t>
            </a:r>
            <a:r>
              <a:rPr lang="da-DK" sz="1600" b="1" dirty="0" smtClean="0"/>
              <a:t>skip;</a:t>
            </a:r>
          </a:p>
          <a:p>
            <a:pPr>
              <a:buNone/>
            </a:pPr>
            <a:endParaRPr lang="da-DK" sz="1600" dirty="0" smtClean="0"/>
          </a:p>
          <a:p>
            <a:pPr>
              <a:buNone/>
            </a:pPr>
            <a:r>
              <a:rPr lang="da-DK" sz="1600" b="1" dirty="0" err="1" smtClean="0"/>
              <a:t>sync</a:t>
            </a:r>
            <a:endParaRPr lang="da-DK" sz="1600" b="1" dirty="0" smtClean="0"/>
          </a:p>
          <a:p>
            <a:pPr>
              <a:buNone/>
            </a:pPr>
            <a:r>
              <a:rPr lang="da-DK" sz="1600" b="1" dirty="0" smtClean="0"/>
              <a:t>per </a:t>
            </a:r>
            <a:r>
              <a:rPr lang="da-DK" sz="1600" b="1" dirty="0" err="1" smtClean="0"/>
              <a:t>isFinished</a:t>
            </a:r>
            <a:r>
              <a:rPr lang="da-DK" sz="1600" b="1" dirty="0" smtClean="0"/>
              <a:t> =&gt; not </a:t>
            </a:r>
            <a:r>
              <a:rPr lang="da-DK" sz="1600" b="1" dirty="0" err="1" smtClean="0"/>
              <a:t>busy</a:t>
            </a:r>
            <a:r>
              <a:rPr lang="da-DK" sz="1600" b="1" dirty="0" smtClean="0"/>
              <a:t>;</a:t>
            </a:r>
          </a:p>
          <a:p>
            <a:pPr>
              <a:buNone/>
            </a:pPr>
            <a:endParaRPr lang="da-DK" sz="1600" dirty="0" smtClean="0"/>
          </a:p>
          <a:p>
            <a:pPr>
              <a:buNone/>
            </a:pPr>
            <a:r>
              <a:rPr lang="da-DK" sz="1600" b="1" dirty="0" err="1" smtClean="0"/>
              <a:t>thread</a:t>
            </a:r>
            <a:endParaRPr lang="da-DK" sz="1600" b="1" dirty="0" smtClean="0"/>
          </a:p>
          <a:p>
            <a:pPr>
              <a:buNone/>
            </a:pPr>
            <a:r>
              <a:rPr lang="da-DK" sz="1600" dirty="0" smtClean="0"/>
              <a:t>    (</a:t>
            </a:r>
          </a:p>
          <a:p>
            <a:pPr>
              <a:buNone/>
            </a:pPr>
            <a:r>
              <a:rPr lang="en-US" sz="1600" dirty="0" smtClean="0"/>
              <a:t>        -- Start all threads in the system</a:t>
            </a:r>
          </a:p>
          <a:p>
            <a:pPr>
              <a:buNone/>
            </a:pPr>
            <a:r>
              <a:rPr lang="da-DK" sz="1600" dirty="0" smtClean="0"/>
              <a:t>   </a:t>
            </a:r>
            <a:r>
              <a:rPr lang="da-DK" sz="1600" dirty="0" smtClean="0"/>
              <a:t>	   </a:t>
            </a:r>
            <a:r>
              <a:rPr lang="da-DK" sz="1600" b="1" dirty="0" smtClean="0"/>
              <a:t>start </a:t>
            </a:r>
            <a:r>
              <a:rPr lang="da-DK" sz="1600" b="1" dirty="0" smtClean="0"/>
              <a:t>(</a:t>
            </a:r>
            <a:r>
              <a:rPr lang="da-DK" sz="1600" b="1" dirty="0" err="1" smtClean="0"/>
              <a:t>trayStep</a:t>
            </a:r>
            <a:r>
              <a:rPr lang="da-DK" sz="1600" b="1" dirty="0" smtClean="0"/>
              <a:t>);     </a:t>
            </a:r>
          </a:p>
          <a:p>
            <a:pPr>
              <a:buNone/>
            </a:pPr>
            <a:r>
              <a:rPr lang="da-DK" sz="1600" b="1" dirty="0" smtClean="0"/>
              <a:t>	   start </a:t>
            </a:r>
            <a:r>
              <a:rPr lang="da-DK" sz="1600" b="1" dirty="0" smtClean="0"/>
              <a:t>(</a:t>
            </a:r>
            <a:r>
              <a:rPr lang="da-DK" sz="1600" b="1" dirty="0" err="1" smtClean="0"/>
              <a:t>sc.allocator</a:t>
            </a:r>
            <a:r>
              <a:rPr lang="da-DK" sz="1600" b="1" dirty="0" smtClean="0"/>
              <a:t>);</a:t>
            </a:r>
          </a:p>
          <a:p>
            <a:pPr>
              <a:buNone/>
            </a:pPr>
            <a:r>
              <a:rPr lang="en-US" sz="1600" dirty="0" smtClean="0"/>
              <a:t>   </a:t>
            </a:r>
            <a:r>
              <a:rPr lang="en-US" sz="1600" dirty="0" smtClean="0"/>
              <a:t>      </a:t>
            </a:r>
            <a:r>
              <a:rPr lang="en-US" sz="1600" b="1" dirty="0" smtClean="0"/>
              <a:t>for </a:t>
            </a:r>
            <a:r>
              <a:rPr lang="en-US" sz="1600" b="1" dirty="0" smtClean="0"/>
              <a:t>all </a:t>
            </a:r>
            <a:r>
              <a:rPr lang="en-US" sz="1600" b="1" dirty="0" err="1" smtClean="0"/>
              <a:t>i</a:t>
            </a:r>
            <a:r>
              <a:rPr lang="en-US" sz="1600" b="1" dirty="0" smtClean="0"/>
              <a:t> in set {1,...,</a:t>
            </a:r>
            <a:r>
              <a:rPr lang="en-US" sz="1600" b="1" dirty="0" err="1" smtClean="0"/>
              <a:t>TrayAllocator`NumOfInductions</a:t>
            </a:r>
            <a:r>
              <a:rPr lang="en-US" sz="1600" b="1" dirty="0" smtClean="0"/>
              <a:t>} </a:t>
            </a:r>
          </a:p>
          <a:p>
            <a:pPr>
              <a:buNone/>
            </a:pPr>
            <a:r>
              <a:rPr lang="da-DK" sz="1600" b="1" dirty="0" smtClean="0"/>
              <a:t>         do </a:t>
            </a:r>
            <a:r>
              <a:rPr lang="da-DK" sz="1600" b="1" dirty="0" smtClean="0"/>
              <a:t>start (</a:t>
            </a:r>
            <a:r>
              <a:rPr lang="da-DK" sz="1600" b="1" dirty="0" err="1" smtClean="0"/>
              <a:t>inductionGroup</a:t>
            </a:r>
            <a:r>
              <a:rPr lang="da-DK" sz="1600" b="1" dirty="0" smtClean="0"/>
              <a:t>(i));</a:t>
            </a:r>
          </a:p>
          <a:p>
            <a:pPr>
              <a:buNone/>
            </a:pP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 smtClean="0"/>
              <a:t>Sortation</a:t>
            </a:r>
            <a:r>
              <a:rPr lang="da-DK" dirty="0" smtClean="0"/>
              <a:t> System, </a:t>
            </a:r>
            <a:r>
              <a:rPr lang="da-DK" dirty="0" err="1" smtClean="0"/>
              <a:t>Tray</a:t>
            </a:r>
            <a:r>
              <a:rPr lang="da-DK" dirty="0" smtClean="0"/>
              <a:t> </a:t>
            </a:r>
            <a:r>
              <a:rPr lang="da-DK" dirty="0" err="1" smtClean="0"/>
              <a:t>Allocation</a:t>
            </a:r>
            <a:r>
              <a:rPr lang="da-DK" dirty="0" smtClean="0"/>
              <a:t> 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9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A UK">
  <a:themeElements>
    <a:clrScheme name="IHA U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HA UK">
      <a:majorFont>
        <a:latin typeface="Eurostile ExtendedTwo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HA U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IHA UK</Template>
  <TotalTime>2656</TotalTime>
  <Words>1185</Words>
  <Application>Microsoft Office PowerPoint</Application>
  <PresentationFormat>Skærmshow (4:3)</PresentationFormat>
  <Paragraphs>334</Paragraphs>
  <Slides>20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20</vt:i4>
      </vt:variant>
    </vt:vector>
  </HeadingPairs>
  <TitlesOfParts>
    <vt:vector size="21" baseType="lpstr">
      <vt:lpstr>IHA UK</vt:lpstr>
      <vt:lpstr>Tray allocation for a sortation system Concurrent version Iteration II  </vt:lpstr>
      <vt:lpstr>Contents of presentation</vt:lpstr>
      <vt:lpstr>Simulation in time (ms) instead of TraySteps</vt:lpstr>
      <vt:lpstr>1.- The concurrent version of the system </vt:lpstr>
      <vt:lpstr>2.- Object diagram concurrent version</vt:lpstr>
      <vt:lpstr>4. Behavior of sequential model (Sequence)</vt:lpstr>
      <vt:lpstr>5.- Behavior of concurrent model (Sequence)</vt:lpstr>
      <vt:lpstr>VDM - World</vt:lpstr>
      <vt:lpstr>VDM - SorterEnviroment starting threads</vt:lpstr>
      <vt:lpstr>VDM - SorterEnviroment feed inductions</vt:lpstr>
      <vt:lpstr>VDM - SorterEnviroment advance time </vt:lpstr>
      <vt:lpstr>VDM –TrayStep sync and thread</vt:lpstr>
      <vt:lpstr>VDM - InductionController thread and sync</vt:lpstr>
      <vt:lpstr>VDM - InductionController new operations</vt:lpstr>
      <vt:lpstr>TrayAllocator thread and sync</vt:lpstr>
      <vt:lpstr>VDM - TrayAllocator CheckItemsToInduct</vt:lpstr>
      <vt:lpstr>VDM - TrayAllocator new operations</vt:lpstr>
      <vt:lpstr>VDM – SC prepared for RT model</vt:lpstr>
      <vt:lpstr>Next step for RT model</vt:lpstr>
      <vt:lpstr>First RT version made for SC – system </vt:lpstr>
    </vt:vector>
  </TitlesOfParts>
  <Company>IHA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and Development Process</dc:title>
  <dc:creator>Peter Gorm Larsen</dc:creator>
  <cp:lastModifiedBy>kbe</cp:lastModifiedBy>
  <cp:revision>129</cp:revision>
  <cp:lastPrinted>1601-01-01T00:00:00Z</cp:lastPrinted>
  <dcterms:created xsi:type="dcterms:W3CDTF">2006-02-07T08:38:05Z</dcterms:created>
  <dcterms:modified xsi:type="dcterms:W3CDTF">2010-04-19T20:34:42Z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