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60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07AC6C-8A1A-499A-845A-0B137B0810B7}" type="datetimeFigureOut">
              <a:rPr lang="en-AU" smtClean="0"/>
              <a:t>10/02/2012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854084-464B-44A9-B756-791EB9DFBC08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854084-464B-44A9-B756-791EB9DFBC08}" type="slidenum">
              <a:rPr lang="en-AU" smtClean="0"/>
              <a:t>1</a:t>
            </a:fld>
            <a:endParaRPr lang="en-A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854084-464B-44A9-B756-791EB9DFBC08}" type="slidenum">
              <a:rPr lang="en-AU" smtClean="0"/>
              <a:t>2</a:t>
            </a:fld>
            <a:endParaRPr lang="en-A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854084-464B-44A9-B756-791EB9DFBC08}" type="slidenum">
              <a:rPr lang="en-AU" smtClean="0"/>
              <a:t>3</a:t>
            </a:fld>
            <a:endParaRPr lang="en-A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854084-464B-44A9-B756-791EB9DFBC08}" type="slidenum">
              <a:rPr lang="en-AU" smtClean="0"/>
              <a:t>4</a:t>
            </a:fld>
            <a:endParaRPr lang="en-A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854084-464B-44A9-B756-791EB9DFBC08}" type="slidenum">
              <a:rPr lang="en-AU" smtClean="0"/>
              <a:t>5</a:t>
            </a:fld>
            <a:endParaRPr lang="en-A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854084-464B-44A9-B756-791EB9DFBC08}" type="slidenum">
              <a:rPr lang="en-AU" smtClean="0"/>
              <a:t>6</a:t>
            </a:fld>
            <a:endParaRPr lang="en-A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854084-464B-44A9-B756-791EB9DFBC08}" type="slidenum">
              <a:rPr lang="en-AU" smtClean="0"/>
              <a:t>7</a:t>
            </a:fld>
            <a:endParaRPr lang="en-A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854084-464B-44A9-B756-791EB9DFBC08}" type="slidenum">
              <a:rPr lang="en-AU" smtClean="0"/>
              <a:t>8</a:t>
            </a:fld>
            <a:endParaRPr lang="en-A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A5A7C-36F2-4E1B-9528-ACF2D57697F3}" type="datetimeFigureOut">
              <a:rPr lang="en-AU" smtClean="0"/>
              <a:t>10/02/2012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64D90-21F6-4DD4-8E8C-605B359A36D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A5A7C-36F2-4E1B-9528-ACF2D57697F3}" type="datetimeFigureOut">
              <a:rPr lang="en-AU" smtClean="0"/>
              <a:t>10/02/2012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64D90-21F6-4DD4-8E8C-605B359A36D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A5A7C-36F2-4E1B-9528-ACF2D57697F3}" type="datetimeFigureOut">
              <a:rPr lang="en-AU" smtClean="0"/>
              <a:t>10/02/2012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64D90-21F6-4DD4-8E8C-605B359A36D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A5A7C-36F2-4E1B-9528-ACF2D57697F3}" type="datetimeFigureOut">
              <a:rPr lang="en-AU" smtClean="0"/>
              <a:t>10/02/2012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64D90-21F6-4DD4-8E8C-605B359A36D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A5A7C-36F2-4E1B-9528-ACF2D57697F3}" type="datetimeFigureOut">
              <a:rPr lang="en-AU" smtClean="0"/>
              <a:t>10/02/2012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64D90-21F6-4DD4-8E8C-605B359A36D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A5A7C-36F2-4E1B-9528-ACF2D57697F3}" type="datetimeFigureOut">
              <a:rPr lang="en-AU" smtClean="0"/>
              <a:t>10/02/2012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64D90-21F6-4DD4-8E8C-605B359A36D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A5A7C-36F2-4E1B-9528-ACF2D57697F3}" type="datetimeFigureOut">
              <a:rPr lang="en-AU" smtClean="0"/>
              <a:t>10/02/2012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64D90-21F6-4DD4-8E8C-605B359A36D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A5A7C-36F2-4E1B-9528-ACF2D57697F3}" type="datetimeFigureOut">
              <a:rPr lang="en-AU" smtClean="0"/>
              <a:t>10/02/2012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64D90-21F6-4DD4-8E8C-605B359A36D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A5A7C-36F2-4E1B-9528-ACF2D57697F3}" type="datetimeFigureOut">
              <a:rPr lang="en-AU" smtClean="0"/>
              <a:t>10/02/2012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64D90-21F6-4DD4-8E8C-605B359A36D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A5A7C-36F2-4E1B-9528-ACF2D57697F3}" type="datetimeFigureOut">
              <a:rPr lang="en-AU" smtClean="0"/>
              <a:t>10/02/2012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64D90-21F6-4DD4-8E8C-605B359A36D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A5A7C-36F2-4E1B-9528-ACF2D57697F3}" type="datetimeFigureOut">
              <a:rPr lang="en-AU" smtClean="0"/>
              <a:t>10/02/2012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64D90-21F6-4DD4-8E8C-605B359A36D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0A5A7C-36F2-4E1B-9528-ACF2D57697F3}" type="datetimeFigureOut">
              <a:rPr lang="en-AU" smtClean="0"/>
              <a:t>10/02/2012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664D90-21F6-4DD4-8E8C-605B359A36DD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88640"/>
            <a:ext cx="7772400" cy="1470025"/>
          </a:xfrm>
        </p:spPr>
        <p:txBody>
          <a:bodyPr/>
          <a:lstStyle/>
          <a:p>
            <a:r>
              <a:rPr lang="en-AU" dirty="0" smtClean="0"/>
              <a:t>Project </a:t>
            </a:r>
            <a:r>
              <a:rPr lang="en-AU" dirty="0" err="1" smtClean="0"/>
              <a:t>Vossen</a:t>
            </a:r>
            <a:r>
              <a:rPr lang="en-AU" dirty="0" smtClean="0"/>
              <a:t> en </a:t>
            </a:r>
            <a:r>
              <a:rPr lang="en-AU" dirty="0" err="1" smtClean="0"/>
              <a:t>Konijnen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4509120"/>
            <a:ext cx="6400800" cy="1752600"/>
          </a:xfrm>
        </p:spPr>
        <p:txBody>
          <a:bodyPr>
            <a:normAutofit fontScale="92500" lnSpcReduction="20000"/>
          </a:bodyPr>
          <a:lstStyle/>
          <a:p>
            <a:r>
              <a:rPr lang="nl-NL" dirty="0"/>
              <a:t>Arjan Frans</a:t>
            </a:r>
            <a:br>
              <a:rPr lang="nl-NL" dirty="0"/>
            </a:br>
            <a:r>
              <a:rPr lang="nl-NL" dirty="0"/>
              <a:t>Brendan Kanters</a:t>
            </a:r>
            <a:endParaRPr lang="en-AU" dirty="0"/>
          </a:p>
          <a:p>
            <a:r>
              <a:rPr lang="nl-NL" dirty="0"/>
              <a:t>Alwin Rombout</a:t>
            </a:r>
            <a:br>
              <a:rPr lang="nl-NL" dirty="0"/>
            </a:br>
            <a:r>
              <a:rPr lang="nl-NL" dirty="0"/>
              <a:t>Jelte Verbree</a:t>
            </a:r>
            <a:endParaRPr lang="en-AU" dirty="0"/>
          </a:p>
          <a:p>
            <a:endParaRPr lang="en-AU" dirty="0"/>
          </a:p>
        </p:txBody>
      </p:sp>
      <p:pic>
        <p:nvPicPr>
          <p:cNvPr id="4" name="Picture 3" descr="C:\Users\Brendan\AppData\Local\Microsoft\Windows\Temporary Internet Files\Content.IE5\S6491W21\MP900316895[1]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2339752" y="3068960"/>
            <a:ext cx="1929419" cy="13072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C:\Users\Brendan\AppData\Local\Microsoft\Windows\Temporary Internet Files\Content.IE5\J40PL0YM\MP900403195[1]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4716016" y="3068960"/>
            <a:ext cx="1988709" cy="1313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C:\Users\Brendan\AppData\Local\Microsoft\Windows\Temporary Internet Files\Content.IE5\J40PL0YM\MP900262538[1]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2311158" y="1373924"/>
            <a:ext cx="1929419" cy="1283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C:\Users\Brendan\AppData\Local\Microsoft\Windows\Temporary Internet Files\Content.IE5\PNRSP6LN\MP900399528[1]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4716016" y="1340768"/>
            <a:ext cx="2062569" cy="1367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http://images.wikia.com/fallout/images/b/b3/Biohazard.pn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 flipH="1">
            <a:off x="3779912" y="2276872"/>
            <a:ext cx="1440445" cy="1440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Het MVC </a:t>
            </a:r>
            <a:r>
              <a:rPr lang="en-AU" dirty="0" err="1" smtClean="0"/>
              <a:t>Structuur</a:t>
            </a:r>
            <a:endParaRPr lang="en-AU" dirty="0"/>
          </a:p>
        </p:txBody>
      </p:sp>
      <p:pic>
        <p:nvPicPr>
          <p:cNvPr id="9" name="Afbeelding 4"/>
          <p:cNvPicPr/>
          <p:nvPr/>
        </p:nvPicPr>
        <p:blipFill>
          <a:blip r:embed="rId3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3243077" y="2161998"/>
            <a:ext cx="2657846" cy="2534004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De GUI</a:t>
            </a:r>
            <a:endParaRPr lang="en-A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844824"/>
            <a:ext cx="4062413" cy="361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1844824"/>
            <a:ext cx="4062413" cy="361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De Views</a:t>
            </a:r>
            <a:endParaRPr lang="en-A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276872"/>
            <a:ext cx="2667044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2276872"/>
            <a:ext cx="2667044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75856" y="2276872"/>
            <a:ext cx="2667044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De Actors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7624" y="1600200"/>
            <a:ext cx="7499176" cy="4525963"/>
          </a:xfrm>
        </p:spPr>
        <p:txBody>
          <a:bodyPr/>
          <a:lstStyle/>
          <a:p>
            <a:r>
              <a:rPr lang="en-AU" dirty="0" smtClean="0"/>
              <a:t>Het </a:t>
            </a:r>
            <a:r>
              <a:rPr lang="en-AU" dirty="0" err="1" smtClean="0"/>
              <a:t>konijn</a:t>
            </a:r>
            <a:endParaRPr lang="en-AU" dirty="0" smtClean="0"/>
          </a:p>
          <a:p>
            <a:r>
              <a:rPr lang="en-AU" dirty="0" smtClean="0"/>
              <a:t>De </a:t>
            </a:r>
            <a:r>
              <a:rPr lang="en-AU" dirty="0" err="1" smtClean="0"/>
              <a:t>vos</a:t>
            </a:r>
            <a:endParaRPr lang="en-AU" dirty="0" smtClean="0"/>
          </a:p>
          <a:p>
            <a:r>
              <a:rPr lang="en-AU" dirty="0" smtClean="0"/>
              <a:t>De wolf</a:t>
            </a:r>
          </a:p>
          <a:p>
            <a:r>
              <a:rPr lang="en-AU" dirty="0" smtClean="0"/>
              <a:t>De </a:t>
            </a:r>
            <a:r>
              <a:rPr lang="en-AU" dirty="0" err="1" smtClean="0"/>
              <a:t>jager</a:t>
            </a:r>
            <a:endParaRPr lang="en-AU" dirty="0" smtClean="0"/>
          </a:p>
          <a:p>
            <a:r>
              <a:rPr lang="en-AU" dirty="0" smtClean="0"/>
              <a:t>De auto</a:t>
            </a:r>
            <a:endParaRPr lang="en-A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Het Virus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err="1" smtClean="0"/>
              <a:t>Konijnen</a:t>
            </a:r>
            <a:r>
              <a:rPr lang="en-AU" dirty="0" smtClean="0"/>
              <a:t> </a:t>
            </a:r>
            <a:r>
              <a:rPr lang="en-AU" dirty="0" err="1" smtClean="0"/>
              <a:t>kans</a:t>
            </a:r>
            <a:r>
              <a:rPr lang="en-AU" dirty="0" smtClean="0"/>
              <a:t> op </a:t>
            </a:r>
            <a:r>
              <a:rPr lang="en-AU" dirty="0" err="1" smtClean="0"/>
              <a:t>infectie</a:t>
            </a:r>
            <a:r>
              <a:rPr lang="en-AU" dirty="0" smtClean="0"/>
              <a:t> door </a:t>
            </a:r>
            <a:r>
              <a:rPr lang="en-AU" dirty="0" err="1" smtClean="0"/>
              <a:t>gras</a:t>
            </a:r>
            <a:endParaRPr lang="en-AU" dirty="0" smtClean="0"/>
          </a:p>
          <a:p>
            <a:r>
              <a:rPr lang="en-AU" dirty="0" err="1" smtClean="0"/>
              <a:t>Vossen</a:t>
            </a:r>
            <a:r>
              <a:rPr lang="en-AU" dirty="0" smtClean="0"/>
              <a:t> </a:t>
            </a:r>
            <a:r>
              <a:rPr lang="en-AU" dirty="0" err="1" smtClean="0"/>
              <a:t>kans</a:t>
            </a:r>
            <a:r>
              <a:rPr lang="en-AU" dirty="0" smtClean="0"/>
              <a:t> op infect </a:t>
            </a:r>
            <a:r>
              <a:rPr lang="en-AU" dirty="0" err="1" smtClean="0"/>
              <a:t>bij</a:t>
            </a:r>
            <a:r>
              <a:rPr lang="en-AU" dirty="0" smtClean="0"/>
              <a:t> </a:t>
            </a:r>
            <a:r>
              <a:rPr lang="en-AU" dirty="0" err="1" smtClean="0"/>
              <a:t>eten</a:t>
            </a:r>
            <a:r>
              <a:rPr lang="en-AU" dirty="0" smtClean="0"/>
              <a:t> </a:t>
            </a:r>
            <a:r>
              <a:rPr lang="en-AU" dirty="0" err="1" smtClean="0"/>
              <a:t>zieke</a:t>
            </a:r>
            <a:r>
              <a:rPr lang="en-AU" dirty="0" smtClean="0"/>
              <a:t> </a:t>
            </a:r>
            <a:r>
              <a:rPr lang="en-AU" dirty="0" err="1" smtClean="0"/>
              <a:t>konijnen</a:t>
            </a:r>
            <a:endParaRPr lang="en-A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err="1" smtClean="0"/>
              <a:t>Testen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J-Unit tests</a:t>
            </a:r>
          </a:p>
          <a:p>
            <a:r>
              <a:rPr lang="en-AU" dirty="0" smtClean="0"/>
              <a:t>White-box </a:t>
            </a:r>
            <a:r>
              <a:rPr lang="en-AU" dirty="0" err="1" smtClean="0"/>
              <a:t>testen</a:t>
            </a:r>
            <a:r>
              <a:rPr lang="en-AU" dirty="0" smtClean="0"/>
              <a:t/>
            </a:r>
            <a:br>
              <a:rPr lang="en-AU" dirty="0" smtClean="0"/>
            </a:br>
            <a:r>
              <a:rPr lang="en-AU" sz="2000" dirty="0" err="1" smtClean="0"/>
              <a:t>Testen</a:t>
            </a:r>
            <a:r>
              <a:rPr lang="en-AU" sz="2000" dirty="0" smtClean="0"/>
              <a:t> van de interne </a:t>
            </a:r>
            <a:r>
              <a:rPr lang="en-AU" sz="2000" dirty="0" err="1" smtClean="0"/>
              <a:t>werking</a:t>
            </a:r>
            <a:endParaRPr lang="en-AU" dirty="0" smtClean="0"/>
          </a:p>
          <a:p>
            <a:r>
              <a:rPr lang="en-AU" dirty="0" smtClean="0"/>
              <a:t>Black-box </a:t>
            </a:r>
            <a:r>
              <a:rPr lang="en-AU" dirty="0" err="1" smtClean="0"/>
              <a:t>testen</a:t>
            </a:r>
            <a:r>
              <a:rPr lang="en-AU" dirty="0" smtClean="0"/>
              <a:t/>
            </a:r>
            <a:br>
              <a:rPr lang="en-AU" dirty="0" smtClean="0"/>
            </a:br>
            <a:r>
              <a:rPr lang="en-AU" sz="2000" dirty="0" err="1" smtClean="0"/>
              <a:t>Testen</a:t>
            </a:r>
            <a:r>
              <a:rPr lang="en-AU" sz="2000" dirty="0" smtClean="0"/>
              <a:t> van de </a:t>
            </a:r>
            <a:r>
              <a:rPr lang="en-AU" sz="2000" dirty="0" err="1" smtClean="0"/>
              <a:t>functionaliteit</a:t>
            </a:r>
            <a:r>
              <a:rPr lang="en-AU" sz="2000" dirty="0" smtClean="0"/>
              <a:t> </a:t>
            </a:r>
            <a:r>
              <a:rPr lang="en-AU" sz="2000" dirty="0" err="1" smtClean="0"/>
              <a:t>als</a:t>
            </a:r>
            <a:r>
              <a:rPr lang="en-AU" sz="2000" dirty="0" smtClean="0"/>
              <a:t> </a:t>
            </a:r>
            <a:r>
              <a:rPr lang="en-AU" sz="2000" dirty="0" err="1" smtClean="0"/>
              <a:t>gebruiker</a:t>
            </a:r>
            <a:endParaRPr lang="en-A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free-arrows.clan.su/img/the_end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352185" cy="70141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54</Words>
  <Application>Microsoft Office PowerPoint</Application>
  <PresentationFormat>On-screen Show (4:3)</PresentationFormat>
  <Paragraphs>27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Project Vossen en Konijnen</vt:lpstr>
      <vt:lpstr>Het MVC Structuur</vt:lpstr>
      <vt:lpstr>De GUI</vt:lpstr>
      <vt:lpstr>De Views</vt:lpstr>
      <vt:lpstr>De Actors</vt:lpstr>
      <vt:lpstr>Het Virus</vt:lpstr>
      <vt:lpstr>Testen</vt:lpstr>
      <vt:lpstr>Slide 8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Vossen en Konijnen</dc:title>
  <dc:creator>Brendan</dc:creator>
  <cp:lastModifiedBy>Brendan</cp:lastModifiedBy>
  <cp:revision>3</cp:revision>
  <dcterms:created xsi:type="dcterms:W3CDTF">2012-02-10T10:25:51Z</dcterms:created>
  <dcterms:modified xsi:type="dcterms:W3CDTF">2012-02-10T10:48:54Z</dcterms:modified>
</cp:coreProperties>
</file>