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7AC6C-8A1A-499A-845A-0B137B0810B7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54084-464B-44A9-B756-791EB9DFBC0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A5A7C-36F2-4E1B-9528-ACF2D57697F3}" type="datetimeFigureOut">
              <a:rPr lang="en-AU" smtClean="0"/>
              <a:pPr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64D90-21F6-4DD4-8E8C-605B359A36D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en-AU" dirty="0" smtClean="0"/>
              <a:t>Project </a:t>
            </a:r>
            <a:r>
              <a:rPr lang="en-AU" dirty="0" err="1" smtClean="0"/>
              <a:t>Vossen</a:t>
            </a:r>
            <a:r>
              <a:rPr lang="en-AU" dirty="0" smtClean="0"/>
              <a:t> en </a:t>
            </a:r>
            <a:r>
              <a:rPr lang="en-AU" dirty="0" err="1" smtClean="0"/>
              <a:t>Konijnen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Arjan Frans</a:t>
            </a:r>
            <a:br>
              <a:rPr lang="nl-NL" dirty="0"/>
            </a:br>
            <a:r>
              <a:rPr lang="nl-NL" dirty="0"/>
              <a:t>Brendan Kanters</a:t>
            </a:r>
            <a:endParaRPr lang="en-AU" dirty="0"/>
          </a:p>
          <a:p>
            <a:r>
              <a:rPr lang="nl-NL" dirty="0"/>
              <a:t>Alwin Rombout</a:t>
            </a:r>
            <a:br>
              <a:rPr lang="nl-NL" dirty="0"/>
            </a:br>
            <a:r>
              <a:rPr lang="nl-NL" dirty="0"/>
              <a:t>Jelte Verbree</a:t>
            </a:r>
            <a:endParaRPr lang="en-AU" dirty="0"/>
          </a:p>
          <a:p>
            <a:endParaRPr lang="en-AU" dirty="0"/>
          </a:p>
        </p:txBody>
      </p:sp>
      <p:pic>
        <p:nvPicPr>
          <p:cNvPr id="4" name="Picture 3" descr="C:\Users\Brendan\AppData\Local\Microsoft\Windows\Temporary Internet Files\Content.IE5\S6491W21\MP900316895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339752" y="3068960"/>
            <a:ext cx="1929419" cy="130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Brendan\AppData\Local\Microsoft\Windows\Temporary Internet Files\Content.IE5\J40PL0YM\MP900403195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16016" y="3068960"/>
            <a:ext cx="1988709" cy="1313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Brendan\AppData\Local\Microsoft\Windows\Temporary Internet Files\Content.IE5\J40PL0YM\MP900262538[1]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311158" y="1373924"/>
            <a:ext cx="1929419" cy="128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Brendan\AppData\Local\Microsoft\Windows\Temporary Internet Files\Content.IE5\PNRSP6LN\MP900399528[1]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716016" y="1340768"/>
            <a:ext cx="2062569" cy="13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ttp://images.wikia.com/fallout/images/b/b3/Biohazard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779912" y="2276872"/>
            <a:ext cx="1440445" cy="1440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Het MVC </a:t>
            </a:r>
            <a:r>
              <a:rPr lang="en-AU" dirty="0" err="1" smtClean="0"/>
              <a:t>Structuur</a:t>
            </a:r>
            <a:endParaRPr lang="en-AU" dirty="0"/>
          </a:p>
        </p:txBody>
      </p:sp>
      <p:pic>
        <p:nvPicPr>
          <p:cNvPr id="9" name="Afbeelding 4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243077" y="2161998"/>
            <a:ext cx="2657846" cy="25340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 GUI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4062413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44824"/>
            <a:ext cx="4062413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 Views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26670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276872"/>
            <a:ext cx="26670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276872"/>
            <a:ext cx="26670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 Actors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r>
              <a:rPr lang="en-AU" dirty="0" smtClean="0"/>
              <a:t>Het </a:t>
            </a:r>
            <a:r>
              <a:rPr lang="en-AU" dirty="0" err="1" smtClean="0"/>
              <a:t>konijn</a:t>
            </a:r>
            <a:endParaRPr lang="en-AU" dirty="0" smtClean="0"/>
          </a:p>
          <a:p>
            <a:r>
              <a:rPr lang="en-AU" dirty="0" smtClean="0"/>
              <a:t>De </a:t>
            </a:r>
            <a:r>
              <a:rPr lang="en-AU" dirty="0" err="1" smtClean="0"/>
              <a:t>vos</a:t>
            </a:r>
            <a:endParaRPr lang="en-AU" dirty="0" smtClean="0"/>
          </a:p>
          <a:p>
            <a:r>
              <a:rPr lang="en-AU" dirty="0" smtClean="0"/>
              <a:t>De wolf</a:t>
            </a:r>
          </a:p>
          <a:p>
            <a:r>
              <a:rPr lang="en-AU" dirty="0" smtClean="0"/>
              <a:t>De </a:t>
            </a:r>
            <a:r>
              <a:rPr lang="en-AU" dirty="0" err="1" smtClean="0"/>
              <a:t>jager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Het Virus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Konijnen</a:t>
            </a:r>
            <a:r>
              <a:rPr lang="en-AU" dirty="0" smtClean="0"/>
              <a:t> </a:t>
            </a:r>
            <a:r>
              <a:rPr lang="en-AU" dirty="0" err="1" smtClean="0"/>
              <a:t>kans</a:t>
            </a:r>
            <a:r>
              <a:rPr lang="en-AU" dirty="0" smtClean="0"/>
              <a:t> op </a:t>
            </a:r>
            <a:r>
              <a:rPr lang="en-AU" dirty="0" err="1" smtClean="0"/>
              <a:t>infectie</a:t>
            </a:r>
            <a:r>
              <a:rPr lang="en-AU" dirty="0" smtClean="0"/>
              <a:t> door </a:t>
            </a:r>
            <a:r>
              <a:rPr lang="en-AU" dirty="0" err="1" smtClean="0"/>
              <a:t>gras</a:t>
            </a:r>
            <a:endParaRPr lang="en-AU" dirty="0" smtClean="0"/>
          </a:p>
          <a:p>
            <a:r>
              <a:rPr lang="en-AU" dirty="0" err="1" smtClean="0"/>
              <a:t>Vossen</a:t>
            </a:r>
            <a:r>
              <a:rPr lang="en-AU" dirty="0" smtClean="0"/>
              <a:t> </a:t>
            </a:r>
            <a:r>
              <a:rPr lang="en-AU" dirty="0" err="1" smtClean="0"/>
              <a:t>kans</a:t>
            </a:r>
            <a:r>
              <a:rPr lang="en-AU" dirty="0" smtClean="0"/>
              <a:t> op infect </a:t>
            </a:r>
            <a:r>
              <a:rPr lang="en-AU" dirty="0" err="1" smtClean="0"/>
              <a:t>bij</a:t>
            </a:r>
            <a:r>
              <a:rPr lang="en-AU" dirty="0" smtClean="0"/>
              <a:t> </a:t>
            </a:r>
            <a:r>
              <a:rPr lang="en-AU" dirty="0" err="1" smtClean="0"/>
              <a:t>eten</a:t>
            </a:r>
            <a:r>
              <a:rPr lang="en-AU" dirty="0" smtClean="0"/>
              <a:t> </a:t>
            </a:r>
            <a:r>
              <a:rPr lang="en-AU" dirty="0" err="1" smtClean="0"/>
              <a:t>zieke</a:t>
            </a:r>
            <a:r>
              <a:rPr lang="en-AU" dirty="0" smtClean="0"/>
              <a:t> </a:t>
            </a:r>
            <a:r>
              <a:rPr lang="en-AU" dirty="0" err="1" smtClean="0"/>
              <a:t>konijnen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 </a:t>
            </a:r>
            <a:r>
              <a:rPr lang="en-AU" dirty="0" err="1" smtClean="0"/>
              <a:t>weg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Extra </a:t>
            </a:r>
            <a:r>
              <a:rPr lang="en-AU" dirty="0" err="1" smtClean="0"/>
              <a:t>Functie</a:t>
            </a:r>
            <a:endParaRPr lang="en-AU" dirty="0" smtClean="0"/>
          </a:p>
          <a:p>
            <a:r>
              <a:rPr lang="en-AU" dirty="0" smtClean="0"/>
              <a:t>De Auto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Testen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J-Unit tests</a:t>
            </a:r>
          </a:p>
          <a:p>
            <a:r>
              <a:rPr lang="en-AU" dirty="0" smtClean="0"/>
              <a:t>White-box </a:t>
            </a:r>
            <a:r>
              <a:rPr lang="en-AU" dirty="0" err="1" smtClean="0"/>
              <a:t>testen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2000" dirty="0" err="1" smtClean="0"/>
              <a:t>Testen</a:t>
            </a:r>
            <a:r>
              <a:rPr lang="en-AU" sz="2000" dirty="0" smtClean="0"/>
              <a:t> van de interne </a:t>
            </a:r>
            <a:r>
              <a:rPr lang="en-AU" sz="2000" dirty="0" err="1" smtClean="0"/>
              <a:t>werking</a:t>
            </a:r>
            <a:endParaRPr lang="en-AU" dirty="0" smtClean="0"/>
          </a:p>
          <a:p>
            <a:r>
              <a:rPr lang="en-AU" dirty="0" smtClean="0"/>
              <a:t>Black-box </a:t>
            </a:r>
            <a:r>
              <a:rPr lang="en-AU" dirty="0" err="1" smtClean="0"/>
              <a:t>testen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2000" dirty="0" err="1" smtClean="0"/>
              <a:t>Testen</a:t>
            </a:r>
            <a:r>
              <a:rPr lang="en-AU" sz="2000" dirty="0" smtClean="0"/>
              <a:t> van de </a:t>
            </a:r>
            <a:r>
              <a:rPr lang="en-AU" sz="2000" dirty="0" err="1" smtClean="0"/>
              <a:t>functionaliteit</a:t>
            </a:r>
            <a:r>
              <a:rPr lang="en-AU" sz="2000" dirty="0" smtClean="0"/>
              <a:t> </a:t>
            </a:r>
            <a:r>
              <a:rPr lang="en-AU" sz="2000" dirty="0" err="1" smtClean="0"/>
              <a:t>als</a:t>
            </a:r>
            <a:r>
              <a:rPr lang="en-AU" sz="2000" dirty="0" smtClean="0"/>
              <a:t> </a:t>
            </a:r>
            <a:r>
              <a:rPr lang="en-AU" sz="2000" dirty="0" err="1" smtClean="0"/>
              <a:t>gebruiker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ree-arrows.clan.su/img/the_en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52185" cy="70141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59</Words>
  <Application>Microsoft Office PowerPoint</Application>
  <PresentationFormat>On-screen Show (4:3)</PresentationFormat>
  <Paragraphs>30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Project Vossen en Konijnen</vt:lpstr>
      <vt:lpstr>Het MVC Structuur</vt:lpstr>
      <vt:lpstr>De GUI</vt:lpstr>
      <vt:lpstr>De Views</vt:lpstr>
      <vt:lpstr>De Actors</vt:lpstr>
      <vt:lpstr>Het Virus</vt:lpstr>
      <vt:lpstr>De weg</vt:lpstr>
      <vt:lpstr>Testen</vt:lpstr>
      <vt:lpstr>Slide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Vossen en Konijnen</dc:title>
  <dc:creator>Brendan</dc:creator>
  <cp:lastModifiedBy>Brendan</cp:lastModifiedBy>
  <cp:revision>5</cp:revision>
  <dcterms:created xsi:type="dcterms:W3CDTF">2012-02-10T10:25:51Z</dcterms:created>
  <dcterms:modified xsi:type="dcterms:W3CDTF">2012-02-10T11:00:09Z</dcterms:modified>
</cp:coreProperties>
</file>