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0" r:id="rId9"/>
    <p:sldId id="261" r:id="rId10"/>
    <p:sldId id="262" r:id="rId11"/>
    <p:sldId id="268" r:id="rId12"/>
    <p:sldId id="263" r:id="rId13"/>
    <p:sldId id="264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2156" autoAdjust="0"/>
  </p:normalViewPr>
  <p:slideViewPr>
    <p:cSldViewPr snapToGrid="0">
      <p:cViewPr varScale="1">
        <p:scale>
          <a:sx n="70" d="100"/>
          <a:sy n="70" d="100"/>
        </p:scale>
        <p:origin x="-5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BDC605-0445-48E0-8174-496385EFC7D2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>
        <a:scene3d>
          <a:camera prst="isometricOffAxis2Left"/>
          <a:lightRig rig="threePt" dir="t">
            <a:rot lat="0" lon="0" rev="0"/>
          </a:lightRig>
        </a:scene3d>
      </dgm:spPr>
      <dgm:t>
        <a:bodyPr/>
        <a:lstStyle/>
        <a:p>
          <a:endParaRPr lang="fr-CH"/>
        </a:p>
      </dgm:t>
    </dgm:pt>
    <dgm:pt modelId="{411BE517-02DE-4EFA-B944-6E93E2424513}">
      <dgm:prSet cust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pPr rtl="0"/>
          <a:r>
            <a:rPr lang="fr-CH" sz="2800" dirty="0" smtClean="0"/>
            <a:t>Le but</a:t>
          </a:r>
          <a:endParaRPr lang="fr-CH" sz="1800" dirty="0"/>
        </a:p>
      </dgm:t>
    </dgm:pt>
    <dgm:pt modelId="{DF371145-5480-4356-8D0E-CE35A982A5F0}" type="parTrans" cxnId="{21D3210D-BB31-473A-8D7B-5DE632555FCB}">
      <dgm:prSet/>
      <dgm:spPr/>
      <dgm:t>
        <a:bodyPr/>
        <a:lstStyle/>
        <a:p>
          <a:endParaRPr lang="fr-CH" sz="2800"/>
        </a:p>
      </dgm:t>
    </dgm:pt>
    <dgm:pt modelId="{B957060E-4B5A-41F1-A651-4099517FC3E4}" type="sibTrans" cxnId="{21D3210D-BB31-473A-8D7B-5DE632555FCB}">
      <dgm:prSet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 sz="2800"/>
        </a:p>
      </dgm:t>
    </dgm:pt>
    <dgm:pt modelId="{65FAEE28-EBBA-43D3-BB5A-6C331B0EE820}">
      <dgm:prSet cust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pPr rtl="0"/>
          <a:r>
            <a:rPr lang="fr-CH" sz="2400" dirty="0" smtClean="0"/>
            <a:t>POSIX </a:t>
          </a:r>
          <a:endParaRPr lang="fr-CH" sz="2400" dirty="0"/>
        </a:p>
      </dgm:t>
    </dgm:pt>
    <dgm:pt modelId="{22C20474-68B7-495C-A3A8-9ABB7E508074}" type="parTrans" cxnId="{DCE9406C-00DF-497E-BE0A-DEBFB8716645}">
      <dgm:prSet/>
      <dgm:spPr/>
      <dgm:t>
        <a:bodyPr/>
        <a:lstStyle/>
        <a:p>
          <a:endParaRPr lang="fr-CH" sz="2800"/>
        </a:p>
      </dgm:t>
    </dgm:pt>
    <dgm:pt modelId="{C39851CF-26EA-4E82-859C-09671221CCF5}" type="sibTrans" cxnId="{DCE9406C-00DF-497E-BE0A-DEBFB8716645}">
      <dgm:prSet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 sz="2800"/>
        </a:p>
      </dgm:t>
    </dgm:pt>
    <dgm:pt modelId="{871F06B9-B251-461A-B807-6C0FF30E9661}">
      <dgm:prSet cust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pPr rtl="0"/>
          <a:r>
            <a:rPr lang="fr-CH" sz="2400" dirty="0" smtClean="0"/>
            <a:t>Concurrence</a:t>
          </a:r>
          <a:endParaRPr lang="fr-CH" sz="2400" dirty="0"/>
        </a:p>
      </dgm:t>
    </dgm:pt>
    <dgm:pt modelId="{A3927ECC-69AF-4667-87FE-2BD9BC2844F1}" type="parTrans" cxnId="{7951FD54-D0EB-46C6-BB4D-4505ED5E701D}">
      <dgm:prSet/>
      <dgm:spPr/>
      <dgm:t>
        <a:bodyPr/>
        <a:lstStyle/>
        <a:p>
          <a:endParaRPr lang="fr-CH" sz="2800"/>
        </a:p>
      </dgm:t>
    </dgm:pt>
    <dgm:pt modelId="{A95AC33A-30C9-48C6-9E10-0835BC3E713E}" type="sibTrans" cxnId="{7951FD54-D0EB-46C6-BB4D-4505ED5E701D}">
      <dgm:prSet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 sz="2800"/>
        </a:p>
      </dgm:t>
    </dgm:pt>
    <dgm:pt modelId="{379C8092-16C1-4F54-8A55-74BBA841960E}">
      <dgm:prSet cust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pPr rtl="0"/>
          <a:r>
            <a:rPr lang="fr-CH" sz="2400" dirty="0" smtClean="0"/>
            <a:t>Cas </a:t>
          </a:r>
          <a:r>
            <a:rPr lang="fr-CH" sz="2400" dirty="0" smtClean="0"/>
            <a:t>pratiques</a:t>
          </a:r>
          <a:endParaRPr lang="fr-CH" sz="2400" dirty="0"/>
        </a:p>
      </dgm:t>
    </dgm:pt>
    <dgm:pt modelId="{740D25C1-6338-4C8E-8455-47B22CD6D340}" type="parTrans" cxnId="{61B83777-F594-4731-95B6-A8A4A404FEBF}">
      <dgm:prSet/>
      <dgm:spPr/>
      <dgm:t>
        <a:bodyPr/>
        <a:lstStyle/>
        <a:p>
          <a:endParaRPr lang="fr-CH" sz="2800"/>
        </a:p>
      </dgm:t>
    </dgm:pt>
    <dgm:pt modelId="{6A1E1C6F-B936-4F48-9885-B9F614AF2E67}" type="sibTrans" cxnId="{61B83777-F594-4731-95B6-A8A4A404FEBF}">
      <dgm:prSet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 sz="2800"/>
        </a:p>
      </dgm:t>
    </dgm:pt>
    <dgm:pt modelId="{728DE8C0-558A-45EC-9284-7457DACD51BC}">
      <dgm:prSet cust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pPr rtl="0"/>
          <a:r>
            <a:rPr lang="fr-CH" sz="2400" dirty="0" smtClean="0"/>
            <a:t>Parallélisme</a:t>
          </a:r>
          <a:endParaRPr lang="fr-CH" sz="2400" dirty="0"/>
        </a:p>
      </dgm:t>
    </dgm:pt>
    <dgm:pt modelId="{6348B7E5-9FEC-4FBC-BAF4-B1AC8BEDEF6D}" type="sibTrans" cxnId="{FAFC06F6-9132-4569-9C26-89D4C721123E}">
      <dgm:prSet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 sz="2800"/>
        </a:p>
      </dgm:t>
    </dgm:pt>
    <dgm:pt modelId="{60C0429E-231A-47E1-B833-B7220D23F462}" type="parTrans" cxnId="{FAFC06F6-9132-4569-9C26-89D4C721123E}">
      <dgm:prSet/>
      <dgm:spPr/>
      <dgm:t>
        <a:bodyPr/>
        <a:lstStyle/>
        <a:p>
          <a:endParaRPr lang="fr-CH" sz="2800"/>
        </a:p>
      </dgm:t>
    </dgm:pt>
    <dgm:pt modelId="{50F12D69-4A4B-4639-B2A2-A07DFF1D209B}" type="pres">
      <dgm:prSet presAssocID="{2BBDC605-0445-48E0-8174-496385EFC7D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BD5F3D10-F34D-40EB-ADBB-05B49F15731E}" type="pres">
      <dgm:prSet presAssocID="{2BBDC605-0445-48E0-8174-496385EFC7D2}" presName="fgShape" presStyleLbl="fgShp" presStyleIdx="0" presStyleCn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6F839226-367E-4481-80AA-B0CB8E692A3D}" type="pres">
      <dgm:prSet presAssocID="{2BBDC605-0445-48E0-8174-496385EFC7D2}" presName="linComp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055A5374-635C-4218-B734-54C40FA2FA33}" type="pres">
      <dgm:prSet presAssocID="{411BE517-02DE-4EFA-B944-6E93E2424513}" presName="compNode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A7747FCF-A91C-4C48-86CA-7BB90AD141A1}" type="pres">
      <dgm:prSet presAssocID="{411BE517-02DE-4EFA-B944-6E93E2424513}" presName="bkgdShape" presStyleLbl="node1" presStyleIdx="0" presStyleCnt="5" custLinFactNeighborX="-3720" custLinFactNeighborY="-266"/>
      <dgm:spPr/>
      <dgm:t>
        <a:bodyPr/>
        <a:lstStyle/>
        <a:p>
          <a:endParaRPr lang="fr-CH"/>
        </a:p>
      </dgm:t>
    </dgm:pt>
    <dgm:pt modelId="{AC048CB8-2B8B-4579-A45A-F2AFFDA10C23}" type="pres">
      <dgm:prSet presAssocID="{411BE517-02DE-4EFA-B944-6E93E2424513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51B208B2-2E1A-468C-9418-007A8B78D7C0}" type="pres">
      <dgm:prSet presAssocID="{411BE517-02DE-4EFA-B944-6E93E2424513}" presName="invisiNode" presStyleLbl="node1" presStyleIdx="0" presStyleCnt="5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C285FF62-07D7-43FA-8DD8-1AB1090261A2}" type="pres">
      <dgm:prSet presAssocID="{411BE517-02DE-4EFA-B944-6E93E2424513}" presName="imagNode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A4658152-EECE-4D02-9C36-EDB5693FB392}" type="pres">
      <dgm:prSet presAssocID="{B957060E-4B5A-41F1-A651-4099517FC3E4}" presName="sibTrans" presStyleLbl="sibTrans2D1" presStyleIdx="0" presStyleCnt="0"/>
      <dgm:spPr/>
      <dgm:t>
        <a:bodyPr/>
        <a:lstStyle/>
        <a:p>
          <a:endParaRPr lang="fr-CH"/>
        </a:p>
      </dgm:t>
    </dgm:pt>
    <dgm:pt modelId="{118B30FD-E985-4270-AB0C-A22CCD5739AD}" type="pres">
      <dgm:prSet presAssocID="{65FAEE28-EBBA-43D3-BB5A-6C331B0EE820}" presName="compNode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C37ED347-E226-4254-976F-0515C90E772A}" type="pres">
      <dgm:prSet presAssocID="{65FAEE28-EBBA-43D3-BB5A-6C331B0EE820}" presName="bkgdShape" presStyleLbl="node1" presStyleIdx="1" presStyleCnt="5"/>
      <dgm:spPr/>
      <dgm:t>
        <a:bodyPr/>
        <a:lstStyle/>
        <a:p>
          <a:endParaRPr lang="fr-CH"/>
        </a:p>
      </dgm:t>
    </dgm:pt>
    <dgm:pt modelId="{17EB1CE3-EE59-465B-99AA-471132B5BF87}" type="pres">
      <dgm:prSet presAssocID="{65FAEE28-EBBA-43D3-BB5A-6C331B0EE820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46400915-D92B-40D8-B3E4-6D07ACEB7421}" type="pres">
      <dgm:prSet presAssocID="{65FAEE28-EBBA-43D3-BB5A-6C331B0EE820}" presName="invisiNode" presStyleLbl="node1" presStyleIdx="1" presStyleCnt="5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C0EBAB67-1F9A-4B7C-B8A1-D368D50389F2}" type="pres">
      <dgm:prSet presAssocID="{65FAEE28-EBBA-43D3-BB5A-6C331B0EE820}" presName="imagNode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EE2E1944-890C-4C8B-9957-DB319134C171}" type="pres">
      <dgm:prSet presAssocID="{C39851CF-26EA-4E82-859C-09671221CCF5}" presName="sibTrans" presStyleLbl="sibTrans2D1" presStyleIdx="0" presStyleCnt="0"/>
      <dgm:spPr/>
      <dgm:t>
        <a:bodyPr/>
        <a:lstStyle/>
        <a:p>
          <a:endParaRPr lang="fr-CH"/>
        </a:p>
      </dgm:t>
    </dgm:pt>
    <dgm:pt modelId="{C76A0044-E8FC-4431-B07F-D27988DB00A6}" type="pres">
      <dgm:prSet presAssocID="{728DE8C0-558A-45EC-9284-7457DACD51BC}" presName="compNode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61524588-969F-4CB3-85EC-66F3C592713F}" type="pres">
      <dgm:prSet presAssocID="{728DE8C0-558A-45EC-9284-7457DACD51BC}" presName="bkgdShape" presStyleLbl="node1" presStyleIdx="2" presStyleCnt="5" custLinFactNeighborX="-2370" custLinFactNeighborY="533"/>
      <dgm:spPr/>
      <dgm:t>
        <a:bodyPr/>
        <a:lstStyle/>
        <a:p>
          <a:endParaRPr lang="fr-CH"/>
        </a:p>
      </dgm:t>
    </dgm:pt>
    <dgm:pt modelId="{C891855D-1656-4613-B67B-383200221C8D}" type="pres">
      <dgm:prSet presAssocID="{728DE8C0-558A-45EC-9284-7457DACD51BC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9A4FDE10-0F6F-4DDF-B3CB-1CB0DCF9BFE4}" type="pres">
      <dgm:prSet presAssocID="{728DE8C0-558A-45EC-9284-7457DACD51BC}" presName="invisiNode" presStyleLbl="node1" presStyleIdx="2" presStyleCnt="5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59E37D30-5500-4627-9C70-FD859B37D002}" type="pres">
      <dgm:prSet presAssocID="{728DE8C0-558A-45EC-9284-7457DACD51BC}" presName="imagNode" presStyleLbl="fgImgPlace1" presStyleIdx="2" presStyleCnt="5" custLinFactNeighborY="240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6283F04F-404B-4FB1-9602-F30F9F70A6BD}" type="pres">
      <dgm:prSet presAssocID="{6348B7E5-9FEC-4FBC-BAF4-B1AC8BEDEF6D}" presName="sibTrans" presStyleLbl="sibTrans2D1" presStyleIdx="0" presStyleCnt="0"/>
      <dgm:spPr/>
      <dgm:t>
        <a:bodyPr/>
        <a:lstStyle/>
        <a:p>
          <a:endParaRPr lang="fr-CH"/>
        </a:p>
      </dgm:t>
    </dgm:pt>
    <dgm:pt modelId="{93EA2F50-E81D-43A7-B2D6-6D18B0F5A97D}" type="pres">
      <dgm:prSet presAssocID="{871F06B9-B251-461A-B807-6C0FF30E9661}" presName="compNode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1C6D845B-6EDB-4942-B3FC-B190CC66D551}" type="pres">
      <dgm:prSet presAssocID="{871F06B9-B251-461A-B807-6C0FF30E9661}" presName="bkgdShape" presStyleLbl="node1" presStyleIdx="3" presStyleCnt="5" custLinFactNeighborX="-637"/>
      <dgm:spPr/>
      <dgm:t>
        <a:bodyPr/>
        <a:lstStyle/>
        <a:p>
          <a:endParaRPr lang="fr-CH"/>
        </a:p>
      </dgm:t>
    </dgm:pt>
    <dgm:pt modelId="{287195CC-07EA-4A4F-993B-824EF435D48D}" type="pres">
      <dgm:prSet presAssocID="{871F06B9-B251-461A-B807-6C0FF30E9661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CFF9076D-F602-4BEA-A9C9-E7D2AE07FA9E}" type="pres">
      <dgm:prSet presAssocID="{871F06B9-B251-461A-B807-6C0FF30E9661}" presName="invisiNode" presStyleLbl="node1" presStyleIdx="3" presStyleCnt="5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415ABAC1-0278-444B-A951-144D888F4CDC}" type="pres">
      <dgm:prSet presAssocID="{871F06B9-B251-461A-B807-6C0FF30E9661}" presName="imagNode" presStyleLbl="f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2000" r="-102000"/>
          </a:stretch>
        </a:blipFill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F3C575D7-E7BE-43B4-AA44-1EDBF60C23C8}" type="pres">
      <dgm:prSet presAssocID="{A95AC33A-30C9-48C6-9E10-0835BC3E713E}" presName="sibTrans" presStyleLbl="sibTrans2D1" presStyleIdx="0" presStyleCnt="0"/>
      <dgm:spPr/>
      <dgm:t>
        <a:bodyPr/>
        <a:lstStyle/>
        <a:p>
          <a:endParaRPr lang="fr-CH"/>
        </a:p>
      </dgm:t>
    </dgm:pt>
    <dgm:pt modelId="{F957B732-F86C-4C07-87CB-EE2563BE740A}" type="pres">
      <dgm:prSet presAssocID="{379C8092-16C1-4F54-8A55-74BBA841960E}" presName="compNode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B7461FD3-AD1C-48D5-AEB5-A8BE18CC4A7E}" type="pres">
      <dgm:prSet presAssocID="{379C8092-16C1-4F54-8A55-74BBA841960E}" presName="bkgdShape" presStyleLbl="node1" presStyleIdx="4" presStyleCnt="5"/>
      <dgm:spPr/>
      <dgm:t>
        <a:bodyPr/>
        <a:lstStyle/>
        <a:p>
          <a:endParaRPr lang="fr-CH"/>
        </a:p>
      </dgm:t>
    </dgm:pt>
    <dgm:pt modelId="{207E02C6-7021-4FD5-B4DE-90861DA1BC53}" type="pres">
      <dgm:prSet presAssocID="{379C8092-16C1-4F54-8A55-74BBA841960E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56DE3721-6CE2-4B2D-B9A5-2953861197B0}" type="pres">
      <dgm:prSet presAssocID="{379C8092-16C1-4F54-8A55-74BBA841960E}" presName="invisiNode" presStyleLbl="node1" presStyleIdx="4" presStyleCnt="5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44EB8BE3-2624-4DE0-B946-E517D47EEF62}" type="pres">
      <dgm:prSet presAssocID="{379C8092-16C1-4F54-8A55-74BBA841960E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9000" r="-49000"/>
          </a:stretch>
        </a:blipFill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</dgm:ptLst>
  <dgm:cxnLst>
    <dgm:cxn modelId="{61B83777-F594-4731-95B6-A8A4A404FEBF}" srcId="{2BBDC605-0445-48E0-8174-496385EFC7D2}" destId="{379C8092-16C1-4F54-8A55-74BBA841960E}" srcOrd="4" destOrd="0" parTransId="{740D25C1-6338-4C8E-8455-47B22CD6D340}" sibTransId="{6A1E1C6F-B936-4F48-9885-B9F614AF2E67}"/>
    <dgm:cxn modelId="{92F61E54-45EA-4C03-9725-F82681AA3797}" type="presOf" srcId="{65FAEE28-EBBA-43D3-BB5A-6C331B0EE820}" destId="{C37ED347-E226-4254-976F-0515C90E772A}" srcOrd="0" destOrd="0" presId="urn:microsoft.com/office/officeart/2005/8/layout/hList7"/>
    <dgm:cxn modelId="{21D3210D-BB31-473A-8D7B-5DE632555FCB}" srcId="{2BBDC605-0445-48E0-8174-496385EFC7D2}" destId="{411BE517-02DE-4EFA-B944-6E93E2424513}" srcOrd="0" destOrd="0" parTransId="{DF371145-5480-4356-8D0E-CE35A982A5F0}" sibTransId="{B957060E-4B5A-41F1-A651-4099517FC3E4}"/>
    <dgm:cxn modelId="{2F812EB2-1874-433A-852A-0480A6C35CDD}" type="presOf" srcId="{6348B7E5-9FEC-4FBC-BAF4-B1AC8BEDEF6D}" destId="{6283F04F-404B-4FB1-9602-F30F9F70A6BD}" srcOrd="0" destOrd="0" presId="urn:microsoft.com/office/officeart/2005/8/layout/hList7"/>
    <dgm:cxn modelId="{72094122-20C6-4371-9FA9-255920AF6BDA}" type="presOf" srcId="{2BBDC605-0445-48E0-8174-496385EFC7D2}" destId="{50F12D69-4A4B-4639-B2A2-A07DFF1D209B}" srcOrd="0" destOrd="0" presId="urn:microsoft.com/office/officeart/2005/8/layout/hList7"/>
    <dgm:cxn modelId="{C62A084A-F1FC-4680-ABB9-9DC831C7691B}" type="presOf" srcId="{379C8092-16C1-4F54-8A55-74BBA841960E}" destId="{B7461FD3-AD1C-48D5-AEB5-A8BE18CC4A7E}" srcOrd="0" destOrd="0" presId="urn:microsoft.com/office/officeart/2005/8/layout/hList7"/>
    <dgm:cxn modelId="{28E9D6EB-14C9-4D19-909E-99BD934B05F5}" type="presOf" srcId="{A95AC33A-30C9-48C6-9E10-0835BC3E713E}" destId="{F3C575D7-E7BE-43B4-AA44-1EDBF60C23C8}" srcOrd="0" destOrd="0" presId="urn:microsoft.com/office/officeart/2005/8/layout/hList7"/>
    <dgm:cxn modelId="{0BD9B07D-970D-4105-AA5E-600892ACC038}" type="presOf" srcId="{728DE8C0-558A-45EC-9284-7457DACD51BC}" destId="{C891855D-1656-4613-B67B-383200221C8D}" srcOrd="1" destOrd="0" presId="urn:microsoft.com/office/officeart/2005/8/layout/hList7"/>
    <dgm:cxn modelId="{04D96BEE-A449-44E6-A1E6-322F018D1EAA}" type="presOf" srcId="{871F06B9-B251-461A-B807-6C0FF30E9661}" destId="{1C6D845B-6EDB-4942-B3FC-B190CC66D551}" srcOrd="0" destOrd="0" presId="urn:microsoft.com/office/officeart/2005/8/layout/hList7"/>
    <dgm:cxn modelId="{7951FD54-D0EB-46C6-BB4D-4505ED5E701D}" srcId="{2BBDC605-0445-48E0-8174-496385EFC7D2}" destId="{871F06B9-B251-461A-B807-6C0FF30E9661}" srcOrd="3" destOrd="0" parTransId="{A3927ECC-69AF-4667-87FE-2BD9BC2844F1}" sibTransId="{A95AC33A-30C9-48C6-9E10-0835BC3E713E}"/>
    <dgm:cxn modelId="{17F7E038-12ED-4C25-BD4E-5617A3B5FAE3}" type="presOf" srcId="{411BE517-02DE-4EFA-B944-6E93E2424513}" destId="{AC048CB8-2B8B-4579-A45A-F2AFFDA10C23}" srcOrd="1" destOrd="0" presId="urn:microsoft.com/office/officeart/2005/8/layout/hList7"/>
    <dgm:cxn modelId="{BA1C606B-5187-4D7D-AEC8-7A0754DEA6A3}" type="presOf" srcId="{871F06B9-B251-461A-B807-6C0FF30E9661}" destId="{287195CC-07EA-4A4F-993B-824EF435D48D}" srcOrd="1" destOrd="0" presId="urn:microsoft.com/office/officeart/2005/8/layout/hList7"/>
    <dgm:cxn modelId="{685E79FF-B784-4FB3-ACB4-051B14A09E7A}" type="presOf" srcId="{C39851CF-26EA-4E82-859C-09671221CCF5}" destId="{EE2E1944-890C-4C8B-9957-DB319134C171}" srcOrd="0" destOrd="0" presId="urn:microsoft.com/office/officeart/2005/8/layout/hList7"/>
    <dgm:cxn modelId="{BAD6F5F5-BBF5-4D55-9B78-BD1E1EBAA41D}" type="presOf" srcId="{B957060E-4B5A-41F1-A651-4099517FC3E4}" destId="{A4658152-EECE-4D02-9C36-EDB5693FB392}" srcOrd="0" destOrd="0" presId="urn:microsoft.com/office/officeart/2005/8/layout/hList7"/>
    <dgm:cxn modelId="{DCE9406C-00DF-497E-BE0A-DEBFB8716645}" srcId="{2BBDC605-0445-48E0-8174-496385EFC7D2}" destId="{65FAEE28-EBBA-43D3-BB5A-6C331B0EE820}" srcOrd="1" destOrd="0" parTransId="{22C20474-68B7-495C-A3A8-9ABB7E508074}" sibTransId="{C39851CF-26EA-4E82-859C-09671221CCF5}"/>
    <dgm:cxn modelId="{AFAD920E-A15C-4B13-A4E0-4CDDB607D1D2}" type="presOf" srcId="{411BE517-02DE-4EFA-B944-6E93E2424513}" destId="{A7747FCF-A91C-4C48-86CA-7BB90AD141A1}" srcOrd="0" destOrd="0" presId="urn:microsoft.com/office/officeart/2005/8/layout/hList7"/>
    <dgm:cxn modelId="{E9EC8283-0011-4E38-9C15-5DF32EF04355}" type="presOf" srcId="{65FAEE28-EBBA-43D3-BB5A-6C331B0EE820}" destId="{17EB1CE3-EE59-465B-99AA-471132B5BF87}" srcOrd="1" destOrd="0" presId="urn:microsoft.com/office/officeart/2005/8/layout/hList7"/>
    <dgm:cxn modelId="{7F1D237E-9598-49F3-9D54-2E2EA4044679}" type="presOf" srcId="{728DE8C0-558A-45EC-9284-7457DACD51BC}" destId="{61524588-969F-4CB3-85EC-66F3C592713F}" srcOrd="0" destOrd="0" presId="urn:microsoft.com/office/officeart/2005/8/layout/hList7"/>
    <dgm:cxn modelId="{4B22E760-7E89-4AD7-9E80-BE89726F912E}" type="presOf" srcId="{379C8092-16C1-4F54-8A55-74BBA841960E}" destId="{207E02C6-7021-4FD5-B4DE-90861DA1BC53}" srcOrd="1" destOrd="0" presId="urn:microsoft.com/office/officeart/2005/8/layout/hList7"/>
    <dgm:cxn modelId="{FAFC06F6-9132-4569-9C26-89D4C721123E}" srcId="{2BBDC605-0445-48E0-8174-496385EFC7D2}" destId="{728DE8C0-558A-45EC-9284-7457DACD51BC}" srcOrd="2" destOrd="0" parTransId="{60C0429E-231A-47E1-B833-B7220D23F462}" sibTransId="{6348B7E5-9FEC-4FBC-BAF4-B1AC8BEDEF6D}"/>
    <dgm:cxn modelId="{42A0A3AA-9FC5-4A8F-9A98-2450AEACEDD7}" type="presParOf" srcId="{50F12D69-4A4B-4639-B2A2-A07DFF1D209B}" destId="{BD5F3D10-F34D-40EB-ADBB-05B49F15731E}" srcOrd="0" destOrd="0" presId="urn:microsoft.com/office/officeart/2005/8/layout/hList7"/>
    <dgm:cxn modelId="{386A662F-41C2-44D7-92BE-8DBD3A8C3994}" type="presParOf" srcId="{50F12D69-4A4B-4639-B2A2-A07DFF1D209B}" destId="{6F839226-367E-4481-80AA-B0CB8E692A3D}" srcOrd="1" destOrd="0" presId="urn:microsoft.com/office/officeart/2005/8/layout/hList7"/>
    <dgm:cxn modelId="{C3E288D2-F44C-41E7-9C7F-3EDAFB2C1B4A}" type="presParOf" srcId="{6F839226-367E-4481-80AA-B0CB8E692A3D}" destId="{055A5374-635C-4218-B734-54C40FA2FA33}" srcOrd="0" destOrd="0" presId="urn:microsoft.com/office/officeart/2005/8/layout/hList7"/>
    <dgm:cxn modelId="{5446487E-3721-44FD-8ACA-684D01DC4307}" type="presParOf" srcId="{055A5374-635C-4218-B734-54C40FA2FA33}" destId="{A7747FCF-A91C-4C48-86CA-7BB90AD141A1}" srcOrd="0" destOrd="0" presId="urn:microsoft.com/office/officeart/2005/8/layout/hList7"/>
    <dgm:cxn modelId="{18C2ADE2-39C4-44FE-BC33-E25A46368E86}" type="presParOf" srcId="{055A5374-635C-4218-B734-54C40FA2FA33}" destId="{AC048CB8-2B8B-4579-A45A-F2AFFDA10C23}" srcOrd="1" destOrd="0" presId="urn:microsoft.com/office/officeart/2005/8/layout/hList7"/>
    <dgm:cxn modelId="{CF61E771-75EA-401A-923A-B9C48418C28B}" type="presParOf" srcId="{055A5374-635C-4218-B734-54C40FA2FA33}" destId="{51B208B2-2E1A-468C-9418-007A8B78D7C0}" srcOrd="2" destOrd="0" presId="urn:microsoft.com/office/officeart/2005/8/layout/hList7"/>
    <dgm:cxn modelId="{EC3D1790-26D2-4F83-AD7B-335B12A7E873}" type="presParOf" srcId="{055A5374-635C-4218-B734-54C40FA2FA33}" destId="{C285FF62-07D7-43FA-8DD8-1AB1090261A2}" srcOrd="3" destOrd="0" presId="urn:microsoft.com/office/officeart/2005/8/layout/hList7"/>
    <dgm:cxn modelId="{3147992B-B391-4CA7-BE62-C616254B95FB}" type="presParOf" srcId="{6F839226-367E-4481-80AA-B0CB8E692A3D}" destId="{A4658152-EECE-4D02-9C36-EDB5693FB392}" srcOrd="1" destOrd="0" presId="urn:microsoft.com/office/officeart/2005/8/layout/hList7"/>
    <dgm:cxn modelId="{C94BE9BE-9A70-4FC3-B8A3-A7189A4E1E1B}" type="presParOf" srcId="{6F839226-367E-4481-80AA-B0CB8E692A3D}" destId="{118B30FD-E985-4270-AB0C-A22CCD5739AD}" srcOrd="2" destOrd="0" presId="urn:microsoft.com/office/officeart/2005/8/layout/hList7"/>
    <dgm:cxn modelId="{C298A261-1422-43D9-A5BD-CECA75624561}" type="presParOf" srcId="{118B30FD-E985-4270-AB0C-A22CCD5739AD}" destId="{C37ED347-E226-4254-976F-0515C90E772A}" srcOrd="0" destOrd="0" presId="urn:microsoft.com/office/officeart/2005/8/layout/hList7"/>
    <dgm:cxn modelId="{7D9EDC02-48B0-42BF-B766-190B9A9F3E08}" type="presParOf" srcId="{118B30FD-E985-4270-AB0C-A22CCD5739AD}" destId="{17EB1CE3-EE59-465B-99AA-471132B5BF87}" srcOrd="1" destOrd="0" presId="urn:microsoft.com/office/officeart/2005/8/layout/hList7"/>
    <dgm:cxn modelId="{4FAF6BC5-077A-4F3C-B154-7369A9E95A64}" type="presParOf" srcId="{118B30FD-E985-4270-AB0C-A22CCD5739AD}" destId="{46400915-D92B-40D8-B3E4-6D07ACEB7421}" srcOrd="2" destOrd="0" presId="urn:microsoft.com/office/officeart/2005/8/layout/hList7"/>
    <dgm:cxn modelId="{A5726E58-B5D8-467A-BCF1-9DAD82D7360A}" type="presParOf" srcId="{118B30FD-E985-4270-AB0C-A22CCD5739AD}" destId="{C0EBAB67-1F9A-4B7C-B8A1-D368D50389F2}" srcOrd="3" destOrd="0" presId="urn:microsoft.com/office/officeart/2005/8/layout/hList7"/>
    <dgm:cxn modelId="{4480C6BE-4209-4162-B5D6-25A3F3E0EF15}" type="presParOf" srcId="{6F839226-367E-4481-80AA-B0CB8E692A3D}" destId="{EE2E1944-890C-4C8B-9957-DB319134C171}" srcOrd="3" destOrd="0" presId="urn:microsoft.com/office/officeart/2005/8/layout/hList7"/>
    <dgm:cxn modelId="{6964246B-69EB-4A92-BC54-E222FEAF5E23}" type="presParOf" srcId="{6F839226-367E-4481-80AA-B0CB8E692A3D}" destId="{C76A0044-E8FC-4431-B07F-D27988DB00A6}" srcOrd="4" destOrd="0" presId="urn:microsoft.com/office/officeart/2005/8/layout/hList7"/>
    <dgm:cxn modelId="{0E2AA2D2-29C4-4034-9C4B-0CC9E111A08F}" type="presParOf" srcId="{C76A0044-E8FC-4431-B07F-D27988DB00A6}" destId="{61524588-969F-4CB3-85EC-66F3C592713F}" srcOrd="0" destOrd="0" presId="urn:microsoft.com/office/officeart/2005/8/layout/hList7"/>
    <dgm:cxn modelId="{279A15E4-3600-43CD-9540-DC0CDD5CA814}" type="presParOf" srcId="{C76A0044-E8FC-4431-B07F-D27988DB00A6}" destId="{C891855D-1656-4613-B67B-383200221C8D}" srcOrd="1" destOrd="0" presId="urn:microsoft.com/office/officeart/2005/8/layout/hList7"/>
    <dgm:cxn modelId="{70ED35F0-69BD-4D71-9EF7-012D9D1CD989}" type="presParOf" srcId="{C76A0044-E8FC-4431-B07F-D27988DB00A6}" destId="{9A4FDE10-0F6F-4DDF-B3CB-1CB0DCF9BFE4}" srcOrd="2" destOrd="0" presId="urn:microsoft.com/office/officeart/2005/8/layout/hList7"/>
    <dgm:cxn modelId="{152A0C9B-3FE5-4AD5-9590-DF33C5FD06AF}" type="presParOf" srcId="{C76A0044-E8FC-4431-B07F-D27988DB00A6}" destId="{59E37D30-5500-4627-9C70-FD859B37D002}" srcOrd="3" destOrd="0" presId="urn:microsoft.com/office/officeart/2005/8/layout/hList7"/>
    <dgm:cxn modelId="{CD8AC486-0900-4A58-ADB4-993452C56F83}" type="presParOf" srcId="{6F839226-367E-4481-80AA-B0CB8E692A3D}" destId="{6283F04F-404B-4FB1-9602-F30F9F70A6BD}" srcOrd="5" destOrd="0" presId="urn:microsoft.com/office/officeart/2005/8/layout/hList7"/>
    <dgm:cxn modelId="{771008B2-C789-4738-8AE0-7047AA1E50C5}" type="presParOf" srcId="{6F839226-367E-4481-80AA-B0CB8E692A3D}" destId="{93EA2F50-E81D-43A7-B2D6-6D18B0F5A97D}" srcOrd="6" destOrd="0" presId="urn:microsoft.com/office/officeart/2005/8/layout/hList7"/>
    <dgm:cxn modelId="{A95C1A5A-8524-4528-BA98-A88B308788A9}" type="presParOf" srcId="{93EA2F50-E81D-43A7-B2D6-6D18B0F5A97D}" destId="{1C6D845B-6EDB-4942-B3FC-B190CC66D551}" srcOrd="0" destOrd="0" presId="urn:microsoft.com/office/officeart/2005/8/layout/hList7"/>
    <dgm:cxn modelId="{C9B700BC-745E-4E44-88FE-118198DDB5D8}" type="presParOf" srcId="{93EA2F50-E81D-43A7-B2D6-6D18B0F5A97D}" destId="{287195CC-07EA-4A4F-993B-824EF435D48D}" srcOrd="1" destOrd="0" presId="urn:microsoft.com/office/officeart/2005/8/layout/hList7"/>
    <dgm:cxn modelId="{02D3F43D-8050-44C6-BF5B-6DC58F380A99}" type="presParOf" srcId="{93EA2F50-E81D-43A7-B2D6-6D18B0F5A97D}" destId="{CFF9076D-F602-4BEA-A9C9-E7D2AE07FA9E}" srcOrd="2" destOrd="0" presId="urn:microsoft.com/office/officeart/2005/8/layout/hList7"/>
    <dgm:cxn modelId="{F61FBF55-EE75-42E9-9A73-6E87C3BCB59E}" type="presParOf" srcId="{93EA2F50-E81D-43A7-B2D6-6D18B0F5A97D}" destId="{415ABAC1-0278-444B-A951-144D888F4CDC}" srcOrd="3" destOrd="0" presId="urn:microsoft.com/office/officeart/2005/8/layout/hList7"/>
    <dgm:cxn modelId="{32F9BF4A-7218-4FB5-B087-346C0DEC2096}" type="presParOf" srcId="{6F839226-367E-4481-80AA-B0CB8E692A3D}" destId="{F3C575D7-E7BE-43B4-AA44-1EDBF60C23C8}" srcOrd="7" destOrd="0" presId="urn:microsoft.com/office/officeart/2005/8/layout/hList7"/>
    <dgm:cxn modelId="{40A3AB16-3159-4D0F-8BC7-98AC464BE6E8}" type="presParOf" srcId="{6F839226-367E-4481-80AA-B0CB8E692A3D}" destId="{F957B732-F86C-4C07-87CB-EE2563BE740A}" srcOrd="8" destOrd="0" presId="urn:microsoft.com/office/officeart/2005/8/layout/hList7"/>
    <dgm:cxn modelId="{F793231B-F760-464A-837E-3F052EF90409}" type="presParOf" srcId="{F957B732-F86C-4C07-87CB-EE2563BE740A}" destId="{B7461FD3-AD1C-48D5-AEB5-A8BE18CC4A7E}" srcOrd="0" destOrd="0" presId="urn:microsoft.com/office/officeart/2005/8/layout/hList7"/>
    <dgm:cxn modelId="{2B50C9EA-911C-48BC-8758-76063C686DC3}" type="presParOf" srcId="{F957B732-F86C-4C07-87CB-EE2563BE740A}" destId="{207E02C6-7021-4FD5-B4DE-90861DA1BC53}" srcOrd="1" destOrd="0" presId="urn:microsoft.com/office/officeart/2005/8/layout/hList7"/>
    <dgm:cxn modelId="{3BEC372C-EC44-4662-9D6C-B4D7890FD643}" type="presParOf" srcId="{F957B732-F86C-4C07-87CB-EE2563BE740A}" destId="{56DE3721-6CE2-4B2D-B9A5-2953861197B0}" srcOrd="2" destOrd="0" presId="urn:microsoft.com/office/officeart/2005/8/layout/hList7"/>
    <dgm:cxn modelId="{86AF6830-EFDC-4069-8DD8-9C2CD79F46DB}" type="presParOf" srcId="{F957B732-F86C-4C07-87CB-EE2563BE740A}" destId="{44EB8BE3-2624-4DE0-B946-E517D47EEF62}" srcOrd="3" destOrd="0" presId="urn:microsoft.com/office/officeart/2005/8/layout/hList7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8A061AFC-01AE-45D9-8EAD-A43BFE75D363}">
      <dgm:prSet phldrT="[Texte]"/>
      <dgm:spPr/>
      <dgm:t>
        <a:bodyPr/>
        <a:lstStyle/>
        <a:p>
          <a:r>
            <a:rPr lang="fr-CH" dirty="0" smtClean="0"/>
            <a:t>Exécuter une fonction en parallèle</a:t>
          </a:r>
          <a:endParaRPr lang="fr-CH" dirty="0"/>
        </a:p>
      </dgm:t>
    </dgm:pt>
    <dgm:pt modelId="{33BA66B8-3CF3-417D-A59A-D28E183BC467}" type="parTrans" cxnId="{B5C2F304-5248-4E55-B6F6-D4039F1419ED}">
      <dgm:prSet/>
      <dgm:spPr/>
      <dgm:t>
        <a:bodyPr/>
        <a:lstStyle/>
        <a:p>
          <a:endParaRPr lang="fr-CH"/>
        </a:p>
      </dgm:t>
    </dgm:pt>
    <dgm:pt modelId="{BB6C30F3-1494-47CC-8195-769D22DE807B}" type="sibTrans" cxnId="{B5C2F304-5248-4E55-B6F6-D4039F1419ED}">
      <dgm:prSet/>
      <dgm:spPr/>
      <dgm:t>
        <a:bodyPr/>
        <a:lstStyle/>
        <a:p>
          <a:endParaRPr lang="fr-CH"/>
        </a:p>
      </dgm:t>
    </dgm:pt>
    <dgm:pt modelId="{5FA8D719-DB4D-4FC1-B80C-2DDADAF35B5F}">
      <dgm:prSet phldrT="[Texte]"/>
      <dgm:spPr/>
      <dgm:t>
        <a:bodyPr/>
        <a:lstStyle/>
        <a:p>
          <a:r>
            <a:rPr lang="fr-CH" dirty="0" smtClean="0"/>
            <a:t>Utilisation de plusieurs fonctions en parallèles pour obtenir un résultat</a:t>
          </a:r>
          <a:endParaRPr lang="fr-CH" dirty="0"/>
        </a:p>
      </dgm:t>
    </dgm:pt>
    <dgm:pt modelId="{7DE93F06-FB4F-4241-9082-C58140492478}" type="parTrans" cxnId="{9B5D5E84-0629-4DBB-8626-ECDE4FD0CEB4}">
      <dgm:prSet/>
      <dgm:spPr/>
      <dgm:t>
        <a:bodyPr/>
        <a:lstStyle/>
        <a:p>
          <a:endParaRPr lang="fr-CH"/>
        </a:p>
      </dgm:t>
    </dgm:pt>
    <dgm:pt modelId="{5BB5E984-0AA6-4E66-AC77-A0F2083A23C5}" type="sibTrans" cxnId="{9B5D5E84-0629-4DBB-8626-ECDE4FD0CEB4}">
      <dgm:prSet/>
      <dgm:spPr/>
      <dgm:t>
        <a:bodyPr/>
        <a:lstStyle/>
        <a:p>
          <a:endParaRPr lang="fr-CH"/>
        </a:p>
      </dgm:t>
    </dgm:pt>
    <dgm:pt modelId="{E4D60635-5BC1-4AB5-822B-5BA57B1F98E6}">
      <dgm:prSet phldrT="[Texte]"/>
      <dgm:spPr/>
      <dgm:t>
        <a:bodyPr/>
        <a:lstStyle/>
        <a:p>
          <a:r>
            <a:rPr lang="fr-CH" dirty="0" smtClean="0"/>
            <a:t>Accès à des ressources simultanément</a:t>
          </a:r>
          <a:endParaRPr lang="fr-CH" dirty="0"/>
        </a:p>
      </dgm:t>
    </dgm:pt>
    <dgm:pt modelId="{FC6676A1-A029-4A93-B06F-55F66578F024}" type="parTrans" cxnId="{8C61A811-87DC-4C3C-9128-AC4688FFA70B}">
      <dgm:prSet/>
      <dgm:spPr/>
      <dgm:t>
        <a:bodyPr/>
        <a:lstStyle/>
        <a:p>
          <a:endParaRPr lang="fr-CH"/>
        </a:p>
      </dgm:t>
    </dgm:pt>
    <dgm:pt modelId="{8E2C03A0-426C-40AA-89CC-1E3E95BCFC5F}" type="sibTrans" cxnId="{8C61A811-87DC-4C3C-9128-AC4688FFA70B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AC6B00E-B051-4003-8578-38A4C2EB1097}" type="pres">
      <dgm:prSet presAssocID="{8A061AFC-01AE-45D9-8EAD-A43BFE75D363}" presName="parentText" presStyleLbl="node1" presStyleIdx="0" presStyleCnt="3" custLinFactNeighborX="-1913" custLinFactNeighborY="7404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B6E96C69-83F7-4C1E-8643-ED9AF6F1FB72}" type="pres">
      <dgm:prSet presAssocID="{BB6C30F3-1494-47CC-8195-769D22DE807B}" presName="spacer" presStyleCnt="0"/>
      <dgm:spPr/>
    </dgm:pt>
    <dgm:pt modelId="{3976370D-6C12-4C54-BB50-7C8361EAFCB6}" type="pres">
      <dgm:prSet presAssocID="{5FA8D719-DB4D-4FC1-B80C-2DDADAF35B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45DFCC68-4EC6-4B02-B58E-D9671EF578AB}" type="pres">
      <dgm:prSet presAssocID="{5BB5E984-0AA6-4E66-AC77-A0F2083A23C5}" presName="spacer" presStyleCnt="0"/>
      <dgm:spPr/>
    </dgm:pt>
    <dgm:pt modelId="{7F71ED9C-AEB1-4398-A7F3-A35582C08034}" type="pres">
      <dgm:prSet presAssocID="{E4D60635-5BC1-4AB5-822B-5BA57B1F98E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B5C2F304-5248-4E55-B6F6-D4039F1419ED}" srcId="{683D6CD7-E352-420E-AD25-ADE56842D8F2}" destId="{8A061AFC-01AE-45D9-8EAD-A43BFE75D363}" srcOrd="0" destOrd="0" parTransId="{33BA66B8-3CF3-417D-A59A-D28E183BC467}" sibTransId="{BB6C30F3-1494-47CC-8195-769D22DE807B}"/>
    <dgm:cxn modelId="{D3C7838D-E042-4CC9-AB1C-3766EF4E63B4}" type="presOf" srcId="{5FA8D719-DB4D-4FC1-B80C-2DDADAF35B5F}" destId="{3976370D-6C12-4C54-BB50-7C8361EAFCB6}" srcOrd="0" destOrd="0" presId="urn:microsoft.com/office/officeart/2005/8/layout/vList2"/>
    <dgm:cxn modelId="{25C0F95F-9812-4056-B8D5-08F8454C0C30}" type="presOf" srcId="{683D6CD7-E352-420E-AD25-ADE56842D8F2}" destId="{CACF589A-C1FB-4335-9CB8-0721E4561DDA}" srcOrd="0" destOrd="0" presId="urn:microsoft.com/office/officeart/2005/8/layout/vList2"/>
    <dgm:cxn modelId="{9B5D5E84-0629-4DBB-8626-ECDE4FD0CEB4}" srcId="{683D6CD7-E352-420E-AD25-ADE56842D8F2}" destId="{5FA8D719-DB4D-4FC1-B80C-2DDADAF35B5F}" srcOrd="1" destOrd="0" parTransId="{7DE93F06-FB4F-4241-9082-C58140492478}" sibTransId="{5BB5E984-0AA6-4E66-AC77-A0F2083A23C5}"/>
    <dgm:cxn modelId="{76C900AF-87BF-428B-A45E-7B9F3AA68A9D}" type="presOf" srcId="{E4D60635-5BC1-4AB5-822B-5BA57B1F98E6}" destId="{7F71ED9C-AEB1-4398-A7F3-A35582C08034}" srcOrd="0" destOrd="0" presId="urn:microsoft.com/office/officeart/2005/8/layout/vList2"/>
    <dgm:cxn modelId="{8C61A811-87DC-4C3C-9128-AC4688FFA70B}" srcId="{683D6CD7-E352-420E-AD25-ADE56842D8F2}" destId="{E4D60635-5BC1-4AB5-822B-5BA57B1F98E6}" srcOrd="2" destOrd="0" parTransId="{FC6676A1-A029-4A93-B06F-55F66578F024}" sibTransId="{8E2C03A0-426C-40AA-89CC-1E3E95BCFC5F}"/>
    <dgm:cxn modelId="{FB7FD94D-E132-4E5D-A3CF-39B3DB830110}" type="presOf" srcId="{8A061AFC-01AE-45D9-8EAD-A43BFE75D363}" destId="{5AC6B00E-B051-4003-8578-38A4C2EB1097}" srcOrd="0" destOrd="0" presId="urn:microsoft.com/office/officeart/2005/8/layout/vList2"/>
    <dgm:cxn modelId="{BEDBE8C7-F041-4DA1-98C1-4610CEBD4B29}" type="presParOf" srcId="{CACF589A-C1FB-4335-9CB8-0721E4561DDA}" destId="{5AC6B00E-B051-4003-8578-38A4C2EB1097}" srcOrd="0" destOrd="0" presId="urn:microsoft.com/office/officeart/2005/8/layout/vList2"/>
    <dgm:cxn modelId="{D238A7F7-E8E5-4AB5-9D8D-0AB2E012E884}" type="presParOf" srcId="{CACF589A-C1FB-4335-9CB8-0721E4561DDA}" destId="{B6E96C69-83F7-4C1E-8643-ED9AF6F1FB72}" srcOrd="1" destOrd="0" presId="urn:microsoft.com/office/officeart/2005/8/layout/vList2"/>
    <dgm:cxn modelId="{38C4B5B9-1B84-4CCE-9273-3AF9350E7AA9}" type="presParOf" srcId="{CACF589A-C1FB-4335-9CB8-0721E4561DDA}" destId="{3976370D-6C12-4C54-BB50-7C8361EAFCB6}" srcOrd="2" destOrd="0" presId="urn:microsoft.com/office/officeart/2005/8/layout/vList2"/>
    <dgm:cxn modelId="{6CA99A7E-FFF5-44B4-A452-02C019724446}" type="presParOf" srcId="{CACF589A-C1FB-4335-9CB8-0721E4561DDA}" destId="{45DFCC68-4EC6-4B02-B58E-D9671EF578AB}" srcOrd="3" destOrd="0" presId="urn:microsoft.com/office/officeart/2005/8/layout/vList2"/>
    <dgm:cxn modelId="{222C886D-38E5-46BD-BF8C-239A21A99424}" type="presParOf" srcId="{CACF589A-C1FB-4335-9CB8-0721E4561DDA}" destId="{7F71ED9C-AEB1-4398-A7F3-A35582C0803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8A061AFC-01AE-45D9-8EAD-A43BFE75D363}">
      <dgm:prSet phldrT="[Texte]"/>
      <dgm:spPr/>
      <dgm:t>
        <a:bodyPr/>
        <a:lstStyle/>
        <a:p>
          <a:r>
            <a:rPr lang="fr-CH" dirty="0" smtClean="0"/>
            <a:t>Famille de standards</a:t>
          </a:r>
          <a:endParaRPr lang="fr-CH" dirty="0"/>
        </a:p>
      </dgm:t>
    </dgm:pt>
    <dgm:pt modelId="{33BA66B8-3CF3-417D-A59A-D28E183BC467}" type="parTrans" cxnId="{B5C2F304-5248-4E55-B6F6-D4039F1419ED}">
      <dgm:prSet/>
      <dgm:spPr/>
      <dgm:t>
        <a:bodyPr/>
        <a:lstStyle/>
        <a:p>
          <a:endParaRPr lang="fr-CH"/>
        </a:p>
      </dgm:t>
    </dgm:pt>
    <dgm:pt modelId="{BB6C30F3-1494-47CC-8195-769D22DE807B}" type="sibTrans" cxnId="{B5C2F304-5248-4E55-B6F6-D4039F1419ED}">
      <dgm:prSet/>
      <dgm:spPr/>
      <dgm:t>
        <a:bodyPr/>
        <a:lstStyle/>
        <a:p>
          <a:endParaRPr lang="fr-CH"/>
        </a:p>
      </dgm:t>
    </dgm:pt>
    <dgm:pt modelId="{5FA8D719-DB4D-4FC1-B80C-2DDADAF35B5F}">
      <dgm:prSet phldrT="[Texte]"/>
      <dgm:spPr/>
      <dgm:t>
        <a:bodyPr/>
        <a:lstStyle/>
        <a:p>
          <a:r>
            <a:rPr lang="fr-CH" dirty="0" smtClean="0"/>
            <a:t>Standardisation des API des logiciels pour UNIX</a:t>
          </a:r>
          <a:endParaRPr lang="fr-CH" dirty="0"/>
        </a:p>
      </dgm:t>
    </dgm:pt>
    <dgm:pt modelId="{7DE93F06-FB4F-4241-9082-C58140492478}" type="parTrans" cxnId="{9B5D5E84-0629-4DBB-8626-ECDE4FD0CEB4}">
      <dgm:prSet/>
      <dgm:spPr/>
      <dgm:t>
        <a:bodyPr/>
        <a:lstStyle/>
        <a:p>
          <a:endParaRPr lang="fr-CH"/>
        </a:p>
      </dgm:t>
    </dgm:pt>
    <dgm:pt modelId="{5BB5E984-0AA6-4E66-AC77-A0F2083A23C5}" type="sibTrans" cxnId="{9B5D5E84-0629-4DBB-8626-ECDE4FD0CEB4}">
      <dgm:prSet/>
      <dgm:spPr/>
      <dgm:t>
        <a:bodyPr/>
        <a:lstStyle/>
        <a:p>
          <a:endParaRPr lang="fr-CH"/>
        </a:p>
      </dgm:t>
    </dgm:pt>
    <dgm:pt modelId="{E4D60635-5BC1-4AB5-822B-5BA57B1F98E6}">
      <dgm:prSet phldrT="[Texte]"/>
      <dgm:spPr/>
      <dgm:t>
        <a:bodyPr/>
        <a:lstStyle/>
        <a:p>
          <a:r>
            <a:rPr lang="fr-CH" dirty="0" smtClean="0"/>
            <a:t>Spécification d’interfaces utilisateurs et logicielles</a:t>
          </a:r>
          <a:endParaRPr lang="fr-CH" dirty="0"/>
        </a:p>
      </dgm:t>
    </dgm:pt>
    <dgm:pt modelId="{FC6676A1-A029-4A93-B06F-55F66578F024}" type="parTrans" cxnId="{8C61A811-87DC-4C3C-9128-AC4688FFA70B}">
      <dgm:prSet/>
      <dgm:spPr/>
      <dgm:t>
        <a:bodyPr/>
        <a:lstStyle/>
        <a:p>
          <a:endParaRPr lang="fr-CH"/>
        </a:p>
      </dgm:t>
    </dgm:pt>
    <dgm:pt modelId="{8E2C03A0-426C-40AA-89CC-1E3E95BCFC5F}" type="sibTrans" cxnId="{8C61A811-87DC-4C3C-9128-AC4688FFA70B}">
      <dgm:prSet/>
      <dgm:spPr/>
      <dgm:t>
        <a:bodyPr/>
        <a:lstStyle/>
        <a:p>
          <a:endParaRPr lang="fr-CH"/>
        </a:p>
      </dgm:t>
    </dgm:pt>
    <dgm:pt modelId="{D69B8CC2-4697-4262-A2C3-CAA872B98EE8}">
      <dgm:prSet phldrT="[Texte]"/>
      <dgm:spPr/>
      <dgm:t>
        <a:bodyPr/>
        <a:lstStyle/>
        <a:p>
          <a:r>
            <a:rPr lang="fr-CH" dirty="0" smtClean="0"/>
            <a:t>Division en trois partie</a:t>
          </a:r>
          <a:endParaRPr lang="fr-CH" dirty="0"/>
        </a:p>
      </dgm:t>
    </dgm:pt>
    <dgm:pt modelId="{68941582-9ED9-44D8-B54B-CA7B73348ABF}" type="parTrans" cxnId="{E6F0F76A-F5C6-4C06-B728-B50679980142}">
      <dgm:prSet/>
      <dgm:spPr/>
      <dgm:t>
        <a:bodyPr/>
        <a:lstStyle/>
        <a:p>
          <a:endParaRPr lang="fr-CH"/>
        </a:p>
      </dgm:t>
    </dgm:pt>
    <dgm:pt modelId="{C40BE45C-4D89-4286-9FA3-6C998326C016}" type="sibTrans" cxnId="{E6F0F76A-F5C6-4C06-B728-B50679980142}">
      <dgm:prSet/>
      <dgm:spPr/>
      <dgm:t>
        <a:bodyPr/>
        <a:lstStyle/>
        <a:p>
          <a:endParaRPr lang="fr-CH"/>
        </a:p>
      </dgm:t>
    </dgm:pt>
    <dgm:pt modelId="{CC887BBB-6F49-4DF4-ADC7-F1F769396BB1}">
      <dgm:prSet phldrT="[Texte]"/>
      <dgm:spPr/>
      <dgm:t>
        <a:bodyPr/>
        <a:lstStyle/>
        <a:p>
          <a:r>
            <a:rPr lang="fr-CH" dirty="0" smtClean="0"/>
            <a:t>Les API</a:t>
          </a:r>
          <a:endParaRPr lang="fr-CH" dirty="0"/>
        </a:p>
      </dgm:t>
    </dgm:pt>
    <dgm:pt modelId="{006545FA-9AFC-4BE2-93D5-33628C1B4839}" type="parTrans" cxnId="{6D6F3203-DDB8-4264-ACAB-A3DE58826E99}">
      <dgm:prSet/>
      <dgm:spPr/>
      <dgm:t>
        <a:bodyPr/>
        <a:lstStyle/>
        <a:p>
          <a:endParaRPr lang="fr-CH"/>
        </a:p>
      </dgm:t>
    </dgm:pt>
    <dgm:pt modelId="{85367481-B776-472A-9A2E-DD3CAF48BAC4}" type="sibTrans" cxnId="{6D6F3203-DDB8-4264-ACAB-A3DE58826E99}">
      <dgm:prSet/>
      <dgm:spPr/>
      <dgm:t>
        <a:bodyPr/>
        <a:lstStyle/>
        <a:p>
          <a:endParaRPr lang="fr-CH"/>
        </a:p>
      </dgm:t>
    </dgm:pt>
    <dgm:pt modelId="{0B7C3E21-FE15-41DD-9222-73E3E936D2E4}">
      <dgm:prSet phldrT="[Texte]"/>
      <dgm:spPr/>
      <dgm:t>
        <a:bodyPr/>
        <a:lstStyle/>
        <a:p>
          <a:r>
            <a:rPr lang="fr-CH" dirty="0" smtClean="0"/>
            <a:t>Les commandes et utilitaires</a:t>
          </a:r>
          <a:endParaRPr lang="fr-CH" dirty="0"/>
        </a:p>
      </dgm:t>
    </dgm:pt>
    <dgm:pt modelId="{94B72F1A-C523-4DB6-9C2E-B5EBD14DA240}" type="parTrans" cxnId="{D1615548-E869-45F7-96AB-231980968DD1}">
      <dgm:prSet/>
      <dgm:spPr/>
      <dgm:t>
        <a:bodyPr/>
        <a:lstStyle/>
        <a:p>
          <a:endParaRPr lang="fr-CH"/>
        </a:p>
      </dgm:t>
    </dgm:pt>
    <dgm:pt modelId="{9FA71D8F-DFBB-4BB8-AECA-017F0D155D2C}" type="sibTrans" cxnId="{D1615548-E869-45F7-96AB-231980968DD1}">
      <dgm:prSet/>
      <dgm:spPr/>
      <dgm:t>
        <a:bodyPr/>
        <a:lstStyle/>
        <a:p>
          <a:endParaRPr lang="fr-CH"/>
        </a:p>
      </dgm:t>
    </dgm:pt>
    <dgm:pt modelId="{7123EEFC-17A4-400D-8FF4-DE0C4DE05553}">
      <dgm:prSet phldrT="[Texte]"/>
      <dgm:spPr/>
      <dgm:t>
        <a:bodyPr/>
        <a:lstStyle/>
        <a:p>
          <a:r>
            <a:rPr lang="fr-CH" dirty="0" smtClean="0"/>
            <a:t>Test de conformité</a:t>
          </a:r>
          <a:endParaRPr lang="fr-CH" dirty="0"/>
        </a:p>
      </dgm:t>
    </dgm:pt>
    <dgm:pt modelId="{E69D7065-D5DE-4489-9EDE-DF1DD131B3E3}" type="parTrans" cxnId="{F10419E2-AB75-4E0A-BF45-EFB02484159C}">
      <dgm:prSet/>
      <dgm:spPr/>
      <dgm:t>
        <a:bodyPr/>
        <a:lstStyle/>
        <a:p>
          <a:endParaRPr lang="fr-CH"/>
        </a:p>
      </dgm:t>
    </dgm:pt>
    <dgm:pt modelId="{64D98E24-F30C-46C5-9F49-4B9AE6BA62CE}" type="sibTrans" cxnId="{F10419E2-AB75-4E0A-BF45-EFB02484159C}">
      <dgm:prSet/>
      <dgm:spPr/>
      <dgm:t>
        <a:bodyPr/>
        <a:lstStyle/>
        <a:p>
          <a:endParaRPr lang="fr-CH"/>
        </a:p>
      </dgm:t>
    </dgm:pt>
    <dgm:pt modelId="{5249F251-F128-46A9-8141-DBE104773671}">
      <dgm:prSet phldrT="[Texte]"/>
      <dgm:spPr/>
      <dgm:t>
        <a:bodyPr/>
        <a:lstStyle/>
        <a:p>
          <a:r>
            <a:rPr lang="fr-CH" dirty="0" smtClean="0"/>
            <a:t>Plusieurs versions (POSIX  1c)</a:t>
          </a:r>
          <a:endParaRPr lang="fr-CH" dirty="0"/>
        </a:p>
      </dgm:t>
    </dgm:pt>
    <dgm:pt modelId="{D5A5E2AE-A997-42AD-BDD6-43F6DF45017F}" type="parTrans" cxnId="{09CD264C-25F7-4421-BFE9-AED4C22DE485}">
      <dgm:prSet/>
      <dgm:spPr/>
      <dgm:t>
        <a:bodyPr/>
        <a:lstStyle/>
        <a:p>
          <a:endParaRPr lang="fr-CH"/>
        </a:p>
      </dgm:t>
    </dgm:pt>
    <dgm:pt modelId="{71AC2C3D-5F5B-48F5-8310-37CD03FB57DD}" type="sibTrans" cxnId="{09CD264C-25F7-4421-BFE9-AED4C22DE485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AC6B00E-B051-4003-8578-38A4C2EB1097}" type="pres">
      <dgm:prSet presAssocID="{8A061AFC-01AE-45D9-8EAD-A43BFE75D363}" presName="parentText" presStyleLbl="node1" presStyleIdx="0" presStyleCnt="5" custLinFactNeighborX="48560" custLinFactNeighborY="52892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B6E96C69-83F7-4C1E-8643-ED9AF6F1FB72}" type="pres">
      <dgm:prSet presAssocID="{BB6C30F3-1494-47CC-8195-769D22DE807B}" presName="spacer" presStyleCnt="0"/>
      <dgm:spPr/>
    </dgm:pt>
    <dgm:pt modelId="{3976370D-6C12-4C54-BB50-7C8361EAFCB6}" type="pres">
      <dgm:prSet presAssocID="{5FA8D719-DB4D-4FC1-B80C-2DDADAF35B5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45DFCC68-4EC6-4B02-B58E-D9671EF578AB}" type="pres">
      <dgm:prSet presAssocID="{5BB5E984-0AA6-4E66-AC77-A0F2083A23C5}" presName="spacer" presStyleCnt="0"/>
      <dgm:spPr/>
    </dgm:pt>
    <dgm:pt modelId="{7F71ED9C-AEB1-4398-A7F3-A35582C08034}" type="pres">
      <dgm:prSet presAssocID="{E4D60635-5BC1-4AB5-822B-5BA57B1F98E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5D4A4A4E-179F-4358-90B4-5A328E56973C}" type="pres">
      <dgm:prSet presAssocID="{8E2C03A0-426C-40AA-89CC-1E3E95BCFC5F}" presName="spacer" presStyleCnt="0"/>
      <dgm:spPr/>
    </dgm:pt>
    <dgm:pt modelId="{7F8D0722-4456-4964-B111-E6ED2C5896C7}" type="pres">
      <dgm:prSet presAssocID="{D69B8CC2-4697-4262-A2C3-CAA872B98EE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A40BC17A-525E-4E34-9A04-9D168EDB1ABD}" type="pres">
      <dgm:prSet presAssocID="{D69B8CC2-4697-4262-A2C3-CAA872B98EE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84188EA5-89EA-4F7F-B2CC-1F860550EBFD}" type="pres">
      <dgm:prSet presAssocID="{5249F251-F128-46A9-8141-DBE10477367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D131CD58-E4E1-4BC5-98B2-7ADDA67A6FB4}" type="presOf" srcId="{CC887BBB-6F49-4DF4-ADC7-F1F769396BB1}" destId="{A40BC17A-525E-4E34-9A04-9D168EDB1ABD}" srcOrd="0" destOrd="0" presId="urn:microsoft.com/office/officeart/2005/8/layout/vList2"/>
    <dgm:cxn modelId="{EFC9E64D-52B6-47E3-8062-6740A4D14009}" type="presOf" srcId="{D69B8CC2-4697-4262-A2C3-CAA872B98EE8}" destId="{7F8D0722-4456-4964-B111-E6ED2C5896C7}" srcOrd="0" destOrd="0" presId="urn:microsoft.com/office/officeart/2005/8/layout/vList2"/>
    <dgm:cxn modelId="{F10419E2-AB75-4E0A-BF45-EFB02484159C}" srcId="{D69B8CC2-4697-4262-A2C3-CAA872B98EE8}" destId="{7123EEFC-17A4-400D-8FF4-DE0C4DE05553}" srcOrd="2" destOrd="0" parTransId="{E69D7065-D5DE-4489-9EDE-DF1DD131B3E3}" sibTransId="{64D98E24-F30C-46C5-9F49-4B9AE6BA62CE}"/>
    <dgm:cxn modelId="{E6F0F76A-F5C6-4C06-B728-B50679980142}" srcId="{683D6CD7-E352-420E-AD25-ADE56842D8F2}" destId="{D69B8CC2-4697-4262-A2C3-CAA872B98EE8}" srcOrd="3" destOrd="0" parTransId="{68941582-9ED9-44D8-B54B-CA7B73348ABF}" sibTransId="{C40BE45C-4D89-4286-9FA3-6C998326C016}"/>
    <dgm:cxn modelId="{8C61A811-87DC-4C3C-9128-AC4688FFA70B}" srcId="{683D6CD7-E352-420E-AD25-ADE56842D8F2}" destId="{E4D60635-5BC1-4AB5-822B-5BA57B1F98E6}" srcOrd="2" destOrd="0" parTransId="{FC6676A1-A029-4A93-B06F-55F66578F024}" sibTransId="{8E2C03A0-426C-40AA-89CC-1E3E95BCFC5F}"/>
    <dgm:cxn modelId="{54730C6E-EF8D-4374-A48B-324797036F07}" type="presOf" srcId="{0B7C3E21-FE15-41DD-9222-73E3E936D2E4}" destId="{A40BC17A-525E-4E34-9A04-9D168EDB1ABD}" srcOrd="0" destOrd="1" presId="urn:microsoft.com/office/officeart/2005/8/layout/vList2"/>
    <dgm:cxn modelId="{D1615548-E869-45F7-96AB-231980968DD1}" srcId="{D69B8CC2-4697-4262-A2C3-CAA872B98EE8}" destId="{0B7C3E21-FE15-41DD-9222-73E3E936D2E4}" srcOrd="1" destOrd="0" parTransId="{94B72F1A-C523-4DB6-9C2E-B5EBD14DA240}" sibTransId="{9FA71D8F-DFBB-4BB8-AECA-017F0D155D2C}"/>
    <dgm:cxn modelId="{1C6FE4C3-868F-4DEA-BB45-7F406B92419C}" type="presOf" srcId="{5FA8D719-DB4D-4FC1-B80C-2DDADAF35B5F}" destId="{3976370D-6C12-4C54-BB50-7C8361EAFCB6}" srcOrd="0" destOrd="0" presId="urn:microsoft.com/office/officeart/2005/8/layout/vList2"/>
    <dgm:cxn modelId="{09CD264C-25F7-4421-BFE9-AED4C22DE485}" srcId="{683D6CD7-E352-420E-AD25-ADE56842D8F2}" destId="{5249F251-F128-46A9-8141-DBE104773671}" srcOrd="4" destOrd="0" parTransId="{D5A5E2AE-A997-42AD-BDD6-43F6DF45017F}" sibTransId="{71AC2C3D-5F5B-48F5-8310-37CD03FB57DD}"/>
    <dgm:cxn modelId="{17BD8FB6-A264-4F18-AD23-0D58320740D4}" type="presOf" srcId="{683D6CD7-E352-420E-AD25-ADE56842D8F2}" destId="{CACF589A-C1FB-4335-9CB8-0721E4561DDA}" srcOrd="0" destOrd="0" presId="urn:microsoft.com/office/officeart/2005/8/layout/vList2"/>
    <dgm:cxn modelId="{9B5D5E84-0629-4DBB-8626-ECDE4FD0CEB4}" srcId="{683D6CD7-E352-420E-AD25-ADE56842D8F2}" destId="{5FA8D719-DB4D-4FC1-B80C-2DDADAF35B5F}" srcOrd="1" destOrd="0" parTransId="{7DE93F06-FB4F-4241-9082-C58140492478}" sibTransId="{5BB5E984-0AA6-4E66-AC77-A0F2083A23C5}"/>
    <dgm:cxn modelId="{B5C2F304-5248-4E55-B6F6-D4039F1419ED}" srcId="{683D6CD7-E352-420E-AD25-ADE56842D8F2}" destId="{8A061AFC-01AE-45D9-8EAD-A43BFE75D363}" srcOrd="0" destOrd="0" parTransId="{33BA66B8-3CF3-417D-A59A-D28E183BC467}" sibTransId="{BB6C30F3-1494-47CC-8195-769D22DE807B}"/>
    <dgm:cxn modelId="{C42B69C8-ED57-4D8E-BBED-BBE8C9E0B077}" type="presOf" srcId="{8A061AFC-01AE-45D9-8EAD-A43BFE75D363}" destId="{5AC6B00E-B051-4003-8578-38A4C2EB1097}" srcOrd="0" destOrd="0" presId="urn:microsoft.com/office/officeart/2005/8/layout/vList2"/>
    <dgm:cxn modelId="{D99B6A57-E76E-4993-9F66-40852315E4EF}" type="presOf" srcId="{E4D60635-5BC1-4AB5-822B-5BA57B1F98E6}" destId="{7F71ED9C-AEB1-4398-A7F3-A35582C08034}" srcOrd="0" destOrd="0" presId="urn:microsoft.com/office/officeart/2005/8/layout/vList2"/>
    <dgm:cxn modelId="{55B16F47-1785-4703-A37F-9507753D3B80}" type="presOf" srcId="{7123EEFC-17A4-400D-8FF4-DE0C4DE05553}" destId="{A40BC17A-525E-4E34-9A04-9D168EDB1ABD}" srcOrd="0" destOrd="2" presId="urn:microsoft.com/office/officeart/2005/8/layout/vList2"/>
    <dgm:cxn modelId="{D858CBCC-439E-4B79-9819-3E4F2B08827F}" type="presOf" srcId="{5249F251-F128-46A9-8141-DBE104773671}" destId="{84188EA5-89EA-4F7F-B2CC-1F860550EBFD}" srcOrd="0" destOrd="0" presId="urn:microsoft.com/office/officeart/2005/8/layout/vList2"/>
    <dgm:cxn modelId="{6D6F3203-DDB8-4264-ACAB-A3DE58826E99}" srcId="{D69B8CC2-4697-4262-A2C3-CAA872B98EE8}" destId="{CC887BBB-6F49-4DF4-ADC7-F1F769396BB1}" srcOrd="0" destOrd="0" parTransId="{006545FA-9AFC-4BE2-93D5-33628C1B4839}" sibTransId="{85367481-B776-472A-9A2E-DD3CAF48BAC4}"/>
    <dgm:cxn modelId="{B9EBED7A-27CC-4104-B7D3-5FA29E8FB7A0}" type="presParOf" srcId="{CACF589A-C1FB-4335-9CB8-0721E4561DDA}" destId="{5AC6B00E-B051-4003-8578-38A4C2EB1097}" srcOrd="0" destOrd="0" presId="urn:microsoft.com/office/officeart/2005/8/layout/vList2"/>
    <dgm:cxn modelId="{7A63C457-0D11-42F7-B7BE-1167E8ACCF83}" type="presParOf" srcId="{CACF589A-C1FB-4335-9CB8-0721E4561DDA}" destId="{B6E96C69-83F7-4C1E-8643-ED9AF6F1FB72}" srcOrd="1" destOrd="0" presId="urn:microsoft.com/office/officeart/2005/8/layout/vList2"/>
    <dgm:cxn modelId="{50CB41AF-9476-4713-A168-8797ED8AA34D}" type="presParOf" srcId="{CACF589A-C1FB-4335-9CB8-0721E4561DDA}" destId="{3976370D-6C12-4C54-BB50-7C8361EAFCB6}" srcOrd="2" destOrd="0" presId="urn:microsoft.com/office/officeart/2005/8/layout/vList2"/>
    <dgm:cxn modelId="{E2FC36EB-22C3-46A4-87D1-0D6E023A82AB}" type="presParOf" srcId="{CACF589A-C1FB-4335-9CB8-0721E4561DDA}" destId="{45DFCC68-4EC6-4B02-B58E-D9671EF578AB}" srcOrd="3" destOrd="0" presId="urn:microsoft.com/office/officeart/2005/8/layout/vList2"/>
    <dgm:cxn modelId="{0E597F8F-E8FD-4206-A10E-3C910047771F}" type="presParOf" srcId="{CACF589A-C1FB-4335-9CB8-0721E4561DDA}" destId="{7F71ED9C-AEB1-4398-A7F3-A35582C08034}" srcOrd="4" destOrd="0" presId="urn:microsoft.com/office/officeart/2005/8/layout/vList2"/>
    <dgm:cxn modelId="{066AAE54-AA04-4278-92C0-A92BD5D71CFC}" type="presParOf" srcId="{CACF589A-C1FB-4335-9CB8-0721E4561DDA}" destId="{5D4A4A4E-179F-4358-90B4-5A328E56973C}" srcOrd="5" destOrd="0" presId="urn:microsoft.com/office/officeart/2005/8/layout/vList2"/>
    <dgm:cxn modelId="{08F316A7-0BAF-4DBB-ABF4-E4C71DAA2961}" type="presParOf" srcId="{CACF589A-C1FB-4335-9CB8-0721E4561DDA}" destId="{7F8D0722-4456-4964-B111-E6ED2C5896C7}" srcOrd="6" destOrd="0" presId="urn:microsoft.com/office/officeart/2005/8/layout/vList2"/>
    <dgm:cxn modelId="{2F503B07-275B-4B0E-9D59-657EA1B19A0D}" type="presParOf" srcId="{CACF589A-C1FB-4335-9CB8-0721E4561DDA}" destId="{A40BC17A-525E-4E34-9A04-9D168EDB1ABD}" srcOrd="7" destOrd="0" presId="urn:microsoft.com/office/officeart/2005/8/layout/vList2"/>
    <dgm:cxn modelId="{17E723E1-42DC-4FB5-BD62-3DE92FAEBC33}" type="presParOf" srcId="{CACF589A-C1FB-4335-9CB8-0721E4561DDA}" destId="{84188EA5-89EA-4F7F-B2CC-1F860550EBF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8A061AFC-01AE-45D9-8EAD-A43BFE75D363}">
      <dgm:prSet phldrT="[Texte]"/>
      <dgm:spPr/>
      <dgm:t>
        <a:bodyPr/>
        <a:lstStyle/>
        <a:p>
          <a:r>
            <a:rPr lang="fr-CH" dirty="0" err="1" smtClean="0"/>
            <a:t>Pthreads</a:t>
          </a:r>
          <a:endParaRPr lang="fr-CH" dirty="0"/>
        </a:p>
      </dgm:t>
    </dgm:pt>
    <dgm:pt modelId="{33BA66B8-3CF3-417D-A59A-D28E183BC467}" type="parTrans" cxnId="{B5C2F304-5248-4E55-B6F6-D4039F1419ED}">
      <dgm:prSet/>
      <dgm:spPr/>
      <dgm:t>
        <a:bodyPr/>
        <a:lstStyle/>
        <a:p>
          <a:endParaRPr lang="fr-CH"/>
        </a:p>
      </dgm:t>
    </dgm:pt>
    <dgm:pt modelId="{BB6C30F3-1494-47CC-8195-769D22DE807B}" type="sibTrans" cxnId="{B5C2F304-5248-4E55-B6F6-D4039F1419ED}">
      <dgm:prSet/>
      <dgm:spPr/>
      <dgm:t>
        <a:bodyPr/>
        <a:lstStyle/>
        <a:p>
          <a:endParaRPr lang="fr-CH"/>
        </a:p>
      </dgm:t>
    </dgm:pt>
    <dgm:pt modelId="{E4D60635-5BC1-4AB5-822B-5BA57B1F98E6}">
      <dgm:prSet phldrT="[Texte]"/>
      <dgm:spPr/>
      <dgm:t>
        <a:bodyPr/>
        <a:lstStyle/>
        <a:p>
          <a:r>
            <a:rPr lang="fr-CH" dirty="0" smtClean="0"/>
            <a:t>Description</a:t>
          </a:r>
          <a:r>
            <a:rPr lang="fr-CH" baseline="0" dirty="0" smtClean="0"/>
            <a:t> d’une interface de programmation</a:t>
          </a:r>
          <a:endParaRPr lang="fr-CH" dirty="0"/>
        </a:p>
      </dgm:t>
    </dgm:pt>
    <dgm:pt modelId="{FC6676A1-A029-4A93-B06F-55F66578F024}" type="parTrans" cxnId="{8C61A811-87DC-4C3C-9128-AC4688FFA70B}">
      <dgm:prSet/>
      <dgm:spPr/>
      <dgm:t>
        <a:bodyPr/>
        <a:lstStyle/>
        <a:p>
          <a:endParaRPr lang="fr-CH"/>
        </a:p>
      </dgm:t>
    </dgm:pt>
    <dgm:pt modelId="{8E2C03A0-426C-40AA-89CC-1E3E95BCFC5F}" type="sibTrans" cxnId="{8C61A811-87DC-4C3C-9128-AC4688FFA70B}">
      <dgm:prSet/>
      <dgm:spPr/>
      <dgm:t>
        <a:bodyPr/>
        <a:lstStyle/>
        <a:p>
          <a:endParaRPr lang="fr-CH"/>
        </a:p>
      </dgm:t>
    </dgm:pt>
    <dgm:pt modelId="{D69B8CC2-4697-4262-A2C3-CAA872B98EE8}">
      <dgm:prSet phldrT="[Texte]"/>
      <dgm:spPr/>
      <dgm:t>
        <a:bodyPr/>
        <a:lstStyle/>
        <a:p>
          <a:r>
            <a:rPr lang="fr-CH" dirty="0" smtClean="0"/>
            <a:t>Disponible nativement sur les système UNIX</a:t>
          </a:r>
          <a:endParaRPr lang="fr-CH" dirty="0"/>
        </a:p>
      </dgm:t>
    </dgm:pt>
    <dgm:pt modelId="{68941582-9ED9-44D8-B54B-CA7B73348ABF}" type="parTrans" cxnId="{E6F0F76A-F5C6-4C06-B728-B50679980142}">
      <dgm:prSet/>
      <dgm:spPr/>
      <dgm:t>
        <a:bodyPr/>
        <a:lstStyle/>
        <a:p>
          <a:endParaRPr lang="fr-CH"/>
        </a:p>
      </dgm:t>
    </dgm:pt>
    <dgm:pt modelId="{C40BE45C-4D89-4286-9FA3-6C998326C016}" type="sibTrans" cxnId="{E6F0F76A-F5C6-4C06-B728-B50679980142}">
      <dgm:prSet/>
      <dgm:spPr/>
      <dgm:t>
        <a:bodyPr/>
        <a:lstStyle/>
        <a:p>
          <a:endParaRPr lang="fr-CH"/>
        </a:p>
      </dgm:t>
    </dgm:pt>
    <dgm:pt modelId="{659B94BE-672F-485E-B5AD-F1EA43E3B6B6}">
      <dgm:prSet phldrT="[Texte]"/>
      <dgm:spPr/>
      <dgm:t>
        <a:bodyPr/>
        <a:lstStyle/>
        <a:p>
          <a:r>
            <a:rPr lang="fr-CH" dirty="0" smtClean="0"/>
            <a:t>Sous-standard de la norme POSIX</a:t>
          </a:r>
          <a:endParaRPr lang="fr-CH" dirty="0"/>
        </a:p>
      </dgm:t>
    </dgm:pt>
    <dgm:pt modelId="{284EB8B9-6169-4834-951B-87A15F54669A}" type="parTrans" cxnId="{CDDD791F-F1CC-4068-A790-331C4CBE68C9}">
      <dgm:prSet/>
      <dgm:spPr/>
      <dgm:t>
        <a:bodyPr/>
        <a:lstStyle/>
        <a:p>
          <a:endParaRPr lang="fr-CH"/>
        </a:p>
      </dgm:t>
    </dgm:pt>
    <dgm:pt modelId="{4AD22C73-EB2D-471C-81B7-62F398C6BEA8}" type="sibTrans" cxnId="{CDDD791F-F1CC-4068-A790-331C4CBE68C9}">
      <dgm:prSet/>
      <dgm:spPr/>
      <dgm:t>
        <a:bodyPr/>
        <a:lstStyle/>
        <a:p>
          <a:endParaRPr lang="fr-CH"/>
        </a:p>
      </dgm:t>
    </dgm:pt>
    <dgm:pt modelId="{24A0C782-EA72-4018-A851-DAB2A4942475}">
      <dgm:prSet phldrT="[Texte]"/>
      <dgm:spPr/>
      <dgm:t>
        <a:bodyPr/>
        <a:lstStyle/>
        <a:p>
          <a:r>
            <a:rPr lang="fr-CH" dirty="0" smtClean="0"/>
            <a:t>Langage C</a:t>
          </a:r>
          <a:endParaRPr lang="fr-CH" dirty="0"/>
        </a:p>
      </dgm:t>
    </dgm:pt>
    <dgm:pt modelId="{27B58434-783C-4F28-B678-AC4BF1F03234}" type="parTrans" cxnId="{08971F86-46B1-4B02-9E1F-86EF23FC3760}">
      <dgm:prSet/>
      <dgm:spPr/>
      <dgm:t>
        <a:bodyPr/>
        <a:lstStyle/>
        <a:p>
          <a:endParaRPr lang="fr-CH"/>
        </a:p>
      </dgm:t>
    </dgm:pt>
    <dgm:pt modelId="{4F886C8B-3F6E-41DF-A3A3-094A2D8862F8}" type="sibTrans" cxnId="{08971F86-46B1-4B02-9E1F-86EF23FC3760}">
      <dgm:prSet/>
      <dgm:spPr/>
      <dgm:t>
        <a:bodyPr/>
        <a:lstStyle/>
        <a:p>
          <a:endParaRPr lang="fr-CH"/>
        </a:p>
      </dgm:t>
    </dgm:pt>
    <dgm:pt modelId="{A473829D-93D0-4D58-92F2-D69E064FE8F6}">
      <dgm:prSet phldrT="[Texte]"/>
      <dgm:spPr/>
      <dgm:t>
        <a:bodyPr/>
        <a:lstStyle/>
        <a:p>
          <a:r>
            <a:rPr lang="fr-CH" dirty="0" smtClean="0"/>
            <a:t>Disposition de fonctions</a:t>
          </a:r>
        </a:p>
      </dgm:t>
    </dgm:pt>
    <dgm:pt modelId="{56E53989-BF86-4D1B-9126-60F321A857D0}" type="parTrans" cxnId="{0000FC8C-A51F-4BED-9F5E-4D7F5360884B}">
      <dgm:prSet/>
      <dgm:spPr/>
      <dgm:t>
        <a:bodyPr/>
        <a:lstStyle/>
        <a:p>
          <a:endParaRPr lang="fr-CH"/>
        </a:p>
      </dgm:t>
    </dgm:pt>
    <dgm:pt modelId="{2DDBBE0F-ED92-46FF-9E8E-635D06AFE776}" type="sibTrans" cxnId="{0000FC8C-A51F-4BED-9F5E-4D7F5360884B}">
      <dgm:prSet/>
      <dgm:spPr/>
      <dgm:t>
        <a:bodyPr/>
        <a:lstStyle/>
        <a:p>
          <a:endParaRPr lang="fr-CH"/>
        </a:p>
      </dgm:t>
    </dgm:pt>
    <dgm:pt modelId="{56432246-EE2D-4636-8976-73E297BC3B06}">
      <dgm:prSet phldrT="[Texte]"/>
      <dgm:spPr/>
      <dgm:t>
        <a:bodyPr/>
        <a:lstStyle/>
        <a:p>
          <a:r>
            <a:rPr lang="fr-CH" dirty="0" smtClean="0"/>
            <a:t>Création / Destruction</a:t>
          </a:r>
          <a:endParaRPr lang="fr-CH" dirty="0"/>
        </a:p>
      </dgm:t>
    </dgm:pt>
    <dgm:pt modelId="{137DA930-AB2A-4597-92EA-2EDB710AB2FD}" type="parTrans" cxnId="{52FAD6B9-5F98-4293-91C5-3A0789542842}">
      <dgm:prSet/>
      <dgm:spPr/>
      <dgm:t>
        <a:bodyPr/>
        <a:lstStyle/>
        <a:p>
          <a:endParaRPr lang="fr-CH"/>
        </a:p>
      </dgm:t>
    </dgm:pt>
    <dgm:pt modelId="{692FB868-4727-4D0D-9F30-959BD86ACCEF}" type="sibTrans" cxnId="{52FAD6B9-5F98-4293-91C5-3A0789542842}">
      <dgm:prSet/>
      <dgm:spPr/>
      <dgm:t>
        <a:bodyPr/>
        <a:lstStyle/>
        <a:p>
          <a:endParaRPr lang="fr-CH"/>
        </a:p>
      </dgm:t>
    </dgm:pt>
    <dgm:pt modelId="{15B586D4-CA62-44E8-8E32-E827FC966FD9}">
      <dgm:prSet phldrT="[Texte]"/>
      <dgm:spPr/>
      <dgm:t>
        <a:bodyPr/>
        <a:lstStyle/>
        <a:p>
          <a:r>
            <a:rPr lang="fr-CH" dirty="0" smtClean="0"/>
            <a:t>Ordonnancement de tâches</a:t>
          </a:r>
          <a:endParaRPr lang="fr-CH" dirty="0"/>
        </a:p>
      </dgm:t>
    </dgm:pt>
    <dgm:pt modelId="{ED5BBC75-ADEC-473D-B807-42B500F76E58}" type="parTrans" cxnId="{1788A740-6FD9-48C0-844B-32469CE1163D}">
      <dgm:prSet/>
      <dgm:spPr/>
      <dgm:t>
        <a:bodyPr/>
        <a:lstStyle/>
        <a:p>
          <a:endParaRPr lang="fr-CH"/>
        </a:p>
      </dgm:t>
    </dgm:pt>
    <dgm:pt modelId="{6E4D9478-3F6C-428F-A2EA-65FC8B03EA9D}" type="sibTrans" cxnId="{1788A740-6FD9-48C0-844B-32469CE1163D}">
      <dgm:prSet/>
      <dgm:spPr/>
      <dgm:t>
        <a:bodyPr/>
        <a:lstStyle/>
        <a:p>
          <a:endParaRPr lang="fr-CH"/>
        </a:p>
      </dgm:t>
    </dgm:pt>
    <dgm:pt modelId="{918741FB-1D57-47C1-9888-252467A66DBB}">
      <dgm:prSet phldrT="[Texte]"/>
      <dgm:spPr/>
      <dgm:t>
        <a:bodyPr/>
        <a:lstStyle/>
        <a:p>
          <a:r>
            <a:rPr lang="fr-CH" dirty="0" smtClean="0"/>
            <a:t>Synchronisation</a:t>
          </a:r>
          <a:endParaRPr lang="fr-CH" dirty="0"/>
        </a:p>
      </dgm:t>
    </dgm:pt>
    <dgm:pt modelId="{73EBCF9C-D93C-42EC-ACAA-ECAA2E6DC8BB}" type="parTrans" cxnId="{8ACB3DCE-442B-485D-B14A-760CAB53C0A3}">
      <dgm:prSet/>
      <dgm:spPr/>
      <dgm:t>
        <a:bodyPr/>
        <a:lstStyle/>
        <a:p>
          <a:endParaRPr lang="fr-CH"/>
        </a:p>
      </dgm:t>
    </dgm:pt>
    <dgm:pt modelId="{6A912F1E-D0A3-44C7-9A10-F08884528728}" type="sibTrans" cxnId="{8ACB3DCE-442B-485D-B14A-760CAB53C0A3}">
      <dgm:prSet/>
      <dgm:spPr/>
      <dgm:t>
        <a:bodyPr/>
        <a:lstStyle/>
        <a:p>
          <a:endParaRPr lang="fr-CH"/>
        </a:p>
      </dgm:t>
    </dgm:pt>
    <dgm:pt modelId="{D52D4EBC-374E-4290-ACF3-B1CB4322EBB5}">
      <dgm:prSet phldrT="[Texte]"/>
      <dgm:spPr/>
      <dgm:t>
        <a:bodyPr/>
        <a:lstStyle/>
        <a:p>
          <a:r>
            <a:rPr lang="fr-CH" dirty="0" smtClean="0"/>
            <a:t>Gestion de signaux</a:t>
          </a:r>
          <a:endParaRPr lang="fr-CH" dirty="0"/>
        </a:p>
      </dgm:t>
    </dgm:pt>
    <dgm:pt modelId="{F6FBB8E7-3000-4A18-960B-12136F859DE3}" type="parTrans" cxnId="{B6168D25-F795-402C-BA0B-6F594677F93C}">
      <dgm:prSet/>
      <dgm:spPr/>
      <dgm:t>
        <a:bodyPr/>
        <a:lstStyle/>
        <a:p>
          <a:endParaRPr lang="fr-CH"/>
        </a:p>
      </dgm:t>
    </dgm:pt>
    <dgm:pt modelId="{32127B5E-9B87-43BC-ABA3-0D023CC112B9}" type="sibTrans" cxnId="{B6168D25-F795-402C-BA0B-6F594677F93C}">
      <dgm:prSet/>
      <dgm:spPr/>
      <dgm:t>
        <a:bodyPr/>
        <a:lstStyle/>
        <a:p>
          <a:endParaRPr lang="fr-CH"/>
        </a:p>
      </dgm:t>
    </dgm:pt>
    <dgm:pt modelId="{A892480E-136E-43CE-8047-F314E84D9C8D}">
      <dgm:prSet phldrT="[Texte]"/>
      <dgm:spPr/>
      <dgm:t>
        <a:bodyPr/>
        <a:lstStyle/>
        <a:p>
          <a:r>
            <a:rPr lang="fr-CH" dirty="0" smtClean="0"/>
            <a:t>Man </a:t>
          </a:r>
          <a:r>
            <a:rPr lang="fr-CH" dirty="0" err="1" smtClean="0"/>
            <a:t>pthread</a:t>
          </a:r>
          <a:r>
            <a:rPr lang="fr-CH" dirty="0" smtClean="0"/>
            <a:t> sur </a:t>
          </a:r>
          <a:r>
            <a:rPr lang="fr-CH" dirty="0" err="1" smtClean="0"/>
            <a:t>google</a:t>
          </a:r>
          <a:endParaRPr lang="fr-CH" dirty="0"/>
        </a:p>
      </dgm:t>
    </dgm:pt>
    <dgm:pt modelId="{C25230A9-1B0F-4261-B9B1-FE4FB6447FF1}" type="parTrans" cxnId="{48EA41D3-5A73-468B-8292-F32ACB908C73}">
      <dgm:prSet/>
      <dgm:spPr/>
      <dgm:t>
        <a:bodyPr/>
        <a:lstStyle/>
        <a:p>
          <a:endParaRPr lang="fr-CH"/>
        </a:p>
      </dgm:t>
    </dgm:pt>
    <dgm:pt modelId="{EC944FA5-CAF7-4C00-9D10-95C279607E41}" type="sibTrans" cxnId="{48EA41D3-5A73-468B-8292-F32ACB908C73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AC6B00E-B051-4003-8578-38A4C2EB1097}" type="pres">
      <dgm:prSet presAssocID="{8A061AFC-01AE-45D9-8EAD-A43BFE75D363}" presName="parentText" presStyleLbl="node1" presStyleIdx="0" presStyleCnt="7" custLinFactNeighborX="48560" custLinFactNeighborY="52892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B6E96C69-83F7-4C1E-8643-ED9AF6F1FB72}" type="pres">
      <dgm:prSet presAssocID="{BB6C30F3-1494-47CC-8195-769D22DE807B}" presName="spacer" presStyleCnt="0"/>
      <dgm:spPr/>
    </dgm:pt>
    <dgm:pt modelId="{BBB6F597-EA90-4679-BCBC-991F2543070F}" type="pres">
      <dgm:prSet presAssocID="{659B94BE-672F-485E-B5AD-F1EA43E3B6B6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DA5A4E68-BEA0-4434-A6BB-E5F3379A7103}" type="pres">
      <dgm:prSet presAssocID="{4AD22C73-EB2D-471C-81B7-62F398C6BEA8}" presName="spacer" presStyleCnt="0"/>
      <dgm:spPr/>
    </dgm:pt>
    <dgm:pt modelId="{7F71ED9C-AEB1-4398-A7F3-A35582C08034}" type="pres">
      <dgm:prSet presAssocID="{E4D60635-5BC1-4AB5-822B-5BA57B1F98E6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5D4A4A4E-179F-4358-90B4-5A328E56973C}" type="pres">
      <dgm:prSet presAssocID="{8E2C03A0-426C-40AA-89CC-1E3E95BCFC5F}" presName="spacer" presStyleCnt="0"/>
      <dgm:spPr/>
    </dgm:pt>
    <dgm:pt modelId="{7F8D0722-4456-4964-B111-E6ED2C5896C7}" type="pres">
      <dgm:prSet presAssocID="{D69B8CC2-4697-4262-A2C3-CAA872B98EE8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CEE86535-50A0-474B-9320-7DAEB17C46F5}" type="pres">
      <dgm:prSet presAssocID="{C40BE45C-4D89-4286-9FA3-6C998326C016}" presName="spacer" presStyleCnt="0"/>
      <dgm:spPr/>
    </dgm:pt>
    <dgm:pt modelId="{442DF0FC-24AC-4641-B16D-0A3C8A8B4839}" type="pres">
      <dgm:prSet presAssocID="{24A0C782-EA72-4018-A851-DAB2A4942475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3332F1AB-A791-4627-B6C7-0BCDFB009899}" type="pres">
      <dgm:prSet presAssocID="{4F886C8B-3F6E-41DF-A3A3-094A2D8862F8}" presName="spacer" presStyleCnt="0"/>
      <dgm:spPr/>
    </dgm:pt>
    <dgm:pt modelId="{B8DD49CD-B5E7-4A95-A596-A79A46F821CF}" type="pres">
      <dgm:prSet presAssocID="{A473829D-93D0-4D58-92F2-D69E064FE8F6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ADA0E86D-FC5B-4860-907A-606E10134AC1}" type="pres">
      <dgm:prSet presAssocID="{A473829D-93D0-4D58-92F2-D69E064FE8F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5F62CBCE-0859-441A-9115-9D796831AE9F}" type="pres">
      <dgm:prSet presAssocID="{A892480E-136E-43CE-8047-F314E84D9C8D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11393132-B994-4DB0-80C4-9718C873E1D8}" type="presOf" srcId="{E4D60635-5BC1-4AB5-822B-5BA57B1F98E6}" destId="{7F71ED9C-AEB1-4398-A7F3-A35582C08034}" srcOrd="0" destOrd="0" presId="urn:microsoft.com/office/officeart/2005/8/layout/vList2"/>
    <dgm:cxn modelId="{DF867C4E-F800-4467-A303-D21F54323272}" type="presOf" srcId="{A892480E-136E-43CE-8047-F314E84D9C8D}" destId="{5F62CBCE-0859-441A-9115-9D796831AE9F}" srcOrd="0" destOrd="0" presId="urn:microsoft.com/office/officeart/2005/8/layout/vList2"/>
    <dgm:cxn modelId="{1788A740-6FD9-48C0-844B-32469CE1163D}" srcId="{A473829D-93D0-4D58-92F2-D69E064FE8F6}" destId="{15B586D4-CA62-44E8-8E32-E827FC966FD9}" srcOrd="1" destOrd="0" parTransId="{ED5BBC75-ADEC-473D-B807-42B500F76E58}" sibTransId="{6E4D9478-3F6C-428F-A2EA-65FC8B03EA9D}"/>
    <dgm:cxn modelId="{7B2C8789-5F7F-4A5F-ADA4-0E757544B514}" type="presOf" srcId="{24A0C782-EA72-4018-A851-DAB2A4942475}" destId="{442DF0FC-24AC-4641-B16D-0A3C8A8B4839}" srcOrd="0" destOrd="0" presId="urn:microsoft.com/office/officeart/2005/8/layout/vList2"/>
    <dgm:cxn modelId="{B5C2F304-5248-4E55-B6F6-D4039F1419ED}" srcId="{683D6CD7-E352-420E-AD25-ADE56842D8F2}" destId="{8A061AFC-01AE-45D9-8EAD-A43BFE75D363}" srcOrd="0" destOrd="0" parTransId="{33BA66B8-3CF3-417D-A59A-D28E183BC467}" sibTransId="{BB6C30F3-1494-47CC-8195-769D22DE807B}"/>
    <dgm:cxn modelId="{8ACB3DCE-442B-485D-B14A-760CAB53C0A3}" srcId="{A473829D-93D0-4D58-92F2-D69E064FE8F6}" destId="{918741FB-1D57-47C1-9888-252467A66DBB}" srcOrd="2" destOrd="0" parTransId="{73EBCF9C-D93C-42EC-ACAA-ECAA2E6DC8BB}" sibTransId="{6A912F1E-D0A3-44C7-9A10-F08884528728}"/>
    <dgm:cxn modelId="{08971F86-46B1-4B02-9E1F-86EF23FC3760}" srcId="{683D6CD7-E352-420E-AD25-ADE56842D8F2}" destId="{24A0C782-EA72-4018-A851-DAB2A4942475}" srcOrd="4" destOrd="0" parTransId="{27B58434-783C-4F28-B678-AC4BF1F03234}" sibTransId="{4F886C8B-3F6E-41DF-A3A3-094A2D8862F8}"/>
    <dgm:cxn modelId="{48EA41D3-5A73-468B-8292-F32ACB908C73}" srcId="{683D6CD7-E352-420E-AD25-ADE56842D8F2}" destId="{A892480E-136E-43CE-8047-F314E84D9C8D}" srcOrd="6" destOrd="0" parTransId="{C25230A9-1B0F-4261-B9B1-FE4FB6447FF1}" sibTransId="{EC944FA5-CAF7-4C00-9D10-95C279607E41}"/>
    <dgm:cxn modelId="{3D471658-38F2-4C95-9844-3D7B8F02C996}" type="presOf" srcId="{659B94BE-672F-485E-B5AD-F1EA43E3B6B6}" destId="{BBB6F597-EA90-4679-BCBC-991F2543070F}" srcOrd="0" destOrd="0" presId="urn:microsoft.com/office/officeart/2005/8/layout/vList2"/>
    <dgm:cxn modelId="{52FAD6B9-5F98-4293-91C5-3A0789542842}" srcId="{A473829D-93D0-4D58-92F2-D69E064FE8F6}" destId="{56432246-EE2D-4636-8976-73E297BC3B06}" srcOrd="0" destOrd="0" parTransId="{137DA930-AB2A-4597-92EA-2EDB710AB2FD}" sibTransId="{692FB868-4727-4D0D-9F30-959BD86ACCEF}"/>
    <dgm:cxn modelId="{3931BD8A-7C2C-4C3D-A1A6-096DB509661F}" type="presOf" srcId="{15B586D4-CA62-44E8-8E32-E827FC966FD9}" destId="{ADA0E86D-FC5B-4860-907A-606E10134AC1}" srcOrd="0" destOrd="1" presId="urn:microsoft.com/office/officeart/2005/8/layout/vList2"/>
    <dgm:cxn modelId="{26D92C66-A1C5-4C84-90BA-D609841ACD28}" type="presOf" srcId="{56432246-EE2D-4636-8976-73E297BC3B06}" destId="{ADA0E86D-FC5B-4860-907A-606E10134AC1}" srcOrd="0" destOrd="0" presId="urn:microsoft.com/office/officeart/2005/8/layout/vList2"/>
    <dgm:cxn modelId="{B6168D25-F795-402C-BA0B-6F594677F93C}" srcId="{A473829D-93D0-4D58-92F2-D69E064FE8F6}" destId="{D52D4EBC-374E-4290-ACF3-B1CB4322EBB5}" srcOrd="3" destOrd="0" parTransId="{F6FBB8E7-3000-4A18-960B-12136F859DE3}" sibTransId="{32127B5E-9B87-43BC-ABA3-0D023CC112B9}"/>
    <dgm:cxn modelId="{A529665B-69CE-477B-9917-92D6C60FB1BF}" type="presOf" srcId="{8A061AFC-01AE-45D9-8EAD-A43BFE75D363}" destId="{5AC6B00E-B051-4003-8578-38A4C2EB1097}" srcOrd="0" destOrd="0" presId="urn:microsoft.com/office/officeart/2005/8/layout/vList2"/>
    <dgm:cxn modelId="{CDDD791F-F1CC-4068-A790-331C4CBE68C9}" srcId="{683D6CD7-E352-420E-AD25-ADE56842D8F2}" destId="{659B94BE-672F-485E-B5AD-F1EA43E3B6B6}" srcOrd="1" destOrd="0" parTransId="{284EB8B9-6169-4834-951B-87A15F54669A}" sibTransId="{4AD22C73-EB2D-471C-81B7-62F398C6BEA8}"/>
    <dgm:cxn modelId="{E6F0F76A-F5C6-4C06-B728-B50679980142}" srcId="{683D6CD7-E352-420E-AD25-ADE56842D8F2}" destId="{D69B8CC2-4697-4262-A2C3-CAA872B98EE8}" srcOrd="3" destOrd="0" parTransId="{68941582-9ED9-44D8-B54B-CA7B73348ABF}" sibTransId="{C40BE45C-4D89-4286-9FA3-6C998326C016}"/>
    <dgm:cxn modelId="{0000FC8C-A51F-4BED-9F5E-4D7F5360884B}" srcId="{683D6CD7-E352-420E-AD25-ADE56842D8F2}" destId="{A473829D-93D0-4D58-92F2-D69E064FE8F6}" srcOrd="5" destOrd="0" parTransId="{56E53989-BF86-4D1B-9126-60F321A857D0}" sibTransId="{2DDBBE0F-ED92-46FF-9E8E-635D06AFE776}"/>
    <dgm:cxn modelId="{8C61A811-87DC-4C3C-9128-AC4688FFA70B}" srcId="{683D6CD7-E352-420E-AD25-ADE56842D8F2}" destId="{E4D60635-5BC1-4AB5-822B-5BA57B1F98E6}" srcOrd="2" destOrd="0" parTransId="{FC6676A1-A029-4A93-B06F-55F66578F024}" sibTransId="{8E2C03A0-426C-40AA-89CC-1E3E95BCFC5F}"/>
    <dgm:cxn modelId="{281A342F-D2E0-48E5-A0E0-408F7C73B07C}" type="presOf" srcId="{D69B8CC2-4697-4262-A2C3-CAA872B98EE8}" destId="{7F8D0722-4456-4964-B111-E6ED2C5896C7}" srcOrd="0" destOrd="0" presId="urn:microsoft.com/office/officeart/2005/8/layout/vList2"/>
    <dgm:cxn modelId="{0F85654F-2F95-4A73-9FC9-451307F54426}" type="presOf" srcId="{683D6CD7-E352-420E-AD25-ADE56842D8F2}" destId="{CACF589A-C1FB-4335-9CB8-0721E4561DDA}" srcOrd="0" destOrd="0" presId="urn:microsoft.com/office/officeart/2005/8/layout/vList2"/>
    <dgm:cxn modelId="{48ACFF55-A26F-47B5-A0DD-FD6848489B55}" type="presOf" srcId="{A473829D-93D0-4D58-92F2-D69E064FE8F6}" destId="{B8DD49CD-B5E7-4A95-A596-A79A46F821CF}" srcOrd="0" destOrd="0" presId="urn:microsoft.com/office/officeart/2005/8/layout/vList2"/>
    <dgm:cxn modelId="{19F8950E-C6C8-4CC3-AEEF-E054DADB3117}" type="presOf" srcId="{D52D4EBC-374E-4290-ACF3-B1CB4322EBB5}" destId="{ADA0E86D-FC5B-4860-907A-606E10134AC1}" srcOrd="0" destOrd="3" presId="urn:microsoft.com/office/officeart/2005/8/layout/vList2"/>
    <dgm:cxn modelId="{A67DF061-D939-4777-95D0-43440ADA1BF8}" type="presOf" srcId="{918741FB-1D57-47C1-9888-252467A66DBB}" destId="{ADA0E86D-FC5B-4860-907A-606E10134AC1}" srcOrd="0" destOrd="2" presId="urn:microsoft.com/office/officeart/2005/8/layout/vList2"/>
    <dgm:cxn modelId="{8A0FD7C1-7DD4-4C43-AB24-0BBF391672AE}" type="presParOf" srcId="{CACF589A-C1FB-4335-9CB8-0721E4561DDA}" destId="{5AC6B00E-B051-4003-8578-38A4C2EB1097}" srcOrd="0" destOrd="0" presId="urn:microsoft.com/office/officeart/2005/8/layout/vList2"/>
    <dgm:cxn modelId="{411B9D1B-7668-4365-ACCF-85D733D0449C}" type="presParOf" srcId="{CACF589A-C1FB-4335-9CB8-0721E4561DDA}" destId="{B6E96C69-83F7-4C1E-8643-ED9AF6F1FB72}" srcOrd="1" destOrd="0" presId="urn:microsoft.com/office/officeart/2005/8/layout/vList2"/>
    <dgm:cxn modelId="{A78054EB-666E-44B9-84D2-05B6F03C7B68}" type="presParOf" srcId="{CACF589A-C1FB-4335-9CB8-0721E4561DDA}" destId="{BBB6F597-EA90-4679-BCBC-991F2543070F}" srcOrd="2" destOrd="0" presId="urn:microsoft.com/office/officeart/2005/8/layout/vList2"/>
    <dgm:cxn modelId="{3C1B9C35-2183-4487-9E7A-6385180C3F3E}" type="presParOf" srcId="{CACF589A-C1FB-4335-9CB8-0721E4561DDA}" destId="{DA5A4E68-BEA0-4434-A6BB-E5F3379A7103}" srcOrd="3" destOrd="0" presId="urn:microsoft.com/office/officeart/2005/8/layout/vList2"/>
    <dgm:cxn modelId="{8F12C1C3-26C4-432F-B7BB-7A61FFA955F8}" type="presParOf" srcId="{CACF589A-C1FB-4335-9CB8-0721E4561DDA}" destId="{7F71ED9C-AEB1-4398-A7F3-A35582C08034}" srcOrd="4" destOrd="0" presId="urn:microsoft.com/office/officeart/2005/8/layout/vList2"/>
    <dgm:cxn modelId="{B948793C-3B67-4234-AB02-99F426904BA7}" type="presParOf" srcId="{CACF589A-C1FB-4335-9CB8-0721E4561DDA}" destId="{5D4A4A4E-179F-4358-90B4-5A328E56973C}" srcOrd="5" destOrd="0" presId="urn:microsoft.com/office/officeart/2005/8/layout/vList2"/>
    <dgm:cxn modelId="{1A6832C1-F7DC-4756-AF9A-EBEEB48E8478}" type="presParOf" srcId="{CACF589A-C1FB-4335-9CB8-0721E4561DDA}" destId="{7F8D0722-4456-4964-B111-E6ED2C5896C7}" srcOrd="6" destOrd="0" presId="urn:microsoft.com/office/officeart/2005/8/layout/vList2"/>
    <dgm:cxn modelId="{33707CCB-33E4-4205-9553-AAA14FDD296C}" type="presParOf" srcId="{CACF589A-C1FB-4335-9CB8-0721E4561DDA}" destId="{CEE86535-50A0-474B-9320-7DAEB17C46F5}" srcOrd="7" destOrd="0" presId="urn:microsoft.com/office/officeart/2005/8/layout/vList2"/>
    <dgm:cxn modelId="{E09A6860-1460-46E1-8F09-071D8115CC27}" type="presParOf" srcId="{CACF589A-C1FB-4335-9CB8-0721E4561DDA}" destId="{442DF0FC-24AC-4641-B16D-0A3C8A8B4839}" srcOrd="8" destOrd="0" presId="urn:microsoft.com/office/officeart/2005/8/layout/vList2"/>
    <dgm:cxn modelId="{B526437B-97BC-47E2-B60C-E4947CAF45C3}" type="presParOf" srcId="{CACF589A-C1FB-4335-9CB8-0721E4561DDA}" destId="{3332F1AB-A791-4627-B6C7-0BCDFB009899}" srcOrd="9" destOrd="0" presId="urn:microsoft.com/office/officeart/2005/8/layout/vList2"/>
    <dgm:cxn modelId="{269E9543-749C-42FD-9FBA-287A65988A35}" type="presParOf" srcId="{CACF589A-C1FB-4335-9CB8-0721E4561DDA}" destId="{B8DD49CD-B5E7-4A95-A596-A79A46F821CF}" srcOrd="10" destOrd="0" presId="urn:microsoft.com/office/officeart/2005/8/layout/vList2"/>
    <dgm:cxn modelId="{3EBAF2E9-6A4F-4035-BFFF-C68036C5BC8A}" type="presParOf" srcId="{CACF589A-C1FB-4335-9CB8-0721E4561DDA}" destId="{ADA0E86D-FC5B-4860-907A-606E10134AC1}" srcOrd="11" destOrd="0" presId="urn:microsoft.com/office/officeart/2005/8/layout/vList2"/>
    <dgm:cxn modelId="{23A522C8-0DD2-4187-990C-122CCEBC1DB1}" type="presParOf" srcId="{CACF589A-C1FB-4335-9CB8-0721E4561DDA}" destId="{5F62CBCE-0859-441A-9115-9D796831AE9F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659B94BE-672F-485E-B5AD-F1EA43E3B6B6}">
      <dgm:prSet phldrT="[Texte]"/>
      <dgm:spPr/>
      <dgm:t>
        <a:bodyPr/>
        <a:lstStyle/>
        <a:p>
          <a:r>
            <a:rPr lang="fr-CH" dirty="0" smtClean="0"/>
            <a:t>-D_REENTRANT</a:t>
          </a:r>
          <a:endParaRPr lang="fr-CH" dirty="0"/>
        </a:p>
      </dgm:t>
    </dgm:pt>
    <dgm:pt modelId="{284EB8B9-6169-4834-951B-87A15F54669A}" type="parTrans" cxnId="{CDDD791F-F1CC-4068-A790-331C4CBE68C9}">
      <dgm:prSet/>
      <dgm:spPr/>
      <dgm:t>
        <a:bodyPr/>
        <a:lstStyle/>
        <a:p>
          <a:endParaRPr lang="fr-CH"/>
        </a:p>
      </dgm:t>
    </dgm:pt>
    <dgm:pt modelId="{4AD22C73-EB2D-471C-81B7-62F398C6BEA8}" type="sibTrans" cxnId="{CDDD791F-F1CC-4068-A790-331C4CBE68C9}">
      <dgm:prSet/>
      <dgm:spPr/>
      <dgm:t>
        <a:bodyPr/>
        <a:lstStyle/>
        <a:p>
          <a:endParaRPr lang="fr-CH"/>
        </a:p>
      </dgm:t>
    </dgm:pt>
    <dgm:pt modelId="{3406F445-01CB-4274-86B5-9B0A4895F129}">
      <dgm:prSet/>
      <dgm:spPr/>
      <dgm:t>
        <a:bodyPr/>
        <a:lstStyle/>
        <a:p>
          <a:r>
            <a:rPr lang="fr-CH" smtClean="0"/>
            <a:t>-lpthread</a:t>
          </a:r>
          <a:endParaRPr lang="fr-CH" dirty="0"/>
        </a:p>
      </dgm:t>
    </dgm:pt>
    <dgm:pt modelId="{85397AE1-5750-4DFC-91D9-6BAFD37DE332}" type="parTrans" cxnId="{6944BCB9-1230-4E66-A6C7-E6276DC36BFF}">
      <dgm:prSet/>
      <dgm:spPr/>
      <dgm:t>
        <a:bodyPr/>
        <a:lstStyle/>
        <a:p>
          <a:endParaRPr lang="fr-CH"/>
        </a:p>
      </dgm:t>
    </dgm:pt>
    <dgm:pt modelId="{54125BCC-9439-4865-AB13-AF626ACF3800}" type="sibTrans" cxnId="{6944BCB9-1230-4E66-A6C7-E6276DC36BFF}">
      <dgm:prSet/>
      <dgm:spPr/>
      <dgm:t>
        <a:bodyPr/>
        <a:lstStyle/>
        <a:p>
          <a:endParaRPr lang="fr-CH"/>
        </a:p>
      </dgm:t>
    </dgm:pt>
    <dgm:pt modelId="{B6C5B728-E4C9-41D8-B410-8DD251FFFB31}">
      <dgm:prSet/>
      <dgm:spPr/>
      <dgm:t>
        <a:bodyPr/>
        <a:lstStyle/>
        <a:p>
          <a:r>
            <a:rPr lang="fr-CH" dirty="0" smtClean="0"/>
            <a:t>#</a:t>
          </a:r>
          <a:r>
            <a:rPr lang="fr-CH" dirty="0" err="1" smtClean="0"/>
            <a:t>include</a:t>
          </a:r>
          <a:r>
            <a:rPr lang="fr-CH" dirty="0" smtClean="0"/>
            <a:t> &lt;</a:t>
          </a:r>
          <a:r>
            <a:rPr lang="fr-CH" dirty="0" err="1" smtClean="0"/>
            <a:t>pthread.h</a:t>
          </a:r>
          <a:r>
            <a:rPr lang="fr-CH" dirty="0" smtClean="0"/>
            <a:t>&gt;, #</a:t>
          </a:r>
          <a:r>
            <a:rPr lang="fr-CH" dirty="0" err="1" smtClean="0"/>
            <a:t>include</a:t>
          </a:r>
          <a:r>
            <a:rPr lang="fr-CH" dirty="0" smtClean="0"/>
            <a:t> &lt;</a:t>
          </a:r>
          <a:r>
            <a:rPr lang="fr-CH" dirty="0" err="1" smtClean="0"/>
            <a:t>semaphore.h</a:t>
          </a:r>
          <a:r>
            <a:rPr lang="fr-CH" dirty="0" smtClean="0"/>
            <a:t>&gt;</a:t>
          </a:r>
          <a:endParaRPr lang="fr-CH" dirty="0"/>
        </a:p>
      </dgm:t>
    </dgm:pt>
    <dgm:pt modelId="{B46AEB44-976C-4A6F-8FFF-D6552D368277}" type="parTrans" cxnId="{E19AF714-AF2A-4B17-AAEF-62EC0F3C4790}">
      <dgm:prSet/>
      <dgm:spPr/>
      <dgm:t>
        <a:bodyPr/>
        <a:lstStyle/>
        <a:p>
          <a:endParaRPr lang="fr-CH"/>
        </a:p>
      </dgm:t>
    </dgm:pt>
    <dgm:pt modelId="{50A5427B-C3B3-4730-A0EF-2817D4B6DD0B}" type="sibTrans" cxnId="{E19AF714-AF2A-4B17-AAEF-62EC0F3C4790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9BB18C2-FE01-41FF-90A6-F7D018D8339F}" type="pres">
      <dgm:prSet presAssocID="{3406F445-01CB-4274-86B5-9B0A4895F12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C37FF25A-1A55-4EE2-8297-96874A0345BF}" type="pres">
      <dgm:prSet presAssocID="{54125BCC-9439-4865-AB13-AF626ACF3800}" presName="spacer" presStyleCnt="0"/>
      <dgm:spPr/>
    </dgm:pt>
    <dgm:pt modelId="{BBB6F597-EA90-4679-BCBC-991F2543070F}" type="pres">
      <dgm:prSet presAssocID="{659B94BE-672F-485E-B5AD-F1EA43E3B6B6}" presName="parentText" presStyleLbl="node1" presStyleIdx="1" presStyleCnt="3" custLinFactNeighborX="-60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DA5A4E68-BEA0-4434-A6BB-E5F3379A7103}" type="pres">
      <dgm:prSet presAssocID="{4AD22C73-EB2D-471C-81B7-62F398C6BEA8}" presName="spacer" presStyleCnt="0"/>
      <dgm:spPr/>
    </dgm:pt>
    <dgm:pt modelId="{5B78EA5B-8CF1-4967-AC3B-D50687EF381B}" type="pres">
      <dgm:prSet presAssocID="{B6C5B728-E4C9-41D8-B410-8DD251FFFB3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6944BCB9-1230-4E66-A6C7-E6276DC36BFF}" srcId="{683D6CD7-E352-420E-AD25-ADE56842D8F2}" destId="{3406F445-01CB-4274-86B5-9B0A4895F129}" srcOrd="0" destOrd="0" parTransId="{85397AE1-5750-4DFC-91D9-6BAFD37DE332}" sibTransId="{54125BCC-9439-4865-AB13-AF626ACF3800}"/>
    <dgm:cxn modelId="{E19AF714-AF2A-4B17-AAEF-62EC0F3C4790}" srcId="{683D6CD7-E352-420E-AD25-ADE56842D8F2}" destId="{B6C5B728-E4C9-41D8-B410-8DD251FFFB31}" srcOrd="2" destOrd="0" parTransId="{B46AEB44-976C-4A6F-8FFF-D6552D368277}" sibTransId="{50A5427B-C3B3-4730-A0EF-2817D4B6DD0B}"/>
    <dgm:cxn modelId="{9EF1A177-5CC0-439E-B52B-098A8ADFD5AB}" type="presOf" srcId="{659B94BE-672F-485E-B5AD-F1EA43E3B6B6}" destId="{BBB6F597-EA90-4679-BCBC-991F2543070F}" srcOrd="0" destOrd="0" presId="urn:microsoft.com/office/officeart/2005/8/layout/vList2"/>
    <dgm:cxn modelId="{CDDD791F-F1CC-4068-A790-331C4CBE68C9}" srcId="{683D6CD7-E352-420E-AD25-ADE56842D8F2}" destId="{659B94BE-672F-485E-B5AD-F1EA43E3B6B6}" srcOrd="1" destOrd="0" parTransId="{284EB8B9-6169-4834-951B-87A15F54669A}" sibTransId="{4AD22C73-EB2D-471C-81B7-62F398C6BEA8}"/>
    <dgm:cxn modelId="{B0057E96-7098-4A15-A45C-939DD4F789B8}" type="presOf" srcId="{3406F445-01CB-4274-86B5-9B0A4895F129}" destId="{59BB18C2-FE01-41FF-90A6-F7D018D8339F}" srcOrd="0" destOrd="0" presId="urn:microsoft.com/office/officeart/2005/8/layout/vList2"/>
    <dgm:cxn modelId="{4E81FFF1-5A4A-43BE-8403-6FC8A7EC3034}" type="presOf" srcId="{B6C5B728-E4C9-41D8-B410-8DD251FFFB31}" destId="{5B78EA5B-8CF1-4967-AC3B-D50687EF381B}" srcOrd="0" destOrd="0" presId="urn:microsoft.com/office/officeart/2005/8/layout/vList2"/>
    <dgm:cxn modelId="{16D0F050-EED6-484E-B4BB-288FA5164A4B}" type="presOf" srcId="{683D6CD7-E352-420E-AD25-ADE56842D8F2}" destId="{CACF589A-C1FB-4335-9CB8-0721E4561DDA}" srcOrd="0" destOrd="0" presId="urn:microsoft.com/office/officeart/2005/8/layout/vList2"/>
    <dgm:cxn modelId="{4FC9134C-0FD1-4FB7-A491-1B1C8F2BD275}" type="presParOf" srcId="{CACF589A-C1FB-4335-9CB8-0721E4561DDA}" destId="{59BB18C2-FE01-41FF-90A6-F7D018D8339F}" srcOrd="0" destOrd="0" presId="urn:microsoft.com/office/officeart/2005/8/layout/vList2"/>
    <dgm:cxn modelId="{CE4EF178-7804-4757-A8B0-B2D3843CB8F3}" type="presParOf" srcId="{CACF589A-C1FB-4335-9CB8-0721E4561DDA}" destId="{C37FF25A-1A55-4EE2-8297-96874A0345BF}" srcOrd="1" destOrd="0" presId="urn:microsoft.com/office/officeart/2005/8/layout/vList2"/>
    <dgm:cxn modelId="{61995B4D-D352-4FD8-A408-8DE32A439CA2}" type="presParOf" srcId="{CACF589A-C1FB-4335-9CB8-0721E4561DDA}" destId="{BBB6F597-EA90-4679-BCBC-991F2543070F}" srcOrd="2" destOrd="0" presId="urn:microsoft.com/office/officeart/2005/8/layout/vList2"/>
    <dgm:cxn modelId="{FA9DACA6-0AA9-4457-80FB-D395368B719E}" type="presParOf" srcId="{CACF589A-C1FB-4335-9CB8-0721E4561DDA}" destId="{DA5A4E68-BEA0-4434-A6BB-E5F3379A7103}" srcOrd="3" destOrd="0" presId="urn:microsoft.com/office/officeart/2005/8/layout/vList2"/>
    <dgm:cxn modelId="{BD885541-CD3B-4DEC-9320-5A843F0B4987}" type="presParOf" srcId="{CACF589A-C1FB-4335-9CB8-0721E4561DDA}" destId="{5B78EA5B-8CF1-4967-AC3B-D50687EF381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8A061AFC-01AE-45D9-8EAD-A43BFE75D363}">
      <dgm:prSet phldrT="[Texte]"/>
      <dgm:spPr/>
      <dgm:t>
        <a:bodyPr/>
        <a:lstStyle/>
        <a:p>
          <a:r>
            <a:rPr lang="fr-CH" b="0" i="0" dirty="0" smtClean="0"/>
            <a:t>Système de verrou</a:t>
          </a:r>
          <a:endParaRPr lang="fr-CH" dirty="0"/>
        </a:p>
      </dgm:t>
    </dgm:pt>
    <dgm:pt modelId="{33BA66B8-3CF3-417D-A59A-D28E183BC467}" type="parTrans" cxnId="{B5C2F304-5248-4E55-B6F6-D4039F1419ED}">
      <dgm:prSet/>
      <dgm:spPr/>
      <dgm:t>
        <a:bodyPr/>
        <a:lstStyle/>
        <a:p>
          <a:endParaRPr lang="fr-CH"/>
        </a:p>
      </dgm:t>
    </dgm:pt>
    <dgm:pt modelId="{BB6C30F3-1494-47CC-8195-769D22DE807B}" type="sibTrans" cxnId="{B5C2F304-5248-4E55-B6F6-D4039F1419ED}">
      <dgm:prSet/>
      <dgm:spPr/>
      <dgm:t>
        <a:bodyPr/>
        <a:lstStyle/>
        <a:p>
          <a:endParaRPr lang="fr-CH"/>
        </a:p>
      </dgm:t>
    </dgm:pt>
    <dgm:pt modelId="{659B94BE-672F-485E-B5AD-F1EA43E3B6B6}">
      <dgm:prSet phldrT="[Texte]"/>
      <dgm:spPr/>
      <dgm:t>
        <a:bodyPr/>
        <a:lstStyle/>
        <a:p>
          <a:r>
            <a:rPr lang="fr-CH" b="0" i="0" dirty="0" smtClean="0"/>
            <a:t>Accès en lecture et/ou en écriture aux mêmes variables</a:t>
          </a:r>
          <a:endParaRPr lang="fr-CH" dirty="0"/>
        </a:p>
      </dgm:t>
    </dgm:pt>
    <dgm:pt modelId="{284EB8B9-6169-4834-951B-87A15F54669A}" type="parTrans" cxnId="{CDDD791F-F1CC-4068-A790-331C4CBE68C9}">
      <dgm:prSet/>
      <dgm:spPr/>
      <dgm:t>
        <a:bodyPr/>
        <a:lstStyle/>
        <a:p>
          <a:endParaRPr lang="fr-CH"/>
        </a:p>
      </dgm:t>
    </dgm:pt>
    <dgm:pt modelId="{4AD22C73-EB2D-471C-81B7-62F398C6BEA8}" type="sibTrans" cxnId="{CDDD791F-F1CC-4068-A790-331C4CBE68C9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AC6B00E-B051-4003-8578-38A4C2EB1097}" type="pres">
      <dgm:prSet presAssocID="{8A061AFC-01AE-45D9-8EAD-A43BFE75D363}" presName="parentText" presStyleLbl="node1" presStyleIdx="0" presStyleCnt="2" custLinFactY="134" custLinFactNeighborX="30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B6E96C69-83F7-4C1E-8643-ED9AF6F1FB72}" type="pres">
      <dgm:prSet presAssocID="{BB6C30F3-1494-47CC-8195-769D22DE807B}" presName="spacer" presStyleCnt="0"/>
      <dgm:spPr/>
    </dgm:pt>
    <dgm:pt modelId="{BBB6F597-EA90-4679-BCBC-991F2543070F}" type="pres">
      <dgm:prSet presAssocID="{659B94BE-672F-485E-B5AD-F1EA43E3B6B6}" presName="parentText" presStyleLbl="node1" presStyleIdx="1" presStyleCnt="2" custLinFactY="150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CDDD791F-F1CC-4068-A790-331C4CBE68C9}" srcId="{683D6CD7-E352-420E-AD25-ADE56842D8F2}" destId="{659B94BE-672F-485E-B5AD-F1EA43E3B6B6}" srcOrd="1" destOrd="0" parTransId="{284EB8B9-6169-4834-951B-87A15F54669A}" sibTransId="{4AD22C73-EB2D-471C-81B7-62F398C6BEA8}"/>
    <dgm:cxn modelId="{F0BD13FC-2AD0-4EF6-A72A-3AB3CA999C29}" type="presOf" srcId="{659B94BE-672F-485E-B5AD-F1EA43E3B6B6}" destId="{BBB6F597-EA90-4679-BCBC-991F2543070F}" srcOrd="0" destOrd="0" presId="urn:microsoft.com/office/officeart/2005/8/layout/vList2"/>
    <dgm:cxn modelId="{F6093851-DC49-4D7E-904D-AA31C38DB680}" type="presOf" srcId="{8A061AFC-01AE-45D9-8EAD-A43BFE75D363}" destId="{5AC6B00E-B051-4003-8578-38A4C2EB1097}" srcOrd="0" destOrd="0" presId="urn:microsoft.com/office/officeart/2005/8/layout/vList2"/>
    <dgm:cxn modelId="{B3982AEA-0FDC-46E3-B6F9-3E8F4C0A9936}" type="presOf" srcId="{683D6CD7-E352-420E-AD25-ADE56842D8F2}" destId="{CACF589A-C1FB-4335-9CB8-0721E4561DDA}" srcOrd="0" destOrd="0" presId="urn:microsoft.com/office/officeart/2005/8/layout/vList2"/>
    <dgm:cxn modelId="{B5C2F304-5248-4E55-B6F6-D4039F1419ED}" srcId="{683D6CD7-E352-420E-AD25-ADE56842D8F2}" destId="{8A061AFC-01AE-45D9-8EAD-A43BFE75D363}" srcOrd="0" destOrd="0" parTransId="{33BA66B8-3CF3-417D-A59A-D28E183BC467}" sibTransId="{BB6C30F3-1494-47CC-8195-769D22DE807B}"/>
    <dgm:cxn modelId="{DC0B0F36-DF43-4977-8EC5-420192A97EDD}" type="presParOf" srcId="{CACF589A-C1FB-4335-9CB8-0721E4561DDA}" destId="{5AC6B00E-B051-4003-8578-38A4C2EB1097}" srcOrd="0" destOrd="0" presId="urn:microsoft.com/office/officeart/2005/8/layout/vList2"/>
    <dgm:cxn modelId="{8ED134C3-6479-4DBE-A128-17515F977A3E}" type="presParOf" srcId="{CACF589A-C1FB-4335-9CB8-0721E4561DDA}" destId="{B6E96C69-83F7-4C1E-8643-ED9AF6F1FB72}" srcOrd="1" destOrd="0" presId="urn:microsoft.com/office/officeart/2005/8/layout/vList2"/>
    <dgm:cxn modelId="{A425808E-0762-4206-9740-FABEB43F05D0}" type="presParOf" srcId="{CACF589A-C1FB-4335-9CB8-0721E4561DDA}" destId="{BBB6F597-EA90-4679-BCBC-991F2543070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8A061AFC-01AE-45D9-8EAD-A43BFE75D363}">
      <dgm:prSet phldrT="[Texte]"/>
      <dgm:spPr/>
      <dgm:t>
        <a:bodyPr/>
        <a:lstStyle/>
        <a:p>
          <a:r>
            <a:rPr lang="fr-CH" dirty="0" smtClean="0"/>
            <a:t>Addition de deux tableaux</a:t>
          </a:r>
          <a:endParaRPr lang="fr-CH" dirty="0"/>
        </a:p>
      </dgm:t>
    </dgm:pt>
    <dgm:pt modelId="{33BA66B8-3CF3-417D-A59A-D28E183BC467}" type="parTrans" cxnId="{B5C2F304-5248-4E55-B6F6-D4039F1419ED}">
      <dgm:prSet/>
      <dgm:spPr/>
      <dgm:t>
        <a:bodyPr/>
        <a:lstStyle/>
        <a:p>
          <a:endParaRPr lang="fr-CH"/>
        </a:p>
      </dgm:t>
    </dgm:pt>
    <dgm:pt modelId="{BB6C30F3-1494-47CC-8195-769D22DE807B}" type="sibTrans" cxnId="{B5C2F304-5248-4E55-B6F6-D4039F1419ED}">
      <dgm:prSet/>
      <dgm:spPr/>
      <dgm:t>
        <a:bodyPr/>
        <a:lstStyle/>
        <a:p>
          <a:endParaRPr lang="fr-CH"/>
        </a:p>
      </dgm:t>
    </dgm:pt>
    <dgm:pt modelId="{659B94BE-672F-485E-B5AD-F1EA43E3B6B6}">
      <dgm:prSet phldrT="[Texte]"/>
      <dgm:spPr/>
      <dgm:t>
        <a:bodyPr/>
        <a:lstStyle/>
        <a:p>
          <a:r>
            <a:rPr lang="fr-CH" b="0" i="0" dirty="0" smtClean="0"/>
            <a:t>Calculer PI</a:t>
          </a:r>
        </a:p>
      </dgm:t>
    </dgm:pt>
    <dgm:pt modelId="{284EB8B9-6169-4834-951B-87A15F54669A}" type="parTrans" cxnId="{CDDD791F-F1CC-4068-A790-331C4CBE68C9}">
      <dgm:prSet/>
      <dgm:spPr/>
      <dgm:t>
        <a:bodyPr/>
        <a:lstStyle/>
        <a:p>
          <a:endParaRPr lang="fr-CH"/>
        </a:p>
      </dgm:t>
    </dgm:pt>
    <dgm:pt modelId="{4AD22C73-EB2D-471C-81B7-62F398C6BEA8}" type="sibTrans" cxnId="{CDDD791F-F1CC-4068-A790-331C4CBE68C9}">
      <dgm:prSet/>
      <dgm:spPr/>
      <dgm:t>
        <a:bodyPr/>
        <a:lstStyle/>
        <a:p>
          <a:endParaRPr lang="fr-CH"/>
        </a:p>
      </dgm:t>
    </dgm:pt>
    <dgm:pt modelId="{CEB12DB1-30ED-4F7D-A334-25C60D6C4CFD}">
      <dgm:prSet phldrT="[Texte]"/>
      <dgm:spPr/>
      <dgm:t>
        <a:bodyPr/>
        <a:lstStyle/>
        <a:p>
          <a:r>
            <a:rPr lang="fr-CH" b="0" i="0" dirty="0" smtClean="0"/>
            <a:t>Trouver des nombres premiers</a:t>
          </a:r>
        </a:p>
      </dgm:t>
    </dgm:pt>
    <dgm:pt modelId="{587B2297-5B39-4B87-9673-5D0B8623C531}" type="parTrans" cxnId="{150D98AE-B73F-41D3-A0D7-8420DCBFB7FF}">
      <dgm:prSet/>
      <dgm:spPr/>
      <dgm:t>
        <a:bodyPr/>
        <a:lstStyle/>
        <a:p>
          <a:endParaRPr lang="fr-CH"/>
        </a:p>
      </dgm:t>
    </dgm:pt>
    <dgm:pt modelId="{A2F00ABF-2BFA-4347-A853-20B8EA43C2C3}" type="sibTrans" cxnId="{150D98AE-B73F-41D3-A0D7-8420DCBFB7FF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AC6B00E-B051-4003-8578-38A4C2EB1097}" type="pres">
      <dgm:prSet presAssocID="{8A061AFC-01AE-45D9-8EAD-A43BFE75D363}" presName="parentText" presStyleLbl="node1" presStyleIdx="0" presStyleCnt="3" custLinFactY="134" custLinFactNeighborX="30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B6E96C69-83F7-4C1E-8643-ED9AF6F1FB72}" type="pres">
      <dgm:prSet presAssocID="{BB6C30F3-1494-47CC-8195-769D22DE807B}" presName="spacer" presStyleCnt="0"/>
      <dgm:spPr/>
    </dgm:pt>
    <dgm:pt modelId="{BBB6F597-EA90-4679-BCBC-991F2543070F}" type="pres">
      <dgm:prSet presAssocID="{659B94BE-672F-485E-B5AD-F1EA43E3B6B6}" presName="parentText" presStyleLbl="node1" presStyleIdx="1" presStyleCnt="3" custLinFactNeighborY="54383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1780C6CA-62D4-41CA-906A-2E26A65374F0}" type="pres">
      <dgm:prSet presAssocID="{4AD22C73-EB2D-471C-81B7-62F398C6BEA8}" presName="spacer" presStyleCnt="0"/>
      <dgm:spPr/>
    </dgm:pt>
    <dgm:pt modelId="{EC06AA1C-B361-4BB0-B629-E884EDEA8C17}" type="pres">
      <dgm:prSet presAssocID="{CEB12DB1-30ED-4F7D-A334-25C60D6C4CFD}" presName="parentText" presStyleLbl="node1" presStyleIdx="2" presStyleCnt="3" custLinFactY="15149" custLinFactNeighborX="28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CDDD791F-F1CC-4068-A790-331C4CBE68C9}" srcId="{683D6CD7-E352-420E-AD25-ADE56842D8F2}" destId="{659B94BE-672F-485E-B5AD-F1EA43E3B6B6}" srcOrd="1" destOrd="0" parTransId="{284EB8B9-6169-4834-951B-87A15F54669A}" sibTransId="{4AD22C73-EB2D-471C-81B7-62F398C6BEA8}"/>
    <dgm:cxn modelId="{05CA8513-0953-41E2-A8EF-F4386D55978A}" type="presOf" srcId="{8A061AFC-01AE-45D9-8EAD-A43BFE75D363}" destId="{5AC6B00E-B051-4003-8578-38A4C2EB1097}" srcOrd="0" destOrd="0" presId="urn:microsoft.com/office/officeart/2005/8/layout/vList2"/>
    <dgm:cxn modelId="{997B9272-20A9-43B4-9C10-BB3A20B6E551}" type="presOf" srcId="{659B94BE-672F-485E-B5AD-F1EA43E3B6B6}" destId="{BBB6F597-EA90-4679-BCBC-991F2543070F}" srcOrd="0" destOrd="0" presId="urn:microsoft.com/office/officeart/2005/8/layout/vList2"/>
    <dgm:cxn modelId="{B5C2F304-5248-4E55-B6F6-D4039F1419ED}" srcId="{683D6CD7-E352-420E-AD25-ADE56842D8F2}" destId="{8A061AFC-01AE-45D9-8EAD-A43BFE75D363}" srcOrd="0" destOrd="0" parTransId="{33BA66B8-3CF3-417D-A59A-D28E183BC467}" sibTransId="{BB6C30F3-1494-47CC-8195-769D22DE807B}"/>
    <dgm:cxn modelId="{150D98AE-B73F-41D3-A0D7-8420DCBFB7FF}" srcId="{683D6CD7-E352-420E-AD25-ADE56842D8F2}" destId="{CEB12DB1-30ED-4F7D-A334-25C60D6C4CFD}" srcOrd="2" destOrd="0" parTransId="{587B2297-5B39-4B87-9673-5D0B8623C531}" sibTransId="{A2F00ABF-2BFA-4347-A853-20B8EA43C2C3}"/>
    <dgm:cxn modelId="{46049F40-1D58-4BA4-871E-B47823023F2F}" type="presOf" srcId="{683D6CD7-E352-420E-AD25-ADE56842D8F2}" destId="{CACF589A-C1FB-4335-9CB8-0721E4561DDA}" srcOrd="0" destOrd="0" presId="urn:microsoft.com/office/officeart/2005/8/layout/vList2"/>
    <dgm:cxn modelId="{0D9BB6E0-EB79-4729-B272-3A33C2050813}" type="presOf" srcId="{CEB12DB1-30ED-4F7D-A334-25C60D6C4CFD}" destId="{EC06AA1C-B361-4BB0-B629-E884EDEA8C17}" srcOrd="0" destOrd="0" presId="urn:microsoft.com/office/officeart/2005/8/layout/vList2"/>
    <dgm:cxn modelId="{E23E78C7-59FE-48FD-8C0F-8253D86E473E}" type="presParOf" srcId="{CACF589A-C1FB-4335-9CB8-0721E4561DDA}" destId="{5AC6B00E-B051-4003-8578-38A4C2EB1097}" srcOrd="0" destOrd="0" presId="urn:microsoft.com/office/officeart/2005/8/layout/vList2"/>
    <dgm:cxn modelId="{0E056ECE-DEB6-402F-9AA4-AFBE76512577}" type="presParOf" srcId="{CACF589A-C1FB-4335-9CB8-0721E4561DDA}" destId="{B6E96C69-83F7-4C1E-8643-ED9AF6F1FB72}" srcOrd="1" destOrd="0" presId="urn:microsoft.com/office/officeart/2005/8/layout/vList2"/>
    <dgm:cxn modelId="{91CF42CF-F0BE-4E9A-92E3-67009B53F61A}" type="presParOf" srcId="{CACF589A-C1FB-4335-9CB8-0721E4561DDA}" destId="{BBB6F597-EA90-4679-BCBC-991F2543070F}" srcOrd="2" destOrd="0" presId="urn:microsoft.com/office/officeart/2005/8/layout/vList2"/>
    <dgm:cxn modelId="{53F76FB9-8BE5-4821-8C2C-885D89CD6E0A}" type="presParOf" srcId="{CACF589A-C1FB-4335-9CB8-0721E4561DDA}" destId="{1780C6CA-62D4-41CA-906A-2E26A65374F0}" srcOrd="3" destOrd="0" presId="urn:microsoft.com/office/officeart/2005/8/layout/vList2"/>
    <dgm:cxn modelId="{E2BAF1DA-FA64-4B5A-869B-4527B3B1E52A}" type="presParOf" srcId="{CACF589A-C1FB-4335-9CB8-0721E4561DDA}" destId="{EC06AA1C-B361-4BB0-B629-E884EDEA8C1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8A061AFC-01AE-45D9-8EAD-A43BFE75D363}">
      <dgm:prSet phldrT="[Texte]" custT="1"/>
      <dgm:spPr/>
      <dgm:t>
        <a:bodyPr/>
        <a:lstStyle/>
        <a:p>
          <a:r>
            <a:rPr lang="fr-CH" sz="3600" dirty="0" smtClean="0"/>
            <a:t>Les philosophes</a:t>
          </a:r>
          <a:endParaRPr lang="fr-CH" sz="3600" dirty="0"/>
        </a:p>
      </dgm:t>
    </dgm:pt>
    <dgm:pt modelId="{33BA66B8-3CF3-417D-A59A-D28E183BC467}" type="parTrans" cxnId="{B5C2F304-5248-4E55-B6F6-D4039F1419ED}">
      <dgm:prSet/>
      <dgm:spPr/>
      <dgm:t>
        <a:bodyPr/>
        <a:lstStyle/>
        <a:p>
          <a:endParaRPr lang="fr-CH"/>
        </a:p>
      </dgm:t>
    </dgm:pt>
    <dgm:pt modelId="{BB6C30F3-1494-47CC-8195-769D22DE807B}" type="sibTrans" cxnId="{B5C2F304-5248-4E55-B6F6-D4039F1419ED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AC6B00E-B051-4003-8578-38A4C2EB1097}" type="pres">
      <dgm:prSet presAssocID="{8A061AFC-01AE-45D9-8EAD-A43BFE75D363}" presName="parentText" presStyleLbl="node1" presStyleIdx="0" presStyleCnt="1" custLinFactNeighborX="144" custLinFactNeighborY="-29990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52563C01-00E0-46DF-A8ED-CC14D5A08838}" type="presOf" srcId="{683D6CD7-E352-420E-AD25-ADE56842D8F2}" destId="{CACF589A-C1FB-4335-9CB8-0721E4561DDA}" srcOrd="0" destOrd="0" presId="urn:microsoft.com/office/officeart/2005/8/layout/vList2"/>
    <dgm:cxn modelId="{B5C2F304-5248-4E55-B6F6-D4039F1419ED}" srcId="{683D6CD7-E352-420E-AD25-ADE56842D8F2}" destId="{8A061AFC-01AE-45D9-8EAD-A43BFE75D363}" srcOrd="0" destOrd="0" parTransId="{33BA66B8-3CF3-417D-A59A-D28E183BC467}" sibTransId="{BB6C30F3-1494-47CC-8195-769D22DE807B}"/>
    <dgm:cxn modelId="{9DC77070-6AD7-4610-90B9-1946D0AF72F9}" type="presOf" srcId="{8A061AFC-01AE-45D9-8EAD-A43BFE75D363}" destId="{5AC6B00E-B051-4003-8578-38A4C2EB1097}" srcOrd="0" destOrd="0" presId="urn:microsoft.com/office/officeart/2005/8/layout/vList2"/>
    <dgm:cxn modelId="{04EF9172-40BF-45B8-8BFE-7084109C1775}" type="presParOf" srcId="{CACF589A-C1FB-4335-9CB8-0721E4561DDA}" destId="{5AC6B00E-B051-4003-8578-38A4C2EB109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47FCF-A91C-4C48-86CA-7BB90AD141A1}">
      <dsp:nvSpPr>
        <dsp:cNvPr id="0" name=""/>
        <dsp:cNvSpPr/>
      </dsp:nvSpPr>
      <dsp:spPr>
        <a:xfrm>
          <a:off x="0" y="0"/>
          <a:ext cx="2103106" cy="3331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800" kern="1200" dirty="0" smtClean="0"/>
            <a:t>Le but</a:t>
          </a:r>
          <a:endParaRPr lang="fr-CH" sz="1800" kern="1200" dirty="0"/>
        </a:p>
      </dsp:txBody>
      <dsp:txXfrm>
        <a:off x="0" y="1332411"/>
        <a:ext cx="2103106" cy="1332411"/>
      </dsp:txXfrm>
    </dsp:sp>
    <dsp:sp modelId="{C285FF62-07D7-43FA-8DD8-1AB1090261A2}">
      <dsp:nvSpPr>
        <dsp:cNvPr id="0" name=""/>
        <dsp:cNvSpPr/>
      </dsp:nvSpPr>
      <dsp:spPr>
        <a:xfrm>
          <a:off x="496936" y="199861"/>
          <a:ext cx="1109232" cy="110923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7ED347-E226-4254-976F-0515C90E772A}">
      <dsp:nvSpPr>
        <dsp:cNvPr id="0" name=""/>
        <dsp:cNvSpPr/>
      </dsp:nvSpPr>
      <dsp:spPr>
        <a:xfrm>
          <a:off x="2166199" y="0"/>
          <a:ext cx="2103106" cy="3331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400" kern="1200" dirty="0" smtClean="0"/>
            <a:t>POSIX </a:t>
          </a:r>
          <a:endParaRPr lang="fr-CH" sz="2400" kern="1200" dirty="0"/>
        </a:p>
      </dsp:txBody>
      <dsp:txXfrm>
        <a:off x="2166199" y="1332411"/>
        <a:ext cx="2103106" cy="1332411"/>
      </dsp:txXfrm>
    </dsp:sp>
    <dsp:sp modelId="{C0EBAB67-1F9A-4B7C-B8A1-D368D50389F2}">
      <dsp:nvSpPr>
        <dsp:cNvPr id="0" name=""/>
        <dsp:cNvSpPr/>
      </dsp:nvSpPr>
      <dsp:spPr>
        <a:xfrm>
          <a:off x="2663135" y="199861"/>
          <a:ext cx="1109232" cy="110923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524588-969F-4CB3-85EC-66F3C592713F}">
      <dsp:nvSpPr>
        <dsp:cNvPr id="0" name=""/>
        <dsp:cNvSpPr/>
      </dsp:nvSpPr>
      <dsp:spPr>
        <a:xfrm>
          <a:off x="4282554" y="0"/>
          <a:ext cx="2103106" cy="3331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400" kern="1200" dirty="0" smtClean="0"/>
            <a:t>Parallélisme</a:t>
          </a:r>
          <a:endParaRPr lang="fr-CH" sz="2400" kern="1200" dirty="0"/>
        </a:p>
      </dsp:txBody>
      <dsp:txXfrm>
        <a:off x="4282554" y="1332411"/>
        <a:ext cx="2103106" cy="1332411"/>
      </dsp:txXfrm>
    </dsp:sp>
    <dsp:sp modelId="{59E37D30-5500-4627-9C70-FD859B37D002}">
      <dsp:nvSpPr>
        <dsp:cNvPr id="0" name=""/>
        <dsp:cNvSpPr/>
      </dsp:nvSpPr>
      <dsp:spPr>
        <a:xfrm>
          <a:off x="4829335" y="226494"/>
          <a:ext cx="1109232" cy="110923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6D845B-6EDB-4942-B3FC-B190CC66D551}">
      <dsp:nvSpPr>
        <dsp:cNvPr id="0" name=""/>
        <dsp:cNvSpPr/>
      </dsp:nvSpPr>
      <dsp:spPr>
        <a:xfrm>
          <a:off x="6485200" y="0"/>
          <a:ext cx="2103106" cy="3331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400" kern="1200" dirty="0" smtClean="0"/>
            <a:t>Concurrence</a:t>
          </a:r>
          <a:endParaRPr lang="fr-CH" sz="2400" kern="1200" dirty="0"/>
        </a:p>
      </dsp:txBody>
      <dsp:txXfrm>
        <a:off x="6485200" y="1332411"/>
        <a:ext cx="2103106" cy="1332411"/>
      </dsp:txXfrm>
    </dsp:sp>
    <dsp:sp modelId="{415ABAC1-0278-444B-A951-144D888F4CDC}">
      <dsp:nvSpPr>
        <dsp:cNvPr id="0" name=""/>
        <dsp:cNvSpPr/>
      </dsp:nvSpPr>
      <dsp:spPr>
        <a:xfrm>
          <a:off x="6995534" y="199861"/>
          <a:ext cx="1109232" cy="1109232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2000" r="-102000"/>
          </a:stretch>
        </a:blip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461FD3-AD1C-48D5-AEB5-A8BE18CC4A7E}">
      <dsp:nvSpPr>
        <dsp:cNvPr id="0" name=""/>
        <dsp:cNvSpPr/>
      </dsp:nvSpPr>
      <dsp:spPr>
        <a:xfrm>
          <a:off x="8664796" y="0"/>
          <a:ext cx="2103106" cy="3331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400" kern="1200" dirty="0" smtClean="0"/>
            <a:t>Cas </a:t>
          </a:r>
          <a:r>
            <a:rPr lang="fr-CH" sz="2400" kern="1200" dirty="0" smtClean="0"/>
            <a:t>pratiques</a:t>
          </a:r>
          <a:endParaRPr lang="fr-CH" sz="2400" kern="1200" dirty="0"/>
        </a:p>
      </dsp:txBody>
      <dsp:txXfrm>
        <a:off x="8664796" y="1332411"/>
        <a:ext cx="2103106" cy="1332411"/>
      </dsp:txXfrm>
    </dsp:sp>
    <dsp:sp modelId="{44EB8BE3-2624-4DE0-B946-E517D47EEF62}">
      <dsp:nvSpPr>
        <dsp:cNvPr id="0" name=""/>
        <dsp:cNvSpPr/>
      </dsp:nvSpPr>
      <dsp:spPr>
        <a:xfrm>
          <a:off x="9161733" y="199861"/>
          <a:ext cx="1109232" cy="1109232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9000" r="-49000"/>
          </a:stretch>
        </a:blip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5F3D10-F34D-40EB-ADBB-05B49F15731E}">
      <dsp:nvSpPr>
        <dsp:cNvPr id="0" name=""/>
        <dsp:cNvSpPr/>
      </dsp:nvSpPr>
      <dsp:spPr>
        <a:xfrm>
          <a:off x="430716" y="2664823"/>
          <a:ext cx="9906470" cy="49965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6B00E-B051-4003-8578-38A4C2EB1097}">
      <dsp:nvSpPr>
        <dsp:cNvPr id="0" name=""/>
        <dsp:cNvSpPr/>
      </dsp:nvSpPr>
      <dsp:spPr>
        <a:xfrm>
          <a:off x="0" y="180372"/>
          <a:ext cx="3630318" cy="14544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600" kern="1200" dirty="0" smtClean="0"/>
            <a:t>Exécuter une fonction en parallèle</a:t>
          </a:r>
          <a:endParaRPr lang="fr-CH" sz="2600" kern="1200" dirty="0"/>
        </a:p>
      </dsp:txBody>
      <dsp:txXfrm>
        <a:off x="71001" y="251373"/>
        <a:ext cx="3488316" cy="1312454"/>
      </dsp:txXfrm>
    </dsp:sp>
    <dsp:sp modelId="{3976370D-6C12-4C54-BB50-7C8361EAFCB6}">
      <dsp:nvSpPr>
        <dsp:cNvPr id="0" name=""/>
        <dsp:cNvSpPr/>
      </dsp:nvSpPr>
      <dsp:spPr>
        <a:xfrm>
          <a:off x="0" y="1654263"/>
          <a:ext cx="3630318" cy="14544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600" kern="1200" dirty="0" smtClean="0"/>
            <a:t>Utilisation de plusieurs fonctions en parallèles pour obtenir un résultat</a:t>
          </a:r>
          <a:endParaRPr lang="fr-CH" sz="2600" kern="1200" dirty="0"/>
        </a:p>
      </dsp:txBody>
      <dsp:txXfrm>
        <a:off x="71001" y="1725264"/>
        <a:ext cx="3488316" cy="1312454"/>
      </dsp:txXfrm>
    </dsp:sp>
    <dsp:sp modelId="{7F71ED9C-AEB1-4398-A7F3-A35582C08034}">
      <dsp:nvSpPr>
        <dsp:cNvPr id="0" name=""/>
        <dsp:cNvSpPr/>
      </dsp:nvSpPr>
      <dsp:spPr>
        <a:xfrm>
          <a:off x="0" y="3183599"/>
          <a:ext cx="3630318" cy="14544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600" kern="1200" dirty="0" smtClean="0"/>
            <a:t>Accès à des ressources simultanément</a:t>
          </a:r>
          <a:endParaRPr lang="fr-CH" sz="2600" kern="1200" dirty="0"/>
        </a:p>
      </dsp:txBody>
      <dsp:txXfrm>
        <a:off x="71001" y="3254600"/>
        <a:ext cx="3488316" cy="13124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6B00E-B051-4003-8578-38A4C2EB1097}">
      <dsp:nvSpPr>
        <dsp:cNvPr id="0" name=""/>
        <dsp:cNvSpPr/>
      </dsp:nvSpPr>
      <dsp:spPr>
        <a:xfrm>
          <a:off x="0" y="295011"/>
          <a:ext cx="6986994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kern="1200" dirty="0" smtClean="0"/>
            <a:t>Famille de standards</a:t>
          </a:r>
          <a:endParaRPr lang="fr-CH" sz="2500" kern="1200" dirty="0"/>
        </a:p>
      </dsp:txBody>
      <dsp:txXfrm>
        <a:off x="29271" y="324282"/>
        <a:ext cx="6928452" cy="541083"/>
      </dsp:txXfrm>
    </dsp:sp>
    <dsp:sp modelId="{3976370D-6C12-4C54-BB50-7C8361EAFCB6}">
      <dsp:nvSpPr>
        <dsp:cNvPr id="0" name=""/>
        <dsp:cNvSpPr/>
      </dsp:nvSpPr>
      <dsp:spPr>
        <a:xfrm>
          <a:off x="0" y="928554"/>
          <a:ext cx="6986994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kern="1200" dirty="0" smtClean="0"/>
            <a:t>Standardisation des API des logiciels pour UNIX</a:t>
          </a:r>
          <a:endParaRPr lang="fr-CH" sz="2500" kern="1200" dirty="0"/>
        </a:p>
      </dsp:txBody>
      <dsp:txXfrm>
        <a:off x="29271" y="957825"/>
        <a:ext cx="6928452" cy="541083"/>
      </dsp:txXfrm>
    </dsp:sp>
    <dsp:sp modelId="{7F71ED9C-AEB1-4398-A7F3-A35582C08034}">
      <dsp:nvSpPr>
        <dsp:cNvPr id="0" name=""/>
        <dsp:cNvSpPr/>
      </dsp:nvSpPr>
      <dsp:spPr>
        <a:xfrm>
          <a:off x="0" y="1600179"/>
          <a:ext cx="6986994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kern="1200" dirty="0" smtClean="0"/>
            <a:t>Spécification d’interfaces utilisateurs et logicielles</a:t>
          </a:r>
          <a:endParaRPr lang="fr-CH" sz="2500" kern="1200" dirty="0"/>
        </a:p>
      </dsp:txBody>
      <dsp:txXfrm>
        <a:off x="29271" y="1629450"/>
        <a:ext cx="6928452" cy="541083"/>
      </dsp:txXfrm>
    </dsp:sp>
    <dsp:sp modelId="{7F8D0722-4456-4964-B111-E6ED2C5896C7}">
      <dsp:nvSpPr>
        <dsp:cNvPr id="0" name=""/>
        <dsp:cNvSpPr/>
      </dsp:nvSpPr>
      <dsp:spPr>
        <a:xfrm>
          <a:off x="0" y="2271804"/>
          <a:ext cx="6986994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kern="1200" dirty="0" smtClean="0"/>
            <a:t>Division en trois partie</a:t>
          </a:r>
          <a:endParaRPr lang="fr-CH" sz="2500" kern="1200" dirty="0"/>
        </a:p>
      </dsp:txBody>
      <dsp:txXfrm>
        <a:off x="29271" y="2301075"/>
        <a:ext cx="6928452" cy="541083"/>
      </dsp:txXfrm>
    </dsp:sp>
    <dsp:sp modelId="{A40BC17A-525E-4E34-9A04-9D168EDB1ABD}">
      <dsp:nvSpPr>
        <dsp:cNvPr id="0" name=""/>
        <dsp:cNvSpPr/>
      </dsp:nvSpPr>
      <dsp:spPr>
        <a:xfrm>
          <a:off x="0" y="2871429"/>
          <a:ext cx="6986994" cy="103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837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000" kern="1200" dirty="0" smtClean="0"/>
            <a:t>Les API</a:t>
          </a:r>
          <a:endParaRPr lang="fr-CH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000" kern="1200" dirty="0" smtClean="0"/>
            <a:t>Les commandes et utilitaires</a:t>
          </a:r>
          <a:endParaRPr lang="fr-CH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000" kern="1200" dirty="0" smtClean="0"/>
            <a:t>Test de conformité</a:t>
          </a:r>
          <a:endParaRPr lang="fr-CH" sz="2000" kern="1200" dirty="0"/>
        </a:p>
      </dsp:txBody>
      <dsp:txXfrm>
        <a:off x="0" y="2871429"/>
        <a:ext cx="6986994" cy="1035000"/>
      </dsp:txXfrm>
    </dsp:sp>
    <dsp:sp modelId="{84188EA5-89EA-4F7F-B2CC-1F860550EBFD}">
      <dsp:nvSpPr>
        <dsp:cNvPr id="0" name=""/>
        <dsp:cNvSpPr/>
      </dsp:nvSpPr>
      <dsp:spPr>
        <a:xfrm>
          <a:off x="0" y="3906429"/>
          <a:ext cx="6986994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kern="1200" dirty="0" smtClean="0"/>
            <a:t>Plusieurs versions (POSIX  1c)</a:t>
          </a:r>
          <a:endParaRPr lang="fr-CH" sz="2500" kern="1200" dirty="0"/>
        </a:p>
      </dsp:txBody>
      <dsp:txXfrm>
        <a:off x="29271" y="3935700"/>
        <a:ext cx="6928452" cy="5410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6B00E-B051-4003-8578-38A4C2EB1097}">
      <dsp:nvSpPr>
        <dsp:cNvPr id="0" name=""/>
        <dsp:cNvSpPr/>
      </dsp:nvSpPr>
      <dsp:spPr>
        <a:xfrm>
          <a:off x="0" y="34668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err="1" smtClean="0"/>
            <a:t>Pthreads</a:t>
          </a:r>
          <a:endParaRPr lang="fr-CH" sz="2000" kern="1200" dirty="0"/>
        </a:p>
      </dsp:txBody>
      <dsp:txXfrm>
        <a:off x="23417" y="58085"/>
        <a:ext cx="7611473" cy="432866"/>
      </dsp:txXfrm>
    </dsp:sp>
    <dsp:sp modelId="{BBB6F597-EA90-4679-BCBC-991F2543070F}">
      <dsp:nvSpPr>
        <dsp:cNvPr id="0" name=""/>
        <dsp:cNvSpPr/>
      </dsp:nvSpPr>
      <dsp:spPr>
        <a:xfrm>
          <a:off x="0" y="541502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Sous-standard de la norme POSIX</a:t>
          </a:r>
          <a:endParaRPr lang="fr-CH" sz="2000" kern="1200" dirty="0"/>
        </a:p>
      </dsp:txBody>
      <dsp:txXfrm>
        <a:off x="23417" y="564919"/>
        <a:ext cx="7611473" cy="432866"/>
      </dsp:txXfrm>
    </dsp:sp>
    <dsp:sp modelId="{7F71ED9C-AEB1-4398-A7F3-A35582C08034}">
      <dsp:nvSpPr>
        <dsp:cNvPr id="0" name=""/>
        <dsp:cNvSpPr/>
      </dsp:nvSpPr>
      <dsp:spPr>
        <a:xfrm>
          <a:off x="0" y="1078803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Description</a:t>
          </a:r>
          <a:r>
            <a:rPr lang="fr-CH" sz="2000" kern="1200" baseline="0" dirty="0" smtClean="0"/>
            <a:t> d’une interface de programmation</a:t>
          </a:r>
          <a:endParaRPr lang="fr-CH" sz="2000" kern="1200" dirty="0"/>
        </a:p>
      </dsp:txBody>
      <dsp:txXfrm>
        <a:off x="23417" y="1102220"/>
        <a:ext cx="7611473" cy="432866"/>
      </dsp:txXfrm>
    </dsp:sp>
    <dsp:sp modelId="{7F8D0722-4456-4964-B111-E6ED2C5896C7}">
      <dsp:nvSpPr>
        <dsp:cNvPr id="0" name=""/>
        <dsp:cNvSpPr/>
      </dsp:nvSpPr>
      <dsp:spPr>
        <a:xfrm>
          <a:off x="0" y="1616103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Disponible nativement sur les système UNIX</a:t>
          </a:r>
          <a:endParaRPr lang="fr-CH" sz="2000" kern="1200" dirty="0"/>
        </a:p>
      </dsp:txBody>
      <dsp:txXfrm>
        <a:off x="23417" y="1639520"/>
        <a:ext cx="7611473" cy="432866"/>
      </dsp:txXfrm>
    </dsp:sp>
    <dsp:sp modelId="{442DF0FC-24AC-4641-B16D-0A3C8A8B4839}">
      <dsp:nvSpPr>
        <dsp:cNvPr id="0" name=""/>
        <dsp:cNvSpPr/>
      </dsp:nvSpPr>
      <dsp:spPr>
        <a:xfrm>
          <a:off x="0" y="2153403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Langage C</a:t>
          </a:r>
          <a:endParaRPr lang="fr-CH" sz="2000" kern="1200" dirty="0"/>
        </a:p>
      </dsp:txBody>
      <dsp:txXfrm>
        <a:off x="23417" y="2176820"/>
        <a:ext cx="7611473" cy="432866"/>
      </dsp:txXfrm>
    </dsp:sp>
    <dsp:sp modelId="{B8DD49CD-B5E7-4A95-A596-A79A46F821CF}">
      <dsp:nvSpPr>
        <dsp:cNvPr id="0" name=""/>
        <dsp:cNvSpPr/>
      </dsp:nvSpPr>
      <dsp:spPr>
        <a:xfrm>
          <a:off x="0" y="2690703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Disposition de fonctions</a:t>
          </a:r>
        </a:p>
      </dsp:txBody>
      <dsp:txXfrm>
        <a:off x="23417" y="2714120"/>
        <a:ext cx="7611473" cy="432866"/>
      </dsp:txXfrm>
    </dsp:sp>
    <dsp:sp modelId="{ADA0E86D-FC5B-4860-907A-606E10134AC1}">
      <dsp:nvSpPr>
        <dsp:cNvPr id="0" name=""/>
        <dsp:cNvSpPr/>
      </dsp:nvSpPr>
      <dsp:spPr>
        <a:xfrm>
          <a:off x="0" y="3170403"/>
          <a:ext cx="7658307" cy="1097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151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1600" kern="1200" dirty="0" smtClean="0"/>
            <a:t>Création / Destruction</a:t>
          </a:r>
          <a:endParaRPr lang="fr-CH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1600" kern="1200" dirty="0" smtClean="0"/>
            <a:t>Ordonnancement de tâches</a:t>
          </a:r>
          <a:endParaRPr lang="fr-CH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1600" kern="1200" dirty="0" smtClean="0"/>
            <a:t>Synchronisation</a:t>
          </a:r>
          <a:endParaRPr lang="fr-CH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1600" kern="1200" dirty="0" smtClean="0"/>
            <a:t>Gestion de signaux</a:t>
          </a:r>
          <a:endParaRPr lang="fr-CH" sz="1600" kern="1200" dirty="0"/>
        </a:p>
      </dsp:txBody>
      <dsp:txXfrm>
        <a:off x="0" y="3170403"/>
        <a:ext cx="7658307" cy="1097100"/>
      </dsp:txXfrm>
    </dsp:sp>
    <dsp:sp modelId="{5F62CBCE-0859-441A-9115-9D796831AE9F}">
      <dsp:nvSpPr>
        <dsp:cNvPr id="0" name=""/>
        <dsp:cNvSpPr/>
      </dsp:nvSpPr>
      <dsp:spPr>
        <a:xfrm>
          <a:off x="0" y="4267503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Man </a:t>
          </a:r>
          <a:r>
            <a:rPr lang="fr-CH" sz="2000" kern="1200" dirty="0" err="1" smtClean="0"/>
            <a:t>pthread</a:t>
          </a:r>
          <a:r>
            <a:rPr lang="fr-CH" sz="2000" kern="1200" dirty="0" smtClean="0"/>
            <a:t> sur </a:t>
          </a:r>
          <a:r>
            <a:rPr lang="fr-CH" sz="2000" kern="1200" dirty="0" err="1" smtClean="0"/>
            <a:t>google</a:t>
          </a:r>
          <a:endParaRPr lang="fr-CH" sz="2000" kern="1200" dirty="0"/>
        </a:p>
      </dsp:txBody>
      <dsp:txXfrm>
        <a:off x="23417" y="4290920"/>
        <a:ext cx="7611473" cy="4328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BB18C2-FE01-41FF-90A6-F7D018D8339F}">
      <dsp:nvSpPr>
        <dsp:cNvPr id="0" name=""/>
        <dsp:cNvSpPr/>
      </dsp:nvSpPr>
      <dsp:spPr>
        <a:xfrm>
          <a:off x="0" y="423"/>
          <a:ext cx="7831929" cy="719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000" kern="1200" smtClean="0"/>
            <a:t>-lpthread</a:t>
          </a:r>
          <a:endParaRPr lang="fr-CH" sz="3000" kern="1200" dirty="0"/>
        </a:p>
      </dsp:txBody>
      <dsp:txXfrm>
        <a:off x="35125" y="35548"/>
        <a:ext cx="7761679" cy="649299"/>
      </dsp:txXfrm>
    </dsp:sp>
    <dsp:sp modelId="{BBB6F597-EA90-4679-BCBC-991F2543070F}">
      <dsp:nvSpPr>
        <dsp:cNvPr id="0" name=""/>
        <dsp:cNvSpPr/>
      </dsp:nvSpPr>
      <dsp:spPr>
        <a:xfrm>
          <a:off x="0" y="806373"/>
          <a:ext cx="7831929" cy="719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000" kern="1200" dirty="0" smtClean="0"/>
            <a:t>-D_REENTRANT</a:t>
          </a:r>
          <a:endParaRPr lang="fr-CH" sz="3000" kern="1200" dirty="0"/>
        </a:p>
      </dsp:txBody>
      <dsp:txXfrm>
        <a:off x="35125" y="841498"/>
        <a:ext cx="7761679" cy="649299"/>
      </dsp:txXfrm>
    </dsp:sp>
    <dsp:sp modelId="{5B78EA5B-8CF1-4967-AC3B-D50687EF381B}">
      <dsp:nvSpPr>
        <dsp:cNvPr id="0" name=""/>
        <dsp:cNvSpPr/>
      </dsp:nvSpPr>
      <dsp:spPr>
        <a:xfrm>
          <a:off x="0" y="1612323"/>
          <a:ext cx="7831929" cy="719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000" kern="1200" dirty="0" smtClean="0"/>
            <a:t>#</a:t>
          </a:r>
          <a:r>
            <a:rPr lang="fr-CH" sz="3000" kern="1200" dirty="0" err="1" smtClean="0"/>
            <a:t>include</a:t>
          </a:r>
          <a:r>
            <a:rPr lang="fr-CH" sz="3000" kern="1200" dirty="0" smtClean="0"/>
            <a:t> &lt;</a:t>
          </a:r>
          <a:r>
            <a:rPr lang="fr-CH" sz="3000" kern="1200" dirty="0" err="1" smtClean="0"/>
            <a:t>pthread.h</a:t>
          </a:r>
          <a:r>
            <a:rPr lang="fr-CH" sz="3000" kern="1200" dirty="0" smtClean="0"/>
            <a:t>&gt;, #</a:t>
          </a:r>
          <a:r>
            <a:rPr lang="fr-CH" sz="3000" kern="1200" dirty="0" err="1" smtClean="0"/>
            <a:t>include</a:t>
          </a:r>
          <a:r>
            <a:rPr lang="fr-CH" sz="3000" kern="1200" dirty="0" smtClean="0"/>
            <a:t> &lt;</a:t>
          </a:r>
          <a:r>
            <a:rPr lang="fr-CH" sz="3000" kern="1200" dirty="0" err="1" smtClean="0"/>
            <a:t>semaphore.h</a:t>
          </a:r>
          <a:r>
            <a:rPr lang="fr-CH" sz="3000" kern="1200" dirty="0" smtClean="0"/>
            <a:t>&gt;</a:t>
          </a:r>
          <a:endParaRPr lang="fr-CH" sz="3000" kern="1200" dirty="0"/>
        </a:p>
      </dsp:txBody>
      <dsp:txXfrm>
        <a:off x="35125" y="1647448"/>
        <a:ext cx="7761679" cy="6492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6B00E-B051-4003-8578-38A4C2EB1097}">
      <dsp:nvSpPr>
        <dsp:cNvPr id="0" name=""/>
        <dsp:cNvSpPr/>
      </dsp:nvSpPr>
      <dsp:spPr>
        <a:xfrm>
          <a:off x="0" y="464426"/>
          <a:ext cx="7565711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b="0" i="0" kern="1200" dirty="0" smtClean="0"/>
            <a:t>Système de verrou</a:t>
          </a:r>
          <a:endParaRPr lang="fr-CH" sz="2500" kern="1200" dirty="0"/>
        </a:p>
      </dsp:txBody>
      <dsp:txXfrm>
        <a:off x="29271" y="493697"/>
        <a:ext cx="7507169" cy="541083"/>
      </dsp:txXfrm>
    </dsp:sp>
    <dsp:sp modelId="{BBB6F597-EA90-4679-BCBC-991F2543070F}">
      <dsp:nvSpPr>
        <dsp:cNvPr id="0" name=""/>
        <dsp:cNvSpPr/>
      </dsp:nvSpPr>
      <dsp:spPr>
        <a:xfrm>
          <a:off x="0" y="1144272"/>
          <a:ext cx="7565711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b="0" i="0" kern="1200" dirty="0" smtClean="0"/>
            <a:t>Accès en lecture et/ou en écriture aux mêmes variables</a:t>
          </a:r>
          <a:endParaRPr lang="fr-CH" sz="2500" kern="1200" dirty="0"/>
        </a:p>
      </dsp:txBody>
      <dsp:txXfrm>
        <a:off x="29271" y="1173543"/>
        <a:ext cx="7507169" cy="54108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6B00E-B051-4003-8578-38A4C2EB1097}">
      <dsp:nvSpPr>
        <dsp:cNvPr id="0" name=""/>
        <dsp:cNvSpPr/>
      </dsp:nvSpPr>
      <dsp:spPr>
        <a:xfrm>
          <a:off x="0" y="92669"/>
          <a:ext cx="7565711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600" kern="1200" dirty="0" smtClean="0"/>
            <a:t>Addition de deux tableaux</a:t>
          </a:r>
          <a:endParaRPr lang="fr-CH" sz="2600" kern="1200" dirty="0"/>
        </a:p>
      </dsp:txBody>
      <dsp:txXfrm>
        <a:off x="30442" y="123111"/>
        <a:ext cx="7504827" cy="562726"/>
      </dsp:txXfrm>
    </dsp:sp>
    <dsp:sp modelId="{BBB6F597-EA90-4679-BCBC-991F2543070F}">
      <dsp:nvSpPr>
        <dsp:cNvPr id="0" name=""/>
        <dsp:cNvSpPr/>
      </dsp:nvSpPr>
      <dsp:spPr>
        <a:xfrm>
          <a:off x="0" y="756165"/>
          <a:ext cx="7565711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600" b="0" i="0" kern="1200" dirty="0" smtClean="0"/>
            <a:t>Calculer PI</a:t>
          </a:r>
        </a:p>
      </dsp:txBody>
      <dsp:txXfrm>
        <a:off x="30442" y="786607"/>
        <a:ext cx="7504827" cy="562726"/>
      </dsp:txXfrm>
    </dsp:sp>
    <dsp:sp modelId="{EC06AA1C-B361-4BB0-B629-E884EDEA8C17}">
      <dsp:nvSpPr>
        <dsp:cNvPr id="0" name=""/>
        <dsp:cNvSpPr/>
      </dsp:nvSpPr>
      <dsp:spPr>
        <a:xfrm>
          <a:off x="0" y="1430887"/>
          <a:ext cx="7565711" cy="623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600" b="0" i="0" kern="1200" dirty="0" smtClean="0"/>
            <a:t>Trouver des nombres premiers</a:t>
          </a:r>
        </a:p>
      </dsp:txBody>
      <dsp:txXfrm>
        <a:off x="30442" y="1461329"/>
        <a:ext cx="7504827" cy="56272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6B00E-B051-4003-8578-38A4C2EB1097}">
      <dsp:nvSpPr>
        <dsp:cNvPr id="0" name=""/>
        <dsp:cNvSpPr/>
      </dsp:nvSpPr>
      <dsp:spPr>
        <a:xfrm>
          <a:off x="0" y="53930"/>
          <a:ext cx="7565711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600" kern="1200" dirty="0" smtClean="0"/>
            <a:t>Les philosophes</a:t>
          </a:r>
          <a:endParaRPr lang="fr-CH" sz="3600" kern="1200" dirty="0"/>
        </a:p>
      </dsp:txBody>
      <dsp:txXfrm>
        <a:off x="59399" y="113329"/>
        <a:ext cx="7446913" cy="1098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151AE-5F8F-417A-8CE9-73E44A0031F5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D03D1-8828-4498-B49D-C7F2C7379CA8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81974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1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94922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William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10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2413642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12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3229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95197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Le texte</a:t>
            </a:r>
            <a:r>
              <a:rPr lang="fr-CH" baseline="0" dirty="0" smtClean="0"/>
              <a:t> : Raphaël</a:t>
            </a:r>
          </a:p>
          <a:p>
            <a:r>
              <a:rPr lang="fr-CH" baseline="0" dirty="0" smtClean="0"/>
              <a:t>Les images : William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3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779644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</a:p>
          <a:p>
            <a:endParaRPr lang="fr-CH" dirty="0" smtClean="0"/>
          </a:p>
          <a:p>
            <a:r>
              <a:rPr lang="fr-CH" dirty="0" smtClean="0"/>
              <a:t>Famille</a:t>
            </a:r>
            <a:r>
              <a:rPr lang="fr-CH" baseline="0" dirty="0" smtClean="0"/>
              <a:t> de standards : </a:t>
            </a:r>
            <a:r>
              <a:rPr lang="fr-CH" dirty="0" smtClean="0"/>
              <a:t> définie depuis 1988 par l'Institute of </a:t>
            </a:r>
            <a:r>
              <a:rPr lang="fr-CH" dirty="0" err="1" smtClean="0"/>
              <a:t>Electrical</a:t>
            </a:r>
            <a:r>
              <a:rPr lang="fr-CH" dirty="0" smtClean="0"/>
              <a:t> and </a:t>
            </a:r>
            <a:r>
              <a:rPr lang="fr-CH" dirty="0" err="1" smtClean="0"/>
              <a:t>Electronics</a:t>
            </a:r>
            <a:r>
              <a:rPr lang="fr-CH" dirty="0" smtClean="0"/>
              <a:t> </a:t>
            </a:r>
            <a:r>
              <a:rPr lang="fr-CH" dirty="0" err="1" smtClean="0"/>
              <a:t>Engineers</a:t>
            </a:r>
            <a:r>
              <a:rPr lang="fr-CH" dirty="0" smtClean="0"/>
              <a:t> (IEEE) formellement désignée par IEEE 1003.</a:t>
            </a:r>
          </a:p>
          <a:p>
            <a:endParaRPr lang="fr-CH" dirty="0" smtClean="0"/>
          </a:p>
          <a:p>
            <a:r>
              <a:rPr lang="fr-CH" baseline="0" dirty="0" smtClean="0"/>
              <a:t>Standardisation des API : standardisation des API des logiciels destinés à fonctionner sur des variantes du système d'exploitation UNIX.</a:t>
            </a:r>
          </a:p>
          <a:p>
            <a:endParaRPr lang="fr-CH" baseline="0" dirty="0" smtClean="0"/>
          </a:p>
          <a:p>
            <a:r>
              <a:rPr lang="fr-CH" baseline="0" dirty="0" smtClean="0"/>
              <a:t>Spécification d’interfaces : POSIX définit aussi une API standard pour les bibliothèques de threading qui est prise en charge par la plupart des systèmes d'exploitation récents.</a:t>
            </a:r>
          </a:p>
          <a:p>
            <a:endParaRPr lang="fr-CH" baseline="0" dirty="0" smtClean="0"/>
          </a:p>
          <a:p>
            <a:r>
              <a:rPr lang="fr-CH" baseline="0" dirty="0" smtClean="0"/>
              <a:t>Division en trois parties : Les APU (p</a:t>
            </a:r>
            <a:r>
              <a:rPr lang="fr-CH" dirty="0" smtClean="0"/>
              <a:t>ermet de définir la manière dont un composant informatique peut communiquer avec un autre)</a:t>
            </a:r>
          </a:p>
          <a:p>
            <a:endParaRPr lang="fr-CH" baseline="0" dirty="0" smtClean="0"/>
          </a:p>
          <a:p>
            <a:r>
              <a:rPr lang="fr-CH" baseline="0" dirty="0" smtClean="0"/>
              <a:t>Plusieurs versions : </a:t>
            </a:r>
            <a:r>
              <a:rPr lang="fr-CH" dirty="0" smtClean="0"/>
              <a:t>POSIX.1c, extension sur les processus</a:t>
            </a:r>
            <a:r>
              <a:rPr lang="fr-CH" baseline="0" dirty="0" smtClean="0"/>
              <a:t> légers</a:t>
            </a:r>
            <a:r>
              <a:rPr lang="fr-CH" dirty="0" smtClean="0"/>
              <a:t> (les threads) (IEEE </a:t>
            </a:r>
            <a:r>
              <a:rPr lang="fr-CH" dirty="0" err="1" smtClean="0"/>
              <a:t>Std</a:t>
            </a:r>
            <a:r>
              <a:rPr lang="fr-CH" dirty="0" smtClean="0"/>
              <a:t> 1003.1c-1995) :</a:t>
            </a:r>
          </a:p>
          <a:p>
            <a:r>
              <a:rPr lang="fr-CH" dirty="0" smtClean="0"/>
              <a:t>la création, le contrôle et la suppression des threads</a:t>
            </a:r>
          </a:p>
          <a:p>
            <a:r>
              <a:rPr lang="fr-CH" dirty="0" smtClean="0"/>
              <a:t>l'ordonnancement des threads</a:t>
            </a:r>
          </a:p>
          <a:p>
            <a:r>
              <a:rPr lang="fr-CH" dirty="0" smtClean="0"/>
              <a:t>la synchronisation des threads</a:t>
            </a:r>
          </a:p>
          <a:p>
            <a:r>
              <a:rPr lang="fr-CH" dirty="0" smtClean="0"/>
              <a:t>l'interception des signaux (</a:t>
            </a:r>
            <a:r>
              <a:rPr lang="fr-CH" i="1" dirty="0" smtClean="0"/>
              <a:t>Signal Handling</a:t>
            </a:r>
            <a:r>
              <a:rPr lang="fr-CH" dirty="0" smtClean="0"/>
              <a:t>)</a:t>
            </a:r>
          </a:p>
          <a:p>
            <a:endParaRPr lang="fr-CH" baseline="0" dirty="0" smtClean="0"/>
          </a:p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43555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9553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William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6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49526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William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7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1338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8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525554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9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31479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08136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36374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85845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77551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50710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23322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30183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05606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3738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41387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0429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8849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09118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15730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7771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639648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93155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8629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9974" y="1001413"/>
            <a:ext cx="7516508" cy="49775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  <a:reflection blurRad="12700" stA="28000" endPos="28000" dist="5000" dir="5400000" sy="-100000" algn="bl" rotWithShape="0"/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5" name="Rectangle 4"/>
          <p:cNvSpPr/>
          <p:nvPr/>
        </p:nvSpPr>
        <p:spPr>
          <a:xfrm>
            <a:off x="3637795" y="318619"/>
            <a:ext cx="596919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Threads POSIX</a:t>
            </a:r>
            <a:endParaRPr lang="fr-CH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Rectangle 5"/>
          <p:cNvSpPr/>
          <p:nvPr/>
        </p:nvSpPr>
        <p:spPr>
          <a:xfrm>
            <a:off x="371028" y="5329921"/>
            <a:ext cx="163538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Raphaël</a:t>
            </a:r>
          </a:p>
          <a:p>
            <a:pPr algn="ctr"/>
            <a:r>
              <a:rPr lang="fr-F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William</a:t>
            </a:r>
            <a:endParaRPr lang="fr-FR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5621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323" y="1568611"/>
            <a:ext cx="5699085" cy="3989360"/>
          </a:xfrm>
          <a:prstGeom prst="rect">
            <a:avLst/>
          </a:prstGeom>
        </p:spPr>
      </p:pic>
      <p:pic>
        <p:nvPicPr>
          <p:cNvPr id="2050" name="Picture 2" descr="C:\Users\Raphaël\AppData\Local\Microsoft\Windows\Temporary Internet Files\Content.IE5\TYIXFE3Z\MC90042449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212" y="1057298"/>
            <a:ext cx="572046" cy="51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aphaël\AppData\Local\Microsoft\Windows\Temporary Internet Files\Content.IE5\1BCFZ7FL\MC90042446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0894" y="3208349"/>
            <a:ext cx="667822" cy="57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Raphaël\AppData\Local\Microsoft\Windows\Temporary Internet Files\Content.IE5\1BCFZ7FL\MC90042446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075" y="3276084"/>
            <a:ext cx="667822" cy="57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Raphaël\AppData\Local\Microsoft\Windows\Temporary Internet Files\Content.IE5\1KRMZ00V\MC90043756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023" y="225205"/>
            <a:ext cx="722329" cy="61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Raphaël\AppData\Local\Microsoft\Windows\Temporary Internet Files\Content.IE5\1KRMZ00V\MC90043756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426" y="437462"/>
            <a:ext cx="722329" cy="61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Raphaël\AppData\Local\Microsoft\Windows\Temporary Internet Files\Content.IE5\1KRMZ00V\MC90043756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258" y="228392"/>
            <a:ext cx="722329" cy="61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2036175" y="665950"/>
            <a:ext cx="8215279" cy="1050403"/>
          </a:xfrm>
        </p:spPr>
        <p:txBody>
          <a:bodyPr>
            <a:normAutofit/>
          </a:bodyPr>
          <a:lstStyle/>
          <a:p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Sémaphores (zone contrôlée)</a:t>
            </a:r>
            <a:endParaRPr lang="fr-CH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34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8833E-6 -1.60962E-6 L -0.21555 0.450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84" y="225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5332E-6 3.70028E-7 L 0.13767 0.4421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7" y="22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7265E-6 2.90472E-6 L 0.10549 0.1186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75" y="59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2 -5.08788E-7 L 0.0082 -0.0999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0392" y="318619"/>
            <a:ext cx="59691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cas </a:t>
            </a:r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pratique</a:t>
            </a:r>
          </a:p>
          <a:p>
            <a:pPr algn="ctr"/>
            <a:r>
              <a:rPr lang="fr-CH" sz="4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WrapPer</a:t>
            </a:r>
            <a:endParaRPr lang="fr-CH" sz="4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alibri" pitchFamily="34" charset="0"/>
            </a:endParaRPr>
          </a:p>
        </p:txBody>
      </p:sp>
      <p:pic>
        <p:nvPicPr>
          <p:cNvPr id="5" name="Imag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349" y="1353573"/>
            <a:ext cx="3581536" cy="472916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227" y="2167626"/>
            <a:ext cx="6035843" cy="3536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655" y="1982889"/>
            <a:ext cx="6505713" cy="411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526" y="2233522"/>
            <a:ext cx="6437070" cy="347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508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30392" y="318619"/>
            <a:ext cx="59691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cas pratique parallèle</a:t>
            </a:r>
          </a:p>
        </p:txBody>
      </p:sp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2051663783"/>
              </p:ext>
            </p:extLst>
          </p:nvPr>
        </p:nvGraphicFramePr>
        <p:xfrm>
          <a:off x="3030106" y="2506880"/>
          <a:ext cx="7565711" cy="2054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5584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30392" y="318619"/>
            <a:ext cx="59691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cas pratique concurrence</a:t>
            </a:r>
          </a:p>
        </p:txBody>
      </p:sp>
      <p:graphicFrame>
        <p:nvGraphicFramePr>
          <p:cNvPr id="3" name="Diagramme 2"/>
          <p:cNvGraphicFramePr/>
          <p:nvPr>
            <p:extLst>
              <p:ext uri="{D42A27DB-BD31-4B8C-83A1-F6EECF244321}">
                <p14:modId xmlns:p14="http://schemas.microsoft.com/office/powerpoint/2010/main" val="1342464101"/>
              </p:ext>
            </p:extLst>
          </p:nvPr>
        </p:nvGraphicFramePr>
        <p:xfrm>
          <a:off x="3030106" y="2506880"/>
          <a:ext cx="7565711" cy="2054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626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8181583"/>
              </p:ext>
            </p:extLst>
          </p:nvPr>
        </p:nvGraphicFramePr>
        <p:xfrm>
          <a:off x="1243583" y="2330750"/>
          <a:ext cx="10767903" cy="3331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Sommaire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851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But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437" y="1296404"/>
            <a:ext cx="5349692" cy="4892536"/>
          </a:xfrm>
          <a:prstGeom prst="rect">
            <a:avLst/>
          </a:prstGeom>
        </p:spPr>
      </p:pic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716177585"/>
              </p:ext>
            </p:extLst>
          </p:nvPr>
        </p:nvGraphicFramePr>
        <p:xfrm>
          <a:off x="2284345" y="1342703"/>
          <a:ext cx="3630318" cy="4762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Imag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65" y="1238536"/>
            <a:ext cx="9801134" cy="496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97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03607" y="749639"/>
            <a:ext cx="8215279" cy="1050403"/>
          </a:xfrm>
        </p:spPr>
        <p:txBody>
          <a:bodyPr>
            <a:normAutofit/>
          </a:bodyPr>
          <a:lstStyle/>
          <a:p>
            <a:r>
              <a:rPr lang="nb-NO" sz="3200" b="1" dirty="0" smtClean="0">
                <a:latin typeface="Calibri" pitchFamily="34" charset="0"/>
              </a:rPr>
              <a:t>P</a:t>
            </a:r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ortable </a:t>
            </a:r>
            <a:r>
              <a:rPr lang="nb-NO" sz="3200" b="1" dirty="0">
                <a:latin typeface="Calibri" pitchFamily="34" charset="0"/>
              </a:rPr>
              <a:t>O</a:t>
            </a:r>
            <a:r>
              <a:rPr lang="nb-NO" sz="3200" b="1" dirty="0">
                <a:solidFill>
                  <a:srgbClr val="00B0F0"/>
                </a:solidFill>
                <a:latin typeface="Calibri" pitchFamily="34" charset="0"/>
              </a:rPr>
              <a:t>perating </a:t>
            </a:r>
            <a:r>
              <a:rPr lang="nb-NO" sz="3200" b="1" dirty="0">
                <a:latin typeface="Calibri" pitchFamily="34" charset="0"/>
              </a:rPr>
              <a:t>S</a:t>
            </a:r>
            <a:r>
              <a:rPr lang="nb-NO" sz="3200" b="1" dirty="0">
                <a:solidFill>
                  <a:srgbClr val="00B0F0"/>
                </a:solidFill>
                <a:latin typeface="Calibri" pitchFamily="34" charset="0"/>
              </a:rPr>
              <a:t>ystem </a:t>
            </a:r>
            <a:r>
              <a:rPr lang="nb-NO" sz="3200" b="1" dirty="0" smtClean="0">
                <a:latin typeface="Calibri" pitchFamily="34" charset="0"/>
              </a:rPr>
              <a:t>I</a:t>
            </a:r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nterface</a:t>
            </a:r>
            <a:r>
              <a:rPr lang="nb-NO" sz="3200" dirty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UNI</a:t>
            </a:r>
            <a:r>
              <a:rPr lang="nb-NO" sz="3200" b="1" dirty="0" smtClean="0">
                <a:latin typeface="Calibri" pitchFamily="34" charset="0"/>
              </a:rPr>
              <a:t>X</a:t>
            </a:r>
            <a:endParaRPr lang="fr-CH" sz="3200" b="1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POSIX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2243175428"/>
              </p:ext>
            </p:extLst>
          </p:nvPr>
        </p:nvGraphicFramePr>
        <p:xfrm>
          <a:off x="3187171" y="1655177"/>
          <a:ext cx="6986994" cy="4762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0505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POSIX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1098791268"/>
              </p:ext>
            </p:extLst>
          </p:nvPr>
        </p:nvGraphicFramePr>
        <p:xfrm>
          <a:off x="3187170" y="1666754"/>
          <a:ext cx="7658307" cy="4751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503607" y="749639"/>
            <a:ext cx="8215279" cy="1050403"/>
          </a:xfrm>
        </p:spPr>
        <p:txBody>
          <a:bodyPr>
            <a:normAutofit/>
          </a:bodyPr>
          <a:lstStyle/>
          <a:p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Et les threads</a:t>
            </a:r>
            <a:endParaRPr lang="fr-CH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3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POSIX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2503607" y="749639"/>
            <a:ext cx="8215279" cy="1050403"/>
          </a:xfrm>
        </p:spPr>
        <p:txBody>
          <a:bodyPr>
            <a:normAutofit/>
          </a:bodyPr>
          <a:lstStyle/>
          <a:p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Comment utiliser pthreads</a:t>
            </a:r>
            <a:endParaRPr lang="fr-CH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3548940173"/>
              </p:ext>
            </p:extLst>
          </p:nvPr>
        </p:nvGraphicFramePr>
        <p:xfrm>
          <a:off x="3140871" y="1944552"/>
          <a:ext cx="7831929" cy="2332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2291781" y="427483"/>
            <a:ext cx="9005103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pthread.h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fr-CH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iostream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fr-CH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&lt;string&gt;</a:t>
            </a:r>
          </a:p>
          <a:p>
            <a:endParaRPr lang="fr-CH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fct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* input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fr-CH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CH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::string 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static_cast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::string*&gt;(input);</a:t>
            </a:r>
            <a:endParaRPr lang="fr-CH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::cout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&lt;&lt; 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&lt;&lt;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fr-CH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fr-CH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main(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fr-CH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::string 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= "Hello world !";</a:t>
            </a:r>
            <a:endParaRPr lang="fr-CH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pthread_t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t1 ;</a:t>
            </a: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pthread_create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(&amp;t1, 0, 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fct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*)&amp;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str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fr-CH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pthread_join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(t1, 0);</a:t>
            </a: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return 0;</a:t>
            </a: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291781" y="5724617"/>
            <a:ext cx="90051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g++ main.cpp  –</a:t>
            </a:r>
            <a:r>
              <a:rPr lang="fr-CH" dirty="0" err="1" smtClean="0"/>
              <a:t>lpthread</a:t>
            </a:r>
            <a:r>
              <a:rPr lang="fr-CH" dirty="0" smtClean="0"/>
              <a:t>  –D_REENTRANT  –o test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9218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0" grpId="0" animBg="1"/>
      <p:bldP spid="10" grpId="1" animBg="1"/>
      <p:bldP spid="2" grpId="0" animBg="1"/>
      <p:bldP spid="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POSIX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2503607" y="749639"/>
            <a:ext cx="8215279" cy="1050403"/>
          </a:xfrm>
        </p:spPr>
        <p:txBody>
          <a:bodyPr>
            <a:normAutofit/>
          </a:bodyPr>
          <a:lstStyle/>
          <a:p>
            <a:r>
              <a:rPr lang="fr-CH" sz="3200" b="1" dirty="0" smtClean="0">
                <a:solidFill>
                  <a:srgbClr val="00B0F0"/>
                </a:solidFill>
                <a:latin typeface="Calibri" pitchFamily="34" charset="0"/>
              </a:rPr>
              <a:t>Gestion par le système</a:t>
            </a:r>
            <a:endParaRPr lang="fr-CH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642" y="1835438"/>
            <a:ext cx="7881897" cy="407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4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254047"/>
              </p:ext>
            </p:extLst>
          </p:nvPr>
        </p:nvGraphicFramePr>
        <p:xfrm>
          <a:off x="2657727" y="2185770"/>
          <a:ext cx="8128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</a:tblGrid>
              <a:tr h="338152">
                <a:tc>
                  <a:txBody>
                    <a:bodyPr/>
                    <a:lstStyle/>
                    <a:p>
                      <a:r>
                        <a:rPr lang="fr-CH" dirty="0" smtClean="0"/>
                        <a:t>10</a:t>
                      </a:r>
                      <a:endParaRPr lang="fr-CH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</a:t>
                      </a:r>
                      <a:endParaRPr lang="fr-CH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</a:t>
                      </a:r>
                      <a:endParaRPr lang="fr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</a:t>
                      </a:r>
                      <a:endParaRPr lang="fr-CH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9</a:t>
                      </a:r>
                      <a:endParaRPr lang="fr-CH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6</a:t>
                      </a:r>
                      <a:endParaRPr lang="fr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</a:t>
                      </a:r>
                      <a:endParaRPr lang="fr-CH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08378"/>
              </p:ext>
            </p:extLst>
          </p:nvPr>
        </p:nvGraphicFramePr>
        <p:xfrm>
          <a:off x="2646146" y="3299169"/>
          <a:ext cx="8127999" cy="147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304"/>
                <a:gridCol w="1226917"/>
                <a:gridCol w="6328778"/>
              </a:tblGrid>
              <a:tr h="356780">
                <a:tc>
                  <a:txBody>
                    <a:bodyPr/>
                    <a:lstStyle/>
                    <a:p>
                      <a:endParaRPr lang="fr-CH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7030A0"/>
                          </a:solidFill>
                        </a:rPr>
                        <a:t>Thread 1</a:t>
                      </a:r>
                      <a:endParaRPr lang="fr-CH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7030A0"/>
                          </a:solidFill>
                        </a:rPr>
                        <a:t>| 10 </a:t>
                      </a:r>
                      <a:r>
                        <a:rPr lang="fr-CH" b="1" dirty="0" smtClean="0">
                          <a:solidFill>
                            <a:srgbClr val="7030A0"/>
                          </a:solidFill>
                        </a:rPr>
                        <a:t>+ </a:t>
                      </a:r>
                      <a:r>
                        <a:rPr lang="fr-CH" b="1" dirty="0" smtClean="0">
                          <a:solidFill>
                            <a:srgbClr val="7030A0"/>
                          </a:solidFill>
                        </a:rPr>
                        <a:t>20</a:t>
                      </a:r>
                      <a:r>
                        <a:rPr lang="fr-CH" b="1" baseline="0" dirty="0" smtClean="0">
                          <a:solidFill>
                            <a:srgbClr val="7030A0"/>
                          </a:solidFill>
                        </a:rPr>
                        <a:t> = 30 | 10 + 50 = 60 | 4 + 10 = 14 |</a:t>
                      </a:r>
                      <a:endParaRPr lang="fr-CH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8456">
                <a:tc>
                  <a:txBody>
                    <a:bodyPr/>
                    <a:lstStyle/>
                    <a:p>
                      <a:endParaRPr lang="fr-CH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002060"/>
                          </a:solidFill>
                        </a:rPr>
                        <a:t>Thread 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002060"/>
                          </a:solidFill>
                        </a:rPr>
                        <a:t>| 5 + 7 = 12 |</a:t>
                      </a:r>
                      <a:r>
                        <a:rPr lang="fr-CH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CH" b="1" dirty="0" smtClean="0">
                          <a:solidFill>
                            <a:srgbClr val="002060"/>
                          </a:solidFill>
                        </a:rPr>
                        <a:t>  5 + 0 = 5 | 2 + 1 = 3 |</a:t>
                      </a:r>
                      <a:endParaRPr lang="fr-CH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0070C0"/>
                          </a:solidFill>
                        </a:rPr>
                        <a:t>Thread 3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0070C0"/>
                          </a:solidFill>
                        </a:rPr>
                        <a:t>| 3</a:t>
                      </a:r>
                      <a:r>
                        <a:rPr lang="fr-CH" b="1" baseline="0" dirty="0" smtClean="0">
                          <a:solidFill>
                            <a:srgbClr val="0070C0"/>
                          </a:solidFill>
                        </a:rPr>
                        <a:t> + 5 = 8 | 9 + 0 = 9 | </a:t>
                      </a:r>
                      <a:endParaRPr lang="fr-CH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Thread 4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| 2 </a:t>
                      </a: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+ </a:t>
                      </a:r>
                      <a:r>
                        <a:rPr lang="fr-CH" b="1" dirty="0" smtClean="0">
                          <a:solidFill>
                            <a:srgbClr val="00B050"/>
                          </a:solidFill>
                        </a:rPr>
                        <a:t>8</a:t>
                      </a:r>
                      <a:r>
                        <a:rPr lang="fr-CH" b="1" baseline="0" dirty="0" smtClean="0">
                          <a:solidFill>
                            <a:srgbClr val="00B050"/>
                          </a:solidFill>
                        </a:rPr>
                        <a:t> = 10 | 6 + 7 = 13 |</a:t>
                      </a:r>
                      <a:endParaRPr lang="fr-CH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PARALLÉLISME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7590226"/>
              </p:ext>
            </p:extLst>
          </p:nvPr>
        </p:nvGraphicFramePr>
        <p:xfrm>
          <a:off x="2640105" y="2653856"/>
          <a:ext cx="8128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</a:tblGrid>
              <a:tr h="338152">
                <a:tc>
                  <a:txBody>
                    <a:bodyPr/>
                    <a:lstStyle/>
                    <a:p>
                      <a:r>
                        <a:rPr lang="fr-CH" dirty="0" smtClean="0"/>
                        <a:t>20</a:t>
                      </a:r>
                      <a:endParaRPr lang="fr-CH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7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</a:t>
                      </a:r>
                      <a:endParaRPr lang="fr-CH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8</a:t>
                      </a:r>
                      <a:endParaRPr lang="fr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50</a:t>
                      </a:r>
                      <a:endParaRPr lang="fr-CH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</a:t>
                      </a:r>
                      <a:endParaRPr lang="fr-CH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7</a:t>
                      </a:r>
                      <a:endParaRPr lang="fr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</a:t>
                      </a:r>
                      <a:endParaRPr lang="fr-CH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820886" y="1586499"/>
            <a:ext cx="596537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Algorithme d'entrelacement</a:t>
            </a:r>
            <a:endParaRPr lang="fr-CH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329666"/>
              </p:ext>
            </p:extLst>
          </p:nvPr>
        </p:nvGraphicFramePr>
        <p:xfrm>
          <a:off x="2650991" y="4972513"/>
          <a:ext cx="8128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</a:tblGrid>
              <a:tr h="338152">
                <a:tc>
                  <a:txBody>
                    <a:bodyPr/>
                    <a:lstStyle/>
                    <a:p>
                      <a:r>
                        <a:rPr lang="fr-CH" dirty="0" smtClean="0"/>
                        <a:t>30</a:t>
                      </a:r>
                      <a:endParaRPr lang="fr-CH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12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8</a:t>
                      </a:r>
                      <a:endParaRPr lang="fr-CH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</a:t>
                      </a:r>
                      <a:endParaRPr lang="fr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60</a:t>
                      </a:r>
                      <a:endParaRPr lang="fr-CH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9</a:t>
                      </a:r>
                      <a:endParaRPr lang="fr-CH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13</a:t>
                      </a:r>
                      <a:endParaRPr lang="fr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14</a:t>
                      </a:r>
                      <a:endParaRPr lang="fr-CH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23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concurrence</a:t>
            </a:r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4290976386"/>
              </p:ext>
            </p:extLst>
          </p:nvPr>
        </p:nvGraphicFramePr>
        <p:xfrm>
          <a:off x="2909367" y="1516272"/>
          <a:ext cx="7565711" cy="2054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2503607" y="749639"/>
            <a:ext cx="8215279" cy="1050403"/>
          </a:xfrm>
        </p:spPr>
        <p:txBody>
          <a:bodyPr>
            <a:normAutofit/>
          </a:bodyPr>
          <a:lstStyle/>
          <a:p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Zone d'exclusion mutuelle (mutex)</a:t>
            </a:r>
            <a:endParaRPr lang="fr-CH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8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e">
  <a:themeElements>
    <a:clrScheme name="Parallax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Parallaxe</Template>
  <TotalTime>664</TotalTime>
  <Words>458</Words>
  <Application>Microsoft Office PowerPoint</Application>
  <PresentationFormat>Personnalisé</PresentationFormat>
  <Paragraphs>151</Paragraphs>
  <Slides>13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Parallaxe</vt:lpstr>
      <vt:lpstr>Présentation PowerPoint</vt:lpstr>
      <vt:lpstr>Présentation PowerPoint</vt:lpstr>
      <vt:lpstr>Présentation PowerPoint</vt:lpstr>
      <vt:lpstr>Portable Operating System Interface UNIX</vt:lpstr>
      <vt:lpstr>Et les threads</vt:lpstr>
      <vt:lpstr>Comment utiliser pthreads</vt:lpstr>
      <vt:lpstr>Gestion par le système</vt:lpstr>
      <vt:lpstr>Présentation PowerPoint</vt:lpstr>
      <vt:lpstr>Zone d'exclusion mutuelle (mutex)</vt:lpstr>
      <vt:lpstr>Sémaphores (zone contrôlée)</vt:lpstr>
      <vt:lpstr>Présentation PowerPoint</vt:lpstr>
      <vt:lpstr>Présentation PowerPoint</vt:lpstr>
      <vt:lpstr>Présentation PowerPoint</vt:lpstr>
    </vt:vector>
  </TitlesOfParts>
  <Company>HE-ARC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Threads POSIX</dc:title>
  <dc:creator>Compte Microsoft</dc:creator>
  <cp:lastModifiedBy>Philsc Sheppard</cp:lastModifiedBy>
  <cp:revision>160</cp:revision>
  <dcterms:created xsi:type="dcterms:W3CDTF">2013-03-14T12:02:00Z</dcterms:created>
  <dcterms:modified xsi:type="dcterms:W3CDTF">2013-05-02T00:09:16Z</dcterms:modified>
</cp:coreProperties>
</file>