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6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riginals" id="{28FF3048-F28A-814C-A3A3-3A52B779B600}">
          <p14:sldIdLst>
            <p14:sldId id="256"/>
            <p14:sldId id="260"/>
          </p14:sldIdLst>
        </p14:section>
        <p14:section name="Option 1" id="{BA030F78-CAB3-4D4E-B393-258449FE37BA}">
          <p14:sldIdLst>
            <p14:sldId id="259"/>
            <p14:sldId id="261"/>
            <p14:sldId id="262"/>
            <p14:sldId id="263"/>
          </p14:sldIdLst>
        </p14:section>
        <p14:section name="Option 2" id="{964232DC-2534-F948-BC7D-1FAFB2F3BC82}">
          <p14:sldIdLst/>
        </p14:section>
        <p14:section name="Option 3" id="{92AFCA78-52E4-854D-A75C-07313C377BFA}">
          <p14:sldIdLst/>
        </p14:section>
        <p14:section name="Option 4" id="{1C2FEAB3-87EE-EC41-A384-CC026F665C3B}">
          <p14:sldIdLst/>
        </p14:section>
        <p14:section name="Templates" id="{0C8011AE-12B7-EB48-8F9E-48D4E8AC698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2E4A"/>
    <a:srgbClr val="623F40"/>
    <a:srgbClr val="436346"/>
    <a:srgbClr val="CD7F20"/>
    <a:srgbClr val="22AAC6"/>
    <a:srgbClr val="178262"/>
    <a:srgbClr val="E70AB7"/>
    <a:srgbClr val="89410A"/>
    <a:srgbClr val="6DB642"/>
    <a:srgbClr val="230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0" autoAdjust="0"/>
    <p:restoredTop sz="94365"/>
  </p:normalViewPr>
  <p:slideViewPr>
    <p:cSldViewPr snapToGrid="0">
      <p:cViewPr varScale="1">
        <p:scale>
          <a:sx n="95" d="100"/>
          <a:sy n="95" d="100"/>
        </p:scale>
        <p:origin x="140" y="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 Rickenbach" userId="c70e2246-9e66-4904-b672-090d9cca78f2" providerId="ADAL" clId="{C0E328E3-FDEB-4CDC-864F-9364C7E68478}"/>
    <pc:docChg chg="delSld modSection">
      <pc:chgData name="Fran Rickenbach" userId="c70e2246-9e66-4904-b672-090d9cca78f2" providerId="ADAL" clId="{C0E328E3-FDEB-4CDC-864F-9364C7E68478}" dt="2025-08-28T16:42:30.290" v="0" actId="47"/>
      <pc:docMkLst>
        <pc:docMk/>
      </pc:docMkLst>
      <pc:sldChg chg="del">
        <pc:chgData name="Fran Rickenbach" userId="c70e2246-9e66-4904-b672-090d9cca78f2" providerId="ADAL" clId="{C0E328E3-FDEB-4CDC-864F-9364C7E68478}" dt="2025-08-28T16:42:30.290" v="0" actId="47"/>
        <pc:sldMkLst>
          <pc:docMk/>
          <pc:sldMk cId="3258567523" sldId="264"/>
        </pc:sldMkLst>
      </pc:sldChg>
      <pc:sldChg chg="del">
        <pc:chgData name="Fran Rickenbach" userId="c70e2246-9e66-4904-b672-090d9cca78f2" providerId="ADAL" clId="{C0E328E3-FDEB-4CDC-864F-9364C7E68478}" dt="2025-08-28T16:42:30.290" v="0" actId="47"/>
        <pc:sldMkLst>
          <pc:docMk/>
          <pc:sldMk cId="3253206484" sldId="265"/>
        </pc:sldMkLst>
      </pc:sldChg>
      <pc:sldChg chg="del">
        <pc:chgData name="Fran Rickenbach" userId="c70e2246-9e66-4904-b672-090d9cca78f2" providerId="ADAL" clId="{C0E328E3-FDEB-4CDC-864F-9364C7E68478}" dt="2025-08-28T16:42:30.290" v="0" actId="47"/>
        <pc:sldMkLst>
          <pc:docMk/>
          <pc:sldMk cId="3903658192" sldId="266"/>
        </pc:sldMkLst>
      </pc:sldChg>
      <pc:sldChg chg="del">
        <pc:chgData name="Fran Rickenbach" userId="c70e2246-9e66-4904-b672-090d9cca78f2" providerId="ADAL" clId="{C0E328E3-FDEB-4CDC-864F-9364C7E68478}" dt="2025-08-28T16:42:30.290" v="0" actId="47"/>
        <pc:sldMkLst>
          <pc:docMk/>
          <pc:sldMk cId="2473043258" sldId="267"/>
        </pc:sldMkLst>
      </pc:sldChg>
      <pc:sldChg chg="del">
        <pc:chgData name="Fran Rickenbach" userId="c70e2246-9e66-4904-b672-090d9cca78f2" providerId="ADAL" clId="{C0E328E3-FDEB-4CDC-864F-9364C7E68478}" dt="2025-08-28T16:42:30.290" v="0" actId="47"/>
        <pc:sldMkLst>
          <pc:docMk/>
          <pc:sldMk cId="3752458037" sldId="268"/>
        </pc:sldMkLst>
      </pc:sldChg>
      <pc:sldChg chg="del">
        <pc:chgData name="Fran Rickenbach" userId="c70e2246-9e66-4904-b672-090d9cca78f2" providerId="ADAL" clId="{C0E328E3-FDEB-4CDC-864F-9364C7E68478}" dt="2025-08-28T16:42:30.290" v="0" actId="47"/>
        <pc:sldMkLst>
          <pc:docMk/>
          <pc:sldMk cId="1105554597" sldId="269"/>
        </pc:sldMkLst>
      </pc:sldChg>
      <pc:sldChg chg="del">
        <pc:chgData name="Fran Rickenbach" userId="c70e2246-9e66-4904-b672-090d9cca78f2" providerId="ADAL" clId="{C0E328E3-FDEB-4CDC-864F-9364C7E68478}" dt="2025-08-28T16:42:30.290" v="0" actId="47"/>
        <pc:sldMkLst>
          <pc:docMk/>
          <pc:sldMk cId="68695685" sldId="270"/>
        </pc:sldMkLst>
      </pc:sldChg>
      <pc:sldChg chg="del">
        <pc:chgData name="Fran Rickenbach" userId="c70e2246-9e66-4904-b672-090d9cca78f2" providerId="ADAL" clId="{C0E328E3-FDEB-4CDC-864F-9364C7E68478}" dt="2025-08-28T16:42:30.290" v="0" actId="47"/>
        <pc:sldMkLst>
          <pc:docMk/>
          <pc:sldMk cId="1053672561" sldId="271"/>
        </pc:sldMkLst>
      </pc:sldChg>
      <pc:sldChg chg="del">
        <pc:chgData name="Fran Rickenbach" userId="c70e2246-9e66-4904-b672-090d9cca78f2" providerId="ADAL" clId="{C0E328E3-FDEB-4CDC-864F-9364C7E68478}" dt="2025-08-28T16:42:30.290" v="0" actId="47"/>
        <pc:sldMkLst>
          <pc:docMk/>
          <pc:sldMk cId="2698366234" sldId="272"/>
        </pc:sldMkLst>
      </pc:sldChg>
      <pc:sldChg chg="del">
        <pc:chgData name="Fran Rickenbach" userId="c70e2246-9e66-4904-b672-090d9cca78f2" providerId="ADAL" clId="{C0E328E3-FDEB-4CDC-864F-9364C7E68478}" dt="2025-08-28T16:42:30.290" v="0" actId="47"/>
        <pc:sldMkLst>
          <pc:docMk/>
          <pc:sldMk cId="3033597947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lines forming a human head&#10;&#10;AI-generated content may be incorrect.">
            <a:extLst>
              <a:ext uri="{FF2B5EF4-FFF2-40B4-BE49-F238E27FC236}">
                <a16:creationId xmlns:a16="http://schemas.microsoft.com/office/drawing/2014/main" id="{A86D5780-D03D-00B9-ED62-149C56A83B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9ADA95-3D7C-8FA0-A617-6588C2CE7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E43BC1-8520-4D66-A319-061ED7BD9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45757-CDE2-F363-4117-9DFBDF1E6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D7E3-7717-47E2-9878-2B58F9B3CC7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BFCB1-587D-4C10-75AD-A81F1C264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6B4E6-49B2-D932-E58A-6B507636C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F08-2C9C-46B5-9598-B6C1971A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30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DAFB-B42D-B78F-9523-AC62CC03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A6AC1-B716-1F11-BD61-8F7F89926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01D53-F467-A38F-AFE0-687D786F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D7E3-7717-47E2-9878-2B58F9B3CC7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DE9C6-D184-8B2F-93F0-2F25FDBE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8C908-8B69-F889-0653-5BDCD8EF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F08-2C9C-46B5-9598-B6C1971A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1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491303-6A0C-EEE3-3602-1C3D325B0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F547-1708-6325-D0B9-E43A14A91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C826F-E911-E1C2-25AB-8557ECF8F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D7E3-7717-47E2-9878-2B58F9B3CC7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B3480-FE72-E4D1-00FB-7409659C9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9F89B-5D2E-1424-0E26-74851F39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F08-2C9C-46B5-9598-B6C1971A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89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AE937F53-52DB-8065-B3F4-E6F1335785EF}"/>
              </a:ext>
            </a:extLst>
          </p:cNvPr>
          <p:cNvSpPr/>
          <p:nvPr userDrawn="1"/>
        </p:nvSpPr>
        <p:spPr>
          <a:xfrm>
            <a:off x="476315" y="-433876"/>
            <a:ext cx="4860860" cy="7725747"/>
          </a:xfrm>
          <a:prstGeom prst="ellipse">
            <a:avLst/>
          </a:prstGeom>
          <a:solidFill>
            <a:srgbClr val="23096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5461C86-2BB6-19EF-5D70-C9309EB24003}"/>
              </a:ext>
            </a:extLst>
          </p:cNvPr>
          <p:cNvSpPr/>
          <p:nvPr userDrawn="1"/>
        </p:nvSpPr>
        <p:spPr>
          <a:xfrm>
            <a:off x="777875" y="-433877"/>
            <a:ext cx="4572000" cy="7725747"/>
          </a:xfrm>
          <a:prstGeom prst="ellipse">
            <a:avLst/>
          </a:prstGeom>
          <a:solidFill>
            <a:srgbClr val="CD7F2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465798-1A53-A242-7035-B660A806200A}"/>
              </a:ext>
            </a:extLst>
          </p:cNvPr>
          <p:cNvSpPr/>
          <p:nvPr userDrawn="1"/>
        </p:nvSpPr>
        <p:spPr>
          <a:xfrm>
            <a:off x="1012858" y="-433878"/>
            <a:ext cx="4572000" cy="7725747"/>
          </a:xfrm>
          <a:prstGeom prst="ellipse">
            <a:avLst/>
          </a:prstGeom>
          <a:solidFill>
            <a:srgbClr val="6DB64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A02A7F-83CC-3773-CBBB-E90CD7844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A colorful lines forming a human head&#10;&#10;AI-generated content may be incorrect.">
            <a:extLst>
              <a:ext uri="{FF2B5EF4-FFF2-40B4-BE49-F238E27FC236}">
                <a16:creationId xmlns:a16="http://schemas.microsoft.com/office/drawing/2014/main" id="{AAC03DAD-F0C8-156B-4B8D-ABF982F696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4253" y="-740502"/>
            <a:ext cx="12508505" cy="8339003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07B3BE67-963E-E090-DCE7-3FB43AFE09E3}"/>
              </a:ext>
            </a:extLst>
          </p:cNvPr>
          <p:cNvSpPr>
            <a:spLocks/>
          </p:cNvSpPr>
          <p:nvPr userDrawn="1"/>
        </p:nvSpPr>
        <p:spPr>
          <a:xfrm>
            <a:off x="3178608" y="0"/>
            <a:ext cx="9013392" cy="6858000"/>
          </a:xfrm>
          <a:custGeom>
            <a:avLst/>
            <a:gdLst>
              <a:gd name="connsiteX0" fmla="*/ 0 w 9013392"/>
              <a:gd name="connsiteY0" fmla="*/ 0 h 6858000"/>
              <a:gd name="connsiteX1" fmla="*/ 9013392 w 9013392"/>
              <a:gd name="connsiteY1" fmla="*/ 0 h 6858000"/>
              <a:gd name="connsiteX2" fmla="*/ 9013392 w 9013392"/>
              <a:gd name="connsiteY2" fmla="*/ 6858000 h 6858000"/>
              <a:gd name="connsiteX3" fmla="*/ 366329 w 9013392"/>
              <a:gd name="connsiteY3" fmla="*/ 6858000 h 6858000"/>
              <a:gd name="connsiteX4" fmla="*/ 372979 w 9013392"/>
              <a:gd name="connsiteY4" fmla="*/ 6852058 h 6858000"/>
              <a:gd name="connsiteX5" fmla="*/ 1730276 w 9013392"/>
              <a:gd name="connsiteY5" fmla="*/ 3579394 h 6858000"/>
              <a:gd name="connsiteX6" fmla="*/ 85847 w 9013392"/>
              <a:gd name="connsiteY6" fmla="*/ 625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3392" h="6858000">
                <a:moveTo>
                  <a:pt x="0" y="0"/>
                </a:moveTo>
                <a:lnTo>
                  <a:pt x="9013392" y="0"/>
                </a:lnTo>
                <a:lnTo>
                  <a:pt x="9013392" y="6858000"/>
                </a:lnTo>
                <a:lnTo>
                  <a:pt x="366329" y="6858000"/>
                </a:lnTo>
                <a:lnTo>
                  <a:pt x="372979" y="6852058"/>
                </a:lnTo>
                <a:cubicBezTo>
                  <a:pt x="1201915" y="6074172"/>
                  <a:pt x="1730276" y="4896945"/>
                  <a:pt x="1730276" y="3579394"/>
                </a:cubicBezTo>
                <a:cubicBezTo>
                  <a:pt x="1730276" y="2115449"/>
                  <a:pt x="1077978" y="824743"/>
                  <a:pt x="85847" y="6258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2ACE810-697C-BF97-202E-4F95D9A02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6379" y="1177925"/>
            <a:ext cx="7069494" cy="1882516"/>
          </a:xfrm>
        </p:spPr>
        <p:txBody>
          <a:bodyPr>
            <a:normAutofit/>
          </a:bodyPr>
          <a:lstStyle>
            <a:lvl1pPr algn="ctr">
              <a:defRPr sz="5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AECF6C1-FE48-93A5-4862-50578B34EA8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37175" y="3602038"/>
            <a:ext cx="6176963" cy="802011"/>
          </a:xfrm>
        </p:spPr>
        <p:txBody>
          <a:bodyPr/>
          <a:lstStyle>
            <a:lvl1pPr marL="0" indent="0" algn="ctr">
              <a:buNone/>
              <a:defRPr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b="1" i="0" dirty="0">
                <a:latin typeface="Segoe UI" panose="020B0502040204020203" pitchFamily="34" charset="0"/>
                <a:cs typeface="Segoe UI" panose="020B0502040204020203" pitchFamily="34" charset="0"/>
              </a:rPr>
              <a:t>Presenters Name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A46F7EA-E2A9-0316-D8DD-4A13067379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9288" y="4610100"/>
            <a:ext cx="5318125" cy="782638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 b="1" i="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Presenters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 0 L 0 0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lines forming a human head&#10;&#10;AI-generated content may be incorrect.">
            <a:extLst>
              <a:ext uri="{FF2B5EF4-FFF2-40B4-BE49-F238E27FC236}">
                <a16:creationId xmlns:a16="http://schemas.microsoft.com/office/drawing/2014/main" id="{1946D67F-AB9D-B152-7253-1063230941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2" r="72029"/>
          <a:stretch>
            <a:fillRect/>
          </a:stretch>
        </p:blipFill>
        <p:spPr>
          <a:xfrm>
            <a:off x="-57031" y="-979710"/>
            <a:ext cx="1828800" cy="8578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DC4B5-B0DD-8825-33A7-87C6180D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369" y="342740"/>
            <a:ext cx="9423060" cy="1208660"/>
          </a:xfrm>
        </p:spPr>
        <p:txBody>
          <a:bodyPr>
            <a:normAutofit/>
          </a:bodyPr>
          <a:lstStyle>
            <a:lvl1pPr algn="ctr">
              <a:defRPr sz="4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77E4F-E511-0310-C618-5D67F51AB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369" y="1972788"/>
            <a:ext cx="9423061" cy="4032037"/>
          </a:xfrm>
        </p:spPr>
        <p:txBody>
          <a:bodyPr/>
          <a:lstStyle>
            <a:lvl1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7B40D-9340-042C-DCF0-D04657BF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37F-BB4C-594B-9F84-3065CB9731AA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CB519-746C-8E56-C5CA-92F47C4F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B6EF2-EFAE-47DE-A9D9-12D23CBE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49F-24BF-EC41-81CD-4710AAB7683A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264429-E8EC-82DA-0772-EE0B392EF8E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 rot="21176136">
            <a:off x="8675486" y="-4604161"/>
            <a:ext cx="7502300" cy="6100092"/>
            <a:chOff x="9423917" y="719802"/>
            <a:chExt cx="4052597" cy="4640522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F1F3B708-949B-EFEB-55EB-D56C3514FB0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0064627">
              <a:off x="9423917" y="719802"/>
              <a:ext cx="2985797" cy="3573722"/>
            </a:xfrm>
            <a:prstGeom prst="arc">
              <a:avLst/>
            </a:prstGeom>
            <a:ln>
              <a:solidFill>
                <a:srgbClr val="CD7F2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1F52BE84-958B-D3E8-31F2-B224212C123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0064627">
              <a:off x="9576317" y="872202"/>
              <a:ext cx="2985797" cy="3573722"/>
            </a:xfrm>
            <a:prstGeom prst="arc">
              <a:avLst/>
            </a:prstGeom>
            <a:ln>
              <a:solidFill>
                <a:srgbClr val="CD7F2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B5D6EAD9-5DCB-6113-F18C-0D0334102EA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0064627">
              <a:off x="9728717" y="1024602"/>
              <a:ext cx="2985797" cy="3573722"/>
            </a:xfrm>
            <a:prstGeom prst="arc">
              <a:avLst/>
            </a:prstGeom>
            <a:ln>
              <a:solidFill>
                <a:srgbClr val="CD7F2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7E01C903-B192-CAE8-A6F6-40561739178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0064627">
              <a:off x="9881117" y="1177002"/>
              <a:ext cx="2985797" cy="3573722"/>
            </a:xfrm>
            <a:prstGeom prst="arc">
              <a:avLst/>
            </a:prstGeom>
            <a:ln>
              <a:solidFill>
                <a:srgbClr val="CD7F2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696BC7E1-ACEF-ABF1-9BBB-0E3B3E44E99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0064627">
              <a:off x="10033517" y="1329402"/>
              <a:ext cx="2985797" cy="3573722"/>
            </a:xfrm>
            <a:prstGeom prst="arc">
              <a:avLst/>
            </a:prstGeom>
            <a:ln>
              <a:solidFill>
                <a:srgbClr val="CD7F2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8FB82817-69B9-5D49-0A72-89A379463F8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0064627">
              <a:off x="10185917" y="1481802"/>
              <a:ext cx="2985797" cy="3573722"/>
            </a:xfrm>
            <a:prstGeom prst="arc">
              <a:avLst/>
            </a:prstGeom>
            <a:ln>
              <a:solidFill>
                <a:srgbClr val="CD7F2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875905F9-6BC5-A3CF-1CBD-F6DE48B341B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0064627">
              <a:off x="10338317" y="1634202"/>
              <a:ext cx="2985797" cy="3573722"/>
            </a:xfrm>
            <a:prstGeom prst="arc">
              <a:avLst/>
            </a:prstGeom>
            <a:ln>
              <a:solidFill>
                <a:srgbClr val="CD7F2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2383D4D8-89F2-CE68-2C6A-6A6AF14C6A0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0064627">
              <a:off x="10490717" y="1786602"/>
              <a:ext cx="2985797" cy="3573722"/>
            </a:xfrm>
            <a:prstGeom prst="arc">
              <a:avLst/>
            </a:prstGeom>
            <a:ln>
              <a:solidFill>
                <a:srgbClr val="CD7F2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1B3431-C9E9-AF55-5F6E-7FFEC80AA126}"/>
              </a:ext>
            </a:extLst>
          </p:cNvPr>
          <p:cNvCxnSpPr/>
          <p:nvPr userDrawn="1"/>
        </p:nvCxnSpPr>
        <p:spPr>
          <a:xfrm>
            <a:off x="8279884" y="1624503"/>
            <a:ext cx="3353316" cy="0"/>
          </a:xfrm>
          <a:prstGeom prst="line">
            <a:avLst/>
          </a:prstGeom>
          <a:ln w="114300" cap="flat">
            <a:solidFill>
              <a:srgbClr val="CD7F20"/>
            </a:solidFill>
            <a:prstDash val="solid"/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close-up of a logo&#10;&#10;AI-generated content may be incorrect.">
            <a:extLst>
              <a:ext uri="{FF2B5EF4-FFF2-40B4-BE49-F238E27FC236}">
                <a16:creationId xmlns:a16="http://schemas.microsoft.com/office/drawing/2014/main" id="{EF18C048-9DE7-CBC0-EC05-57EF7553E5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631" y="5959201"/>
            <a:ext cx="1825583" cy="7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96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11B66-458B-8F15-DD6D-1FCEADFB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76FCA-CD5A-1B7A-BAB4-57BFB7A76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87C23-9F0E-C0B6-6BB7-1BC20195C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37F-BB4C-594B-9F84-3065CB9731AA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49650-4F93-3A45-3F4E-92EE614F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3E51B-E7BA-E0CA-789F-85B42E73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49F-24BF-EC41-81CD-4710AAB76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34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FAF3-40C7-C487-5EE0-93C8950A4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0675"/>
            <a:ext cx="9915144" cy="1325563"/>
          </a:xfrm>
        </p:spPr>
        <p:txBody>
          <a:bodyPr>
            <a:normAutofit/>
          </a:bodyPr>
          <a:lstStyle>
            <a:lvl1pPr algn="ctr">
              <a:defRPr sz="4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10878-6DF6-4EA5-4B3B-25EB4532E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982660"/>
            <a:ext cx="4581144" cy="4143820"/>
          </a:xfrm>
        </p:spPr>
        <p:txBody>
          <a:bodyPr/>
          <a:lstStyle>
            <a:lvl1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D1B03-FA8A-D919-303B-349D4D2F9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0" y="1982660"/>
            <a:ext cx="4581144" cy="4143820"/>
          </a:xfrm>
        </p:spPr>
        <p:txBody>
          <a:bodyPr/>
          <a:lstStyle>
            <a:lvl1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colorful lines forming a human head&#10;&#10;AI-generated content may be incorrect.">
            <a:extLst>
              <a:ext uri="{FF2B5EF4-FFF2-40B4-BE49-F238E27FC236}">
                <a16:creationId xmlns:a16="http://schemas.microsoft.com/office/drawing/2014/main" id="{3AF76165-1E98-62A0-E368-E70B9CD25C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9"/>
          <a:stretch>
            <a:fillRect/>
          </a:stretch>
        </p:blipFill>
        <p:spPr>
          <a:xfrm>
            <a:off x="10427352" y="-266700"/>
            <a:ext cx="1852896" cy="73914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6D4CCD6-0B76-5C28-4FDE-86A6C8DFFBC9}"/>
              </a:ext>
            </a:extLst>
          </p:cNvPr>
          <p:cNvGrpSpPr/>
          <p:nvPr userDrawn="1"/>
        </p:nvGrpSpPr>
        <p:grpSpPr>
          <a:xfrm rot="18522277">
            <a:off x="-3138387" y="-4993434"/>
            <a:ext cx="7502300" cy="6100092"/>
            <a:chOff x="9423917" y="719802"/>
            <a:chExt cx="4052597" cy="4640522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7D94A2CE-33B1-9650-2985-4BA63E27F813}"/>
                </a:ext>
              </a:extLst>
            </p:cNvPr>
            <p:cNvSpPr/>
            <p:nvPr userDrawn="1"/>
          </p:nvSpPr>
          <p:spPr>
            <a:xfrm rot="10064627">
              <a:off x="9423917" y="719802"/>
              <a:ext cx="2985797" cy="3573722"/>
            </a:xfrm>
            <a:prstGeom prst="arc">
              <a:avLst/>
            </a:prstGeom>
            <a:ln>
              <a:solidFill>
                <a:srgbClr val="22AAC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E6497C19-3377-044B-D9E7-C806C86E8649}"/>
                </a:ext>
              </a:extLst>
            </p:cNvPr>
            <p:cNvSpPr/>
            <p:nvPr userDrawn="1"/>
          </p:nvSpPr>
          <p:spPr>
            <a:xfrm rot="10064627">
              <a:off x="9576317" y="872202"/>
              <a:ext cx="2985797" cy="3573722"/>
            </a:xfrm>
            <a:prstGeom prst="arc">
              <a:avLst/>
            </a:prstGeom>
            <a:ln>
              <a:solidFill>
                <a:srgbClr val="22AAC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BE0030A0-97D3-3195-A7E7-9294ACA9CE57}"/>
                </a:ext>
              </a:extLst>
            </p:cNvPr>
            <p:cNvSpPr/>
            <p:nvPr userDrawn="1"/>
          </p:nvSpPr>
          <p:spPr>
            <a:xfrm rot="10064627">
              <a:off x="9728717" y="1024602"/>
              <a:ext cx="2985797" cy="3573722"/>
            </a:xfrm>
            <a:prstGeom prst="arc">
              <a:avLst/>
            </a:prstGeom>
            <a:ln>
              <a:solidFill>
                <a:srgbClr val="22AAC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C76B2429-924D-2821-A476-3E8820F9ABE0}"/>
                </a:ext>
              </a:extLst>
            </p:cNvPr>
            <p:cNvSpPr/>
            <p:nvPr userDrawn="1"/>
          </p:nvSpPr>
          <p:spPr>
            <a:xfrm rot="10064627">
              <a:off x="9881117" y="1177002"/>
              <a:ext cx="2985797" cy="3573722"/>
            </a:xfrm>
            <a:prstGeom prst="arc">
              <a:avLst/>
            </a:prstGeom>
            <a:ln>
              <a:solidFill>
                <a:srgbClr val="22AAC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9E4C8483-8BD5-4006-F362-E4A917F9C989}"/>
                </a:ext>
              </a:extLst>
            </p:cNvPr>
            <p:cNvSpPr/>
            <p:nvPr userDrawn="1"/>
          </p:nvSpPr>
          <p:spPr>
            <a:xfrm rot="10064627">
              <a:off x="10033517" y="1329402"/>
              <a:ext cx="2985797" cy="3573722"/>
            </a:xfrm>
            <a:prstGeom prst="arc">
              <a:avLst/>
            </a:prstGeom>
            <a:ln>
              <a:solidFill>
                <a:srgbClr val="22AAC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864F573E-8CE3-046A-C635-D6695AFCBD37}"/>
                </a:ext>
              </a:extLst>
            </p:cNvPr>
            <p:cNvSpPr/>
            <p:nvPr userDrawn="1"/>
          </p:nvSpPr>
          <p:spPr>
            <a:xfrm rot="10064627">
              <a:off x="10185917" y="1481802"/>
              <a:ext cx="2985797" cy="3573722"/>
            </a:xfrm>
            <a:prstGeom prst="arc">
              <a:avLst/>
            </a:prstGeom>
            <a:ln>
              <a:solidFill>
                <a:srgbClr val="22AAC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E69A55AC-F108-BCDF-81C6-A5945C6B8749}"/>
                </a:ext>
              </a:extLst>
            </p:cNvPr>
            <p:cNvSpPr/>
            <p:nvPr userDrawn="1"/>
          </p:nvSpPr>
          <p:spPr>
            <a:xfrm rot="10064627">
              <a:off x="10338317" y="1634202"/>
              <a:ext cx="2985797" cy="3573722"/>
            </a:xfrm>
            <a:prstGeom prst="arc">
              <a:avLst/>
            </a:prstGeom>
            <a:ln>
              <a:solidFill>
                <a:srgbClr val="22AAC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F05770B1-4B39-EDB9-4158-6581208AAE1A}"/>
                </a:ext>
              </a:extLst>
            </p:cNvPr>
            <p:cNvSpPr/>
            <p:nvPr userDrawn="1"/>
          </p:nvSpPr>
          <p:spPr>
            <a:xfrm rot="10064627">
              <a:off x="10490717" y="1786602"/>
              <a:ext cx="2985797" cy="3573722"/>
            </a:xfrm>
            <a:prstGeom prst="arc">
              <a:avLst/>
            </a:prstGeom>
            <a:ln>
              <a:solidFill>
                <a:srgbClr val="22AAC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3FB952-4EBF-095A-687E-DB352E0B73A3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 rot="18522277">
            <a:off x="-2972011" y="-4945986"/>
            <a:ext cx="7502300" cy="6100092"/>
            <a:chOff x="9423917" y="719802"/>
            <a:chExt cx="4052597" cy="4640522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B4B9BC5E-E30D-2D71-0E6C-DC081F7A9B3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0064627">
              <a:off x="9423917" y="719802"/>
              <a:ext cx="2985797" cy="3573722"/>
            </a:xfrm>
            <a:prstGeom prst="arc">
              <a:avLst/>
            </a:prstGeom>
            <a:ln>
              <a:solidFill>
                <a:srgbClr val="17826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8A0D78CD-979E-A06B-3A3A-BBEB3DA6811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0064627">
              <a:off x="9576317" y="872202"/>
              <a:ext cx="2985797" cy="3573722"/>
            </a:xfrm>
            <a:prstGeom prst="arc">
              <a:avLst/>
            </a:prstGeom>
            <a:ln>
              <a:solidFill>
                <a:srgbClr val="17826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99990F77-4342-42E2-B20C-E742DA7996D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0064627">
              <a:off x="9728717" y="1024602"/>
              <a:ext cx="2985797" cy="3573722"/>
            </a:xfrm>
            <a:prstGeom prst="arc">
              <a:avLst/>
            </a:prstGeom>
            <a:ln>
              <a:solidFill>
                <a:srgbClr val="17826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C10270D7-A0EB-9C7F-69DA-B3F262C290D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0064627">
              <a:off x="9881117" y="1177002"/>
              <a:ext cx="2985797" cy="3573722"/>
            </a:xfrm>
            <a:prstGeom prst="arc">
              <a:avLst/>
            </a:prstGeom>
            <a:ln>
              <a:solidFill>
                <a:srgbClr val="17826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7CF52471-D0D5-8108-72F4-13C579C95CA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0064627">
              <a:off x="10033517" y="1329402"/>
              <a:ext cx="2985797" cy="3573722"/>
            </a:xfrm>
            <a:prstGeom prst="arc">
              <a:avLst/>
            </a:prstGeom>
            <a:ln>
              <a:solidFill>
                <a:srgbClr val="17826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83CE2B8E-DBC3-E153-7BA1-686D04F629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0064627">
              <a:off x="10185917" y="1481802"/>
              <a:ext cx="2985797" cy="3573722"/>
            </a:xfrm>
            <a:prstGeom prst="arc">
              <a:avLst/>
            </a:prstGeom>
            <a:ln>
              <a:solidFill>
                <a:srgbClr val="17826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933BBE2F-D67D-5E56-613F-63FD192F9D4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0064627">
              <a:off x="10338317" y="1634202"/>
              <a:ext cx="2985797" cy="3573722"/>
            </a:xfrm>
            <a:prstGeom prst="arc">
              <a:avLst/>
            </a:prstGeom>
            <a:ln>
              <a:solidFill>
                <a:srgbClr val="17826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401182A6-8669-239C-3019-9C47BF12464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0064627">
              <a:off x="10490717" y="1786602"/>
              <a:ext cx="2985797" cy="3573722"/>
            </a:xfrm>
            <a:prstGeom prst="arc">
              <a:avLst/>
            </a:prstGeom>
            <a:ln>
              <a:solidFill>
                <a:srgbClr val="17826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12A396-2E94-A5EC-09AD-082841E469F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94282" y="1739103"/>
            <a:ext cx="3353316" cy="0"/>
          </a:xfrm>
          <a:prstGeom prst="line">
            <a:avLst/>
          </a:prstGeom>
          <a:ln w="114300" cap="flat">
            <a:gradFill>
              <a:gsLst>
                <a:gs pos="0">
                  <a:srgbClr val="178262"/>
                </a:gs>
                <a:gs pos="74000">
                  <a:srgbClr val="22AAC6"/>
                </a:gs>
                <a:gs pos="83000">
                  <a:srgbClr val="17826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5032656-00FD-D8ED-99FA-BC1A189F3B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5396272" y="2599266"/>
            <a:ext cx="0" cy="2810934"/>
          </a:xfrm>
          <a:prstGeom prst="line">
            <a:avLst/>
          </a:prstGeom>
          <a:ln w="177800" cap="flat">
            <a:gradFill flip="none" rotWithShape="1">
              <a:gsLst>
                <a:gs pos="0">
                  <a:srgbClr val="178262"/>
                </a:gs>
                <a:gs pos="74000">
                  <a:srgbClr val="22AAC6"/>
                </a:gs>
                <a:gs pos="83000">
                  <a:srgbClr val="17826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96847A46-B2BE-81F5-137D-D57E54B839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86" y="5902462"/>
            <a:ext cx="1825583" cy="7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90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072E-35EC-89FB-7397-4188CB943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3CD32-3E46-C79E-2ED5-BF711A855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BCD4A-5A56-47AF-E522-E6E291D4B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D8CDD7-D5DF-EFE3-E16C-0F51BAD01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49DEA4-50B4-F335-3B4A-6DB03473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1DA34-2D53-A3E1-8876-FE9E71F58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37F-BB4C-594B-9F84-3065CB9731AA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E63D65-1649-530C-A8EF-A0C8E2BC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F12B1B-073D-D6B5-277A-FDCCF75E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49F-24BF-EC41-81CD-4710AAB76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0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A3DED-3389-02C1-C7D7-414A2977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 i="0"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732D1E2-6D55-ECD9-09C5-59233ED60C7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5804509" y="4246265"/>
            <a:ext cx="9793206" cy="7652375"/>
            <a:chOff x="-5804509" y="4246265"/>
            <a:chExt cx="9793206" cy="765237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607099A-F70D-CAB5-A926-8F9545171CD6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-5804509" y="4442716"/>
              <a:ext cx="9793206" cy="7455924"/>
              <a:chOff x="-5804509" y="4442716"/>
              <a:chExt cx="9793206" cy="745592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658353F-8D4F-B5CB-F7B3-F547BC37F749}"/>
                  </a:ext>
                </a:extLst>
              </p:cNvPr>
              <p:cNvGrpSpPr>
                <a:grpSpLocks noGrp="1" noUngrp="1" noRot="1" noMove="1" noResize="1"/>
              </p:cNvGrpSpPr>
              <p:nvPr userDrawn="1"/>
            </p:nvGrpSpPr>
            <p:grpSpPr>
              <a:xfrm rot="11133546">
                <a:off x="-5738176" y="4714092"/>
                <a:ext cx="9653634" cy="6931128"/>
                <a:chOff x="9423917" y="719802"/>
                <a:chExt cx="4052597" cy="4640522"/>
              </a:xfrm>
            </p:grpSpPr>
            <p:sp>
              <p:nvSpPr>
                <p:cNvPr id="7" name="Arc 6">
                  <a:extLst>
                    <a:ext uri="{FF2B5EF4-FFF2-40B4-BE49-F238E27FC236}">
                      <a16:creationId xmlns:a16="http://schemas.microsoft.com/office/drawing/2014/main" id="{6B7621C3-EBF4-44B5-2D12-CE0ECF32587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9423917" y="719802"/>
                  <a:ext cx="2985797" cy="3573722"/>
                </a:xfrm>
                <a:prstGeom prst="arc">
                  <a:avLst/>
                </a:prstGeom>
                <a:ln>
                  <a:solidFill>
                    <a:srgbClr val="17826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Arc 7">
                  <a:extLst>
                    <a:ext uri="{FF2B5EF4-FFF2-40B4-BE49-F238E27FC236}">
                      <a16:creationId xmlns:a16="http://schemas.microsoft.com/office/drawing/2014/main" id="{FC3267D0-2059-8B2B-B03C-5314B57368E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9576317" y="872202"/>
                  <a:ext cx="2985797" cy="3573722"/>
                </a:xfrm>
                <a:prstGeom prst="arc">
                  <a:avLst/>
                </a:prstGeom>
                <a:ln>
                  <a:solidFill>
                    <a:srgbClr val="17826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Arc 8">
                  <a:extLst>
                    <a:ext uri="{FF2B5EF4-FFF2-40B4-BE49-F238E27FC236}">
                      <a16:creationId xmlns:a16="http://schemas.microsoft.com/office/drawing/2014/main" id="{00031DB3-64A0-6832-6B4D-E8A34B3FE22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9728717" y="1024602"/>
                  <a:ext cx="2985797" cy="3573722"/>
                </a:xfrm>
                <a:prstGeom prst="arc">
                  <a:avLst/>
                </a:prstGeom>
                <a:ln>
                  <a:solidFill>
                    <a:srgbClr val="17826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Arc 9">
                  <a:extLst>
                    <a:ext uri="{FF2B5EF4-FFF2-40B4-BE49-F238E27FC236}">
                      <a16:creationId xmlns:a16="http://schemas.microsoft.com/office/drawing/2014/main" id="{84EE932B-0BBD-DF28-186F-400C4B02CE3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9881117" y="1177002"/>
                  <a:ext cx="2985797" cy="3573722"/>
                </a:xfrm>
                <a:prstGeom prst="arc">
                  <a:avLst/>
                </a:prstGeom>
                <a:ln>
                  <a:solidFill>
                    <a:srgbClr val="17826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Arc 10">
                  <a:extLst>
                    <a:ext uri="{FF2B5EF4-FFF2-40B4-BE49-F238E27FC236}">
                      <a16:creationId xmlns:a16="http://schemas.microsoft.com/office/drawing/2014/main" id="{6009E2BE-76EC-2705-1C88-B2C3F970A98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10033517" y="1329402"/>
                  <a:ext cx="2985797" cy="3573722"/>
                </a:xfrm>
                <a:prstGeom prst="arc">
                  <a:avLst/>
                </a:prstGeom>
                <a:ln>
                  <a:solidFill>
                    <a:srgbClr val="17826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Arc 11">
                  <a:extLst>
                    <a:ext uri="{FF2B5EF4-FFF2-40B4-BE49-F238E27FC236}">
                      <a16:creationId xmlns:a16="http://schemas.microsoft.com/office/drawing/2014/main" id="{39519773-490B-A6A7-F357-B96CDA7486E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10185917" y="1481802"/>
                  <a:ext cx="2985797" cy="3573722"/>
                </a:xfrm>
                <a:prstGeom prst="arc">
                  <a:avLst/>
                </a:prstGeom>
                <a:ln>
                  <a:solidFill>
                    <a:srgbClr val="17826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Arc 12">
                  <a:extLst>
                    <a:ext uri="{FF2B5EF4-FFF2-40B4-BE49-F238E27FC236}">
                      <a16:creationId xmlns:a16="http://schemas.microsoft.com/office/drawing/2014/main" id="{D1240FBB-2F36-44B6-792D-CDA3CE02432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10338317" y="1634202"/>
                  <a:ext cx="2985797" cy="3573722"/>
                </a:xfrm>
                <a:prstGeom prst="arc">
                  <a:avLst/>
                </a:prstGeom>
                <a:ln>
                  <a:solidFill>
                    <a:srgbClr val="17826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Arc 13">
                  <a:extLst>
                    <a:ext uri="{FF2B5EF4-FFF2-40B4-BE49-F238E27FC236}">
                      <a16:creationId xmlns:a16="http://schemas.microsoft.com/office/drawing/2014/main" id="{4720BB8F-268F-D942-4706-38A3E7C0121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10490717" y="1786602"/>
                  <a:ext cx="2985797" cy="3573722"/>
                </a:xfrm>
                <a:prstGeom prst="arc">
                  <a:avLst/>
                </a:prstGeom>
                <a:ln>
                  <a:solidFill>
                    <a:srgbClr val="17826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EE29C7A-97B7-D42A-8EFF-7902AE8FC618}"/>
                  </a:ext>
                </a:extLst>
              </p:cNvPr>
              <p:cNvGrpSpPr>
                <a:grpSpLocks noGrp="1" noUngrp="1" noRot="1" noMove="1" noResize="1"/>
              </p:cNvGrpSpPr>
              <p:nvPr userDrawn="1"/>
            </p:nvGrpSpPr>
            <p:grpSpPr>
              <a:xfrm rot="11229001">
                <a:off x="-5664937" y="4442716"/>
                <a:ext cx="9653634" cy="6931128"/>
                <a:chOff x="9423917" y="719802"/>
                <a:chExt cx="4052597" cy="4640522"/>
              </a:xfrm>
            </p:grpSpPr>
            <p:sp>
              <p:nvSpPr>
                <p:cNvPr id="16" name="Arc 15">
                  <a:extLst>
                    <a:ext uri="{FF2B5EF4-FFF2-40B4-BE49-F238E27FC236}">
                      <a16:creationId xmlns:a16="http://schemas.microsoft.com/office/drawing/2014/main" id="{8FF8530E-3972-B427-2284-1FDAEDF2BDD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9423917" y="719802"/>
                  <a:ext cx="2985797" cy="3573722"/>
                </a:xfrm>
                <a:prstGeom prst="arc">
                  <a:avLst/>
                </a:prstGeom>
                <a:ln>
                  <a:solidFill>
                    <a:srgbClr val="22AAC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Arc 16">
                  <a:extLst>
                    <a:ext uri="{FF2B5EF4-FFF2-40B4-BE49-F238E27FC236}">
                      <a16:creationId xmlns:a16="http://schemas.microsoft.com/office/drawing/2014/main" id="{34A51C8C-BA75-91BA-69FB-530B9E46D15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9576317" y="872202"/>
                  <a:ext cx="2985797" cy="3573722"/>
                </a:xfrm>
                <a:prstGeom prst="arc">
                  <a:avLst/>
                </a:prstGeom>
                <a:ln>
                  <a:solidFill>
                    <a:srgbClr val="22AAC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Arc 17">
                  <a:extLst>
                    <a:ext uri="{FF2B5EF4-FFF2-40B4-BE49-F238E27FC236}">
                      <a16:creationId xmlns:a16="http://schemas.microsoft.com/office/drawing/2014/main" id="{46C71603-FAC6-BC50-60CF-65F56B4B812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9728717" y="1024602"/>
                  <a:ext cx="2985797" cy="3573722"/>
                </a:xfrm>
                <a:prstGeom prst="arc">
                  <a:avLst/>
                </a:prstGeom>
                <a:ln>
                  <a:solidFill>
                    <a:srgbClr val="22AAC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Arc 18">
                  <a:extLst>
                    <a:ext uri="{FF2B5EF4-FFF2-40B4-BE49-F238E27FC236}">
                      <a16:creationId xmlns:a16="http://schemas.microsoft.com/office/drawing/2014/main" id="{8B0BF96C-908F-8D62-336B-DCEC30758BC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9881117" y="1177002"/>
                  <a:ext cx="2985797" cy="3573722"/>
                </a:xfrm>
                <a:prstGeom prst="arc">
                  <a:avLst/>
                </a:prstGeom>
                <a:ln>
                  <a:solidFill>
                    <a:srgbClr val="22AAC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Arc 19">
                  <a:extLst>
                    <a:ext uri="{FF2B5EF4-FFF2-40B4-BE49-F238E27FC236}">
                      <a16:creationId xmlns:a16="http://schemas.microsoft.com/office/drawing/2014/main" id="{190CB92A-E66D-E255-037D-F9B2A375A0C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10033517" y="1329402"/>
                  <a:ext cx="2985797" cy="3573722"/>
                </a:xfrm>
                <a:prstGeom prst="arc">
                  <a:avLst/>
                </a:prstGeom>
                <a:ln>
                  <a:solidFill>
                    <a:srgbClr val="22AAC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Arc 20">
                  <a:extLst>
                    <a:ext uri="{FF2B5EF4-FFF2-40B4-BE49-F238E27FC236}">
                      <a16:creationId xmlns:a16="http://schemas.microsoft.com/office/drawing/2014/main" id="{8B9506ED-23BE-324E-6ABD-0330E6F7119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10185917" y="1481802"/>
                  <a:ext cx="2985797" cy="3573722"/>
                </a:xfrm>
                <a:prstGeom prst="arc">
                  <a:avLst/>
                </a:prstGeom>
                <a:ln>
                  <a:solidFill>
                    <a:srgbClr val="22AAC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Arc 21">
                  <a:extLst>
                    <a:ext uri="{FF2B5EF4-FFF2-40B4-BE49-F238E27FC236}">
                      <a16:creationId xmlns:a16="http://schemas.microsoft.com/office/drawing/2014/main" id="{27814135-CEB4-A564-4195-080B37ED155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10338317" y="1634202"/>
                  <a:ext cx="2985797" cy="3573722"/>
                </a:xfrm>
                <a:prstGeom prst="arc">
                  <a:avLst/>
                </a:prstGeom>
                <a:ln>
                  <a:solidFill>
                    <a:srgbClr val="22AAC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Arc 22">
                  <a:extLst>
                    <a:ext uri="{FF2B5EF4-FFF2-40B4-BE49-F238E27FC236}">
                      <a16:creationId xmlns:a16="http://schemas.microsoft.com/office/drawing/2014/main" id="{A876AE64-09C3-D79F-DE0F-3DAA090FDEF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10490717" y="1786602"/>
                  <a:ext cx="2985797" cy="3573722"/>
                </a:xfrm>
                <a:prstGeom prst="arc">
                  <a:avLst/>
                </a:prstGeom>
                <a:ln>
                  <a:solidFill>
                    <a:srgbClr val="22AAC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59143E5-1164-6CB8-2FFA-046F0BC948EB}"/>
                  </a:ext>
                </a:extLst>
              </p:cNvPr>
              <p:cNvGrpSpPr>
                <a:grpSpLocks noGrp="1" noUngrp="1" noRot="1" noMove="1" noResize="1"/>
              </p:cNvGrpSpPr>
              <p:nvPr userDrawn="1"/>
            </p:nvGrpSpPr>
            <p:grpSpPr>
              <a:xfrm rot="11060773">
                <a:off x="-5804509" y="4967512"/>
                <a:ext cx="9653634" cy="6931128"/>
                <a:chOff x="9423917" y="719802"/>
                <a:chExt cx="4052597" cy="4640522"/>
              </a:xfrm>
            </p:grpSpPr>
            <p:sp>
              <p:nvSpPr>
                <p:cNvPr id="25" name="Arc 24">
                  <a:extLst>
                    <a:ext uri="{FF2B5EF4-FFF2-40B4-BE49-F238E27FC236}">
                      <a16:creationId xmlns:a16="http://schemas.microsoft.com/office/drawing/2014/main" id="{CE98C735-FCF2-FA85-EAF0-8AAB30AC50A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9423917" y="719802"/>
                  <a:ext cx="2985797" cy="3573722"/>
                </a:xfrm>
                <a:prstGeom prst="arc">
                  <a:avLst/>
                </a:prstGeom>
                <a:ln>
                  <a:solidFill>
                    <a:srgbClr val="CD7F2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Arc 25">
                  <a:extLst>
                    <a:ext uri="{FF2B5EF4-FFF2-40B4-BE49-F238E27FC236}">
                      <a16:creationId xmlns:a16="http://schemas.microsoft.com/office/drawing/2014/main" id="{24F60143-647E-53A5-B5C4-CFB4F69E453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9576317" y="872202"/>
                  <a:ext cx="2985797" cy="3573722"/>
                </a:xfrm>
                <a:prstGeom prst="arc">
                  <a:avLst/>
                </a:prstGeom>
                <a:ln>
                  <a:solidFill>
                    <a:srgbClr val="CD7F2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Arc 26">
                  <a:extLst>
                    <a:ext uri="{FF2B5EF4-FFF2-40B4-BE49-F238E27FC236}">
                      <a16:creationId xmlns:a16="http://schemas.microsoft.com/office/drawing/2014/main" id="{ABA050BF-20B2-442B-F725-463ABF35813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9728717" y="1024602"/>
                  <a:ext cx="2985797" cy="3573722"/>
                </a:xfrm>
                <a:prstGeom prst="arc">
                  <a:avLst/>
                </a:prstGeom>
                <a:ln>
                  <a:solidFill>
                    <a:srgbClr val="CD7F2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Arc 27">
                  <a:extLst>
                    <a:ext uri="{FF2B5EF4-FFF2-40B4-BE49-F238E27FC236}">
                      <a16:creationId xmlns:a16="http://schemas.microsoft.com/office/drawing/2014/main" id="{44A1841F-68D6-15E4-24A5-5CA78328CE5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9881117" y="1177002"/>
                  <a:ext cx="2985797" cy="3573722"/>
                </a:xfrm>
                <a:prstGeom prst="arc">
                  <a:avLst/>
                </a:prstGeom>
                <a:ln>
                  <a:solidFill>
                    <a:srgbClr val="CD7F2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Arc 28">
                  <a:extLst>
                    <a:ext uri="{FF2B5EF4-FFF2-40B4-BE49-F238E27FC236}">
                      <a16:creationId xmlns:a16="http://schemas.microsoft.com/office/drawing/2014/main" id="{F9B930C4-4D11-8C53-A574-4C6D756E393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10033517" y="1329402"/>
                  <a:ext cx="2985797" cy="3573722"/>
                </a:xfrm>
                <a:prstGeom prst="arc">
                  <a:avLst/>
                </a:prstGeom>
                <a:ln>
                  <a:solidFill>
                    <a:srgbClr val="CD7F2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Arc 29">
                  <a:extLst>
                    <a:ext uri="{FF2B5EF4-FFF2-40B4-BE49-F238E27FC236}">
                      <a16:creationId xmlns:a16="http://schemas.microsoft.com/office/drawing/2014/main" id="{B3CD969D-820A-DA05-BEBA-40F44605DC9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10185917" y="1481802"/>
                  <a:ext cx="2985797" cy="3573722"/>
                </a:xfrm>
                <a:prstGeom prst="arc">
                  <a:avLst/>
                </a:prstGeom>
                <a:ln>
                  <a:solidFill>
                    <a:srgbClr val="CD7F2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Arc 30">
                  <a:extLst>
                    <a:ext uri="{FF2B5EF4-FFF2-40B4-BE49-F238E27FC236}">
                      <a16:creationId xmlns:a16="http://schemas.microsoft.com/office/drawing/2014/main" id="{253C7DCD-AA07-1853-CAD5-E9AE560C00D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10338317" y="1634202"/>
                  <a:ext cx="2985797" cy="3573722"/>
                </a:xfrm>
                <a:prstGeom prst="arc">
                  <a:avLst/>
                </a:prstGeom>
                <a:ln>
                  <a:solidFill>
                    <a:srgbClr val="CD7F2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Arc 31">
                  <a:extLst>
                    <a:ext uri="{FF2B5EF4-FFF2-40B4-BE49-F238E27FC236}">
                      <a16:creationId xmlns:a16="http://schemas.microsoft.com/office/drawing/2014/main" id="{D580EFE3-9355-C1CA-F1AF-05D199B7A9C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10490717" y="1786602"/>
                  <a:ext cx="2985797" cy="3573722"/>
                </a:xfrm>
                <a:prstGeom prst="arc">
                  <a:avLst/>
                </a:prstGeom>
                <a:ln>
                  <a:solidFill>
                    <a:srgbClr val="CD7F2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4ABC984-4656-D2AA-1C22-4294A643A8F3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 rot="10964730">
              <a:off x="-4610000" y="4246265"/>
              <a:ext cx="8576486" cy="7457906"/>
              <a:chOff x="9423917" y="719802"/>
              <a:chExt cx="4052597" cy="4640522"/>
            </a:xfrm>
          </p:grpSpPr>
          <p:sp>
            <p:nvSpPr>
              <p:cNvPr id="35" name="Arc 34">
                <a:extLst>
                  <a:ext uri="{FF2B5EF4-FFF2-40B4-BE49-F238E27FC236}">
                    <a16:creationId xmlns:a16="http://schemas.microsoft.com/office/drawing/2014/main" id="{4BCF47CC-2F29-918D-865F-0BBD332710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rot="10064627">
                <a:off x="9423917" y="719802"/>
                <a:ext cx="2985797" cy="3573722"/>
              </a:xfrm>
              <a:prstGeom prst="arc">
                <a:avLst/>
              </a:prstGeom>
              <a:ln>
                <a:solidFill>
                  <a:srgbClr val="E70A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22C89472-FE96-31DC-8B83-336B3824AAB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rot="10064627">
                <a:off x="9576317" y="872202"/>
                <a:ext cx="2985797" cy="3573722"/>
              </a:xfrm>
              <a:prstGeom prst="arc">
                <a:avLst/>
              </a:prstGeom>
              <a:ln>
                <a:solidFill>
                  <a:srgbClr val="E70A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C208662C-BFEF-8979-CB80-63B0778ACEA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rot="10064627">
                <a:off x="9728717" y="1024602"/>
                <a:ext cx="2985797" cy="3573722"/>
              </a:xfrm>
              <a:prstGeom prst="arc">
                <a:avLst/>
              </a:prstGeom>
              <a:ln>
                <a:solidFill>
                  <a:srgbClr val="E70A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BCA40E79-EF83-E8DC-CDF0-7F0A089C569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rot="10064627">
                <a:off x="9881117" y="1177002"/>
                <a:ext cx="2985797" cy="3573722"/>
              </a:xfrm>
              <a:prstGeom prst="arc">
                <a:avLst/>
              </a:prstGeom>
              <a:ln>
                <a:solidFill>
                  <a:srgbClr val="E70A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791EC9EF-E863-0DA1-C941-9AA0AA1D45F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rot="10064627">
                <a:off x="10033517" y="1329402"/>
                <a:ext cx="2985797" cy="3573722"/>
              </a:xfrm>
              <a:prstGeom prst="arc">
                <a:avLst/>
              </a:prstGeom>
              <a:ln>
                <a:solidFill>
                  <a:srgbClr val="E70A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76337A12-8719-57D8-FE9A-48FB8BA9850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rot="10064627">
                <a:off x="10185917" y="1481802"/>
                <a:ext cx="2985797" cy="3573722"/>
              </a:xfrm>
              <a:prstGeom prst="arc">
                <a:avLst/>
              </a:prstGeom>
              <a:ln>
                <a:solidFill>
                  <a:srgbClr val="E70A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Arc 40">
                <a:extLst>
                  <a:ext uri="{FF2B5EF4-FFF2-40B4-BE49-F238E27FC236}">
                    <a16:creationId xmlns:a16="http://schemas.microsoft.com/office/drawing/2014/main" id="{DD4B1529-3B0B-6715-3DFF-5068FA6BC97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rot="10064627">
                <a:off x="10338317" y="1634202"/>
                <a:ext cx="2985797" cy="3573722"/>
              </a:xfrm>
              <a:prstGeom prst="arc">
                <a:avLst/>
              </a:prstGeom>
              <a:ln>
                <a:solidFill>
                  <a:srgbClr val="E70A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>
                <a:extLst>
                  <a:ext uri="{FF2B5EF4-FFF2-40B4-BE49-F238E27FC236}">
                    <a16:creationId xmlns:a16="http://schemas.microsoft.com/office/drawing/2014/main" id="{2F175C7B-7AFF-E587-03C5-567F7EF9A82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rot="10064627">
                <a:off x="10490717" y="1786602"/>
                <a:ext cx="2985797" cy="3573722"/>
              </a:xfrm>
              <a:prstGeom prst="arc">
                <a:avLst/>
              </a:prstGeom>
              <a:ln>
                <a:solidFill>
                  <a:srgbClr val="E70A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2F3A07-D8D1-BD37-E900-E74FF59C105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3819735" y="1671109"/>
            <a:ext cx="4247729" cy="0"/>
          </a:xfrm>
          <a:prstGeom prst="line">
            <a:avLst/>
          </a:prstGeom>
          <a:ln w="114300" cap="flat">
            <a:gradFill flip="none" rotWithShape="1">
              <a:gsLst>
                <a:gs pos="0">
                  <a:srgbClr val="E70AB7"/>
                </a:gs>
                <a:gs pos="45000">
                  <a:srgbClr val="17826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FC6BCC2-FB65-B0E5-6CF1-034C5F174146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 rot="14720195">
            <a:off x="9727713" y="-548949"/>
            <a:ext cx="9793206" cy="7652375"/>
            <a:chOff x="-5804509" y="4246265"/>
            <a:chExt cx="9793206" cy="765237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C488D7B-8BD8-BCF6-3813-BECA8B5D0F65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-5804509" y="4442716"/>
              <a:ext cx="9793206" cy="7455924"/>
              <a:chOff x="-5804509" y="4442716"/>
              <a:chExt cx="9793206" cy="7455924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8676FE3D-E7CA-4691-E316-535DE43F09B3}"/>
                  </a:ext>
                </a:extLst>
              </p:cNvPr>
              <p:cNvGrpSpPr>
                <a:grpSpLocks noGrp="1" noUngrp="1" noRot="1" noMove="1" noResize="1"/>
              </p:cNvGrpSpPr>
              <p:nvPr userDrawn="1"/>
            </p:nvGrpSpPr>
            <p:grpSpPr>
              <a:xfrm rot="11133546">
                <a:off x="-5738176" y="4714092"/>
                <a:ext cx="9653634" cy="6931128"/>
                <a:chOff x="9423917" y="719802"/>
                <a:chExt cx="4052597" cy="4640522"/>
              </a:xfrm>
            </p:grpSpPr>
            <p:sp>
              <p:nvSpPr>
                <p:cNvPr id="76" name="Arc 75">
                  <a:extLst>
                    <a:ext uri="{FF2B5EF4-FFF2-40B4-BE49-F238E27FC236}">
                      <a16:creationId xmlns:a16="http://schemas.microsoft.com/office/drawing/2014/main" id="{D01D04CA-EF74-582A-D787-476A0907270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9423917" y="719802"/>
                  <a:ext cx="2985797" cy="3573722"/>
                </a:xfrm>
                <a:prstGeom prst="arc">
                  <a:avLst/>
                </a:prstGeom>
                <a:ln>
                  <a:solidFill>
                    <a:srgbClr val="17826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Arc 76">
                  <a:extLst>
                    <a:ext uri="{FF2B5EF4-FFF2-40B4-BE49-F238E27FC236}">
                      <a16:creationId xmlns:a16="http://schemas.microsoft.com/office/drawing/2014/main" id="{56C0A62B-38AD-5A7D-4752-F414D6754F5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9576317" y="872202"/>
                  <a:ext cx="2985797" cy="3573722"/>
                </a:xfrm>
                <a:prstGeom prst="arc">
                  <a:avLst/>
                </a:prstGeom>
                <a:ln>
                  <a:solidFill>
                    <a:srgbClr val="17826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Arc 77">
                  <a:extLst>
                    <a:ext uri="{FF2B5EF4-FFF2-40B4-BE49-F238E27FC236}">
                      <a16:creationId xmlns:a16="http://schemas.microsoft.com/office/drawing/2014/main" id="{B0D3ECE4-A8E3-C1DD-1E6B-B436AFB9481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9728717" y="1024602"/>
                  <a:ext cx="2985797" cy="3573722"/>
                </a:xfrm>
                <a:prstGeom prst="arc">
                  <a:avLst/>
                </a:prstGeom>
                <a:ln>
                  <a:solidFill>
                    <a:srgbClr val="17826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Arc 78">
                  <a:extLst>
                    <a:ext uri="{FF2B5EF4-FFF2-40B4-BE49-F238E27FC236}">
                      <a16:creationId xmlns:a16="http://schemas.microsoft.com/office/drawing/2014/main" id="{B4AAE9AF-F027-B6FA-7151-44F90B5D0F8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9881117" y="1177002"/>
                  <a:ext cx="2985797" cy="3573722"/>
                </a:xfrm>
                <a:prstGeom prst="arc">
                  <a:avLst/>
                </a:prstGeom>
                <a:ln>
                  <a:solidFill>
                    <a:srgbClr val="17826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Arc 79">
                  <a:extLst>
                    <a:ext uri="{FF2B5EF4-FFF2-40B4-BE49-F238E27FC236}">
                      <a16:creationId xmlns:a16="http://schemas.microsoft.com/office/drawing/2014/main" id="{06A34248-AA7E-FA3B-6D9D-9F601C583EE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10033517" y="1329402"/>
                  <a:ext cx="2985797" cy="3573722"/>
                </a:xfrm>
                <a:prstGeom prst="arc">
                  <a:avLst/>
                </a:prstGeom>
                <a:ln>
                  <a:solidFill>
                    <a:srgbClr val="17826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Arc 80">
                  <a:extLst>
                    <a:ext uri="{FF2B5EF4-FFF2-40B4-BE49-F238E27FC236}">
                      <a16:creationId xmlns:a16="http://schemas.microsoft.com/office/drawing/2014/main" id="{BBD12482-ED6F-0145-F993-6908283B0F4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10185917" y="1481802"/>
                  <a:ext cx="2985797" cy="3573722"/>
                </a:xfrm>
                <a:prstGeom prst="arc">
                  <a:avLst/>
                </a:prstGeom>
                <a:ln>
                  <a:solidFill>
                    <a:srgbClr val="17826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Arc 81">
                  <a:extLst>
                    <a:ext uri="{FF2B5EF4-FFF2-40B4-BE49-F238E27FC236}">
                      <a16:creationId xmlns:a16="http://schemas.microsoft.com/office/drawing/2014/main" id="{8D94F103-9AAB-CFC5-CCEF-85A83E96ACD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10338317" y="1634202"/>
                  <a:ext cx="2985797" cy="3573722"/>
                </a:xfrm>
                <a:prstGeom prst="arc">
                  <a:avLst/>
                </a:prstGeom>
                <a:ln>
                  <a:solidFill>
                    <a:srgbClr val="17826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Arc 82">
                  <a:extLst>
                    <a:ext uri="{FF2B5EF4-FFF2-40B4-BE49-F238E27FC236}">
                      <a16:creationId xmlns:a16="http://schemas.microsoft.com/office/drawing/2014/main" id="{D5255CFB-210A-D2F0-CE06-D621CEDBE82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10490717" y="1786602"/>
                  <a:ext cx="2985797" cy="3573722"/>
                </a:xfrm>
                <a:prstGeom prst="arc">
                  <a:avLst/>
                </a:prstGeom>
                <a:ln>
                  <a:solidFill>
                    <a:srgbClr val="17826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F055CA1C-2CF6-7549-1CFD-FCA1CEA534ED}"/>
                  </a:ext>
                </a:extLst>
              </p:cNvPr>
              <p:cNvGrpSpPr>
                <a:grpSpLocks noGrp="1" noUngrp="1" noRot="1" noMove="1" noResize="1"/>
              </p:cNvGrpSpPr>
              <p:nvPr userDrawn="1"/>
            </p:nvGrpSpPr>
            <p:grpSpPr>
              <a:xfrm rot="11229001">
                <a:off x="-5664937" y="4442716"/>
                <a:ext cx="9653634" cy="6931128"/>
                <a:chOff x="9423917" y="719802"/>
                <a:chExt cx="4052597" cy="4640522"/>
              </a:xfrm>
            </p:grpSpPr>
            <p:sp>
              <p:nvSpPr>
                <p:cNvPr id="68" name="Arc 67">
                  <a:extLst>
                    <a:ext uri="{FF2B5EF4-FFF2-40B4-BE49-F238E27FC236}">
                      <a16:creationId xmlns:a16="http://schemas.microsoft.com/office/drawing/2014/main" id="{143B1F94-6F95-AA02-590D-0641A0AE7F2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9423917" y="719802"/>
                  <a:ext cx="2985797" cy="3573722"/>
                </a:xfrm>
                <a:prstGeom prst="arc">
                  <a:avLst/>
                </a:prstGeom>
                <a:ln>
                  <a:solidFill>
                    <a:srgbClr val="22AAC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Arc 68">
                  <a:extLst>
                    <a:ext uri="{FF2B5EF4-FFF2-40B4-BE49-F238E27FC236}">
                      <a16:creationId xmlns:a16="http://schemas.microsoft.com/office/drawing/2014/main" id="{0B65BBF9-DD04-4F97-EDE5-C4313795FCC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9576317" y="872202"/>
                  <a:ext cx="2985797" cy="3573722"/>
                </a:xfrm>
                <a:prstGeom prst="arc">
                  <a:avLst/>
                </a:prstGeom>
                <a:ln>
                  <a:solidFill>
                    <a:srgbClr val="22AAC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Arc 69">
                  <a:extLst>
                    <a:ext uri="{FF2B5EF4-FFF2-40B4-BE49-F238E27FC236}">
                      <a16:creationId xmlns:a16="http://schemas.microsoft.com/office/drawing/2014/main" id="{A4CDBC66-7BFA-1B67-3D38-86757859C72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9728717" y="1024602"/>
                  <a:ext cx="2985797" cy="3573722"/>
                </a:xfrm>
                <a:prstGeom prst="arc">
                  <a:avLst/>
                </a:prstGeom>
                <a:ln>
                  <a:solidFill>
                    <a:srgbClr val="22AAC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678B4F4C-7E49-D266-35F3-E2D80928B64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9881117" y="1177002"/>
                  <a:ext cx="2985797" cy="3573722"/>
                </a:xfrm>
                <a:prstGeom prst="arc">
                  <a:avLst/>
                </a:prstGeom>
                <a:ln>
                  <a:solidFill>
                    <a:srgbClr val="22AAC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Arc 71">
                  <a:extLst>
                    <a:ext uri="{FF2B5EF4-FFF2-40B4-BE49-F238E27FC236}">
                      <a16:creationId xmlns:a16="http://schemas.microsoft.com/office/drawing/2014/main" id="{D5D3B784-0036-5290-FAF8-E7E33D99245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10033517" y="1329402"/>
                  <a:ext cx="2985797" cy="3573722"/>
                </a:xfrm>
                <a:prstGeom prst="arc">
                  <a:avLst/>
                </a:prstGeom>
                <a:ln>
                  <a:solidFill>
                    <a:srgbClr val="22AAC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Arc 72">
                  <a:extLst>
                    <a:ext uri="{FF2B5EF4-FFF2-40B4-BE49-F238E27FC236}">
                      <a16:creationId xmlns:a16="http://schemas.microsoft.com/office/drawing/2014/main" id="{8D054FBE-7E5D-486A-3CAA-098895A0C8B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10185917" y="1481802"/>
                  <a:ext cx="2985797" cy="3573722"/>
                </a:xfrm>
                <a:prstGeom prst="arc">
                  <a:avLst/>
                </a:prstGeom>
                <a:ln>
                  <a:solidFill>
                    <a:srgbClr val="22AAC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Arc 73">
                  <a:extLst>
                    <a:ext uri="{FF2B5EF4-FFF2-40B4-BE49-F238E27FC236}">
                      <a16:creationId xmlns:a16="http://schemas.microsoft.com/office/drawing/2014/main" id="{077D5A1D-35AC-098A-E784-591512FFA73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10338317" y="1634202"/>
                  <a:ext cx="2985797" cy="3573722"/>
                </a:xfrm>
                <a:prstGeom prst="arc">
                  <a:avLst/>
                </a:prstGeom>
                <a:ln>
                  <a:solidFill>
                    <a:srgbClr val="22AAC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Arc 74">
                  <a:extLst>
                    <a:ext uri="{FF2B5EF4-FFF2-40B4-BE49-F238E27FC236}">
                      <a16:creationId xmlns:a16="http://schemas.microsoft.com/office/drawing/2014/main" id="{97E975EC-DD5B-DA30-A41D-AC8F580E84B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10490717" y="1786602"/>
                  <a:ext cx="2985797" cy="3573722"/>
                </a:xfrm>
                <a:prstGeom prst="arc">
                  <a:avLst/>
                </a:prstGeom>
                <a:ln>
                  <a:solidFill>
                    <a:srgbClr val="22AAC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09177482-D8D7-9783-F80F-68C18EF8FE95}"/>
                  </a:ext>
                </a:extLst>
              </p:cNvPr>
              <p:cNvGrpSpPr>
                <a:grpSpLocks noGrp="1" noUngrp="1" noRot="1" noMove="1" noResize="1"/>
              </p:cNvGrpSpPr>
              <p:nvPr userDrawn="1"/>
            </p:nvGrpSpPr>
            <p:grpSpPr>
              <a:xfrm rot="11060773">
                <a:off x="-5804509" y="4967512"/>
                <a:ext cx="9653634" cy="6931128"/>
                <a:chOff x="9423917" y="719802"/>
                <a:chExt cx="4052597" cy="4640522"/>
              </a:xfrm>
            </p:grpSpPr>
            <p:sp>
              <p:nvSpPr>
                <p:cNvPr id="60" name="Arc 59">
                  <a:extLst>
                    <a:ext uri="{FF2B5EF4-FFF2-40B4-BE49-F238E27FC236}">
                      <a16:creationId xmlns:a16="http://schemas.microsoft.com/office/drawing/2014/main" id="{667A8978-9F70-35D7-B97D-AAB02231B52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9423917" y="719802"/>
                  <a:ext cx="2985797" cy="3573722"/>
                </a:xfrm>
                <a:prstGeom prst="arc">
                  <a:avLst/>
                </a:prstGeom>
                <a:ln>
                  <a:solidFill>
                    <a:srgbClr val="CD7F2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Arc 60">
                  <a:extLst>
                    <a:ext uri="{FF2B5EF4-FFF2-40B4-BE49-F238E27FC236}">
                      <a16:creationId xmlns:a16="http://schemas.microsoft.com/office/drawing/2014/main" id="{6BED1497-239F-BF52-055B-5C1DCAC521A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9576317" y="872202"/>
                  <a:ext cx="2985797" cy="3573722"/>
                </a:xfrm>
                <a:prstGeom prst="arc">
                  <a:avLst/>
                </a:prstGeom>
                <a:ln>
                  <a:solidFill>
                    <a:srgbClr val="CD7F2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Arc 61">
                  <a:extLst>
                    <a:ext uri="{FF2B5EF4-FFF2-40B4-BE49-F238E27FC236}">
                      <a16:creationId xmlns:a16="http://schemas.microsoft.com/office/drawing/2014/main" id="{F035451E-ECBC-45AE-7A02-A08B1D25ACF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9728717" y="1024602"/>
                  <a:ext cx="2985797" cy="3573722"/>
                </a:xfrm>
                <a:prstGeom prst="arc">
                  <a:avLst/>
                </a:prstGeom>
                <a:ln>
                  <a:solidFill>
                    <a:srgbClr val="CD7F2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Arc 62">
                  <a:extLst>
                    <a:ext uri="{FF2B5EF4-FFF2-40B4-BE49-F238E27FC236}">
                      <a16:creationId xmlns:a16="http://schemas.microsoft.com/office/drawing/2014/main" id="{2D21AC2D-AC7A-D504-6F5A-0231866E787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9881117" y="1177002"/>
                  <a:ext cx="2985797" cy="3573722"/>
                </a:xfrm>
                <a:prstGeom prst="arc">
                  <a:avLst/>
                </a:prstGeom>
                <a:ln>
                  <a:solidFill>
                    <a:srgbClr val="CD7F2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Arc 63">
                  <a:extLst>
                    <a:ext uri="{FF2B5EF4-FFF2-40B4-BE49-F238E27FC236}">
                      <a16:creationId xmlns:a16="http://schemas.microsoft.com/office/drawing/2014/main" id="{C13A7836-FA8C-8951-503F-B9F7D44BE51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10033517" y="1329402"/>
                  <a:ext cx="2985797" cy="3573722"/>
                </a:xfrm>
                <a:prstGeom prst="arc">
                  <a:avLst/>
                </a:prstGeom>
                <a:ln>
                  <a:solidFill>
                    <a:srgbClr val="CD7F2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Arc 64">
                  <a:extLst>
                    <a:ext uri="{FF2B5EF4-FFF2-40B4-BE49-F238E27FC236}">
                      <a16:creationId xmlns:a16="http://schemas.microsoft.com/office/drawing/2014/main" id="{BBF90AE2-EB3E-E527-8EB4-DBC92591D3C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10185917" y="1481802"/>
                  <a:ext cx="2985797" cy="3573722"/>
                </a:xfrm>
                <a:prstGeom prst="arc">
                  <a:avLst/>
                </a:prstGeom>
                <a:ln>
                  <a:solidFill>
                    <a:srgbClr val="CD7F2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A8A8D058-B366-A456-B839-687659041F3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10338317" y="1634202"/>
                  <a:ext cx="2985797" cy="3573722"/>
                </a:xfrm>
                <a:prstGeom prst="arc">
                  <a:avLst/>
                </a:prstGeom>
                <a:ln>
                  <a:solidFill>
                    <a:srgbClr val="CD7F2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Arc 66">
                  <a:extLst>
                    <a:ext uri="{FF2B5EF4-FFF2-40B4-BE49-F238E27FC236}">
                      <a16:creationId xmlns:a16="http://schemas.microsoft.com/office/drawing/2014/main" id="{C09B86D7-4B9F-0DB9-A13B-2B318DB1720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 userDrawn="1"/>
              </p:nvSpPr>
              <p:spPr>
                <a:xfrm rot="10064627">
                  <a:off x="10490717" y="1786602"/>
                  <a:ext cx="2985797" cy="3573722"/>
                </a:xfrm>
                <a:prstGeom prst="arc">
                  <a:avLst/>
                </a:prstGeom>
                <a:ln>
                  <a:solidFill>
                    <a:srgbClr val="CD7F2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D867322-3F5A-B910-8128-B60A7D6B2CBD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 rot="10964730">
              <a:off x="-4610000" y="4246265"/>
              <a:ext cx="8576486" cy="7457906"/>
              <a:chOff x="9423917" y="719802"/>
              <a:chExt cx="4052597" cy="4640522"/>
            </a:xfrm>
          </p:grpSpPr>
          <p:sp>
            <p:nvSpPr>
              <p:cNvPr id="49" name="Arc 48">
                <a:extLst>
                  <a:ext uri="{FF2B5EF4-FFF2-40B4-BE49-F238E27FC236}">
                    <a16:creationId xmlns:a16="http://schemas.microsoft.com/office/drawing/2014/main" id="{BD937A53-4292-07D4-7200-8B3FFC008C7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rot="10064627">
                <a:off x="9423917" y="719802"/>
                <a:ext cx="2985797" cy="3573722"/>
              </a:xfrm>
              <a:prstGeom prst="arc">
                <a:avLst/>
              </a:prstGeom>
              <a:ln>
                <a:solidFill>
                  <a:srgbClr val="E70A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>
                <a:extLst>
                  <a:ext uri="{FF2B5EF4-FFF2-40B4-BE49-F238E27FC236}">
                    <a16:creationId xmlns:a16="http://schemas.microsoft.com/office/drawing/2014/main" id="{226AC6C8-8C95-B74F-5AA9-A005D39A88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rot="10064627">
                <a:off x="9576317" y="872202"/>
                <a:ext cx="2985797" cy="3573722"/>
              </a:xfrm>
              <a:prstGeom prst="arc">
                <a:avLst/>
              </a:prstGeom>
              <a:ln>
                <a:solidFill>
                  <a:srgbClr val="E70A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834EDAE8-A342-939C-A0CD-CDDE456B7CD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rot="10064627">
                <a:off x="9728717" y="1024602"/>
                <a:ext cx="2985797" cy="3573722"/>
              </a:xfrm>
              <a:prstGeom prst="arc">
                <a:avLst/>
              </a:prstGeom>
              <a:ln>
                <a:solidFill>
                  <a:srgbClr val="E70A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42832706-448C-9A1A-ADDB-17150548BEB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rot="10064627">
                <a:off x="9881117" y="1177002"/>
                <a:ext cx="2985797" cy="3573722"/>
              </a:xfrm>
              <a:prstGeom prst="arc">
                <a:avLst/>
              </a:prstGeom>
              <a:ln>
                <a:solidFill>
                  <a:srgbClr val="E70A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Arc 52">
                <a:extLst>
                  <a:ext uri="{FF2B5EF4-FFF2-40B4-BE49-F238E27FC236}">
                    <a16:creationId xmlns:a16="http://schemas.microsoft.com/office/drawing/2014/main" id="{13315A44-907A-E6BF-9A4E-8420F4DC685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rot="10064627">
                <a:off x="10033517" y="1329402"/>
                <a:ext cx="2985797" cy="3573722"/>
              </a:xfrm>
              <a:prstGeom prst="arc">
                <a:avLst/>
              </a:prstGeom>
              <a:ln>
                <a:solidFill>
                  <a:srgbClr val="E70A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Arc 53">
                <a:extLst>
                  <a:ext uri="{FF2B5EF4-FFF2-40B4-BE49-F238E27FC236}">
                    <a16:creationId xmlns:a16="http://schemas.microsoft.com/office/drawing/2014/main" id="{26C03544-91A2-1729-5692-9525B558A87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rot="10064627">
                <a:off x="10185917" y="1481802"/>
                <a:ext cx="2985797" cy="3573722"/>
              </a:xfrm>
              <a:prstGeom prst="arc">
                <a:avLst/>
              </a:prstGeom>
              <a:ln>
                <a:solidFill>
                  <a:srgbClr val="E70A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6F7E22E7-B868-12BA-0B08-B4A30E6B4B9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rot="10064627">
                <a:off x="10338317" y="1634202"/>
                <a:ext cx="2985797" cy="3573722"/>
              </a:xfrm>
              <a:prstGeom prst="arc">
                <a:avLst/>
              </a:prstGeom>
              <a:ln>
                <a:solidFill>
                  <a:srgbClr val="E70A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1AA35374-D443-9C09-E4D1-65BDA276C5D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rot="10064627">
                <a:off x="10490717" y="1786602"/>
                <a:ext cx="2985797" cy="3573722"/>
              </a:xfrm>
              <a:prstGeom prst="arc">
                <a:avLst/>
              </a:prstGeom>
              <a:ln>
                <a:solidFill>
                  <a:srgbClr val="E70A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48557493-1B6B-73DD-9E91-7D8A69B94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631" y="5959201"/>
            <a:ext cx="1825583" cy="7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59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lines forming a human head&#10;&#10;AI-generated content may be incorrect.">
            <a:extLst>
              <a:ext uri="{FF2B5EF4-FFF2-40B4-BE49-F238E27FC236}">
                <a16:creationId xmlns:a16="http://schemas.microsoft.com/office/drawing/2014/main" id="{1855C98B-60F3-3137-E213-37D8A5E39A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53" y="-740502"/>
            <a:ext cx="12508505" cy="8339003"/>
          </a:xfrm>
          <a:prstGeom prst="rect">
            <a:avLst/>
          </a:prstGeom>
        </p:spPr>
      </p:pic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150E89B9-9693-7954-30C4-C2197B4E74AD}"/>
              </a:ext>
            </a:extLst>
          </p:cNvPr>
          <p:cNvSpPr/>
          <p:nvPr userDrawn="1"/>
        </p:nvSpPr>
        <p:spPr>
          <a:xfrm>
            <a:off x="619432" y="206477"/>
            <a:ext cx="10854813" cy="1681317"/>
          </a:xfrm>
          <a:prstGeom prst="round2DiagRect">
            <a:avLst/>
          </a:prstGeom>
          <a:gradFill flip="none" rotWithShape="1">
            <a:gsLst>
              <a:gs pos="26000">
                <a:srgbClr val="623F40"/>
              </a:gs>
              <a:gs pos="67000">
                <a:schemeClr val="bg1">
                  <a:lumMod val="65000"/>
                </a:schemeClr>
              </a:gs>
              <a:gs pos="86000">
                <a:srgbClr val="436346"/>
              </a:gs>
            </a:gsLst>
            <a:path path="circle">
              <a:fillToRect l="50000" t="50000" r="50000" b="50000"/>
            </a:path>
            <a:tileRect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sx="96145" sy="96145" algn="tl" rotWithShape="0">
              <a:prstClr val="black">
                <a:alpha val="2379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A3DED-3389-02C1-C7D7-414A2977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54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2663EA03-877F-0A05-664C-B7E86FAAD733}"/>
              </a:ext>
            </a:extLst>
          </p:cNvPr>
          <p:cNvSpPr/>
          <p:nvPr userDrawn="1"/>
        </p:nvSpPr>
        <p:spPr>
          <a:xfrm>
            <a:off x="1182286" y="2430595"/>
            <a:ext cx="9800505" cy="4220928"/>
          </a:xfrm>
          <a:prstGeom prst="round2DiagRect">
            <a:avLst/>
          </a:prstGeom>
          <a:gradFill>
            <a:gsLst>
              <a:gs pos="96000">
                <a:srgbClr val="623F40">
                  <a:lumMod val="86000"/>
                  <a:lumOff val="14000"/>
                </a:srgbClr>
              </a:gs>
              <a:gs pos="0">
                <a:schemeClr val="bg1"/>
              </a:gs>
              <a:gs pos="2000">
                <a:srgbClr val="623F40"/>
              </a:gs>
              <a:gs pos="45000">
                <a:schemeClr val="bg1"/>
              </a:gs>
            </a:gsLst>
            <a:lin ang="2700000" scaled="1"/>
          </a:gradFill>
          <a:ln>
            <a:solidFill>
              <a:schemeClr val="bg1"/>
            </a:solidFill>
          </a:ln>
          <a:effectLst>
            <a:glow rad="786039">
              <a:srgbClr val="623F40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E3E6C7-B4EE-11C2-A459-FAAFA7A35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13681" y="2646378"/>
            <a:ext cx="9164638" cy="37893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63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6F567-6AA4-34A0-7A30-16B560F2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37F-BB4C-594B-9F84-3065CB9731AA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03C9FC-330D-E9C2-63D7-79D6F7613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D922B-F44E-FD8A-7BD7-0B0DEFD4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49F-24BF-EC41-81CD-4710AAB7683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F15F2518-6FFD-9FF6-2121-DFACA04F9E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631" y="5959201"/>
            <a:ext cx="1825583" cy="7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41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3746-3EEB-AB2C-1C66-B3DBFAB8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2B502-5C5E-1578-716B-9F6A090EF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D2331-22F4-FC48-13D6-CE3474F0E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D7E3-7717-47E2-9878-2B58F9B3CC7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D4ED0-0AB2-B15F-0FF8-3A8F2B4D9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684D3-18A9-F6FD-F53B-447F49D1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F08-2C9C-46B5-9598-B6C1971A3C9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olorful lines forming a human head&#10;&#10;AI-generated content may be incorrect.">
            <a:extLst>
              <a:ext uri="{FF2B5EF4-FFF2-40B4-BE49-F238E27FC236}">
                <a16:creationId xmlns:a16="http://schemas.microsoft.com/office/drawing/2014/main" id="{EEA24BC3-ABAD-DE75-8913-D7CA9CCE7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0" r="70114"/>
          <a:stretch>
            <a:fillRect/>
          </a:stretch>
        </p:blipFill>
        <p:spPr>
          <a:xfrm>
            <a:off x="-718946" y="-9980"/>
            <a:ext cx="1535634" cy="6867980"/>
          </a:xfrm>
          <a:prstGeom prst="rect">
            <a:avLst/>
          </a:prstGeom>
        </p:spPr>
      </p:pic>
      <p:pic>
        <p:nvPicPr>
          <p:cNvPr id="11" name="Picture 10" descr="A colorful lines forming a human head&#10;&#10;AI-generated content may be incorrect.">
            <a:extLst>
              <a:ext uri="{FF2B5EF4-FFF2-40B4-BE49-F238E27FC236}">
                <a16:creationId xmlns:a16="http://schemas.microsoft.com/office/drawing/2014/main" id="{9B1448BA-5998-3B45-1C1C-D50F45DCF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7" t="8455" r="22204"/>
          <a:stretch>
            <a:fillRect/>
          </a:stretch>
        </p:blipFill>
        <p:spPr>
          <a:xfrm flipH="1">
            <a:off x="10729330" y="5360756"/>
            <a:ext cx="1462670" cy="149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44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52653-4237-191B-2EBB-7C8FE1A3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4F114-12FD-D011-5F42-9A1B02DFD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71F9A-AF1E-0C31-C253-3D3BF8FEF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4F0E5-4F06-8DF4-0A12-74FAAC63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37F-BB4C-594B-9F84-3065CB9731AA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D5B9E-067B-A8E2-2487-B4ECFDBB5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1B8C6-66E0-8761-3961-64728143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49F-24BF-EC41-81CD-4710AAB76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18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935F7-F314-7925-FA14-6D1B8C8F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924B3A-5DCD-6DD4-4316-602E0D562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215B4-C0A1-88D4-D6F8-8FE3AC6CF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8D32E-B98C-64E2-9370-681F61164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37F-BB4C-594B-9F84-3065CB9731AA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8D474-D99D-149F-31D6-B0892D48E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23A4F-C90F-3132-7E14-AB6731670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49F-24BF-EC41-81CD-4710AAB76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23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C7989-DC80-AA9A-69B9-49BA70A9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841461-146A-CF17-E022-342D8D4BA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8B9A4-6B4D-9576-5A83-5D4799475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37F-BB4C-594B-9F84-3065CB9731AA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A076B-875E-02A7-A2E8-12F45B54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64701-829E-2AB4-4758-E3263EB8C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49F-24BF-EC41-81CD-4710AAB76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04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E9787C-21DF-A044-1A0E-69525A255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F8B1CF-DC69-71E1-E123-1454678D7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379C9-EE79-C25C-39E5-197CB1FC7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37F-BB4C-594B-9F84-3065CB9731AA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68F0C-F9B4-7DF8-83CA-9AE87F53B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A65A5-9E74-1C48-28FA-06C69427E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49F-24BF-EC41-81CD-4710AAB76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37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99A069-E97F-F3C0-9865-7DB19F8D0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95" y="-1133061"/>
            <a:ext cx="14580705" cy="9720470"/>
          </a:xfrm>
          <a:prstGeom prst="rect">
            <a:avLst/>
          </a:prstGeom>
          <a:ln>
            <a:noFill/>
          </a:ln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EAF90370-4715-F278-E9D2-06E74844E7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44447">
            <a:off x="-683723" y="-2077702"/>
            <a:ext cx="14180682" cy="10687839"/>
          </a:xfrm>
          <a:custGeom>
            <a:avLst/>
            <a:gdLst>
              <a:gd name="connsiteX0" fmla="*/ 10736572 w 14180682"/>
              <a:gd name="connsiteY0" fmla="*/ 7964916 h 10687839"/>
              <a:gd name="connsiteX1" fmla="*/ 13632290 w 14180682"/>
              <a:gd name="connsiteY1" fmla="*/ 7057039 h 10687839"/>
              <a:gd name="connsiteX2" fmla="*/ 11470518 w 14180682"/>
              <a:gd name="connsiteY2" fmla="*/ 8849890 h 10687839"/>
              <a:gd name="connsiteX3" fmla="*/ 13678493 w 14180682"/>
              <a:gd name="connsiteY3" fmla="*/ 7018722 h 10687839"/>
              <a:gd name="connsiteX4" fmla="*/ 13685296 w 14180682"/>
              <a:gd name="connsiteY4" fmla="*/ 7040421 h 10687839"/>
              <a:gd name="connsiteX5" fmla="*/ 13632290 w 14180682"/>
              <a:gd name="connsiteY5" fmla="*/ 7057039 h 10687839"/>
              <a:gd name="connsiteX6" fmla="*/ 13580555 w 14180682"/>
              <a:gd name="connsiteY6" fmla="*/ 6706343 h 10687839"/>
              <a:gd name="connsiteX7" fmla="*/ 13967113 w 14180682"/>
              <a:gd name="connsiteY7" fmla="*/ 6779357 h 10687839"/>
              <a:gd name="connsiteX8" fmla="*/ 13678493 w 14180682"/>
              <a:gd name="connsiteY8" fmla="*/ 7018722 h 10687839"/>
              <a:gd name="connsiteX9" fmla="*/ 11850405 w 14180682"/>
              <a:gd name="connsiteY9" fmla="*/ 6379549 h 10687839"/>
              <a:gd name="connsiteX10" fmla="*/ 13355881 w 14180682"/>
              <a:gd name="connsiteY10" fmla="*/ 5989733 h 10687839"/>
              <a:gd name="connsiteX11" fmla="*/ 13580555 w 14180682"/>
              <a:gd name="connsiteY11" fmla="*/ 6706343 h 10687839"/>
              <a:gd name="connsiteX12" fmla="*/ 10804306 w 14180682"/>
              <a:gd name="connsiteY12" fmla="*/ 6181960 h 10687839"/>
              <a:gd name="connsiteX13" fmla="*/ 11850405 w 14180682"/>
              <a:gd name="connsiteY13" fmla="*/ 6379549 h 10687839"/>
              <a:gd name="connsiteX14" fmla="*/ 10736072 w 14180682"/>
              <a:gd name="connsiteY14" fmla="*/ 6668085 h 10687839"/>
              <a:gd name="connsiteX15" fmla="*/ 12654472 w 14180682"/>
              <a:gd name="connsiteY15" fmla="*/ 3752553 h 10687839"/>
              <a:gd name="connsiteX16" fmla="*/ 14180682 w 14180682"/>
              <a:gd name="connsiteY16" fmla="*/ 5776166 h 10687839"/>
              <a:gd name="connsiteX17" fmla="*/ 13355881 w 14180682"/>
              <a:gd name="connsiteY17" fmla="*/ 5989733 h 10687839"/>
              <a:gd name="connsiteX18" fmla="*/ 11167318 w 14180682"/>
              <a:gd name="connsiteY18" fmla="*/ 3595685 h 10687839"/>
              <a:gd name="connsiteX19" fmla="*/ 11261348 w 14180682"/>
              <a:gd name="connsiteY19" fmla="*/ 3581093 h 10687839"/>
              <a:gd name="connsiteX20" fmla="*/ 11367423 w 14180682"/>
              <a:gd name="connsiteY20" fmla="*/ 3553361 h 10687839"/>
              <a:gd name="connsiteX21" fmla="*/ 11392803 w 14180682"/>
              <a:gd name="connsiteY21" fmla="*/ 3681895 h 10687839"/>
              <a:gd name="connsiteX22" fmla="*/ 11037991 w 14180682"/>
              <a:gd name="connsiteY22" fmla="*/ 4868843 h 10687839"/>
              <a:gd name="connsiteX23" fmla="*/ 10979923 w 14180682"/>
              <a:gd name="connsiteY23" fmla="*/ 4930777 h 10687839"/>
              <a:gd name="connsiteX24" fmla="*/ 12366662 w 14180682"/>
              <a:gd name="connsiteY24" fmla="*/ 2834569 h 10687839"/>
              <a:gd name="connsiteX25" fmla="*/ 12654472 w 14180682"/>
              <a:gd name="connsiteY25" fmla="*/ 3752553 h 10687839"/>
              <a:gd name="connsiteX26" fmla="*/ 12156219 w 14180682"/>
              <a:gd name="connsiteY26" fmla="*/ 3091917 h 10687839"/>
              <a:gd name="connsiteX27" fmla="*/ 12241046 w 14180682"/>
              <a:gd name="connsiteY27" fmla="*/ 3000911 h 10687839"/>
              <a:gd name="connsiteX28" fmla="*/ 12338794 w 14180682"/>
              <a:gd name="connsiteY28" fmla="*/ 2877029 h 10687839"/>
              <a:gd name="connsiteX29" fmla="*/ 11382096 w 14180682"/>
              <a:gd name="connsiteY29" fmla="*/ 2065503 h 10687839"/>
              <a:gd name="connsiteX30" fmla="*/ 12156219 w 14180682"/>
              <a:gd name="connsiteY30" fmla="*/ 3091917 h 10687839"/>
              <a:gd name="connsiteX31" fmla="*/ 12145631 w 14180682"/>
              <a:gd name="connsiteY31" fmla="*/ 3103276 h 10687839"/>
              <a:gd name="connsiteX32" fmla="*/ 11431847 w 14180682"/>
              <a:gd name="connsiteY32" fmla="*/ 3536519 h 10687839"/>
              <a:gd name="connsiteX33" fmla="*/ 11367423 w 14180682"/>
              <a:gd name="connsiteY33" fmla="*/ 3553361 h 10687839"/>
              <a:gd name="connsiteX34" fmla="*/ 11363788 w 14180682"/>
              <a:gd name="connsiteY34" fmla="*/ 3534951 h 10687839"/>
              <a:gd name="connsiteX35" fmla="*/ 11318824 w 14180682"/>
              <a:gd name="connsiteY35" fmla="*/ 3389164 h 10687839"/>
              <a:gd name="connsiteX36" fmla="*/ 11258942 w 14180682"/>
              <a:gd name="connsiteY36" fmla="*/ 3248843 h 10687839"/>
              <a:gd name="connsiteX37" fmla="*/ 11224655 w 14180682"/>
              <a:gd name="connsiteY37" fmla="*/ 3187195 h 10687839"/>
              <a:gd name="connsiteX38" fmla="*/ 9492827 w 14180682"/>
              <a:gd name="connsiteY38" fmla="*/ 2477573 h 10687839"/>
              <a:gd name="connsiteX39" fmla="*/ 11186140 w 14180682"/>
              <a:gd name="connsiteY39" fmla="*/ 3117945 h 10687839"/>
              <a:gd name="connsiteX40" fmla="*/ 11224655 w 14180682"/>
              <a:gd name="connsiteY40" fmla="*/ 3187195 h 10687839"/>
              <a:gd name="connsiteX41" fmla="*/ 11167318 w 14180682"/>
              <a:gd name="connsiteY41" fmla="*/ 3595685 h 10687839"/>
              <a:gd name="connsiteX42" fmla="*/ 11084699 w 14180682"/>
              <a:gd name="connsiteY42" fmla="*/ 3608505 h 10687839"/>
              <a:gd name="connsiteX43" fmla="*/ 10902796 w 14180682"/>
              <a:gd name="connsiteY43" fmla="*/ 3617844 h 10687839"/>
              <a:gd name="connsiteX44" fmla="*/ 9338421 w 14180682"/>
              <a:gd name="connsiteY44" fmla="*/ 2671162 h 10687839"/>
              <a:gd name="connsiteX45" fmla="*/ 9280575 w 14180682"/>
              <a:gd name="connsiteY45" fmla="*/ 2549069 h 10687839"/>
              <a:gd name="connsiteX46" fmla="*/ 9361323 w 14180682"/>
              <a:gd name="connsiteY46" fmla="*/ 2519478 h 10687839"/>
              <a:gd name="connsiteX47" fmla="*/ 9492827 w 14180682"/>
              <a:gd name="connsiteY47" fmla="*/ 2477573 h 10687839"/>
              <a:gd name="connsiteX48" fmla="*/ 0 w 14180682"/>
              <a:gd name="connsiteY48" fmla="*/ 4143925 h 10687839"/>
              <a:gd name="connsiteX49" fmla="*/ 9209101 w 14180682"/>
              <a:gd name="connsiteY49" fmla="*/ 1256653 h 10687839"/>
              <a:gd name="connsiteX50" fmla="*/ 9176992 w 14180682"/>
              <a:gd name="connsiteY50" fmla="*/ 1367695 h 10687839"/>
              <a:gd name="connsiteX51" fmla="*/ 9123692 w 14180682"/>
              <a:gd name="connsiteY51" fmla="*/ 1808923 h 10687839"/>
              <a:gd name="connsiteX52" fmla="*/ 9263503 w 14180682"/>
              <a:gd name="connsiteY52" fmla="*/ 2513036 h 10687839"/>
              <a:gd name="connsiteX53" fmla="*/ 9280575 w 14180682"/>
              <a:gd name="connsiteY53" fmla="*/ 2549069 h 10687839"/>
              <a:gd name="connsiteX54" fmla="*/ 7916547 w 14180682"/>
              <a:gd name="connsiteY54" fmla="*/ 3048928 h 10687839"/>
              <a:gd name="connsiteX55" fmla="*/ 8429272 w 14180682"/>
              <a:gd name="connsiteY55" fmla="*/ 4448064 h 10687839"/>
              <a:gd name="connsiteX56" fmla="*/ 10386773 w 14180682"/>
              <a:gd name="connsiteY56" fmla="*/ 5317750 h 10687839"/>
              <a:gd name="connsiteX57" fmla="*/ 10949407 w 14180682"/>
              <a:gd name="connsiteY57" fmla="*/ 4963325 h 10687839"/>
              <a:gd name="connsiteX58" fmla="*/ 10979923 w 14180682"/>
              <a:gd name="connsiteY58" fmla="*/ 4930777 h 10687839"/>
              <a:gd name="connsiteX59" fmla="*/ 10804306 w 14180682"/>
              <a:gd name="connsiteY59" fmla="*/ 6181960 h 10687839"/>
              <a:gd name="connsiteX60" fmla="*/ 8970651 w 14180682"/>
              <a:gd name="connsiteY60" fmla="*/ 5835616 h 10687839"/>
              <a:gd name="connsiteX61" fmla="*/ 10736572 w 14180682"/>
              <a:gd name="connsiteY61" fmla="*/ 7964916 h 10687839"/>
              <a:gd name="connsiteX62" fmla="*/ 2051673 w 14180682"/>
              <a:gd name="connsiteY62" fmla="*/ 10687839 h 10687839"/>
              <a:gd name="connsiteX63" fmla="*/ 10373745 w 14180682"/>
              <a:gd name="connsiteY63" fmla="*/ 81326 h 10687839"/>
              <a:gd name="connsiteX64" fmla="*/ 10902796 w 14180682"/>
              <a:gd name="connsiteY64" fmla="*/ 0 h 10687839"/>
              <a:gd name="connsiteX65" fmla="*/ 12681900 w 14180682"/>
              <a:gd name="connsiteY65" fmla="*/ 1808922 h 10687839"/>
              <a:gd name="connsiteX66" fmla="*/ 12425724 w 14180682"/>
              <a:gd name="connsiteY66" fmla="*/ 2744582 h 10687839"/>
              <a:gd name="connsiteX67" fmla="*/ 12366662 w 14180682"/>
              <a:gd name="connsiteY67" fmla="*/ 2834569 h 10687839"/>
              <a:gd name="connsiteX68" fmla="*/ 11633624 w 14180682"/>
              <a:gd name="connsiteY68" fmla="*/ 496507 h 10687839"/>
              <a:gd name="connsiteX69" fmla="*/ 9209101 w 14180682"/>
              <a:gd name="connsiteY69" fmla="*/ 1256653 h 10687839"/>
              <a:gd name="connsiteX70" fmla="*/ 9217169 w 14180682"/>
              <a:gd name="connsiteY70" fmla="*/ 1228749 h 10687839"/>
              <a:gd name="connsiteX71" fmla="*/ 10373745 w 14180682"/>
              <a:gd name="connsiteY71" fmla="*/ 81326 h 1068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4180682" h="10687839">
                <a:moveTo>
                  <a:pt x="10736572" y="7964916"/>
                </a:moveTo>
                <a:lnTo>
                  <a:pt x="13632290" y="7057039"/>
                </a:lnTo>
                <a:lnTo>
                  <a:pt x="11470518" y="8849890"/>
                </a:lnTo>
                <a:close/>
                <a:moveTo>
                  <a:pt x="13678493" y="7018722"/>
                </a:moveTo>
                <a:lnTo>
                  <a:pt x="13685296" y="7040421"/>
                </a:lnTo>
                <a:lnTo>
                  <a:pt x="13632290" y="7057039"/>
                </a:lnTo>
                <a:close/>
                <a:moveTo>
                  <a:pt x="13580555" y="6706343"/>
                </a:moveTo>
                <a:lnTo>
                  <a:pt x="13967113" y="6779357"/>
                </a:lnTo>
                <a:lnTo>
                  <a:pt x="13678493" y="7018722"/>
                </a:lnTo>
                <a:close/>
                <a:moveTo>
                  <a:pt x="11850405" y="6379549"/>
                </a:moveTo>
                <a:lnTo>
                  <a:pt x="13355881" y="5989733"/>
                </a:lnTo>
                <a:lnTo>
                  <a:pt x="13580555" y="6706343"/>
                </a:lnTo>
                <a:close/>
                <a:moveTo>
                  <a:pt x="10804306" y="6181960"/>
                </a:moveTo>
                <a:lnTo>
                  <a:pt x="11850405" y="6379549"/>
                </a:lnTo>
                <a:lnTo>
                  <a:pt x="10736072" y="6668085"/>
                </a:lnTo>
                <a:close/>
                <a:moveTo>
                  <a:pt x="12654472" y="3752553"/>
                </a:moveTo>
                <a:lnTo>
                  <a:pt x="14180682" y="5776166"/>
                </a:lnTo>
                <a:lnTo>
                  <a:pt x="13355881" y="5989733"/>
                </a:lnTo>
                <a:close/>
                <a:moveTo>
                  <a:pt x="11167318" y="3595685"/>
                </a:moveTo>
                <a:lnTo>
                  <a:pt x="11261348" y="3581093"/>
                </a:lnTo>
                <a:lnTo>
                  <a:pt x="11367423" y="3553361"/>
                </a:lnTo>
                <a:lnTo>
                  <a:pt x="11392803" y="3681895"/>
                </a:lnTo>
                <a:cubicBezTo>
                  <a:pt x="11454629" y="4111227"/>
                  <a:pt x="11318921" y="4542956"/>
                  <a:pt x="11037991" y="4868843"/>
                </a:cubicBezTo>
                <a:lnTo>
                  <a:pt x="10979923" y="4930777"/>
                </a:lnTo>
                <a:close/>
                <a:moveTo>
                  <a:pt x="12366662" y="2834569"/>
                </a:moveTo>
                <a:lnTo>
                  <a:pt x="12654472" y="3752553"/>
                </a:lnTo>
                <a:lnTo>
                  <a:pt x="12156219" y="3091917"/>
                </a:lnTo>
                <a:lnTo>
                  <a:pt x="12241046" y="3000911"/>
                </a:lnTo>
                <a:cubicBezTo>
                  <a:pt x="12275356" y="2961121"/>
                  <a:pt x="12307976" y="2919789"/>
                  <a:pt x="12338794" y="2877029"/>
                </a:cubicBezTo>
                <a:close/>
                <a:moveTo>
                  <a:pt x="11382096" y="2065503"/>
                </a:moveTo>
                <a:lnTo>
                  <a:pt x="12156219" y="3091917"/>
                </a:lnTo>
                <a:lnTo>
                  <a:pt x="12145631" y="3103276"/>
                </a:lnTo>
                <a:cubicBezTo>
                  <a:pt x="11947113" y="3300366"/>
                  <a:pt x="11703429" y="3450632"/>
                  <a:pt x="11431847" y="3536519"/>
                </a:cubicBezTo>
                <a:lnTo>
                  <a:pt x="11367423" y="3553361"/>
                </a:lnTo>
                <a:lnTo>
                  <a:pt x="11363788" y="3534951"/>
                </a:lnTo>
                <a:cubicBezTo>
                  <a:pt x="11351485" y="3486108"/>
                  <a:pt x="11336522" y="3437459"/>
                  <a:pt x="11318824" y="3389164"/>
                </a:cubicBezTo>
                <a:cubicBezTo>
                  <a:pt x="11301127" y="3340868"/>
                  <a:pt x="11281111" y="3294071"/>
                  <a:pt x="11258942" y="3248843"/>
                </a:cubicBezTo>
                <a:lnTo>
                  <a:pt x="11224655" y="3187195"/>
                </a:lnTo>
                <a:close/>
                <a:moveTo>
                  <a:pt x="9492827" y="2477573"/>
                </a:moveTo>
                <a:cubicBezTo>
                  <a:pt x="10152771" y="2298146"/>
                  <a:pt x="10840802" y="2566514"/>
                  <a:pt x="11186140" y="3117945"/>
                </a:cubicBezTo>
                <a:lnTo>
                  <a:pt x="11224655" y="3187195"/>
                </a:lnTo>
                <a:lnTo>
                  <a:pt x="11167318" y="3595685"/>
                </a:lnTo>
                <a:lnTo>
                  <a:pt x="11084699" y="3608505"/>
                </a:lnTo>
                <a:cubicBezTo>
                  <a:pt x="11024890" y="3614681"/>
                  <a:pt x="10964207" y="3617844"/>
                  <a:pt x="10902796" y="3617844"/>
                </a:cubicBezTo>
                <a:cubicBezTo>
                  <a:pt x="10227278" y="3617845"/>
                  <a:pt x="9639693" y="3235049"/>
                  <a:pt x="9338421" y="2671162"/>
                </a:cubicBezTo>
                <a:lnTo>
                  <a:pt x="9280575" y="2549069"/>
                </a:lnTo>
                <a:lnTo>
                  <a:pt x="9361323" y="2519478"/>
                </a:lnTo>
                <a:cubicBezTo>
                  <a:pt x="9404960" y="2503487"/>
                  <a:pt x="9448831" y="2489535"/>
                  <a:pt x="9492827" y="2477573"/>
                </a:cubicBezTo>
                <a:close/>
                <a:moveTo>
                  <a:pt x="0" y="4143925"/>
                </a:moveTo>
                <a:lnTo>
                  <a:pt x="9209101" y="1256653"/>
                </a:lnTo>
                <a:lnTo>
                  <a:pt x="9176992" y="1367695"/>
                </a:lnTo>
                <a:cubicBezTo>
                  <a:pt x="9142179" y="1508918"/>
                  <a:pt x="9123692" y="1656725"/>
                  <a:pt x="9123692" y="1808923"/>
                </a:cubicBezTo>
                <a:cubicBezTo>
                  <a:pt x="9123692" y="2058682"/>
                  <a:pt x="9173476" y="2296620"/>
                  <a:pt x="9263503" y="2513036"/>
                </a:cubicBezTo>
                <a:lnTo>
                  <a:pt x="9280575" y="2549069"/>
                </a:lnTo>
                <a:lnTo>
                  <a:pt x="7916547" y="3048928"/>
                </a:lnTo>
                <a:lnTo>
                  <a:pt x="8429272" y="4448064"/>
                </a:lnTo>
                <a:cubicBezTo>
                  <a:pt x="8712442" y="5220786"/>
                  <a:pt x="9588845" y="5610157"/>
                  <a:pt x="10386773" y="5317750"/>
                </a:cubicBezTo>
                <a:cubicBezTo>
                  <a:pt x="10604957" y="5237795"/>
                  <a:pt x="10794681" y="5115143"/>
                  <a:pt x="10949407" y="4963325"/>
                </a:cubicBezTo>
                <a:lnTo>
                  <a:pt x="10979923" y="4930777"/>
                </a:lnTo>
                <a:lnTo>
                  <a:pt x="10804306" y="6181960"/>
                </a:lnTo>
                <a:lnTo>
                  <a:pt x="8970651" y="5835616"/>
                </a:lnTo>
                <a:lnTo>
                  <a:pt x="10736572" y="7964916"/>
                </a:lnTo>
                <a:lnTo>
                  <a:pt x="2051673" y="10687839"/>
                </a:lnTo>
                <a:close/>
                <a:moveTo>
                  <a:pt x="10373745" y="81326"/>
                </a:moveTo>
                <a:cubicBezTo>
                  <a:pt x="10540873" y="28473"/>
                  <a:pt x="10718564" y="0"/>
                  <a:pt x="10902796" y="0"/>
                </a:cubicBezTo>
                <a:cubicBezTo>
                  <a:pt x="11885368" y="1"/>
                  <a:pt x="12681900" y="809883"/>
                  <a:pt x="12681900" y="1808922"/>
                </a:cubicBezTo>
                <a:cubicBezTo>
                  <a:pt x="12681900" y="2151367"/>
                  <a:pt x="12588312" y="2471586"/>
                  <a:pt x="12425724" y="2744582"/>
                </a:cubicBezTo>
                <a:lnTo>
                  <a:pt x="12366662" y="2834569"/>
                </a:lnTo>
                <a:lnTo>
                  <a:pt x="11633624" y="496507"/>
                </a:lnTo>
                <a:lnTo>
                  <a:pt x="9209101" y="1256653"/>
                </a:lnTo>
                <a:lnTo>
                  <a:pt x="9217169" y="1228749"/>
                </a:lnTo>
                <a:cubicBezTo>
                  <a:pt x="9399009" y="682393"/>
                  <a:pt x="9830583" y="253099"/>
                  <a:pt x="10373745" y="81326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5E56E7-9D99-4EFD-C177-AE9D52858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671" y="983974"/>
            <a:ext cx="7401338" cy="1828800"/>
          </a:xfrm>
        </p:spPr>
        <p:txBody>
          <a:bodyPr anchor="b">
            <a:normAutofit/>
          </a:bodyPr>
          <a:lstStyle>
            <a:lvl1pPr algn="ctr">
              <a:defRPr sz="5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B8052-C0C9-D47B-B16C-473865269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522" y="3458817"/>
            <a:ext cx="6917635" cy="998367"/>
          </a:xfrm>
        </p:spPr>
        <p:txBody>
          <a:bodyPr/>
          <a:lstStyle>
            <a:lvl1pPr marL="0" indent="0" algn="ctr">
              <a:buNone/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1C189-F772-39E9-7AF3-BF56A3D0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EF0B-C594-9247-B7EE-6A6539FFC829}" type="datetimeFigureOut">
              <a:rPr lang="en-US" smtClean="0"/>
              <a:t>8/28/2025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90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99A069-E97F-F3C0-9865-7DB19F8D0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1270" y="-2584173"/>
            <a:ext cx="16883270" cy="11255513"/>
          </a:xfrm>
          <a:prstGeom prst="rect">
            <a:avLst/>
          </a:prstGeom>
          <a:ln>
            <a:noFill/>
          </a:ln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EAF90370-4715-F278-E9D2-06E74844E7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44447">
            <a:off x="-683723" y="-2077702"/>
            <a:ext cx="14180682" cy="10687839"/>
          </a:xfrm>
          <a:custGeom>
            <a:avLst/>
            <a:gdLst>
              <a:gd name="connsiteX0" fmla="*/ 10736572 w 14180682"/>
              <a:gd name="connsiteY0" fmla="*/ 7964916 h 10687839"/>
              <a:gd name="connsiteX1" fmla="*/ 13632290 w 14180682"/>
              <a:gd name="connsiteY1" fmla="*/ 7057039 h 10687839"/>
              <a:gd name="connsiteX2" fmla="*/ 11470518 w 14180682"/>
              <a:gd name="connsiteY2" fmla="*/ 8849890 h 10687839"/>
              <a:gd name="connsiteX3" fmla="*/ 13678493 w 14180682"/>
              <a:gd name="connsiteY3" fmla="*/ 7018722 h 10687839"/>
              <a:gd name="connsiteX4" fmla="*/ 13685296 w 14180682"/>
              <a:gd name="connsiteY4" fmla="*/ 7040421 h 10687839"/>
              <a:gd name="connsiteX5" fmla="*/ 13632290 w 14180682"/>
              <a:gd name="connsiteY5" fmla="*/ 7057039 h 10687839"/>
              <a:gd name="connsiteX6" fmla="*/ 13580555 w 14180682"/>
              <a:gd name="connsiteY6" fmla="*/ 6706343 h 10687839"/>
              <a:gd name="connsiteX7" fmla="*/ 13967113 w 14180682"/>
              <a:gd name="connsiteY7" fmla="*/ 6779357 h 10687839"/>
              <a:gd name="connsiteX8" fmla="*/ 13678493 w 14180682"/>
              <a:gd name="connsiteY8" fmla="*/ 7018722 h 10687839"/>
              <a:gd name="connsiteX9" fmla="*/ 11850405 w 14180682"/>
              <a:gd name="connsiteY9" fmla="*/ 6379549 h 10687839"/>
              <a:gd name="connsiteX10" fmla="*/ 13355881 w 14180682"/>
              <a:gd name="connsiteY10" fmla="*/ 5989733 h 10687839"/>
              <a:gd name="connsiteX11" fmla="*/ 13580555 w 14180682"/>
              <a:gd name="connsiteY11" fmla="*/ 6706343 h 10687839"/>
              <a:gd name="connsiteX12" fmla="*/ 10804306 w 14180682"/>
              <a:gd name="connsiteY12" fmla="*/ 6181960 h 10687839"/>
              <a:gd name="connsiteX13" fmla="*/ 11850405 w 14180682"/>
              <a:gd name="connsiteY13" fmla="*/ 6379549 h 10687839"/>
              <a:gd name="connsiteX14" fmla="*/ 10736072 w 14180682"/>
              <a:gd name="connsiteY14" fmla="*/ 6668085 h 10687839"/>
              <a:gd name="connsiteX15" fmla="*/ 12654472 w 14180682"/>
              <a:gd name="connsiteY15" fmla="*/ 3752553 h 10687839"/>
              <a:gd name="connsiteX16" fmla="*/ 14180682 w 14180682"/>
              <a:gd name="connsiteY16" fmla="*/ 5776166 h 10687839"/>
              <a:gd name="connsiteX17" fmla="*/ 13355881 w 14180682"/>
              <a:gd name="connsiteY17" fmla="*/ 5989733 h 10687839"/>
              <a:gd name="connsiteX18" fmla="*/ 11167318 w 14180682"/>
              <a:gd name="connsiteY18" fmla="*/ 3595685 h 10687839"/>
              <a:gd name="connsiteX19" fmla="*/ 11261348 w 14180682"/>
              <a:gd name="connsiteY19" fmla="*/ 3581093 h 10687839"/>
              <a:gd name="connsiteX20" fmla="*/ 11367423 w 14180682"/>
              <a:gd name="connsiteY20" fmla="*/ 3553361 h 10687839"/>
              <a:gd name="connsiteX21" fmla="*/ 11392803 w 14180682"/>
              <a:gd name="connsiteY21" fmla="*/ 3681895 h 10687839"/>
              <a:gd name="connsiteX22" fmla="*/ 11037991 w 14180682"/>
              <a:gd name="connsiteY22" fmla="*/ 4868843 h 10687839"/>
              <a:gd name="connsiteX23" fmla="*/ 10979923 w 14180682"/>
              <a:gd name="connsiteY23" fmla="*/ 4930777 h 10687839"/>
              <a:gd name="connsiteX24" fmla="*/ 12366662 w 14180682"/>
              <a:gd name="connsiteY24" fmla="*/ 2834569 h 10687839"/>
              <a:gd name="connsiteX25" fmla="*/ 12654472 w 14180682"/>
              <a:gd name="connsiteY25" fmla="*/ 3752553 h 10687839"/>
              <a:gd name="connsiteX26" fmla="*/ 12156219 w 14180682"/>
              <a:gd name="connsiteY26" fmla="*/ 3091917 h 10687839"/>
              <a:gd name="connsiteX27" fmla="*/ 12241046 w 14180682"/>
              <a:gd name="connsiteY27" fmla="*/ 3000911 h 10687839"/>
              <a:gd name="connsiteX28" fmla="*/ 12338794 w 14180682"/>
              <a:gd name="connsiteY28" fmla="*/ 2877029 h 10687839"/>
              <a:gd name="connsiteX29" fmla="*/ 11382096 w 14180682"/>
              <a:gd name="connsiteY29" fmla="*/ 2065503 h 10687839"/>
              <a:gd name="connsiteX30" fmla="*/ 12156219 w 14180682"/>
              <a:gd name="connsiteY30" fmla="*/ 3091917 h 10687839"/>
              <a:gd name="connsiteX31" fmla="*/ 12145631 w 14180682"/>
              <a:gd name="connsiteY31" fmla="*/ 3103276 h 10687839"/>
              <a:gd name="connsiteX32" fmla="*/ 11431847 w 14180682"/>
              <a:gd name="connsiteY32" fmla="*/ 3536519 h 10687839"/>
              <a:gd name="connsiteX33" fmla="*/ 11367423 w 14180682"/>
              <a:gd name="connsiteY33" fmla="*/ 3553361 h 10687839"/>
              <a:gd name="connsiteX34" fmla="*/ 11363788 w 14180682"/>
              <a:gd name="connsiteY34" fmla="*/ 3534951 h 10687839"/>
              <a:gd name="connsiteX35" fmla="*/ 11318824 w 14180682"/>
              <a:gd name="connsiteY35" fmla="*/ 3389164 h 10687839"/>
              <a:gd name="connsiteX36" fmla="*/ 11258942 w 14180682"/>
              <a:gd name="connsiteY36" fmla="*/ 3248843 h 10687839"/>
              <a:gd name="connsiteX37" fmla="*/ 11224655 w 14180682"/>
              <a:gd name="connsiteY37" fmla="*/ 3187195 h 10687839"/>
              <a:gd name="connsiteX38" fmla="*/ 9492827 w 14180682"/>
              <a:gd name="connsiteY38" fmla="*/ 2477573 h 10687839"/>
              <a:gd name="connsiteX39" fmla="*/ 11186140 w 14180682"/>
              <a:gd name="connsiteY39" fmla="*/ 3117945 h 10687839"/>
              <a:gd name="connsiteX40" fmla="*/ 11224655 w 14180682"/>
              <a:gd name="connsiteY40" fmla="*/ 3187195 h 10687839"/>
              <a:gd name="connsiteX41" fmla="*/ 11167318 w 14180682"/>
              <a:gd name="connsiteY41" fmla="*/ 3595685 h 10687839"/>
              <a:gd name="connsiteX42" fmla="*/ 11084699 w 14180682"/>
              <a:gd name="connsiteY42" fmla="*/ 3608505 h 10687839"/>
              <a:gd name="connsiteX43" fmla="*/ 10902796 w 14180682"/>
              <a:gd name="connsiteY43" fmla="*/ 3617844 h 10687839"/>
              <a:gd name="connsiteX44" fmla="*/ 9338421 w 14180682"/>
              <a:gd name="connsiteY44" fmla="*/ 2671162 h 10687839"/>
              <a:gd name="connsiteX45" fmla="*/ 9280575 w 14180682"/>
              <a:gd name="connsiteY45" fmla="*/ 2549069 h 10687839"/>
              <a:gd name="connsiteX46" fmla="*/ 9361323 w 14180682"/>
              <a:gd name="connsiteY46" fmla="*/ 2519478 h 10687839"/>
              <a:gd name="connsiteX47" fmla="*/ 9492827 w 14180682"/>
              <a:gd name="connsiteY47" fmla="*/ 2477573 h 10687839"/>
              <a:gd name="connsiteX48" fmla="*/ 0 w 14180682"/>
              <a:gd name="connsiteY48" fmla="*/ 4143925 h 10687839"/>
              <a:gd name="connsiteX49" fmla="*/ 9209101 w 14180682"/>
              <a:gd name="connsiteY49" fmla="*/ 1256653 h 10687839"/>
              <a:gd name="connsiteX50" fmla="*/ 9176992 w 14180682"/>
              <a:gd name="connsiteY50" fmla="*/ 1367695 h 10687839"/>
              <a:gd name="connsiteX51" fmla="*/ 9123692 w 14180682"/>
              <a:gd name="connsiteY51" fmla="*/ 1808923 h 10687839"/>
              <a:gd name="connsiteX52" fmla="*/ 9263503 w 14180682"/>
              <a:gd name="connsiteY52" fmla="*/ 2513036 h 10687839"/>
              <a:gd name="connsiteX53" fmla="*/ 9280575 w 14180682"/>
              <a:gd name="connsiteY53" fmla="*/ 2549069 h 10687839"/>
              <a:gd name="connsiteX54" fmla="*/ 7916547 w 14180682"/>
              <a:gd name="connsiteY54" fmla="*/ 3048928 h 10687839"/>
              <a:gd name="connsiteX55" fmla="*/ 8429272 w 14180682"/>
              <a:gd name="connsiteY55" fmla="*/ 4448064 h 10687839"/>
              <a:gd name="connsiteX56" fmla="*/ 10386773 w 14180682"/>
              <a:gd name="connsiteY56" fmla="*/ 5317750 h 10687839"/>
              <a:gd name="connsiteX57" fmla="*/ 10949407 w 14180682"/>
              <a:gd name="connsiteY57" fmla="*/ 4963325 h 10687839"/>
              <a:gd name="connsiteX58" fmla="*/ 10979923 w 14180682"/>
              <a:gd name="connsiteY58" fmla="*/ 4930777 h 10687839"/>
              <a:gd name="connsiteX59" fmla="*/ 10804306 w 14180682"/>
              <a:gd name="connsiteY59" fmla="*/ 6181960 h 10687839"/>
              <a:gd name="connsiteX60" fmla="*/ 8970651 w 14180682"/>
              <a:gd name="connsiteY60" fmla="*/ 5835616 h 10687839"/>
              <a:gd name="connsiteX61" fmla="*/ 10736572 w 14180682"/>
              <a:gd name="connsiteY61" fmla="*/ 7964916 h 10687839"/>
              <a:gd name="connsiteX62" fmla="*/ 2051673 w 14180682"/>
              <a:gd name="connsiteY62" fmla="*/ 10687839 h 10687839"/>
              <a:gd name="connsiteX63" fmla="*/ 10373745 w 14180682"/>
              <a:gd name="connsiteY63" fmla="*/ 81326 h 10687839"/>
              <a:gd name="connsiteX64" fmla="*/ 10902796 w 14180682"/>
              <a:gd name="connsiteY64" fmla="*/ 0 h 10687839"/>
              <a:gd name="connsiteX65" fmla="*/ 12681900 w 14180682"/>
              <a:gd name="connsiteY65" fmla="*/ 1808922 h 10687839"/>
              <a:gd name="connsiteX66" fmla="*/ 12425724 w 14180682"/>
              <a:gd name="connsiteY66" fmla="*/ 2744582 h 10687839"/>
              <a:gd name="connsiteX67" fmla="*/ 12366662 w 14180682"/>
              <a:gd name="connsiteY67" fmla="*/ 2834569 h 10687839"/>
              <a:gd name="connsiteX68" fmla="*/ 11633624 w 14180682"/>
              <a:gd name="connsiteY68" fmla="*/ 496507 h 10687839"/>
              <a:gd name="connsiteX69" fmla="*/ 9209101 w 14180682"/>
              <a:gd name="connsiteY69" fmla="*/ 1256653 h 10687839"/>
              <a:gd name="connsiteX70" fmla="*/ 9217169 w 14180682"/>
              <a:gd name="connsiteY70" fmla="*/ 1228749 h 10687839"/>
              <a:gd name="connsiteX71" fmla="*/ 10373745 w 14180682"/>
              <a:gd name="connsiteY71" fmla="*/ 81326 h 1068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4180682" h="10687839">
                <a:moveTo>
                  <a:pt x="10736572" y="7964916"/>
                </a:moveTo>
                <a:lnTo>
                  <a:pt x="13632290" y="7057039"/>
                </a:lnTo>
                <a:lnTo>
                  <a:pt x="11470518" y="8849890"/>
                </a:lnTo>
                <a:close/>
                <a:moveTo>
                  <a:pt x="13678493" y="7018722"/>
                </a:moveTo>
                <a:lnTo>
                  <a:pt x="13685296" y="7040421"/>
                </a:lnTo>
                <a:lnTo>
                  <a:pt x="13632290" y="7057039"/>
                </a:lnTo>
                <a:close/>
                <a:moveTo>
                  <a:pt x="13580555" y="6706343"/>
                </a:moveTo>
                <a:lnTo>
                  <a:pt x="13967113" y="6779357"/>
                </a:lnTo>
                <a:lnTo>
                  <a:pt x="13678493" y="7018722"/>
                </a:lnTo>
                <a:close/>
                <a:moveTo>
                  <a:pt x="11850405" y="6379549"/>
                </a:moveTo>
                <a:lnTo>
                  <a:pt x="13355881" y="5989733"/>
                </a:lnTo>
                <a:lnTo>
                  <a:pt x="13580555" y="6706343"/>
                </a:lnTo>
                <a:close/>
                <a:moveTo>
                  <a:pt x="10804306" y="6181960"/>
                </a:moveTo>
                <a:lnTo>
                  <a:pt x="11850405" y="6379549"/>
                </a:lnTo>
                <a:lnTo>
                  <a:pt x="10736072" y="6668085"/>
                </a:lnTo>
                <a:close/>
                <a:moveTo>
                  <a:pt x="12654472" y="3752553"/>
                </a:moveTo>
                <a:lnTo>
                  <a:pt x="14180682" y="5776166"/>
                </a:lnTo>
                <a:lnTo>
                  <a:pt x="13355881" y="5989733"/>
                </a:lnTo>
                <a:close/>
                <a:moveTo>
                  <a:pt x="11167318" y="3595685"/>
                </a:moveTo>
                <a:lnTo>
                  <a:pt x="11261348" y="3581093"/>
                </a:lnTo>
                <a:lnTo>
                  <a:pt x="11367423" y="3553361"/>
                </a:lnTo>
                <a:lnTo>
                  <a:pt x="11392803" y="3681895"/>
                </a:lnTo>
                <a:cubicBezTo>
                  <a:pt x="11454629" y="4111227"/>
                  <a:pt x="11318921" y="4542956"/>
                  <a:pt x="11037991" y="4868843"/>
                </a:cubicBezTo>
                <a:lnTo>
                  <a:pt x="10979923" y="4930777"/>
                </a:lnTo>
                <a:close/>
                <a:moveTo>
                  <a:pt x="12366662" y="2834569"/>
                </a:moveTo>
                <a:lnTo>
                  <a:pt x="12654472" y="3752553"/>
                </a:lnTo>
                <a:lnTo>
                  <a:pt x="12156219" y="3091917"/>
                </a:lnTo>
                <a:lnTo>
                  <a:pt x="12241046" y="3000911"/>
                </a:lnTo>
                <a:cubicBezTo>
                  <a:pt x="12275356" y="2961121"/>
                  <a:pt x="12307976" y="2919789"/>
                  <a:pt x="12338794" y="2877029"/>
                </a:cubicBezTo>
                <a:close/>
                <a:moveTo>
                  <a:pt x="11382096" y="2065503"/>
                </a:moveTo>
                <a:lnTo>
                  <a:pt x="12156219" y="3091917"/>
                </a:lnTo>
                <a:lnTo>
                  <a:pt x="12145631" y="3103276"/>
                </a:lnTo>
                <a:cubicBezTo>
                  <a:pt x="11947113" y="3300366"/>
                  <a:pt x="11703429" y="3450632"/>
                  <a:pt x="11431847" y="3536519"/>
                </a:cubicBezTo>
                <a:lnTo>
                  <a:pt x="11367423" y="3553361"/>
                </a:lnTo>
                <a:lnTo>
                  <a:pt x="11363788" y="3534951"/>
                </a:lnTo>
                <a:cubicBezTo>
                  <a:pt x="11351485" y="3486108"/>
                  <a:pt x="11336522" y="3437459"/>
                  <a:pt x="11318824" y="3389164"/>
                </a:cubicBezTo>
                <a:cubicBezTo>
                  <a:pt x="11301127" y="3340868"/>
                  <a:pt x="11281111" y="3294071"/>
                  <a:pt x="11258942" y="3248843"/>
                </a:cubicBezTo>
                <a:lnTo>
                  <a:pt x="11224655" y="3187195"/>
                </a:lnTo>
                <a:close/>
                <a:moveTo>
                  <a:pt x="9492827" y="2477573"/>
                </a:moveTo>
                <a:cubicBezTo>
                  <a:pt x="10152771" y="2298146"/>
                  <a:pt x="10840802" y="2566514"/>
                  <a:pt x="11186140" y="3117945"/>
                </a:cubicBezTo>
                <a:lnTo>
                  <a:pt x="11224655" y="3187195"/>
                </a:lnTo>
                <a:lnTo>
                  <a:pt x="11167318" y="3595685"/>
                </a:lnTo>
                <a:lnTo>
                  <a:pt x="11084699" y="3608505"/>
                </a:lnTo>
                <a:cubicBezTo>
                  <a:pt x="11024890" y="3614681"/>
                  <a:pt x="10964207" y="3617844"/>
                  <a:pt x="10902796" y="3617844"/>
                </a:cubicBezTo>
                <a:cubicBezTo>
                  <a:pt x="10227278" y="3617845"/>
                  <a:pt x="9639693" y="3235049"/>
                  <a:pt x="9338421" y="2671162"/>
                </a:cubicBezTo>
                <a:lnTo>
                  <a:pt x="9280575" y="2549069"/>
                </a:lnTo>
                <a:lnTo>
                  <a:pt x="9361323" y="2519478"/>
                </a:lnTo>
                <a:cubicBezTo>
                  <a:pt x="9404960" y="2503487"/>
                  <a:pt x="9448831" y="2489535"/>
                  <a:pt x="9492827" y="2477573"/>
                </a:cubicBezTo>
                <a:close/>
                <a:moveTo>
                  <a:pt x="0" y="4143925"/>
                </a:moveTo>
                <a:lnTo>
                  <a:pt x="9209101" y="1256653"/>
                </a:lnTo>
                <a:lnTo>
                  <a:pt x="9176992" y="1367695"/>
                </a:lnTo>
                <a:cubicBezTo>
                  <a:pt x="9142179" y="1508918"/>
                  <a:pt x="9123692" y="1656725"/>
                  <a:pt x="9123692" y="1808923"/>
                </a:cubicBezTo>
                <a:cubicBezTo>
                  <a:pt x="9123692" y="2058682"/>
                  <a:pt x="9173476" y="2296620"/>
                  <a:pt x="9263503" y="2513036"/>
                </a:cubicBezTo>
                <a:lnTo>
                  <a:pt x="9280575" y="2549069"/>
                </a:lnTo>
                <a:lnTo>
                  <a:pt x="7916547" y="3048928"/>
                </a:lnTo>
                <a:lnTo>
                  <a:pt x="8429272" y="4448064"/>
                </a:lnTo>
                <a:cubicBezTo>
                  <a:pt x="8712442" y="5220786"/>
                  <a:pt x="9588845" y="5610157"/>
                  <a:pt x="10386773" y="5317750"/>
                </a:cubicBezTo>
                <a:cubicBezTo>
                  <a:pt x="10604957" y="5237795"/>
                  <a:pt x="10794681" y="5115143"/>
                  <a:pt x="10949407" y="4963325"/>
                </a:cubicBezTo>
                <a:lnTo>
                  <a:pt x="10979923" y="4930777"/>
                </a:lnTo>
                <a:lnTo>
                  <a:pt x="10804306" y="6181960"/>
                </a:lnTo>
                <a:lnTo>
                  <a:pt x="8970651" y="5835616"/>
                </a:lnTo>
                <a:lnTo>
                  <a:pt x="10736572" y="7964916"/>
                </a:lnTo>
                <a:lnTo>
                  <a:pt x="2051673" y="10687839"/>
                </a:lnTo>
                <a:close/>
                <a:moveTo>
                  <a:pt x="10373745" y="81326"/>
                </a:moveTo>
                <a:cubicBezTo>
                  <a:pt x="10540873" y="28473"/>
                  <a:pt x="10718564" y="0"/>
                  <a:pt x="10902796" y="0"/>
                </a:cubicBezTo>
                <a:cubicBezTo>
                  <a:pt x="11885368" y="1"/>
                  <a:pt x="12681900" y="809883"/>
                  <a:pt x="12681900" y="1808922"/>
                </a:cubicBezTo>
                <a:cubicBezTo>
                  <a:pt x="12681900" y="2151367"/>
                  <a:pt x="12588312" y="2471586"/>
                  <a:pt x="12425724" y="2744582"/>
                </a:cubicBezTo>
                <a:lnTo>
                  <a:pt x="12366662" y="2834569"/>
                </a:lnTo>
                <a:lnTo>
                  <a:pt x="11633624" y="496507"/>
                </a:lnTo>
                <a:lnTo>
                  <a:pt x="9209101" y="1256653"/>
                </a:lnTo>
                <a:lnTo>
                  <a:pt x="9217169" y="1228749"/>
                </a:lnTo>
                <a:cubicBezTo>
                  <a:pt x="9399009" y="682393"/>
                  <a:pt x="9830583" y="253099"/>
                  <a:pt x="10373745" y="813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5E56E7-9D99-4EFD-C177-AE9D52858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671" y="983974"/>
            <a:ext cx="7401338" cy="1828800"/>
          </a:xfrm>
        </p:spPr>
        <p:txBody>
          <a:bodyPr anchor="b">
            <a:normAutofit/>
          </a:bodyPr>
          <a:lstStyle>
            <a:lvl1pPr algn="ctr">
              <a:defRPr sz="5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B8052-C0C9-D47B-B16C-473865269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522" y="3458817"/>
            <a:ext cx="6917635" cy="998367"/>
          </a:xfrm>
        </p:spPr>
        <p:txBody>
          <a:bodyPr/>
          <a:lstStyle>
            <a:lvl1pPr marL="0" indent="0" algn="ctr">
              <a:buNone/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1C189-F772-39E9-7AF3-BF56A3D0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EF0B-C594-9247-B7EE-6A6539FFC829}" type="datetimeFigureOut">
              <a:rPr lang="en-US" smtClean="0"/>
              <a:t>8/28/2025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94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99A069-E97F-F3C0-9865-7DB19F8D0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149" y="-1594018"/>
            <a:ext cx="14580705" cy="9720470"/>
          </a:xfrm>
          <a:prstGeom prst="rect">
            <a:avLst/>
          </a:prstGeom>
          <a:ln>
            <a:noFill/>
          </a:ln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EAF90370-4715-F278-E9D2-06E74844E7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44447">
            <a:off x="-683723" y="-2077702"/>
            <a:ext cx="14180682" cy="10687839"/>
          </a:xfrm>
          <a:custGeom>
            <a:avLst/>
            <a:gdLst>
              <a:gd name="connsiteX0" fmla="*/ 10736572 w 14180682"/>
              <a:gd name="connsiteY0" fmla="*/ 7964916 h 10687839"/>
              <a:gd name="connsiteX1" fmla="*/ 13632290 w 14180682"/>
              <a:gd name="connsiteY1" fmla="*/ 7057039 h 10687839"/>
              <a:gd name="connsiteX2" fmla="*/ 11470518 w 14180682"/>
              <a:gd name="connsiteY2" fmla="*/ 8849890 h 10687839"/>
              <a:gd name="connsiteX3" fmla="*/ 13678493 w 14180682"/>
              <a:gd name="connsiteY3" fmla="*/ 7018722 h 10687839"/>
              <a:gd name="connsiteX4" fmla="*/ 13685296 w 14180682"/>
              <a:gd name="connsiteY4" fmla="*/ 7040421 h 10687839"/>
              <a:gd name="connsiteX5" fmla="*/ 13632290 w 14180682"/>
              <a:gd name="connsiteY5" fmla="*/ 7057039 h 10687839"/>
              <a:gd name="connsiteX6" fmla="*/ 13580555 w 14180682"/>
              <a:gd name="connsiteY6" fmla="*/ 6706343 h 10687839"/>
              <a:gd name="connsiteX7" fmla="*/ 13967113 w 14180682"/>
              <a:gd name="connsiteY7" fmla="*/ 6779357 h 10687839"/>
              <a:gd name="connsiteX8" fmla="*/ 13678493 w 14180682"/>
              <a:gd name="connsiteY8" fmla="*/ 7018722 h 10687839"/>
              <a:gd name="connsiteX9" fmla="*/ 11850405 w 14180682"/>
              <a:gd name="connsiteY9" fmla="*/ 6379549 h 10687839"/>
              <a:gd name="connsiteX10" fmla="*/ 13355881 w 14180682"/>
              <a:gd name="connsiteY10" fmla="*/ 5989733 h 10687839"/>
              <a:gd name="connsiteX11" fmla="*/ 13580555 w 14180682"/>
              <a:gd name="connsiteY11" fmla="*/ 6706343 h 10687839"/>
              <a:gd name="connsiteX12" fmla="*/ 10804306 w 14180682"/>
              <a:gd name="connsiteY12" fmla="*/ 6181960 h 10687839"/>
              <a:gd name="connsiteX13" fmla="*/ 11850405 w 14180682"/>
              <a:gd name="connsiteY13" fmla="*/ 6379549 h 10687839"/>
              <a:gd name="connsiteX14" fmla="*/ 10736072 w 14180682"/>
              <a:gd name="connsiteY14" fmla="*/ 6668085 h 10687839"/>
              <a:gd name="connsiteX15" fmla="*/ 12654472 w 14180682"/>
              <a:gd name="connsiteY15" fmla="*/ 3752553 h 10687839"/>
              <a:gd name="connsiteX16" fmla="*/ 14180682 w 14180682"/>
              <a:gd name="connsiteY16" fmla="*/ 5776166 h 10687839"/>
              <a:gd name="connsiteX17" fmla="*/ 13355881 w 14180682"/>
              <a:gd name="connsiteY17" fmla="*/ 5989733 h 10687839"/>
              <a:gd name="connsiteX18" fmla="*/ 11167318 w 14180682"/>
              <a:gd name="connsiteY18" fmla="*/ 3595685 h 10687839"/>
              <a:gd name="connsiteX19" fmla="*/ 11261348 w 14180682"/>
              <a:gd name="connsiteY19" fmla="*/ 3581093 h 10687839"/>
              <a:gd name="connsiteX20" fmla="*/ 11367423 w 14180682"/>
              <a:gd name="connsiteY20" fmla="*/ 3553361 h 10687839"/>
              <a:gd name="connsiteX21" fmla="*/ 11392803 w 14180682"/>
              <a:gd name="connsiteY21" fmla="*/ 3681895 h 10687839"/>
              <a:gd name="connsiteX22" fmla="*/ 11037991 w 14180682"/>
              <a:gd name="connsiteY22" fmla="*/ 4868843 h 10687839"/>
              <a:gd name="connsiteX23" fmla="*/ 10979923 w 14180682"/>
              <a:gd name="connsiteY23" fmla="*/ 4930777 h 10687839"/>
              <a:gd name="connsiteX24" fmla="*/ 12366662 w 14180682"/>
              <a:gd name="connsiteY24" fmla="*/ 2834569 h 10687839"/>
              <a:gd name="connsiteX25" fmla="*/ 12654472 w 14180682"/>
              <a:gd name="connsiteY25" fmla="*/ 3752553 h 10687839"/>
              <a:gd name="connsiteX26" fmla="*/ 12156219 w 14180682"/>
              <a:gd name="connsiteY26" fmla="*/ 3091917 h 10687839"/>
              <a:gd name="connsiteX27" fmla="*/ 12241046 w 14180682"/>
              <a:gd name="connsiteY27" fmla="*/ 3000911 h 10687839"/>
              <a:gd name="connsiteX28" fmla="*/ 12338794 w 14180682"/>
              <a:gd name="connsiteY28" fmla="*/ 2877029 h 10687839"/>
              <a:gd name="connsiteX29" fmla="*/ 11382096 w 14180682"/>
              <a:gd name="connsiteY29" fmla="*/ 2065503 h 10687839"/>
              <a:gd name="connsiteX30" fmla="*/ 12156219 w 14180682"/>
              <a:gd name="connsiteY30" fmla="*/ 3091917 h 10687839"/>
              <a:gd name="connsiteX31" fmla="*/ 12145631 w 14180682"/>
              <a:gd name="connsiteY31" fmla="*/ 3103276 h 10687839"/>
              <a:gd name="connsiteX32" fmla="*/ 11431847 w 14180682"/>
              <a:gd name="connsiteY32" fmla="*/ 3536519 h 10687839"/>
              <a:gd name="connsiteX33" fmla="*/ 11367423 w 14180682"/>
              <a:gd name="connsiteY33" fmla="*/ 3553361 h 10687839"/>
              <a:gd name="connsiteX34" fmla="*/ 11363788 w 14180682"/>
              <a:gd name="connsiteY34" fmla="*/ 3534951 h 10687839"/>
              <a:gd name="connsiteX35" fmla="*/ 11318824 w 14180682"/>
              <a:gd name="connsiteY35" fmla="*/ 3389164 h 10687839"/>
              <a:gd name="connsiteX36" fmla="*/ 11258942 w 14180682"/>
              <a:gd name="connsiteY36" fmla="*/ 3248843 h 10687839"/>
              <a:gd name="connsiteX37" fmla="*/ 11224655 w 14180682"/>
              <a:gd name="connsiteY37" fmla="*/ 3187195 h 10687839"/>
              <a:gd name="connsiteX38" fmla="*/ 9492827 w 14180682"/>
              <a:gd name="connsiteY38" fmla="*/ 2477573 h 10687839"/>
              <a:gd name="connsiteX39" fmla="*/ 11186140 w 14180682"/>
              <a:gd name="connsiteY39" fmla="*/ 3117945 h 10687839"/>
              <a:gd name="connsiteX40" fmla="*/ 11224655 w 14180682"/>
              <a:gd name="connsiteY40" fmla="*/ 3187195 h 10687839"/>
              <a:gd name="connsiteX41" fmla="*/ 11167318 w 14180682"/>
              <a:gd name="connsiteY41" fmla="*/ 3595685 h 10687839"/>
              <a:gd name="connsiteX42" fmla="*/ 11084699 w 14180682"/>
              <a:gd name="connsiteY42" fmla="*/ 3608505 h 10687839"/>
              <a:gd name="connsiteX43" fmla="*/ 10902796 w 14180682"/>
              <a:gd name="connsiteY43" fmla="*/ 3617844 h 10687839"/>
              <a:gd name="connsiteX44" fmla="*/ 9338421 w 14180682"/>
              <a:gd name="connsiteY44" fmla="*/ 2671162 h 10687839"/>
              <a:gd name="connsiteX45" fmla="*/ 9280575 w 14180682"/>
              <a:gd name="connsiteY45" fmla="*/ 2549069 h 10687839"/>
              <a:gd name="connsiteX46" fmla="*/ 9361323 w 14180682"/>
              <a:gd name="connsiteY46" fmla="*/ 2519478 h 10687839"/>
              <a:gd name="connsiteX47" fmla="*/ 9492827 w 14180682"/>
              <a:gd name="connsiteY47" fmla="*/ 2477573 h 10687839"/>
              <a:gd name="connsiteX48" fmla="*/ 0 w 14180682"/>
              <a:gd name="connsiteY48" fmla="*/ 4143925 h 10687839"/>
              <a:gd name="connsiteX49" fmla="*/ 9209101 w 14180682"/>
              <a:gd name="connsiteY49" fmla="*/ 1256653 h 10687839"/>
              <a:gd name="connsiteX50" fmla="*/ 9176992 w 14180682"/>
              <a:gd name="connsiteY50" fmla="*/ 1367695 h 10687839"/>
              <a:gd name="connsiteX51" fmla="*/ 9123692 w 14180682"/>
              <a:gd name="connsiteY51" fmla="*/ 1808923 h 10687839"/>
              <a:gd name="connsiteX52" fmla="*/ 9263503 w 14180682"/>
              <a:gd name="connsiteY52" fmla="*/ 2513036 h 10687839"/>
              <a:gd name="connsiteX53" fmla="*/ 9280575 w 14180682"/>
              <a:gd name="connsiteY53" fmla="*/ 2549069 h 10687839"/>
              <a:gd name="connsiteX54" fmla="*/ 7916547 w 14180682"/>
              <a:gd name="connsiteY54" fmla="*/ 3048928 h 10687839"/>
              <a:gd name="connsiteX55" fmla="*/ 8429272 w 14180682"/>
              <a:gd name="connsiteY55" fmla="*/ 4448064 h 10687839"/>
              <a:gd name="connsiteX56" fmla="*/ 10386773 w 14180682"/>
              <a:gd name="connsiteY56" fmla="*/ 5317750 h 10687839"/>
              <a:gd name="connsiteX57" fmla="*/ 10949407 w 14180682"/>
              <a:gd name="connsiteY57" fmla="*/ 4963325 h 10687839"/>
              <a:gd name="connsiteX58" fmla="*/ 10979923 w 14180682"/>
              <a:gd name="connsiteY58" fmla="*/ 4930777 h 10687839"/>
              <a:gd name="connsiteX59" fmla="*/ 10804306 w 14180682"/>
              <a:gd name="connsiteY59" fmla="*/ 6181960 h 10687839"/>
              <a:gd name="connsiteX60" fmla="*/ 8970651 w 14180682"/>
              <a:gd name="connsiteY60" fmla="*/ 5835616 h 10687839"/>
              <a:gd name="connsiteX61" fmla="*/ 10736572 w 14180682"/>
              <a:gd name="connsiteY61" fmla="*/ 7964916 h 10687839"/>
              <a:gd name="connsiteX62" fmla="*/ 2051673 w 14180682"/>
              <a:gd name="connsiteY62" fmla="*/ 10687839 h 10687839"/>
              <a:gd name="connsiteX63" fmla="*/ 10373745 w 14180682"/>
              <a:gd name="connsiteY63" fmla="*/ 81326 h 10687839"/>
              <a:gd name="connsiteX64" fmla="*/ 10902796 w 14180682"/>
              <a:gd name="connsiteY64" fmla="*/ 0 h 10687839"/>
              <a:gd name="connsiteX65" fmla="*/ 12681900 w 14180682"/>
              <a:gd name="connsiteY65" fmla="*/ 1808922 h 10687839"/>
              <a:gd name="connsiteX66" fmla="*/ 12425724 w 14180682"/>
              <a:gd name="connsiteY66" fmla="*/ 2744582 h 10687839"/>
              <a:gd name="connsiteX67" fmla="*/ 12366662 w 14180682"/>
              <a:gd name="connsiteY67" fmla="*/ 2834569 h 10687839"/>
              <a:gd name="connsiteX68" fmla="*/ 11633624 w 14180682"/>
              <a:gd name="connsiteY68" fmla="*/ 496507 h 10687839"/>
              <a:gd name="connsiteX69" fmla="*/ 9209101 w 14180682"/>
              <a:gd name="connsiteY69" fmla="*/ 1256653 h 10687839"/>
              <a:gd name="connsiteX70" fmla="*/ 9217169 w 14180682"/>
              <a:gd name="connsiteY70" fmla="*/ 1228749 h 10687839"/>
              <a:gd name="connsiteX71" fmla="*/ 10373745 w 14180682"/>
              <a:gd name="connsiteY71" fmla="*/ 81326 h 1068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4180682" h="10687839">
                <a:moveTo>
                  <a:pt x="10736572" y="7964916"/>
                </a:moveTo>
                <a:lnTo>
                  <a:pt x="13632290" y="7057039"/>
                </a:lnTo>
                <a:lnTo>
                  <a:pt x="11470518" y="8849890"/>
                </a:lnTo>
                <a:close/>
                <a:moveTo>
                  <a:pt x="13678493" y="7018722"/>
                </a:moveTo>
                <a:lnTo>
                  <a:pt x="13685296" y="7040421"/>
                </a:lnTo>
                <a:lnTo>
                  <a:pt x="13632290" y="7057039"/>
                </a:lnTo>
                <a:close/>
                <a:moveTo>
                  <a:pt x="13580555" y="6706343"/>
                </a:moveTo>
                <a:lnTo>
                  <a:pt x="13967113" y="6779357"/>
                </a:lnTo>
                <a:lnTo>
                  <a:pt x="13678493" y="7018722"/>
                </a:lnTo>
                <a:close/>
                <a:moveTo>
                  <a:pt x="11850405" y="6379549"/>
                </a:moveTo>
                <a:lnTo>
                  <a:pt x="13355881" y="5989733"/>
                </a:lnTo>
                <a:lnTo>
                  <a:pt x="13580555" y="6706343"/>
                </a:lnTo>
                <a:close/>
                <a:moveTo>
                  <a:pt x="10804306" y="6181960"/>
                </a:moveTo>
                <a:lnTo>
                  <a:pt x="11850405" y="6379549"/>
                </a:lnTo>
                <a:lnTo>
                  <a:pt x="10736072" y="6668085"/>
                </a:lnTo>
                <a:close/>
                <a:moveTo>
                  <a:pt x="12654472" y="3752553"/>
                </a:moveTo>
                <a:lnTo>
                  <a:pt x="14180682" y="5776166"/>
                </a:lnTo>
                <a:lnTo>
                  <a:pt x="13355881" y="5989733"/>
                </a:lnTo>
                <a:close/>
                <a:moveTo>
                  <a:pt x="11167318" y="3595685"/>
                </a:moveTo>
                <a:lnTo>
                  <a:pt x="11261348" y="3581093"/>
                </a:lnTo>
                <a:lnTo>
                  <a:pt x="11367423" y="3553361"/>
                </a:lnTo>
                <a:lnTo>
                  <a:pt x="11392803" y="3681895"/>
                </a:lnTo>
                <a:cubicBezTo>
                  <a:pt x="11454629" y="4111227"/>
                  <a:pt x="11318921" y="4542956"/>
                  <a:pt x="11037991" y="4868843"/>
                </a:cubicBezTo>
                <a:lnTo>
                  <a:pt x="10979923" y="4930777"/>
                </a:lnTo>
                <a:close/>
                <a:moveTo>
                  <a:pt x="12366662" y="2834569"/>
                </a:moveTo>
                <a:lnTo>
                  <a:pt x="12654472" y="3752553"/>
                </a:lnTo>
                <a:lnTo>
                  <a:pt x="12156219" y="3091917"/>
                </a:lnTo>
                <a:lnTo>
                  <a:pt x="12241046" y="3000911"/>
                </a:lnTo>
                <a:cubicBezTo>
                  <a:pt x="12275356" y="2961121"/>
                  <a:pt x="12307976" y="2919789"/>
                  <a:pt x="12338794" y="2877029"/>
                </a:cubicBezTo>
                <a:close/>
                <a:moveTo>
                  <a:pt x="11382096" y="2065503"/>
                </a:moveTo>
                <a:lnTo>
                  <a:pt x="12156219" y="3091917"/>
                </a:lnTo>
                <a:lnTo>
                  <a:pt x="12145631" y="3103276"/>
                </a:lnTo>
                <a:cubicBezTo>
                  <a:pt x="11947113" y="3300366"/>
                  <a:pt x="11703429" y="3450632"/>
                  <a:pt x="11431847" y="3536519"/>
                </a:cubicBezTo>
                <a:lnTo>
                  <a:pt x="11367423" y="3553361"/>
                </a:lnTo>
                <a:lnTo>
                  <a:pt x="11363788" y="3534951"/>
                </a:lnTo>
                <a:cubicBezTo>
                  <a:pt x="11351485" y="3486108"/>
                  <a:pt x="11336522" y="3437459"/>
                  <a:pt x="11318824" y="3389164"/>
                </a:cubicBezTo>
                <a:cubicBezTo>
                  <a:pt x="11301127" y="3340868"/>
                  <a:pt x="11281111" y="3294071"/>
                  <a:pt x="11258942" y="3248843"/>
                </a:cubicBezTo>
                <a:lnTo>
                  <a:pt x="11224655" y="3187195"/>
                </a:lnTo>
                <a:close/>
                <a:moveTo>
                  <a:pt x="9492827" y="2477573"/>
                </a:moveTo>
                <a:cubicBezTo>
                  <a:pt x="10152771" y="2298146"/>
                  <a:pt x="10840802" y="2566514"/>
                  <a:pt x="11186140" y="3117945"/>
                </a:cubicBezTo>
                <a:lnTo>
                  <a:pt x="11224655" y="3187195"/>
                </a:lnTo>
                <a:lnTo>
                  <a:pt x="11167318" y="3595685"/>
                </a:lnTo>
                <a:lnTo>
                  <a:pt x="11084699" y="3608505"/>
                </a:lnTo>
                <a:cubicBezTo>
                  <a:pt x="11024890" y="3614681"/>
                  <a:pt x="10964207" y="3617844"/>
                  <a:pt x="10902796" y="3617844"/>
                </a:cubicBezTo>
                <a:cubicBezTo>
                  <a:pt x="10227278" y="3617845"/>
                  <a:pt x="9639693" y="3235049"/>
                  <a:pt x="9338421" y="2671162"/>
                </a:cubicBezTo>
                <a:lnTo>
                  <a:pt x="9280575" y="2549069"/>
                </a:lnTo>
                <a:lnTo>
                  <a:pt x="9361323" y="2519478"/>
                </a:lnTo>
                <a:cubicBezTo>
                  <a:pt x="9404960" y="2503487"/>
                  <a:pt x="9448831" y="2489535"/>
                  <a:pt x="9492827" y="2477573"/>
                </a:cubicBezTo>
                <a:close/>
                <a:moveTo>
                  <a:pt x="0" y="4143925"/>
                </a:moveTo>
                <a:lnTo>
                  <a:pt x="9209101" y="1256653"/>
                </a:lnTo>
                <a:lnTo>
                  <a:pt x="9176992" y="1367695"/>
                </a:lnTo>
                <a:cubicBezTo>
                  <a:pt x="9142179" y="1508918"/>
                  <a:pt x="9123692" y="1656725"/>
                  <a:pt x="9123692" y="1808923"/>
                </a:cubicBezTo>
                <a:cubicBezTo>
                  <a:pt x="9123692" y="2058682"/>
                  <a:pt x="9173476" y="2296620"/>
                  <a:pt x="9263503" y="2513036"/>
                </a:cubicBezTo>
                <a:lnTo>
                  <a:pt x="9280575" y="2549069"/>
                </a:lnTo>
                <a:lnTo>
                  <a:pt x="7916547" y="3048928"/>
                </a:lnTo>
                <a:lnTo>
                  <a:pt x="8429272" y="4448064"/>
                </a:lnTo>
                <a:cubicBezTo>
                  <a:pt x="8712442" y="5220786"/>
                  <a:pt x="9588845" y="5610157"/>
                  <a:pt x="10386773" y="5317750"/>
                </a:cubicBezTo>
                <a:cubicBezTo>
                  <a:pt x="10604957" y="5237795"/>
                  <a:pt x="10794681" y="5115143"/>
                  <a:pt x="10949407" y="4963325"/>
                </a:cubicBezTo>
                <a:lnTo>
                  <a:pt x="10979923" y="4930777"/>
                </a:lnTo>
                <a:lnTo>
                  <a:pt x="10804306" y="6181960"/>
                </a:lnTo>
                <a:lnTo>
                  <a:pt x="8970651" y="5835616"/>
                </a:lnTo>
                <a:lnTo>
                  <a:pt x="10736572" y="7964916"/>
                </a:lnTo>
                <a:lnTo>
                  <a:pt x="2051673" y="10687839"/>
                </a:lnTo>
                <a:close/>
                <a:moveTo>
                  <a:pt x="10373745" y="81326"/>
                </a:moveTo>
                <a:cubicBezTo>
                  <a:pt x="10540873" y="28473"/>
                  <a:pt x="10718564" y="0"/>
                  <a:pt x="10902796" y="0"/>
                </a:cubicBezTo>
                <a:cubicBezTo>
                  <a:pt x="11885368" y="1"/>
                  <a:pt x="12681900" y="809883"/>
                  <a:pt x="12681900" y="1808922"/>
                </a:cubicBezTo>
                <a:cubicBezTo>
                  <a:pt x="12681900" y="2151367"/>
                  <a:pt x="12588312" y="2471586"/>
                  <a:pt x="12425724" y="2744582"/>
                </a:cubicBezTo>
                <a:lnTo>
                  <a:pt x="12366662" y="2834569"/>
                </a:lnTo>
                <a:lnTo>
                  <a:pt x="11633624" y="496507"/>
                </a:lnTo>
                <a:lnTo>
                  <a:pt x="9209101" y="1256653"/>
                </a:lnTo>
                <a:lnTo>
                  <a:pt x="9217169" y="1228749"/>
                </a:lnTo>
                <a:cubicBezTo>
                  <a:pt x="9399009" y="682393"/>
                  <a:pt x="9830583" y="253099"/>
                  <a:pt x="10373745" y="8132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5E56E7-9D99-4EFD-C177-AE9D52858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671" y="983974"/>
            <a:ext cx="7401338" cy="1828800"/>
          </a:xfrm>
        </p:spPr>
        <p:txBody>
          <a:bodyPr anchor="b">
            <a:normAutofit/>
          </a:bodyPr>
          <a:lstStyle>
            <a:lvl1pPr algn="ctr">
              <a:defRPr sz="5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B8052-C0C9-D47B-B16C-473865269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522" y="3458817"/>
            <a:ext cx="6917635" cy="998367"/>
          </a:xfrm>
        </p:spPr>
        <p:txBody>
          <a:bodyPr/>
          <a:lstStyle>
            <a:lvl1pPr marL="0" indent="0" algn="ctr">
              <a:buNone/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1C189-F772-39E9-7AF3-BF56A3D0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EF0B-C594-9247-B7EE-6A6539FFC829}" type="datetimeFigureOut">
              <a:rPr lang="en-US" smtClean="0"/>
              <a:t>8/28/2025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03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lines forming a human head&#10;&#10;AI-generated content may be incorrect.">
            <a:extLst>
              <a:ext uri="{FF2B5EF4-FFF2-40B4-BE49-F238E27FC236}">
                <a16:creationId xmlns:a16="http://schemas.microsoft.com/office/drawing/2014/main" id="{07822641-C907-0E35-4871-5D91C5D92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8966" y="2945386"/>
            <a:ext cx="7772400" cy="51816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CCE371D2-C62E-AFD2-42E7-C8CAE91EA2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44447">
            <a:off x="-832277" y="-1679775"/>
            <a:ext cx="13685297" cy="10763780"/>
          </a:xfrm>
          <a:custGeom>
            <a:avLst/>
            <a:gdLst>
              <a:gd name="connsiteX0" fmla="*/ 2362636 w 13685297"/>
              <a:gd name="connsiteY0" fmla="*/ 10093836 h 10763780"/>
              <a:gd name="connsiteX1" fmla="*/ 3721013 w 13685297"/>
              <a:gd name="connsiteY1" fmla="*/ 9667953 h 10763780"/>
              <a:gd name="connsiteX2" fmla="*/ 4815683 w 13685297"/>
              <a:gd name="connsiteY2" fmla="*/ 9324748 h 10763780"/>
              <a:gd name="connsiteX3" fmla="*/ 4965823 w 13685297"/>
              <a:gd name="connsiteY3" fmla="*/ 9372848 h 10763780"/>
              <a:gd name="connsiteX4" fmla="*/ 2791132 w 13685297"/>
              <a:gd name="connsiteY4" fmla="*/ 10763780 h 10763780"/>
              <a:gd name="connsiteX5" fmla="*/ 1824448 w 13685297"/>
              <a:gd name="connsiteY5" fmla="*/ 9466587 h 10763780"/>
              <a:gd name="connsiteX6" fmla="*/ 1915952 w 13685297"/>
              <a:gd name="connsiteY6" fmla="*/ 9480489 h 10763780"/>
              <a:gd name="connsiteX7" fmla="*/ 1972186 w 13685297"/>
              <a:gd name="connsiteY7" fmla="*/ 9483376 h 10763780"/>
              <a:gd name="connsiteX8" fmla="*/ 2362636 w 13685297"/>
              <a:gd name="connsiteY8" fmla="*/ 10093836 h 10763780"/>
              <a:gd name="connsiteX9" fmla="*/ 2051673 w 13685297"/>
              <a:gd name="connsiteY9" fmla="*/ 10191331 h 10763780"/>
              <a:gd name="connsiteX10" fmla="*/ 3193744 w 13685297"/>
              <a:gd name="connsiteY10" fmla="*/ 8805139 h 10763780"/>
              <a:gd name="connsiteX11" fmla="*/ 4301927 w 13685297"/>
              <a:gd name="connsiteY11" fmla="*/ 9160160 h 10763780"/>
              <a:gd name="connsiteX12" fmla="*/ 4295820 w 13685297"/>
              <a:gd name="connsiteY12" fmla="*/ 9175891 h 10763780"/>
              <a:gd name="connsiteX13" fmla="*/ 3721013 w 13685297"/>
              <a:gd name="connsiteY13" fmla="*/ 9667953 h 10763780"/>
              <a:gd name="connsiteX14" fmla="*/ 2670364 w 13685297"/>
              <a:gd name="connsiteY14" fmla="*/ 9347081 h 10763780"/>
              <a:gd name="connsiteX15" fmla="*/ 2660169 w 13685297"/>
              <a:gd name="connsiteY15" fmla="*/ 9333514 h 10763780"/>
              <a:gd name="connsiteX16" fmla="*/ 2675035 w 13685297"/>
              <a:gd name="connsiteY16" fmla="*/ 9326459 h 10763780"/>
              <a:gd name="connsiteX17" fmla="*/ 3137322 w 13685297"/>
              <a:gd name="connsiteY17" fmla="*/ 8899569 h 10763780"/>
              <a:gd name="connsiteX18" fmla="*/ 3113142 w 13685297"/>
              <a:gd name="connsiteY18" fmla="*/ 7729119 h 10763780"/>
              <a:gd name="connsiteX19" fmla="*/ 3273882 w 13685297"/>
              <a:gd name="connsiteY19" fmla="*/ 7678723 h 10763780"/>
              <a:gd name="connsiteX20" fmla="*/ 3302310 w 13685297"/>
              <a:gd name="connsiteY20" fmla="*/ 7757696 h 10763780"/>
              <a:gd name="connsiteX21" fmla="*/ 3361261 w 13685297"/>
              <a:gd name="connsiteY21" fmla="*/ 8154154 h 10763780"/>
              <a:gd name="connsiteX22" fmla="*/ 3203001 w 13685297"/>
              <a:gd name="connsiteY22" fmla="*/ 8789645 h 10763780"/>
              <a:gd name="connsiteX23" fmla="*/ 3193744 w 13685297"/>
              <a:gd name="connsiteY23" fmla="*/ 8805139 h 10763780"/>
              <a:gd name="connsiteX24" fmla="*/ 2437687 w 13685297"/>
              <a:gd name="connsiteY24" fmla="*/ 8562926 h 10763780"/>
              <a:gd name="connsiteX25" fmla="*/ 2446717 w 13685297"/>
              <a:gd name="connsiteY25" fmla="*/ 8495264 h 10763780"/>
              <a:gd name="connsiteX26" fmla="*/ 3113142 w 13685297"/>
              <a:gd name="connsiteY26" fmla="*/ 7729119 h 10763780"/>
              <a:gd name="connsiteX27" fmla="*/ 1441023 w 13685297"/>
              <a:gd name="connsiteY27" fmla="*/ 8243632 h 10763780"/>
              <a:gd name="connsiteX28" fmla="*/ 2437687 w 13685297"/>
              <a:gd name="connsiteY28" fmla="*/ 8562926 h 10763780"/>
              <a:gd name="connsiteX29" fmla="*/ 2433753 w 13685297"/>
              <a:gd name="connsiteY29" fmla="*/ 8592399 h 10763780"/>
              <a:gd name="connsiteX30" fmla="*/ 2478284 w 13685297"/>
              <a:gd name="connsiteY30" fmla="*/ 8992870 h 10763780"/>
              <a:gd name="connsiteX31" fmla="*/ 2610871 w 13685297"/>
              <a:gd name="connsiteY31" fmla="*/ 9267912 h 10763780"/>
              <a:gd name="connsiteX32" fmla="*/ 2660169 w 13685297"/>
              <a:gd name="connsiteY32" fmla="*/ 9333514 h 10763780"/>
              <a:gd name="connsiteX33" fmla="*/ 2530819 w 13685297"/>
              <a:gd name="connsiteY33" fmla="*/ 9394895 h 10763780"/>
              <a:gd name="connsiteX34" fmla="*/ 2050019 w 13685297"/>
              <a:gd name="connsiteY34" fmla="*/ 9487372 h 10763780"/>
              <a:gd name="connsiteX35" fmla="*/ 1972186 w 13685297"/>
              <a:gd name="connsiteY35" fmla="*/ 9483376 h 10763780"/>
              <a:gd name="connsiteX36" fmla="*/ 1692723 w 13685297"/>
              <a:gd name="connsiteY36" fmla="*/ 9046442 h 10763780"/>
              <a:gd name="connsiteX37" fmla="*/ 1119249 w 13685297"/>
              <a:gd name="connsiteY37" fmla="*/ 7217317 h 10763780"/>
              <a:gd name="connsiteX38" fmla="*/ 1441023 w 13685297"/>
              <a:gd name="connsiteY38" fmla="*/ 8243632 h 10763780"/>
              <a:gd name="connsiteX39" fmla="*/ 1111784 w 13685297"/>
              <a:gd name="connsiteY39" fmla="*/ 8138156 h 10763780"/>
              <a:gd name="connsiteX40" fmla="*/ 1692723 w 13685297"/>
              <a:gd name="connsiteY40" fmla="*/ 9046442 h 10763780"/>
              <a:gd name="connsiteX41" fmla="*/ 1824448 w 13685297"/>
              <a:gd name="connsiteY41" fmla="*/ 9466587 h 10763780"/>
              <a:gd name="connsiteX42" fmla="*/ 1793769 w 13685297"/>
              <a:gd name="connsiteY42" fmla="*/ 9461926 h 10763780"/>
              <a:gd name="connsiteX43" fmla="*/ 738777 w 13685297"/>
              <a:gd name="connsiteY43" fmla="*/ 8154154 h 10763780"/>
              <a:gd name="connsiteX44" fmla="*/ 999275 w 13685297"/>
              <a:gd name="connsiteY44" fmla="*/ 7356468 h 10763780"/>
              <a:gd name="connsiteX45" fmla="*/ 0 w 13685297"/>
              <a:gd name="connsiteY45" fmla="*/ 3647418 h 10763780"/>
              <a:gd name="connsiteX46" fmla="*/ 11633624 w 13685297"/>
              <a:gd name="connsiteY46" fmla="*/ 0 h 10763780"/>
              <a:gd name="connsiteX47" fmla="*/ 13685297 w 13685297"/>
              <a:gd name="connsiteY47" fmla="*/ 6543913 h 10763780"/>
              <a:gd name="connsiteX48" fmla="*/ 4815683 w 13685297"/>
              <a:gd name="connsiteY48" fmla="*/ 9324748 h 10763780"/>
              <a:gd name="connsiteX49" fmla="*/ 4301927 w 13685297"/>
              <a:gd name="connsiteY49" fmla="*/ 9160160 h 10763780"/>
              <a:gd name="connsiteX50" fmla="*/ 4365473 w 13685297"/>
              <a:gd name="connsiteY50" fmla="*/ 8996480 h 10763780"/>
              <a:gd name="connsiteX51" fmla="*/ 4355872 w 13685297"/>
              <a:gd name="connsiteY51" fmla="*/ 8404202 h 10763780"/>
              <a:gd name="connsiteX52" fmla="*/ 4051936 w 13685297"/>
              <a:gd name="connsiteY52" fmla="*/ 7434784 h 10763780"/>
              <a:gd name="connsiteX53" fmla="*/ 3273882 w 13685297"/>
              <a:gd name="connsiteY53" fmla="*/ 7678723 h 10763780"/>
              <a:gd name="connsiteX54" fmla="*/ 3258217 w 13685297"/>
              <a:gd name="connsiteY54" fmla="*/ 7635205 h 10763780"/>
              <a:gd name="connsiteX55" fmla="*/ 2050019 w 13685297"/>
              <a:gd name="connsiteY55" fmla="*/ 6820936 h 10763780"/>
              <a:gd name="connsiteX56" fmla="*/ 1660096 w 13685297"/>
              <a:gd name="connsiteY56" fmla="*/ 6880875 h 10763780"/>
              <a:gd name="connsiteX57" fmla="*/ 1134020 w 13685297"/>
              <a:gd name="connsiteY57" fmla="*/ 7200185 h 10763780"/>
              <a:gd name="connsiteX58" fmla="*/ 1119249 w 13685297"/>
              <a:gd name="connsiteY58" fmla="*/ 7217317 h 1076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3685297" h="10763780">
                <a:moveTo>
                  <a:pt x="2362636" y="10093836"/>
                </a:moveTo>
                <a:lnTo>
                  <a:pt x="3721013" y="9667953"/>
                </a:lnTo>
                <a:lnTo>
                  <a:pt x="4815683" y="9324748"/>
                </a:lnTo>
                <a:lnTo>
                  <a:pt x="4965823" y="9372848"/>
                </a:lnTo>
                <a:lnTo>
                  <a:pt x="2791132" y="10763780"/>
                </a:lnTo>
                <a:close/>
                <a:moveTo>
                  <a:pt x="1824448" y="9466587"/>
                </a:moveTo>
                <a:lnTo>
                  <a:pt x="1915952" y="9480489"/>
                </a:lnTo>
                <a:lnTo>
                  <a:pt x="1972186" y="9483376"/>
                </a:lnTo>
                <a:lnTo>
                  <a:pt x="2362636" y="10093836"/>
                </a:lnTo>
                <a:lnTo>
                  <a:pt x="2051673" y="10191331"/>
                </a:lnTo>
                <a:close/>
                <a:moveTo>
                  <a:pt x="3193744" y="8805139"/>
                </a:moveTo>
                <a:lnTo>
                  <a:pt x="4301927" y="9160160"/>
                </a:lnTo>
                <a:lnTo>
                  <a:pt x="4295820" y="9175891"/>
                </a:lnTo>
                <a:cubicBezTo>
                  <a:pt x="4180933" y="9404585"/>
                  <a:pt x="3980254" y="9586675"/>
                  <a:pt x="3721013" y="9667953"/>
                </a:cubicBezTo>
                <a:cubicBezTo>
                  <a:pt x="3332152" y="9789870"/>
                  <a:pt x="2921968" y="9650336"/>
                  <a:pt x="2670364" y="9347081"/>
                </a:cubicBezTo>
                <a:lnTo>
                  <a:pt x="2660169" y="9333514"/>
                </a:lnTo>
                <a:lnTo>
                  <a:pt x="2675035" y="9326459"/>
                </a:lnTo>
                <a:cubicBezTo>
                  <a:pt x="2860829" y="9223838"/>
                  <a:pt x="3019502" y="9076888"/>
                  <a:pt x="3137322" y="8899569"/>
                </a:cubicBezTo>
                <a:close/>
                <a:moveTo>
                  <a:pt x="3113142" y="7729119"/>
                </a:moveTo>
                <a:lnTo>
                  <a:pt x="3273882" y="7678723"/>
                </a:lnTo>
                <a:lnTo>
                  <a:pt x="3302310" y="7757696"/>
                </a:lnTo>
                <a:cubicBezTo>
                  <a:pt x="3340622" y="7882937"/>
                  <a:pt x="3361261" y="8016095"/>
                  <a:pt x="3361261" y="8154154"/>
                </a:cubicBezTo>
                <a:cubicBezTo>
                  <a:pt x="3361261" y="8384252"/>
                  <a:pt x="3303931" y="8600737"/>
                  <a:pt x="3203001" y="8789645"/>
                </a:cubicBezTo>
                <a:lnTo>
                  <a:pt x="3193744" y="8805139"/>
                </a:lnTo>
                <a:lnTo>
                  <a:pt x="2437687" y="8562926"/>
                </a:lnTo>
                <a:lnTo>
                  <a:pt x="2446717" y="8495264"/>
                </a:lnTo>
                <a:cubicBezTo>
                  <a:pt x="2510948" y="8143230"/>
                  <a:pt x="2756686" y="7840876"/>
                  <a:pt x="3113142" y="7729119"/>
                </a:cubicBezTo>
                <a:close/>
                <a:moveTo>
                  <a:pt x="1441023" y="8243632"/>
                </a:moveTo>
                <a:lnTo>
                  <a:pt x="2437687" y="8562926"/>
                </a:lnTo>
                <a:lnTo>
                  <a:pt x="2433753" y="8592399"/>
                </a:lnTo>
                <a:cubicBezTo>
                  <a:pt x="2422610" y="8723273"/>
                  <a:pt x="2436319" y="8859021"/>
                  <a:pt x="2478284" y="8992870"/>
                </a:cubicBezTo>
                <a:cubicBezTo>
                  <a:pt x="2509757" y="9093256"/>
                  <a:pt x="2554890" y="9185446"/>
                  <a:pt x="2610871" y="9267912"/>
                </a:cubicBezTo>
                <a:lnTo>
                  <a:pt x="2660169" y="9333514"/>
                </a:lnTo>
                <a:lnTo>
                  <a:pt x="2530819" y="9394895"/>
                </a:lnTo>
                <a:cubicBezTo>
                  <a:pt x="2381946" y="9454583"/>
                  <a:pt x="2219749" y="9487372"/>
                  <a:pt x="2050019" y="9487372"/>
                </a:cubicBezTo>
                <a:lnTo>
                  <a:pt x="1972186" y="9483376"/>
                </a:lnTo>
                <a:lnTo>
                  <a:pt x="1692723" y="9046442"/>
                </a:lnTo>
                <a:close/>
                <a:moveTo>
                  <a:pt x="1119249" y="7217317"/>
                </a:moveTo>
                <a:lnTo>
                  <a:pt x="1441023" y="8243632"/>
                </a:lnTo>
                <a:lnTo>
                  <a:pt x="1111784" y="8138156"/>
                </a:lnTo>
                <a:lnTo>
                  <a:pt x="1692723" y="9046442"/>
                </a:lnTo>
                <a:lnTo>
                  <a:pt x="1824448" y="9466587"/>
                </a:lnTo>
                <a:lnTo>
                  <a:pt x="1793769" y="9461926"/>
                </a:lnTo>
                <a:cubicBezTo>
                  <a:pt x="1192270" y="9340765"/>
                  <a:pt x="738777" y="8801307"/>
                  <a:pt x="738777" y="8154154"/>
                </a:cubicBezTo>
                <a:cubicBezTo>
                  <a:pt x="738777" y="7855025"/>
                  <a:pt x="835666" y="7578906"/>
                  <a:pt x="999275" y="7356468"/>
                </a:cubicBezTo>
                <a:close/>
                <a:moveTo>
                  <a:pt x="0" y="3647418"/>
                </a:moveTo>
                <a:lnTo>
                  <a:pt x="11633624" y="0"/>
                </a:lnTo>
                <a:lnTo>
                  <a:pt x="13685297" y="6543913"/>
                </a:lnTo>
                <a:lnTo>
                  <a:pt x="4815683" y="9324748"/>
                </a:lnTo>
                <a:lnTo>
                  <a:pt x="4301927" y="9160160"/>
                </a:lnTo>
                <a:lnTo>
                  <a:pt x="4365473" y="8996480"/>
                </a:lnTo>
                <a:cubicBezTo>
                  <a:pt x="4418190" y="8810023"/>
                  <a:pt x="4418819" y="8604974"/>
                  <a:pt x="4355872" y="8404202"/>
                </a:cubicBezTo>
                <a:lnTo>
                  <a:pt x="4051936" y="7434784"/>
                </a:lnTo>
                <a:lnTo>
                  <a:pt x="3273882" y="7678723"/>
                </a:lnTo>
                <a:lnTo>
                  <a:pt x="3258217" y="7635205"/>
                </a:lnTo>
                <a:cubicBezTo>
                  <a:pt x="3059160" y="7156694"/>
                  <a:pt x="2593154" y="6820936"/>
                  <a:pt x="2050019" y="6820936"/>
                </a:cubicBezTo>
                <a:cubicBezTo>
                  <a:pt x="1914236" y="6820936"/>
                  <a:pt x="1783273" y="6841921"/>
                  <a:pt x="1660096" y="6880875"/>
                </a:cubicBezTo>
                <a:cubicBezTo>
                  <a:pt x="1459934" y="6944175"/>
                  <a:pt x="1280333" y="7054925"/>
                  <a:pt x="1134020" y="7200185"/>
                </a:cubicBezTo>
                <a:lnTo>
                  <a:pt x="1119249" y="721731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D2A26-88B7-02D3-234C-082BFBCE9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0580C-468F-5B11-B4DC-6C237E87B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close-up of a logo&#10;&#10;AI-generated content may be incorrect.">
            <a:extLst>
              <a:ext uri="{FF2B5EF4-FFF2-40B4-BE49-F238E27FC236}">
                <a16:creationId xmlns:a16="http://schemas.microsoft.com/office/drawing/2014/main" id="{909CFDE0-31A4-6F3A-8916-27360D1330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631" y="5959201"/>
            <a:ext cx="1825583" cy="7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15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C84D9-C5AC-2349-0C7B-7430E299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E60E3-CBDA-08EF-2D07-BC2CE1435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C6D73-40E2-A4EE-4A9C-308272F2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EF0B-C594-9247-B7EE-6A6539FFC82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640B2-CF1E-7FB9-8365-BA1C22A11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831B3-EE31-5005-6F1E-70CFFD3D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5CC0-7A75-DC48-920F-105A597DD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18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orful lines forming a human head&#10;&#10;AI-generated content may be incorrect.">
            <a:extLst>
              <a:ext uri="{FF2B5EF4-FFF2-40B4-BE49-F238E27FC236}">
                <a16:creationId xmlns:a16="http://schemas.microsoft.com/office/drawing/2014/main" id="{DEF3FE1D-9EF7-1EE9-8E58-FA78D66E6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880" y="4662344"/>
            <a:ext cx="13167360" cy="8778240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FA08CA24-F987-CFBF-0E98-EDFBB9C39D49}"/>
              </a:ext>
            </a:extLst>
          </p:cNvPr>
          <p:cNvSpPr/>
          <p:nvPr userDrawn="1"/>
        </p:nvSpPr>
        <p:spPr>
          <a:xfrm rot="1044447">
            <a:off x="-972641" y="-1391181"/>
            <a:ext cx="14638728" cy="11556199"/>
          </a:xfrm>
          <a:custGeom>
            <a:avLst/>
            <a:gdLst>
              <a:gd name="connsiteX0" fmla="*/ 5206460 w 14638728"/>
              <a:gd name="connsiteY0" fmla="*/ 9537637 h 11556199"/>
              <a:gd name="connsiteX1" fmla="*/ 5648779 w 14638728"/>
              <a:gd name="connsiteY1" fmla="*/ 9679339 h 11556199"/>
              <a:gd name="connsiteX2" fmla="*/ 5599966 w 14638728"/>
              <a:gd name="connsiteY2" fmla="*/ 9736301 h 11556199"/>
              <a:gd name="connsiteX3" fmla="*/ 5136883 w 14638728"/>
              <a:gd name="connsiteY3" fmla="*/ 10018007 h 11556199"/>
              <a:gd name="connsiteX4" fmla="*/ 5047927 w 14638728"/>
              <a:gd name="connsiteY4" fmla="*/ 10037838 h 11556199"/>
              <a:gd name="connsiteX5" fmla="*/ 11782710 w 14638728"/>
              <a:gd name="connsiteY5" fmla="*/ 7140419 h 11556199"/>
              <a:gd name="connsiteX6" fmla="*/ 12411023 w 14638728"/>
              <a:gd name="connsiteY6" fmla="*/ 6943428 h 11556199"/>
              <a:gd name="connsiteX7" fmla="*/ 12032559 w 14638728"/>
              <a:gd name="connsiteY7" fmla="*/ 8137551 h 11556199"/>
              <a:gd name="connsiteX8" fmla="*/ 11944260 w 14638728"/>
              <a:gd name="connsiteY8" fmla="*/ 8154496 h 11556199"/>
              <a:gd name="connsiteX9" fmla="*/ 11526902 w 14638728"/>
              <a:gd name="connsiteY9" fmla="*/ 8132008 h 11556199"/>
              <a:gd name="connsiteX10" fmla="*/ 11148745 w 14638728"/>
              <a:gd name="connsiteY10" fmla="*/ 7953987 h 11556199"/>
              <a:gd name="connsiteX11" fmla="*/ 11025717 w 14638728"/>
              <a:gd name="connsiteY11" fmla="*/ 7843698 h 11556199"/>
              <a:gd name="connsiteX12" fmla="*/ 9375455 w 14638728"/>
              <a:gd name="connsiteY12" fmla="*/ 7895151 h 11556199"/>
              <a:gd name="connsiteX13" fmla="*/ 10781420 w 14638728"/>
              <a:gd name="connsiteY13" fmla="*/ 7454348 h 11556199"/>
              <a:gd name="connsiteX14" fmla="*/ 10798599 w 14638728"/>
              <a:gd name="connsiteY14" fmla="*/ 7505237 h 11556199"/>
              <a:gd name="connsiteX15" fmla="*/ 10998163 w 14638728"/>
              <a:gd name="connsiteY15" fmla="*/ 7818997 h 11556199"/>
              <a:gd name="connsiteX16" fmla="*/ 11025717 w 14638728"/>
              <a:gd name="connsiteY16" fmla="*/ 7843698 h 11556199"/>
              <a:gd name="connsiteX17" fmla="*/ 9266808 w 14638728"/>
              <a:gd name="connsiteY17" fmla="*/ 9477800 h 11556199"/>
              <a:gd name="connsiteX18" fmla="*/ 9235615 w 14638728"/>
              <a:gd name="connsiteY18" fmla="*/ 8930142 h 11556199"/>
              <a:gd name="connsiteX19" fmla="*/ 9256491 w 14638728"/>
              <a:gd name="connsiteY19" fmla="*/ 8895202 h 11556199"/>
              <a:gd name="connsiteX20" fmla="*/ 9420652 w 14638728"/>
              <a:gd name="connsiteY20" fmla="*/ 8236016 h 11556199"/>
              <a:gd name="connsiteX21" fmla="*/ 9404980 w 14638728"/>
              <a:gd name="connsiteY21" fmla="*/ 8025410 h 11556199"/>
              <a:gd name="connsiteX22" fmla="*/ 6892693 w 14638728"/>
              <a:gd name="connsiteY22" fmla="*/ 8673556 h 11556199"/>
              <a:gd name="connsiteX23" fmla="*/ 9180152 w 14638728"/>
              <a:gd name="connsiteY23" fmla="*/ 7956383 h 11556199"/>
              <a:gd name="connsiteX24" fmla="*/ 9235615 w 14638728"/>
              <a:gd name="connsiteY24" fmla="*/ 8930142 h 11556199"/>
              <a:gd name="connsiteX25" fmla="*/ 9188363 w 14638728"/>
              <a:gd name="connsiteY25" fmla="*/ 9009225 h 11556199"/>
              <a:gd name="connsiteX26" fmla="*/ 8060519 w 14638728"/>
              <a:gd name="connsiteY26" fmla="*/ 9618945 h 11556199"/>
              <a:gd name="connsiteX27" fmla="*/ 7300055 w 14638728"/>
              <a:gd name="connsiteY27" fmla="*/ 9382763 h 11556199"/>
              <a:gd name="connsiteX28" fmla="*/ 7235135 w 14638728"/>
              <a:gd name="connsiteY28" fmla="*/ 9333403 h 11556199"/>
              <a:gd name="connsiteX29" fmla="*/ 5868857 w 14638728"/>
              <a:gd name="connsiteY29" fmla="*/ 8994553 h 11556199"/>
              <a:gd name="connsiteX30" fmla="*/ 6784338 w 14638728"/>
              <a:gd name="connsiteY30" fmla="*/ 8707528 h 11556199"/>
              <a:gd name="connsiteX31" fmla="*/ 6794729 w 14638728"/>
              <a:gd name="connsiteY31" fmla="*/ 8743102 h 11556199"/>
              <a:gd name="connsiteX32" fmla="*/ 7195348 w 14638728"/>
              <a:gd name="connsiteY32" fmla="*/ 9303151 h 11556199"/>
              <a:gd name="connsiteX33" fmla="*/ 7235135 w 14638728"/>
              <a:gd name="connsiteY33" fmla="*/ 9333403 h 11556199"/>
              <a:gd name="connsiteX34" fmla="*/ 7652549 w 14638728"/>
              <a:gd name="connsiteY34" fmla="*/ 10137709 h 11556199"/>
              <a:gd name="connsiteX35" fmla="*/ 4942311 w 14638728"/>
              <a:gd name="connsiteY35" fmla="*/ 10371074 h 11556199"/>
              <a:gd name="connsiteX36" fmla="*/ 4998112 w 14638728"/>
              <a:gd name="connsiteY36" fmla="*/ 10195010 h 11556199"/>
              <a:gd name="connsiteX37" fmla="*/ 5752434 w 14638728"/>
              <a:gd name="connsiteY37" fmla="*/ 9712546 h 11556199"/>
              <a:gd name="connsiteX38" fmla="*/ 5648779 w 14638728"/>
              <a:gd name="connsiteY38" fmla="*/ 9679339 h 11556199"/>
              <a:gd name="connsiteX39" fmla="*/ 5664800 w 14638728"/>
              <a:gd name="connsiteY39" fmla="*/ 9660643 h 11556199"/>
              <a:gd name="connsiteX40" fmla="*/ 5842191 w 14638728"/>
              <a:gd name="connsiteY40" fmla="*/ 9295691 h 11556199"/>
              <a:gd name="connsiteX41" fmla="*/ 5872355 w 14638728"/>
              <a:gd name="connsiteY41" fmla="*/ 9040268 h 11556199"/>
              <a:gd name="connsiteX42" fmla="*/ 4677334 w 14638728"/>
              <a:gd name="connsiteY42" fmla="*/ 9368124 h 11556199"/>
              <a:gd name="connsiteX43" fmla="*/ 5324492 w 14638728"/>
              <a:gd name="connsiteY43" fmla="*/ 9165225 h 11556199"/>
              <a:gd name="connsiteX44" fmla="*/ 5206460 w 14638728"/>
              <a:gd name="connsiteY44" fmla="*/ 9537637 h 11556199"/>
              <a:gd name="connsiteX45" fmla="*/ 3409197 w 14638728"/>
              <a:gd name="connsiteY45" fmla="*/ 9765715 h 11556199"/>
              <a:gd name="connsiteX46" fmla="*/ 3948182 w 14638728"/>
              <a:gd name="connsiteY46" fmla="*/ 9596730 h 11556199"/>
              <a:gd name="connsiteX47" fmla="*/ 3948612 w 14638728"/>
              <a:gd name="connsiteY47" fmla="*/ 9597462 h 11556199"/>
              <a:gd name="connsiteX48" fmla="*/ 4570897 w 14638728"/>
              <a:gd name="connsiteY48" fmla="*/ 10027718 h 11556199"/>
              <a:gd name="connsiteX49" fmla="*/ 5000881 w 14638728"/>
              <a:gd name="connsiteY49" fmla="*/ 10048325 h 11556199"/>
              <a:gd name="connsiteX50" fmla="*/ 5047927 w 14638728"/>
              <a:gd name="connsiteY50" fmla="*/ 10037838 h 11556199"/>
              <a:gd name="connsiteX51" fmla="*/ 4998112 w 14638728"/>
              <a:gd name="connsiteY51" fmla="*/ 10195010 h 11556199"/>
              <a:gd name="connsiteX52" fmla="*/ 3496655 w 14638728"/>
              <a:gd name="connsiteY52" fmla="*/ 11155341 h 11556199"/>
              <a:gd name="connsiteX53" fmla="*/ 3297953 w 14638728"/>
              <a:gd name="connsiteY53" fmla="*/ 10844674 h 11556199"/>
              <a:gd name="connsiteX54" fmla="*/ 3305254 w 14638728"/>
              <a:gd name="connsiteY54" fmla="*/ 10832456 h 11556199"/>
              <a:gd name="connsiteX55" fmla="*/ 3469414 w 14638728"/>
              <a:gd name="connsiteY55" fmla="*/ 10173270 h 11556199"/>
              <a:gd name="connsiteX56" fmla="*/ 3441781 w 14638728"/>
              <a:gd name="connsiteY56" fmla="*/ 9894561 h 11556199"/>
              <a:gd name="connsiteX57" fmla="*/ 13567668 w 14638728"/>
              <a:gd name="connsiteY57" fmla="*/ 6168733 h 11556199"/>
              <a:gd name="connsiteX58" fmla="*/ 14638728 w 14638728"/>
              <a:gd name="connsiteY58" fmla="*/ 8232541 h 11556199"/>
              <a:gd name="connsiteX59" fmla="*/ 11928490 w 14638728"/>
              <a:gd name="connsiteY59" fmla="*/ 8465906 h 11556199"/>
              <a:gd name="connsiteX60" fmla="*/ 12032559 w 14638728"/>
              <a:gd name="connsiteY60" fmla="*/ 8137551 h 11556199"/>
              <a:gd name="connsiteX61" fmla="*/ 12044089 w 14638728"/>
              <a:gd name="connsiteY61" fmla="*/ 8135339 h 11556199"/>
              <a:gd name="connsiteX62" fmla="*/ 12798195 w 14638728"/>
              <a:gd name="connsiteY62" fmla="*/ 7399981 h 11556199"/>
              <a:gd name="connsiteX63" fmla="*/ 12814979 w 14638728"/>
              <a:gd name="connsiteY63" fmla="*/ 6994548 h 11556199"/>
              <a:gd name="connsiteX64" fmla="*/ 12770688 w 14638728"/>
              <a:gd name="connsiteY64" fmla="*/ 6830665 h 11556199"/>
              <a:gd name="connsiteX65" fmla="*/ 13685296 w 14638728"/>
              <a:gd name="connsiteY65" fmla="*/ 6543913 h 11556199"/>
              <a:gd name="connsiteX66" fmla="*/ 6708596 w 14638728"/>
              <a:gd name="connsiteY66" fmla="*/ 8318823 h 11556199"/>
              <a:gd name="connsiteX67" fmla="*/ 6892693 w 14638728"/>
              <a:gd name="connsiteY67" fmla="*/ 8673556 h 11556199"/>
              <a:gd name="connsiteX68" fmla="*/ 6784338 w 14638728"/>
              <a:gd name="connsiteY68" fmla="*/ 8707528 h 11556199"/>
              <a:gd name="connsiteX69" fmla="*/ 6728019 w 14638728"/>
              <a:gd name="connsiteY69" fmla="*/ 8514725 h 11556199"/>
              <a:gd name="connsiteX70" fmla="*/ 12560063 w 14638728"/>
              <a:gd name="connsiteY70" fmla="*/ 6473178 h 11556199"/>
              <a:gd name="connsiteX71" fmla="*/ 12675267 w 14638728"/>
              <a:gd name="connsiteY71" fmla="*/ 6624798 h 11556199"/>
              <a:gd name="connsiteX72" fmla="*/ 12763132 w 14638728"/>
              <a:gd name="connsiteY72" fmla="*/ 6802705 h 11556199"/>
              <a:gd name="connsiteX73" fmla="*/ 12770688 w 14638728"/>
              <a:gd name="connsiteY73" fmla="*/ 6830665 h 11556199"/>
              <a:gd name="connsiteX74" fmla="*/ 12411023 w 14638728"/>
              <a:gd name="connsiteY74" fmla="*/ 6943428 h 11556199"/>
              <a:gd name="connsiteX75" fmla="*/ 9149297 w 14638728"/>
              <a:gd name="connsiteY75" fmla="*/ 7414666 h 11556199"/>
              <a:gd name="connsiteX76" fmla="*/ 9188362 w 14638728"/>
              <a:gd name="connsiteY76" fmla="*/ 7462807 h 11556199"/>
              <a:gd name="connsiteX77" fmla="*/ 9359503 w 14638728"/>
              <a:gd name="connsiteY77" fmla="*/ 7824775 h 11556199"/>
              <a:gd name="connsiteX78" fmla="*/ 9375455 w 14638728"/>
              <a:gd name="connsiteY78" fmla="*/ 7895151 h 11556199"/>
              <a:gd name="connsiteX79" fmla="*/ 9180152 w 14638728"/>
              <a:gd name="connsiteY79" fmla="*/ 7956383 h 11556199"/>
              <a:gd name="connsiteX80" fmla="*/ 3774889 w 14638728"/>
              <a:gd name="connsiteY80" fmla="*/ 9079014 h 11556199"/>
              <a:gd name="connsiteX81" fmla="*/ 4677334 w 14638728"/>
              <a:gd name="connsiteY81" fmla="*/ 9368124 h 11556199"/>
              <a:gd name="connsiteX82" fmla="*/ 3948182 w 14638728"/>
              <a:gd name="connsiteY82" fmla="*/ 9596730 h 11556199"/>
              <a:gd name="connsiteX83" fmla="*/ 3873141 w 14638728"/>
              <a:gd name="connsiteY83" fmla="*/ 9468853 h 11556199"/>
              <a:gd name="connsiteX84" fmla="*/ 3781670 w 14638728"/>
              <a:gd name="connsiteY84" fmla="*/ 9186001 h 11556199"/>
              <a:gd name="connsiteX85" fmla="*/ 5583473 w 14638728"/>
              <a:gd name="connsiteY85" fmla="*/ 8348094 h 11556199"/>
              <a:gd name="connsiteX86" fmla="*/ 5598485 w 14638728"/>
              <a:gd name="connsiteY86" fmla="*/ 8361552 h 11556199"/>
              <a:gd name="connsiteX87" fmla="*/ 5862768 w 14638728"/>
              <a:gd name="connsiteY87" fmla="*/ 8914968 h 11556199"/>
              <a:gd name="connsiteX88" fmla="*/ 5868857 w 14638728"/>
              <a:gd name="connsiteY88" fmla="*/ 8994553 h 11556199"/>
              <a:gd name="connsiteX89" fmla="*/ 5324492 w 14638728"/>
              <a:gd name="connsiteY89" fmla="*/ 9165225 h 11556199"/>
              <a:gd name="connsiteX90" fmla="*/ 10798915 w 14638728"/>
              <a:gd name="connsiteY90" fmla="*/ 6708473 h 11556199"/>
              <a:gd name="connsiteX91" fmla="*/ 12342267 w 14638728"/>
              <a:gd name="connsiteY91" fmla="*/ 6620567 h 11556199"/>
              <a:gd name="connsiteX92" fmla="*/ 11782710 w 14638728"/>
              <a:gd name="connsiteY92" fmla="*/ 7140419 h 11556199"/>
              <a:gd name="connsiteX93" fmla="*/ 10781420 w 14638728"/>
              <a:gd name="connsiteY93" fmla="*/ 7454348 h 11556199"/>
              <a:gd name="connsiteX94" fmla="*/ 10758901 w 14638728"/>
              <a:gd name="connsiteY94" fmla="*/ 7387641 h 11556199"/>
              <a:gd name="connsiteX95" fmla="*/ 10754458 w 14638728"/>
              <a:gd name="connsiteY95" fmla="*/ 6884858 h 11556199"/>
              <a:gd name="connsiteX96" fmla="*/ 1987985 w 14638728"/>
              <a:gd name="connsiteY96" fmla="*/ 8796568 h 11556199"/>
              <a:gd name="connsiteX97" fmla="*/ 2109281 w 14638728"/>
              <a:gd name="connsiteY97" fmla="*/ 8790340 h 11556199"/>
              <a:gd name="connsiteX98" fmla="*/ 3408265 w 14638728"/>
              <a:gd name="connsiteY98" fmla="*/ 9762029 h 11556199"/>
              <a:gd name="connsiteX99" fmla="*/ 3409197 w 14638728"/>
              <a:gd name="connsiteY99" fmla="*/ 9765715 h 11556199"/>
              <a:gd name="connsiteX100" fmla="*/ 2741703 w 14638728"/>
              <a:gd name="connsiteY100" fmla="*/ 9974990 h 11556199"/>
              <a:gd name="connsiteX101" fmla="*/ 1639343 w 14638728"/>
              <a:gd name="connsiteY101" fmla="*/ 8876188 h 11556199"/>
              <a:gd name="connsiteX102" fmla="*/ 2051672 w 14638728"/>
              <a:gd name="connsiteY102" fmla="*/ 10191331 h 11556199"/>
              <a:gd name="connsiteX103" fmla="*/ 2741703 w 14638728"/>
              <a:gd name="connsiteY103" fmla="*/ 9974990 h 11556199"/>
              <a:gd name="connsiteX104" fmla="*/ 3297953 w 14638728"/>
              <a:gd name="connsiteY104" fmla="*/ 10844674 h 11556199"/>
              <a:gd name="connsiteX105" fmla="*/ 3237125 w 14638728"/>
              <a:gd name="connsiteY105" fmla="*/ 10946479 h 11556199"/>
              <a:gd name="connsiteX106" fmla="*/ 2109281 w 14638728"/>
              <a:gd name="connsiteY106" fmla="*/ 11556199 h 11556199"/>
              <a:gd name="connsiteX107" fmla="*/ 749148 w 14638728"/>
              <a:gd name="connsiteY107" fmla="*/ 10173270 h 11556199"/>
              <a:gd name="connsiteX108" fmla="*/ 1602845 w 14638728"/>
              <a:gd name="connsiteY108" fmla="*/ 8889384 h 11556199"/>
              <a:gd name="connsiteX109" fmla="*/ 0 w 14638728"/>
              <a:gd name="connsiteY109" fmla="*/ 3647418 h 11556199"/>
              <a:gd name="connsiteX110" fmla="*/ 11633623 w 14638728"/>
              <a:gd name="connsiteY110" fmla="*/ 0 h 11556199"/>
              <a:gd name="connsiteX111" fmla="*/ 13567668 w 14638728"/>
              <a:gd name="connsiteY111" fmla="*/ 6168733 h 11556199"/>
              <a:gd name="connsiteX112" fmla="*/ 13002007 w 14638728"/>
              <a:gd name="connsiteY112" fmla="*/ 5078769 h 11556199"/>
              <a:gd name="connsiteX113" fmla="*/ 12560063 w 14638728"/>
              <a:gd name="connsiteY113" fmla="*/ 6473178 h 11556199"/>
              <a:gd name="connsiteX114" fmla="*/ 12554490 w 14638728"/>
              <a:gd name="connsiteY114" fmla="*/ 6465842 h 11556199"/>
              <a:gd name="connsiteX115" fmla="*/ 12025751 w 14638728"/>
              <a:gd name="connsiteY115" fmla="*/ 6152831 h 11556199"/>
              <a:gd name="connsiteX116" fmla="*/ 11003883 w 14638728"/>
              <a:gd name="connsiteY116" fmla="*/ 5895270 h 11556199"/>
              <a:gd name="connsiteX117" fmla="*/ 10798915 w 14638728"/>
              <a:gd name="connsiteY117" fmla="*/ 6708473 h 11556199"/>
              <a:gd name="connsiteX118" fmla="*/ 9114538 w 14638728"/>
              <a:gd name="connsiteY118" fmla="*/ 6804410 h 11556199"/>
              <a:gd name="connsiteX119" fmla="*/ 9149297 w 14638728"/>
              <a:gd name="connsiteY119" fmla="*/ 7414666 h 11556199"/>
              <a:gd name="connsiteX120" fmla="*/ 9022278 w 14638728"/>
              <a:gd name="connsiteY120" fmla="*/ 7258137 h 11556199"/>
              <a:gd name="connsiteX121" fmla="*/ 8060519 w 14638728"/>
              <a:gd name="connsiteY121" fmla="*/ 6853087 h 11556199"/>
              <a:gd name="connsiteX122" fmla="*/ 7656057 w 14638728"/>
              <a:gd name="connsiteY122" fmla="*/ 6915261 h 11556199"/>
              <a:gd name="connsiteX123" fmla="*/ 6700386 w 14638728"/>
              <a:gd name="connsiteY123" fmla="*/ 8236016 h 11556199"/>
              <a:gd name="connsiteX124" fmla="*/ 6708596 w 14638728"/>
              <a:gd name="connsiteY124" fmla="*/ 8318823 h 11556199"/>
              <a:gd name="connsiteX125" fmla="*/ 6015827 w 14638728"/>
              <a:gd name="connsiteY125" fmla="*/ 6983938 h 11556199"/>
              <a:gd name="connsiteX126" fmla="*/ 5583473 w 14638728"/>
              <a:gd name="connsiteY126" fmla="*/ 8348094 h 11556199"/>
              <a:gd name="connsiteX127" fmla="*/ 5447903 w 14638728"/>
              <a:gd name="connsiteY127" fmla="*/ 8226562 h 11556199"/>
              <a:gd name="connsiteX128" fmla="*/ 5069747 w 14638728"/>
              <a:gd name="connsiteY128" fmla="*/ 8048541 h 11556199"/>
              <a:gd name="connsiteX129" fmla="*/ 4047879 w 14638728"/>
              <a:gd name="connsiteY129" fmla="*/ 7790980 h 11556199"/>
              <a:gd name="connsiteX130" fmla="*/ 3798453 w 14638728"/>
              <a:gd name="connsiteY130" fmla="*/ 8780568 h 11556199"/>
              <a:gd name="connsiteX131" fmla="*/ 3768946 w 14638728"/>
              <a:gd name="connsiteY131" fmla="*/ 8985238 h 11556199"/>
              <a:gd name="connsiteX132" fmla="*/ 3774889 w 14638728"/>
              <a:gd name="connsiteY132" fmla="*/ 9079014 h 11556199"/>
              <a:gd name="connsiteX133" fmla="*/ 1754690 w 14638728"/>
              <a:gd name="connsiteY133" fmla="*/ 8431816 h 11556199"/>
              <a:gd name="connsiteX134" fmla="*/ 1987985 w 14638728"/>
              <a:gd name="connsiteY134" fmla="*/ 8796568 h 11556199"/>
              <a:gd name="connsiteX135" fmla="*/ 1970215 w 14638728"/>
              <a:gd name="connsiteY135" fmla="*/ 8797481 h 11556199"/>
              <a:gd name="connsiteX136" fmla="*/ 1704819 w 14638728"/>
              <a:gd name="connsiteY136" fmla="*/ 8852514 h 11556199"/>
              <a:gd name="connsiteX137" fmla="*/ 1639343 w 14638728"/>
              <a:gd name="connsiteY137" fmla="*/ 8876188 h 1155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4638728" h="11556199">
                <a:moveTo>
                  <a:pt x="5206460" y="9537637"/>
                </a:moveTo>
                <a:lnTo>
                  <a:pt x="5648779" y="9679339"/>
                </a:lnTo>
                <a:lnTo>
                  <a:pt x="5599966" y="9736301"/>
                </a:lnTo>
                <a:cubicBezTo>
                  <a:pt x="5474568" y="9868734"/>
                  <a:pt x="5314301" y="9966036"/>
                  <a:pt x="5136883" y="10018007"/>
                </a:cubicBezTo>
                <a:lnTo>
                  <a:pt x="5047927" y="10037838"/>
                </a:lnTo>
                <a:close/>
                <a:moveTo>
                  <a:pt x="11782710" y="7140419"/>
                </a:moveTo>
                <a:lnTo>
                  <a:pt x="12411023" y="6943428"/>
                </a:lnTo>
                <a:lnTo>
                  <a:pt x="12032559" y="8137551"/>
                </a:lnTo>
                <a:lnTo>
                  <a:pt x="11944260" y="8154496"/>
                </a:lnTo>
                <a:cubicBezTo>
                  <a:pt x="11809384" y="8173757"/>
                  <a:pt x="11667992" y="8167569"/>
                  <a:pt x="11526902" y="8132008"/>
                </a:cubicBezTo>
                <a:cubicBezTo>
                  <a:pt x="11385811" y="8096446"/>
                  <a:pt x="11258379" y="8034877"/>
                  <a:pt x="11148745" y="7953987"/>
                </a:cubicBezTo>
                <a:lnTo>
                  <a:pt x="11025717" y="7843698"/>
                </a:lnTo>
                <a:close/>
                <a:moveTo>
                  <a:pt x="9375455" y="7895151"/>
                </a:moveTo>
                <a:lnTo>
                  <a:pt x="10781420" y="7454348"/>
                </a:lnTo>
                <a:lnTo>
                  <a:pt x="10798599" y="7505237"/>
                </a:lnTo>
                <a:cubicBezTo>
                  <a:pt x="10845381" y="7620193"/>
                  <a:pt x="10913040" y="7726616"/>
                  <a:pt x="10998163" y="7818997"/>
                </a:cubicBezTo>
                <a:lnTo>
                  <a:pt x="11025717" y="7843698"/>
                </a:lnTo>
                <a:lnTo>
                  <a:pt x="9266808" y="9477800"/>
                </a:lnTo>
                <a:lnTo>
                  <a:pt x="9235615" y="8930142"/>
                </a:lnTo>
                <a:lnTo>
                  <a:pt x="9256491" y="8895202"/>
                </a:lnTo>
                <a:cubicBezTo>
                  <a:pt x="9361184" y="8699251"/>
                  <a:pt x="9420652" y="8474695"/>
                  <a:pt x="9420652" y="8236016"/>
                </a:cubicBezTo>
                <a:cubicBezTo>
                  <a:pt x="9420651" y="8164412"/>
                  <a:pt x="9415299" y="8094080"/>
                  <a:pt x="9404980" y="8025410"/>
                </a:cubicBezTo>
                <a:close/>
                <a:moveTo>
                  <a:pt x="6892693" y="8673556"/>
                </a:moveTo>
                <a:lnTo>
                  <a:pt x="9180152" y="7956383"/>
                </a:lnTo>
                <a:lnTo>
                  <a:pt x="9235615" y="8930142"/>
                </a:lnTo>
                <a:lnTo>
                  <a:pt x="9188363" y="9009225"/>
                </a:lnTo>
                <a:cubicBezTo>
                  <a:pt x="8943937" y="9377087"/>
                  <a:pt x="8530007" y="9618945"/>
                  <a:pt x="8060519" y="9618945"/>
                </a:cubicBezTo>
                <a:cubicBezTo>
                  <a:pt x="7778827" y="9618945"/>
                  <a:pt x="7517135" y="9531876"/>
                  <a:pt x="7300055" y="9382763"/>
                </a:cubicBezTo>
                <a:lnTo>
                  <a:pt x="7235135" y="9333403"/>
                </a:lnTo>
                <a:close/>
                <a:moveTo>
                  <a:pt x="5868857" y="8994553"/>
                </a:moveTo>
                <a:lnTo>
                  <a:pt x="6784338" y="8707528"/>
                </a:lnTo>
                <a:lnTo>
                  <a:pt x="6794729" y="8743102"/>
                </a:lnTo>
                <a:cubicBezTo>
                  <a:pt x="6879979" y="8962918"/>
                  <a:pt x="7019015" y="9155189"/>
                  <a:pt x="7195348" y="9303151"/>
                </a:cubicBezTo>
                <a:lnTo>
                  <a:pt x="7235135" y="9333403"/>
                </a:lnTo>
                <a:lnTo>
                  <a:pt x="7652549" y="10137709"/>
                </a:lnTo>
                <a:lnTo>
                  <a:pt x="4942311" y="10371074"/>
                </a:lnTo>
                <a:lnTo>
                  <a:pt x="4998112" y="10195010"/>
                </a:lnTo>
                <a:lnTo>
                  <a:pt x="5752434" y="9712546"/>
                </a:lnTo>
                <a:lnTo>
                  <a:pt x="5648779" y="9679339"/>
                </a:lnTo>
                <a:lnTo>
                  <a:pt x="5664800" y="9660643"/>
                </a:lnTo>
                <a:cubicBezTo>
                  <a:pt x="5746350" y="9555284"/>
                  <a:pt x="5807752" y="9432325"/>
                  <a:pt x="5842191" y="9295691"/>
                </a:cubicBezTo>
                <a:cubicBezTo>
                  <a:pt x="5863715" y="9210295"/>
                  <a:pt x="5873433" y="9124610"/>
                  <a:pt x="5872355" y="9040268"/>
                </a:cubicBezTo>
                <a:close/>
                <a:moveTo>
                  <a:pt x="4677334" y="9368124"/>
                </a:moveTo>
                <a:lnTo>
                  <a:pt x="5324492" y="9165225"/>
                </a:lnTo>
                <a:lnTo>
                  <a:pt x="5206460" y="9537637"/>
                </a:lnTo>
                <a:close/>
                <a:moveTo>
                  <a:pt x="3409197" y="9765715"/>
                </a:moveTo>
                <a:lnTo>
                  <a:pt x="3948182" y="9596730"/>
                </a:lnTo>
                <a:lnTo>
                  <a:pt x="3948612" y="9597462"/>
                </a:lnTo>
                <a:cubicBezTo>
                  <a:pt x="4089824" y="9802928"/>
                  <a:pt x="4306352" y="9961039"/>
                  <a:pt x="4570897" y="10027718"/>
                </a:cubicBezTo>
                <a:cubicBezTo>
                  <a:pt x="4716397" y="10064391"/>
                  <a:pt x="4862217" y="10069825"/>
                  <a:pt x="5000881" y="10048325"/>
                </a:cubicBezTo>
                <a:lnTo>
                  <a:pt x="5047927" y="10037838"/>
                </a:lnTo>
                <a:lnTo>
                  <a:pt x="4998112" y="10195010"/>
                </a:lnTo>
                <a:lnTo>
                  <a:pt x="3496655" y="11155341"/>
                </a:lnTo>
                <a:lnTo>
                  <a:pt x="3297953" y="10844674"/>
                </a:lnTo>
                <a:lnTo>
                  <a:pt x="3305254" y="10832456"/>
                </a:lnTo>
                <a:cubicBezTo>
                  <a:pt x="3409946" y="10636504"/>
                  <a:pt x="3469414" y="10411948"/>
                  <a:pt x="3469414" y="10173270"/>
                </a:cubicBezTo>
                <a:cubicBezTo>
                  <a:pt x="3469414" y="10077798"/>
                  <a:pt x="3459899" y="9984586"/>
                  <a:pt x="3441781" y="9894561"/>
                </a:cubicBezTo>
                <a:close/>
                <a:moveTo>
                  <a:pt x="13567668" y="6168733"/>
                </a:moveTo>
                <a:lnTo>
                  <a:pt x="14638728" y="8232541"/>
                </a:lnTo>
                <a:lnTo>
                  <a:pt x="11928490" y="8465906"/>
                </a:lnTo>
                <a:lnTo>
                  <a:pt x="12032559" y="8137551"/>
                </a:lnTo>
                <a:lnTo>
                  <a:pt x="12044089" y="8135339"/>
                </a:lnTo>
                <a:cubicBezTo>
                  <a:pt x="12404869" y="8048051"/>
                  <a:pt x="12703489" y="7775724"/>
                  <a:pt x="12798195" y="7399981"/>
                </a:cubicBezTo>
                <a:cubicBezTo>
                  <a:pt x="12832634" y="7263347"/>
                  <a:pt x="12836847" y="7125974"/>
                  <a:pt x="12814979" y="6994548"/>
                </a:cubicBezTo>
                <a:lnTo>
                  <a:pt x="12770688" y="6830665"/>
                </a:lnTo>
                <a:lnTo>
                  <a:pt x="13685296" y="6543913"/>
                </a:lnTo>
                <a:close/>
                <a:moveTo>
                  <a:pt x="6708596" y="8318823"/>
                </a:moveTo>
                <a:lnTo>
                  <a:pt x="6892693" y="8673556"/>
                </a:lnTo>
                <a:lnTo>
                  <a:pt x="6784338" y="8707528"/>
                </a:lnTo>
                <a:lnTo>
                  <a:pt x="6728019" y="8514725"/>
                </a:lnTo>
                <a:close/>
                <a:moveTo>
                  <a:pt x="12560063" y="6473178"/>
                </a:moveTo>
                <a:lnTo>
                  <a:pt x="12675267" y="6624798"/>
                </a:lnTo>
                <a:cubicBezTo>
                  <a:pt x="12710213" y="6681220"/>
                  <a:pt x="12739674" y="6740802"/>
                  <a:pt x="12763132" y="6802705"/>
                </a:cubicBezTo>
                <a:lnTo>
                  <a:pt x="12770688" y="6830665"/>
                </a:lnTo>
                <a:lnTo>
                  <a:pt x="12411023" y="6943428"/>
                </a:lnTo>
                <a:close/>
                <a:moveTo>
                  <a:pt x="9149297" y="7414666"/>
                </a:moveTo>
                <a:lnTo>
                  <a:pt x="9188362" y="7462807"/>
                </a:lnTo>
                <a:cubicBezTo>
                  <a:pt x="9261690" y="7573166"/>
                  <a:pt x="9319762" y="7694864"/>
                  <a:pt x="9359503" y="7824775"/>
                </a:cubicBezTo>
                <a:lnTo>
                  <a:pt x="9375455" y="7895151"/>
                </a:lnTo>
                <a:lnTo>
                  <a:pt x="9180152" y="7956383"/>
                </a:lnTo>
                <a:close/>
                <a:moveTo>
                  <a:pt x="3774889" y="9079014"/>
                </a:moveTo>
                <a:lnTo>
                  <a:pt x="4677334" y="9368124"/>
                </a:lnTo>
                <a:lnTo>
                  <a:pt x="3948182" y="9596730"/>
                </a:lnTo>
                <a:lnTo>
                  <a:pt x="3873141" y="9468853"/>
                </a:lnTo>
                <a:cubicBezTo>
                  <a:pt x="3829144" y="9379795"/>
                  <a:pt x="3798071" y="9284571"/>
                  <a:pt x="3781670" y="9186001"/>
                </a:cubicBezTo>
                <a:close/>
                <a:moveTo>
                  <a:pt x="5583473" y="8348094"/>
                </a:moveTo>
                <a:lnTo>
                  <a:pt x="5598485" y="8361552"/>
                </a:lnTo>
                <a:cubicBezTo>
                  <a:pt x="5740358" y="8515520"/>
                  <a:pt x="5833718" y="8708494"/>
                  <a:pt x="5862768" y="8914968"/>
                </a:cubicBezTo>
                <a:lnTo>
                  <a:pt x="5868857" y="8994553"/>
                </a:lnTo>
                <a:lnTo>
                  <a:pt x="5324492" y="9165225"/>
                </a:lnTo>
                <a:close/>
                <a:moveTo>
                  <a:pt x="10798915" y="6708473"/>
                </a:moveTo>
                <a:lnTo>
                  <a:pt x="12342267" y="6620567"/>
                </a:lnTo>
                <a:lnTo>
                  <a:pt x="11782710" y="7140419"/>
                </a:lnTo>
                <a:lnTo>
                  <a:pt x="10781420" y="7454348"/>
                </a:lnTo>
                <a:lnTo>
                  <a:pt x="10758901" y="7387641"/>
                </a:lnTo>
                <a:cubicBezTo>
                  <a:pt x="10715587" y="7227598"/>
                  <a:pt x="10711410" y="7055650"/>
                  <a:pt x="10754458" y="6884858"/>
                </a:cubicBezTo>
                <a:close/>
                <a:moveTo>
                  <a:pt x="1987985" y="8796568"/>
                </a:moveTo>
                <a:lnTo>
                  <a:pt x="2109281" y="8790340"/>
                </a:lnTo>
                <a:cubicBezTo>
                  <a:pt x="2719615" y="8790340"/>
                  <a:pt x="3236057" y="9199082"/>
                  <a:pt x="3408265" y="9762029"/>
                </a:cubicBezTo>
                <a:lnTo>
                  <a:pt x="3409197" y="9765715"/>
                </a:lnTo>
                <a:lnTo>
                  <a:pt x="2741703" y="9974990"/>
                </a:lnTo>
                <a:close/>
                <a:moveTo>
                  <a:pt x="1639343" y="8876188"/>
                </a:moveTo>
                <a:lnTo>
                  <a:pt x="2051672" y="10191331"/>
                </a:lnTo>
                <a:lnTo>
                  <a:pt x="2741703" y="9974990"/>
                </a:lnTo>
                <a:lnTo>
                  <a:pt x="3297953" y="10844674"/>
                </a:lnTo>
                <a:lnTo>
                  <a:pt x="3237125" y="10946479"/>
                </a:lnTo>
                <a:cubicBezTo>
                  <a:pt x="2992699" y="11314340"/>
                  <a:pt x="2578769" y="11556199"/>
                  <a:pt x="2109281" y="11556199"/>
                </a:cubicBezTo>
                <a:cubicBezTo>
                  <a:pt x="1358100" y="11556199"/>
                  <a:pt x="749148" y="10937041"/>
                  <a:pt x="749148" y="10173270"/>
                </a:cubicBezTo>
                <a:cubicBezTo>
                  <a:pt x="749148" y="9591491"/>
                  <a:pt x="1102471" y="9093619"/>
                  <a:pt x="1602845" y="8889384"/>
                </a:cubicBezTo>
                <a:close/>
                <a:moveTo>
                  <a:pt x="0" y="3647418"/>
                </a:moveTo>
                <a:lnTo>
                  <a:pt x="11633623" y="0"/>
                </a:lnTo>
                <a:lnTo>
                  <a:pt x="13567668" y="6168733"/>
                </a:lnTo>
                <a:lnTo>
                  <a:pt x="13002007" y="5078769"/>
                </a:lnTo>
                <a:lnTo>
                  <a:pt x="12560063" y="6473178"/>
                </a:lnTo>
                <a:lnTo>
                  <a:pt x="12554490" y="6465842"/>
                </a:lnTo>
                <a:cubicBezTo>
                  <a:pt x="12418293" y="6318033"/>
                  <a:pt x="12237387" y="6206174"/>
                  <a:pt x="12025751" y="6152831"/>
                </a:cubicBezTo>
                <a:lnTo>
                  <a:pt x="11003883" y="5895270"/>
                </a:lnTo>
                <a:lnTo>
                  <a:pt x="10798915" y="6708473"/>
                </a:lnTo>
                <a:lnTo>
                  <a:pt x="9114538" y="6804410"/>
                </a:lnTo>
                <a:lnTo>
                  <a:pt x="9149297" y="7414666"/>
                </a:lnTo>
                <a:lnTo>
                  <a:pt x="9022278" y="7258137"/>
                </a:lnTo>
                <a:cubicBezTo>
                  <a:pt x="8776142" y="7007877"/>
                  <a:pt x="8436109" y="6853087"/>
                  <a:pt x="8060519" y="6853087"/>
                </a:cubicBezTo>
                <a:cubicBezTo>
                  <a:pt x="7919672" y="6853087"/>
                  <a:pt x="7783826" y="6874854"/>
                  <a:pt x="7656057" y="6915261"/>
                </a:cubicBezTo>
                <a:cubicBezTo>
                  <a:pt x="7102389" y="7090355"/>
                  <a:pt x="6700386" y="7615452"/>
                  <a:pt x="6700386" y="8236016"/>
                </a:cubicBezTo>
                <a:lnTo>
                  <a:pt x="6708596" y="8318823"/>
                </a:lnTo>
                <a:lnTo>
                  <a:pt x="6015827" y="6983938"/>
                </a:lnTo>
                <a:lnTo>
                  <a:pt x="5583473" y="8348094"/>
                </a:lnTo>
                <a:lnTo>
                  <a:pt x="5447903" y="8226562"/>
                </a:lnTo>
                <a:cubicBezTo>
                  <a:pt x="5338271" y="8145672"/>
                  <a:pt x="5210838" y="8084103"/>
                  <a:pt x="5069747" y="8048541"/>
                </a:cubicBezTo>
                <a:lnTo>
                  <a:pt x="4047879" y="7790980"/>
                </a:lnTo>
                <a:lnTo>
                  <a:pt x="3798453" y="8780568"/>
                </a:lnTo>
                <a:cubicBezTo>
                  <a:pt x="3781234" y="8848885"/>
                  <a:pt x="3771571" y="8917387"/>
                  <a:pt x="3768946" y="8985238"/>
                </a:cubicBezTo>
                <a:lnTo>
                  <a:pt x="3774889" y="9079014"/>
                </a:lnTo>
                <a:lnTo>
                  <a:pt x="1754690" y="8431816"/>
                </a:lnTo>
                <a:lnTo>
                  <a:pt x="1987985" y="8796568"/>
                </a:lnTo>
                <a:lnTo>
                  <a:pt x="1970215" y="8797481"/>
                </a:lnTo>
                <a:cubicBezTo>
                  <a:pt x="1878768" y="8806923"/>
                  <a:pt x="1789999" y="8825577"/>
                  <a:pt x="1704819" y="8852514"/>
                </a:cubicBezTo>
                <a:lnTo>
                  <a:pt x="1639343" y="88761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721A33-0BF6-8C07-02CE-92F600D6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8" y="130923"/>
            <a:ext cx="11625943" cy="1325563"/>
          </a:xfrm>
        </p:spPr>
        <p:txBody>
          <a:bodyPr/>
          <a:lstStyle>
            <a:lvl1pPr algn="ctr">
              <a:defRPr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BB26F1E0-40B5-53B7-E802-F78CF8FF69D9}"/>
              </a:ext>
            </a:extLst>
          </p:cNvPr>
          <p:cNvSpPr/>
          <p:nvPr userDrawn="1"/>
        </p:nvSpPr>
        <p:spPr>
          <a:xfrm>
            <a:off x="261257" y="1612517"/>
            <a:ext cx="5480958" cy="4575175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254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A7F84932-564B-966C-8921-41BD39EE3818}"/>
              </a:ext>
            </a:extLst>
          </p:cNvPr>
          <p:cNvSpPr/>
          <p:nvPr userDrawn="1"/>
        </p:nvSpPr>
        <p:spPr>
          <a:xfrm>
            <a:off x="6449786" y="1612516"/>
            <a:ext cx="5437414" cy="4575175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254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E25D-4677-461D-41A5-F42230E0F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124" y="1919129"/>
            <a:ext cx="5181600" cy="4351338"/>
          </a:xfrm>
        </p:spPr>
        <p:txBody>
          <a:bodyPr/>
          <a:lstStyle>
            <a:lvl1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B4317-9DDD-E554-6CD3-8577D0059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3728" y="1919129"/>
            <a:ext cx="5181600" cy="4351338"/>
          </a:xfrm>
        </p:spPr>
        <p:txBody>
          <a:bodyPr/>
          <a:lstStyle>
            <a:lvl1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5751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lines forming a human head&#10;&#10;AI-generated content may be incorrect.">
            <a:extLst>
              <a:ext uri="{FF2B5EF4-FFF2-40B4-BE49-F238E27FC236}">
                <a16:creationId xmlns:a16="http://schemas.microsoft.com/office/drawing/2014/main" id="{79796622-B43A-D78F-6F61-7F6FFE1C6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9"/>
            <a:ext cx="12192000" cy="6867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CC868-BE58-37B2-9008-D119036F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1E82D-F79F-C544-97CB-994DBE648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0593B-44CC-AF6A-ACF5-0F2A79519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D7E3-7717-47E2-9878-2B58F9B3CC7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49EBA-58DC-5593-17B6-95E84E8C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18BD5-EBDB-BB56-00D2-6479D0F2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F08-2C9C-46B5-9598-B6C1971A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26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DE524-8EFA-CD26-15DE-80A7F44C4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1F82A-BD78-131A-1CD2-879C0EB35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5712B-4344-DC77-6975-66C255C6D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D7F52F-9710-5108-682D-21500B33C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3439FC-485B-79AA-4E66-C6C33B8CD9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07D6A6-012D-FE39-BB22-02A12C9C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EF0B-C594-9247-B7EE-6A6539FFC82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200EA8-5F2C-0DC3-EE96-2EA6354CF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D88E33-51B9-2FF0-751F-B84A9F494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5CC0-7A75-DC48-920F-105A597DD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175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B7593-89B7-BD74-6E01-892DCAF8E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35133A-F3DB-3FF3-B32D-334FC41D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EF0B-C594-9247-B7EE-6A6539FFC82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F67D5-8F70-C4F0-DFB2-44E27733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EFE81-FBB1-16A7-299E-A34B981E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5CC0-7A75-DC48-920F-105A597DD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92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179E8D-6952-B9EF-54EC-C62EE3A0C5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F56397-AEC0-CBB9-5DD6-DBCB0DD608E6}"/>
              </a:ext>
            </a:extLst>
          </p:cNvPr>
          <p:cNvSpPr/>
          <p:nvPr userDrawn="1"/>
        </p:nvSpPr>
        <p:spPr>
          <a:xfrm rot="1044447">
            <a:off x="9322911" y="-775252"/>
            <a:ext cx="3558208" cy="361784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36A0720B-5913-7481-CBC6-41B8D6E2A01B}"/>
              </a:ext>
            </a:extLst>
          </p:cNvPr>
          <p:cNvSpPr/>
          <p:nvPr userDrawn="1"/>
        </p:nvSpPr>
        <p:spPr>
          <a:xfrm rot="1044447">
            <a:off x="9720475" y="655984"/>
            <a:ext cx="3558209" cy="429370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62BA1962-4A2C-3193-E1E7-C201D6B0457C}"/>
              </a:ext>
            </a:extLst>
          </p:cNvPr>
          <p:cNvSpPr/>
          <p:nvPr userDrawn="1"/>
        </p:nvSpPr>
        <p:spPr>
          <a:xfrm rot="18005990">
            <a:off x="8625514" y="3165973"/>
            <a:ext cx="3243469" cy="3916017"/>
          </a:xfrm>
          <a:prstGeom prst="rt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0F94D8F1-3FB6-CFF9-4F58-E5B7E0C534F8}"/>
              </a:ext>
            </a:extLst>
          </p:cNvPr>
          <p:cNvSpPr/>
          <p:nvPr userDrawn="1"/>
        </p:nvSpPr>
        <p:spPr>
          <a:xfrm rot="11997245">
            <a:off x="8666772" y="1194031"/>
            <a:ext cx="2067339" cy="2134775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71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E24C7-DC53-1744-C216-F53AD465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7E105-59AA-A93B-2F2D-68B2389B3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09397-EEA2-5179-274F-2307968E5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A1875-7CF8-12F5-F5D0-4B8BB28B8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EF0B-C594-9247-B7EE-6A6539FFC82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35106-8416-D0BE-5411-04C45B73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2183C-BC96-86A1-6FB3-26FE541C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5CC0-7A75-DC48-920F-105A597DD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4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00B0-B832-96F2-B782-46D57B0F3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9C0A4B-DE67-F2A3-CFD9-417EF84F4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AC6F3-AE08-03C9-2D01-5F447BD4F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0F8A5-9A1B-5F62-2644-D22BAEAB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EF0B-C594-9247-B7EE-6A6539FFC82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80FD2-783D-6CE7-1467-B3E3E099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B3ABC-58C6-E316-D846-B972D269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5CC0-7A75-DC48-920F-105A597DD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52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0CE49-4C16-270D-C46C-8DBC832EB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0A7865-6987-59A0-59A1-3B2E99D5A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B3ECC-8CB0-1C95-8416-562803017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EF0B-C594-9247-B7EE-6A6539FFC82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A1598-6163-A3E1-9BBB-CDEBAF2F2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B234B-47ED-232E-B8B0-356BB9F4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5CC0-7A75-DC48-920F-105A597DD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63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099896-5FC0-AAAA-77FA-C6025213E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B4462-44B7-4710-4CE4-633CD19B9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D145D-A2ED-984E-239B-C8C4B938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EF0B-C594-9247-B7EE-6A6539FFC82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76BD8-8215-4472-6715-A9A0F7219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C6372-CD21-90D9-7249-C2AACFAD7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5CC0-7A75-DC48-920F-105A597DD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1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CDEB-E5C1-C55A-27E4-BAA0C9808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860D9-0342-5D2A-01E1-52C71E8F4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BC2A6-B891-BE01-2323-59FDB732D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5DCA2-F76C-A646-078B-4BAAD03B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D7E3-7717-47E2-9878-2B58F9B3CC7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ECA82-169A-AEC7-197F-7492D460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D333F-9013-C9F1-3558-E12485B41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F08-2C9C-46B5-9598-B6C1971A3C9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olorful lines forming a human head&#10;&#10;AI-generated content may be incorrect.">
            <a:extLst>
              <a:ext uri="{FF2B5EF4-FFF2-40B4-BE49-F238E27FC236}">
                <a16:creationId xmlns:a16="http://schemas.microsoft.com/office/drawing/2014/main" id="{8C36178B-F610-E807-8EA2-9CD04C0FF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0" r="70114"/>
          <a:stretch>
            <a:fillRect/>
          </a:stretch>
        </p:blipFill>
        <p:spPr>
          <a:xfrm>
            <a:off x="-718946" y="-9980"/>
            <a:ext cx="1535634" cy="686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4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B713D-688B-B1A0-6A7A-D95559F72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7581C-2DA4-1070-D4F1-7BB966D8E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77C9F-EBDB-5A5E-3F05-64C2396B6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046C9-5F45-6B13-50E8-60920DEC2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E1A1C-85F2-5E87-3EF8-296B49483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D67CF2-5958-822C-45CF-A644A4C1E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D7E3-7717-47E2-9878-2B58F9B3CC7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2FB77F-1E11-CC2C-D2EA-7A22134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B8DACB-9DF5-160F-01D2-E06182C71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F08-2C9C-46B5-9598-B6C1971A3C9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olorful lines forming a human head&#10;&#10;AI-generated content may be incorrect.">
            <a:extLst>
              <a:ext uri="{FF2B5EF4-FFF2-40B4-BE49-F238E27FC236}">
                <a16:creationId xmlns:a16="http://schemas.microsoft.com/office/drawing/2014/main" id="{F0348FD1-4C0F-71EC-9CB0-0FB52198D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0" r="70114"/>
          <a:stretch>
            <a:fillRect/>
          </a:stretch>
        </p:blipFill>
        <p:spPr>
          <a:xfrm>
            <a:off x="-718946" y="-9980"/>
            <a:ext cx="1535634" cy="686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1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2056B-FFE3-807F-285A-5A852C80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7A2106-BE71-0A4C-BAB7-62595880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D7E3-7717-47E2-9878-2B58F9B3CC7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61586-D85F-63E7-F977-0D0578F1B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8B703-5448-7B6D-FFE9-8AFD1B7F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F08-2C9C-46B5-9598-B6C1971A3C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colorful lines forming a human head&#10;&#10;AI-generated content may be incorrect.">
            <a:extLst>
              <a:ext uri="{FF2B5EF4-FFF2-40B4-BE49-F238E27FC236}">
                <a16:creationId xmlns:a16="http://schemas.microsoft.com/office/drawing/2014/main" id="{32280938-57C9-9AF2-F875-7BF19D5DDC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9"/>
            <a:ext cx="12192000" cy="686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3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1BAEF7-151D-3651-23B1-EF5374A4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D7E3-7717-47E2-9878-2B58F9B3CC7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645EB5-B8A6-57D3-C540-CF06B8DD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6AC01-A7FD-0243-704E-A574871A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F08-2C9C-46B5-9598-B6C1971A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3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D40B-AB87-0406-EBF4-938341183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EBD43-19DB-4EC5-AD74-B6FE724ED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D5AF1-347B-A3EB-FE70-ABDCC10BE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F0E60-F157-775F-C35F-3905DD256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D7E3-7717-47E2-9878-2B58F9B3CC7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ACF07-0C00-918F-3EB7-D6EA732A9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269D4-B454-1544-4063-90B8C756D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F08-2C9C-46B5-9598-B6C1971A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4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124ED-CED7-7CFD-42D1-D079145A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EE140-868D-B5D7-1CF0-D72183EB2F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3843A-5DA6-72AF-C566-9815AAAA9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F214D-C42A-4147-416A-95B77A935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D7E3-7717-47E2-9878-2B58F9B3CC7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087A0-8F22-7F5B-F56B-16E18A364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0ED57-97B4-9B39-0231-860E9240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5F08-2C9C-46B5-9598-B6C1971A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4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33C44B-A2A7-EE0E-8B1C-866AEF3AE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1053A-69A1-0E8A-019A-36B168155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3404E-2573-869C-6701-151A15833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D9D7E3-7717-47E2-9878-2B58F9B3CC7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5B5B6-5956-EB0B-40E4-0B8AF07D1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4FDCB-CCF6-93CA-907B-56F3075B7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605F08-2C9C-46B5-9598-B6C1971A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7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A281BF-57DA-2E9B-6B64-820FDB9C2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11C2B-E39B-6E0B-1ACB-4E795D91F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2EE14-E81C-FCFB-2A8E-EE444F0BB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7DB37F-BB4C-594B-9F84-3065CB9731AA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16BA4-AE3F-9AE2-BBCB-4DD0F2F0C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93A5C-8546-D4A6-4E99-F7E2531E6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04C49F-24BF-EC41-81CD-4710AAB76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9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38B695-950F-839E-A54E-778FDC42C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605E5-858C-E412-4672-C2D0CF667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4D113-6B15-BB5A-4B79-88A1A9D27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09EF0B-C594-9247-B7EE-6A6539FFC82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1E057-6295-955B-5063-CD0C5F2D6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9632-D996-F6CB-C73C-18270DD37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5E5CC0-7A75-DC48-920F-105A597DD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3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5" r:id="rId2"/>
    <p:sldLayoutId id="2147483686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0902-7268-F503-D355-B7924576D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DDCF5-A8D4-D20F-50B4-74952A82BD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6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D7-3271-BD72-CF3D-3486BB12D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64094-FCED-86D2-7305-FC1DD26F9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9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F16A8A-98C0-96BE-F3DB-0659AA073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FA95F-294E-726E-8D2C-2E9A41B5CCA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Presenters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D349E3-6902-95EC-76B0-0B28AA25D0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Title / Credentials </a:t>
            </a:r>
          </a:p>
        </p:txBody>
      </p:sp>
    </p:spTree>
    <p:extLst>
      <p:ext uri="{BB962C8B-B14F-4D97-AF65-F5344CB8AC3E}">
        <p14:creationId xmlns:p14="http://schemas.microsoft.com/office/powerpoint/2010/main" val="223538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052DF-A134-294E-BCD8-2E9044F3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Column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E396E-3829-5D55-B6A8-D16972A58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1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9D1E-B673-225A-21A7-39A8799C9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Column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B9A20-FBCA-070F-50A6-241B5B8B1D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5B51F-4CC1-7CE7-5F8E-1FAA2B6D76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3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9E9D-7DB2-6479-2C8A-A5080C22E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Blank Look</a:t>
            </a:r>
          </a:p>
        </p:txBody>
      </p:sp>
    </p:spTree>
    <p:extLst>
      <p:ext uri="{BB962C8B-B14F-4D97-AF65-F5344CB8AC3E}">
        <p14:creationId xmlns:p14="http://schemas.microsoft.com/office/powerpoint/2010/main" val="2806340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FFFE4C95FF11479EF80C9D4DA01FA1" ma:contentTypeVersion="17" ma:contentTypeDescription="Create a new document." ma:contentTypeScope="" ma:versionID="2852a6fd585ddc50e46fe79ced71c507">
  <xsd:schema xmlns:xsd="http://www.w3.org/2001/XMLSchema" xmlns:xs="http://www.w3.org/2001/XMLSchema" xmlns:p="http://schemas.microsoft.com/office/2006/metadata/properties" xmlns:ns2="1c6cb2a3-0935-49f2-9aaa-d17c0b49e5b8" xmlns:ns3="e752fc1a-3363-4f31-ae99-74d4d29f6e67" targetNamespace="http://schemas.microsoft.com/office/2006/metadata/properties" ma:root="true" ma:fieldsID="4be39b25fc85b7182c87836f6c68d55e" ns2:_="" ns3:_="">
    <xsd:import namespace="1c6cb2a3-0935-49f2-9aaa-d17c0b49e5b8"/>
    <xsd:import namespace="e752fc1a-3363-4f31-ae99-74d4d29f6e6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Cre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cb2a3-0935-49f2-9aaa-d17c0b49e5b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c8141d8c-7907-4dd1-8b40-8f202ff6e0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Creation" ma:index="21" nillable="true" ma:displayName="Creation" ma:format="DateTime" ma:internalName="Creation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52fc1a-3363-4f31-ae99-74d4d29f6e6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3382824f-1730-4d19-9108-0de59065231b}" ma:internalName="TaxCatchAll" ma:showField="CatchAllData" ma:web="e752fc1a-3363-4f31-ae99-74d4d29f6e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reation xmlns="1c6cb2a3-0935-49f2-9aaa-d17c0b49e5b8" xsi:nil="true"/>
    <lcf76f155ced4ddcb4097134ff3c332f xmlns="1c6cb2a3-0935-49f2-9aaa-d17c0b49e5b8">
      <Terms xmlns="http://schemas.microsoft.com/office/infopath/2007/PartnerControls"/>
    </lcf76f155ced4ddcb4097134ff3c332f>
    <TaxCatchAll xmlns="e752fc1a-3363-4f31-ae99-74d4d29f6e67" xsi:nil="true"/>
  </documentManagement>
</p:properties>
</file>

<file path=customXml/itemProps1.xml><?xml version="1.0" encoding="utf-8"?>
<ds:datastoreItem xmlns:ds="http://schemas.openxmlformats.org/officeDocument/2006/customXml" ds:itemID="{F0DCB9DC-BF9F-4145-B19C-F68338FFD93F}"/>
</file>

<file path=customXml/itemProps2.xml><?xml version="1.0" encoding="utf-8"?>
<ds:datastoreItem xmlns:ds="http://schemas.openxmlformats.org/officeDocument/2006/customXml" ds:itemID="{1192580F-9D8A-483D-BA17-BE79F2D85ACC}"/>
</file>

<file path=customXml/itemProps3.xml><?xml version="1.0" encoding="utf-8"?>
<ds:datastoreItem xmlns:ds="http://schemas.openxmlformats.org/officeDocument/2006/customXml" ds:itemID="{13FDD634-BBA9-4118-BB45-3F284DA0A294}"/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13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Aptos</vt:lpstr>
      <vt:lpstr>Aptos Display</vt:lpstr>
      <vt:lpstr>Arial</vt:lpstr>
      <vt:lpstr>Century Gothic</vt:lpstr>
      <vt:lpstr>Segoe UI</vt:lpstr>
      <vt:lpstr>Segoe UI Black</vt:lpstr>
      <vt:lpstr>Segoe UI Semibold</vt:lpstr>
      <vt:lpstr>Office Theme</vt:lpstr>
      <vt:lpstr>Custom Design</vt:lpstr>
      <vt:lpstr>1_Custom Design</vt:lpstr>
      <vt:lpstr>PowerPoint Presentation</vt:lpstr>
      <vt:lpstr>PowerPoint Presentation</vt:lpstr>
      <vt:lpstr>Session Title</vt:lpstr>
      <vt:lpstr>Single Column</vt:lpstr>
      <vt:lpstr>Double Column</vt:lpstr>
      <vt:lpstr>Blank 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 Rickenbach</dc:creator>
  <cp:lastModifiedBy>Fran Rickenbach</cp:lastModifiedBy>
  <cp:revision>7</cp:revision>
  <dcterms:created xsi:type="dcterms:W3CDTF">2025-07-01T15:55:36Z</dcterms:created>
  <dcterms:modified xsi:type="dcterms:W3CDTF">2025-08-28T16:42:39Z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0x01010064FFFE4C95FF11479EF80C9D4DA01FA1</vt:lpwstr>
  </property>
</Properties>
</file>