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  <p:sldMasterId id="2147483674" r:id="rId2"/>
  </p:sldMasterIdLst>
  <p:notesMasterIdLst>
    <p:notesMasterId r:id="rId8"/>
  </p:notesMasterIdLst>
  <p:sldIdLst>
    <p:sldId id="256" r:id="rId3"/>
    <p:sldId id="257" r:id="rId4"/>
    <p:sldId id="258" r:id="rId5"/>
    <p:sldId id="259" r:id="rId6"/>
    <p:sldId id="260" r:id="rId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Montserrat" panose="00000500000000000000" pitchFamily="2" charset="0"/>
      <p:regular r:id="rId13"/>
      <p:bold r:id="rId14"/>
      <p:italic r:id="rId15"/>
      <p:boldItalic r:id="rId16"/>
    </p:embeddedFont>
    <p:embeddedFont>
      <p:font typeface="Montserrat Light" panose="00000400000000000000" pitchFamily="2" charset="0"/>
      <p:regular r:id="rId17"/>
      <p:bold r:id="rId18"/>
      <p:italic r:id="rId19"/>
      <p:boldItalic r:id="rId20"/>
    </p:embeddedFont>
    <p:embeddedFont>
      <p:font typeface="Nunito" pitchFamily="2" charset="0"/>
      <p:regular r:id="rId21"/>
      <p:bold r:id="rId22"/>
      <p:italic r:id="rId23"/>
      <p:boldItalic r:id="rId24"/>
    </p:embeddedFont>
    <p:embeddedFont>
      <p:font typeface="Nunito Sans" pitchFamily="2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0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3" Type="http://schemas.openxmlformats.org/officeDocument/2006/relationships/slide" Target="slides/slide1.xml"/><Relationship Id="rId21" Type="http://schemas.openxmlformats.org/officeDocument/2006/relationships/font" Target="fonts/font13.fntdata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font" Target="fonts/font20.fntdata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font" Target="fonts/font19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049bbb66b6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g1049bbb66b6_0_1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g1049bbb66b6_0_1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049bbb66b6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g1049bbb66b6_0_1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7" name="Google Shape;127;g1049bbb66b6_0_1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049bbb66b6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1049bbb66b6_0_1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0" name="Google Shape;140;g1049bbb66b6_0_1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049bbb66b6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1049bbb66b6_0_1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3" name="Google Shape;153;g1049bbb66b6_0_1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049bbb66b6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g1049bbb66b6_0_1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6" name="Google Shape;166;g1049bbb66b6_0_18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 1">
  <p:cSld name="SECTION_HEADER_2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311700" y="262463"/>
            <a:ext cx="58122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Montserrat"/>
              <a:buNone/>
              <a:defRPr sz="27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Montserrat"/>
              <a:buNone/>
              <a:defRPr sz="27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Montserrat"/>
              <a:buNone/>
              <a:defRPr sz="27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Montserrat"/>
              <a:buNone/>
              <a:defRPr sz="27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Montserrat"/>
              <a:buNone/>
              <a:defRPr sz="27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Montserrat"/>
              <a:buNone/>
              <a:defRPr sz="27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Montserrat"/>
              <a:buNone/>
              <a:defRPr sz="27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Montserrat"/>
              <a:buNone/>
              <a:defRPr sz="27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Montserrat"/>
              <a:buNone/>
              <a:defRPr sz="27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6" name="Google Shape;96;p2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7" name="Google Shape;97;p24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6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4" name="Google Shape;104;p2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5" name="Google Shape;105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8" name="Google Shape;108;p27"/>
          <p:cNvSpPr txBox="1">
            <a:spLocks noGrp="1"/>
          </p:cNvSpPr>
          <p:nvPr>
            <p:ph type="sldNum" idx="12"/>
          </p:nvPr>
        </p:nvSpPr>
        <p:spPr>
          <a:xfrm>
            <a:off x="8472458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376" y="0"/>
            <a:ext cx="914310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3"/>
          <p:cNvPicPr preferRelativeResize="0"/>
          <p:nvPr/>
        </p:nvPicPr>
        <p:blipFill rotWithShape="1">
          <a:blip r:embed="rId17">
            <a:alphaModFix/>
          </a:blip>
          <a:srcRect b="84422"/>
          <a:stretch/>
        </p:blipFill>
        <p:spPr>
          <a:xfrm>
            <a:off x="0" y="0"/>
            <a:ext cx="9144000" cy="80117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</p:sldLayoutIdLst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8"/>
          <p:cNvSpPr txBox="1"/>
          <p:nvPr/>
        </p:nvSpPr>
        <p:spPr>
          <a:xfrm>
            <a:off x="6298325" y="1817367"/>
            <a:ext cx="2550300" cy="31149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117" name="Google Shape;117;p28"/>
          <p:cNvSpPr txBox="1"/>
          <p:nvPr/>
        </p:nvSpPr>
        <p:spPr>
          <a:xfrm>
            <a:off x="3665525" y="1817338"/>
            <a:ext cx="2550300" cy="31149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18" name="Google Shape;118;p28"/>
          <p:cNvSpPr txBox="1"/>
          <p:nvPr/>
        </p:nvSpPr>
        <p:spPr>
          <a:xfrm>
            <a:off x="3665536" y="1160775"/>
            <a:ext cx="2550300" cy="6000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15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PERTANYAAN</a:t>
            </a:r>
            <a:endParaRPr sz="1200" b="0" i="0" u="none" strike="noStrike" cap="none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19" name="Google Shape;119;p28"/>
          <p:cNvSpPr txBox="1"/>
          <p:nvPr/>
        </p:nvSpPr>
        <p:spPr>
          <a:xfrm>
            <a:off x="6298329" y="1160775"/>
            <a:ext cx="2550300" cy="600000"/>
          </a:xfrm>
          <a:prstGeom prst="rect">
            <a:avLst/>
          </a:prstGeom>
          <a:solidFill>
            <a:srgbClr val="0097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DAFTAR </a:t>
            </a:r>
            <a:r>
              <a:rPr lang="en" sz="11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TINDAKAN/PENYELIDIKAN</a:t>
            </a:r>
            <a:br>
              <a:rPr lang="en" sz="11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yang perlu dilakukan untuk menjawab pertanyaan</a:t>
            </a:r>
            <a:endParaRPr sz="8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Google Shape;120;p28"/>
          <p:cNvSpPr/>
          <p:nvPr/>
        </p:nvSpPr>
        <p:spPr>
          <a:xfrm>
            <a:off x="1063475" y="1160775"/>
            <a:ext cx="2495400" cy="600000"/>
          </a:xfrm>
          <a:prstGeom prst="rect">
            <a:avLst/>
          </a:prstGeom>
          <a:solidFill>
            <a:srgbClr val="A64D79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B-uat pertanyaan utama </a:t>
            </a:r>
            <a:r>
              <a:rPr lang="en" sz="1500" b="0" i="1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(Define)</a:t>
            </a:r>
            <a:endParaRPr sz="1400" b="1" i="0" u="none" strike="noStrike" cap="none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1" name="Google Shape;121;p28"/>
          <p:cNvSpPr/>
          <p:nvPr/>
        </p:nvSpPr>
        <p:spPr>
          <a:xfrm>
            <a:off x="391550" y="1160775"/>
            <a:ext cx="593100" cy="600000"/>
          </a:xfrm>
          <a:prstGeom prst="rect">
            <a:avLst/>
          </a:prstGeom>
          <a:solidFill>
            <a:srgbClr val="A64D79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22" name="Google Shape;122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1325" y="1263938"/>
            <a:ext cx="393525" cy="39352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8"/>
          <p:cNvSpPr txBox="1">
            <a:spLocks noGrp="1"/>
          </p:cNvSpPr>
          <p:nvPr>
            <p:ph type="title"/>
          </p:nvPr>
        </p:nvSpPr>
        <p:spPr>
          <a:xfrm>
            <a:off x="391550" y="771525"/>
            <a:ext cx="8457000" cy="3327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14285"/>
              <a:buNone/>
            </a:pPr>
            <a:r>
              <a:rPr lang="en" sz="1400" b="1">
                <a:latin typeface="Montserrat"/>
                <a:ea typeface="Montserrat"/>
                <a:cs typeface="Montserrat"/>
                <a:sym typeface="Montserrat"/>
              </a:rPr>
              <a:t>BAGJA | Prakarsa perubahan: 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5E6BBD-2919-406F-9CFD-CE896F40CF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475" y="1817325"/>
            <a:ext cx="2517866" cy="31580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9"/>
          <p:cNvSpPr txBox="1"/>
          <p:nvPr/>
        </p:nvSpPr>
        <p:spPr>
          <a:xfrm>
            <a:off x="3665536" y="779775"/>
            <a:ext cx="2550300" cy="6000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15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PERTANYAAN</a:t>
            </a:r>
            <a:endParaRPr sz="1200" b="0" i="0" u="none" strike="noStrike" cap="none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31" name="Google Shape;131;p29"/>
          <p:cNvSpPr txBox="1"/>
          <p:nvPr/>
        </p:nvSpPr>
        <p:spPr>
          <a:xfrm>
            <a:off x="6298325" y="1469689"/>
            <a:ext cx="2550300" cy="34392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32" name="Google Shape;132;p29"/>
          <p:cNvSpPr txBox="1"/>
          <p:nvPr/>
        </p:nvSpPr>
        <p:spPr>
          <a:xfrm>
            <a:off x="3665525" y="1469658"/>
            <a:ext cx="2550300" cy="34392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33" name="Google Shape;133;p29"/>
          <p:cNvSpPr txBox="1"/>
          <p:nvPr/>
        </p:nvSpPr>
        <p:spPr>
          <a:xfrm>
            <a:off x="6298329" y="779775"/>
            <a:ext cx="2550300" cy="600000"/>
          </a:xfrm>
          <a:prstGeom prst="rect">
            <a:avLst/>
          </a:prstGeom>
          <a:solidFill>
            <a:srgbClr val="0097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DAFTAR </a:t>
            </a:r>
            <a:r>
              <a:rPr lang="en" sz="11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TINDAKAN/PENYELIDIKAN</a:t>
            </a:r>
            <a:br>
              <a:rPr lang="en" sz="11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yang perlu dilakukan untuk menjawab pertanyaan</a:t>
            </a:r>
            <a:endParaRPr sz="8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" name="Google Shape;134;p29"/>
          <p:cNvSpPr/>
          <p:nvPr/>
        </p:nvSpPr>
        <p:spPr>
          <a:xfrm>
            <a:off x="394400" y="779775"/>
            <a:ext cx="593100" cy="600000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5" name="Google Shape;135;p29"/>
          <p:cNvSpPr/>
          <p:nvPr/>
        </p:nvSpPr>
        <p:spPr>
          <a:xfrm>
            <a:off x="1008575" y="779775"/>
            <a:ext cx="2550300" cy="600000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A-mbil pelajaran</a:t>
            </a:r>
            <a:endParaRPr sz="1500" b="1" i="0" u="none" strike="noStrike" cap="non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0" i="1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(Discover)</a:t>
            </a:r>
            <a:endParaRPr sz="1500" b="0" i="1" u="none" strike="noStrike" cap="non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36" name="Google Shape;136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3588" y="862350"/>
            <a:ext cx="434700" cy="43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2AAE829-D0B9-4CC4-A00B-FF4DDDFD85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500" y="1470416"/>
            <a:ext cx="2548349" cy="34384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0"/>
          <p:cNvSpPr txBox="1"/>
          <p:nvPr/>
        </p:nvSpPr>
        <p:spPr>
          <a:xfrm>
            <a:off x="6298325" y="1436360"/>
            <a:ext cx="2722800" cy="35511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43" name="Google Shape;143;p30"/>
          <p:cNvSpPr txBox="1"/>
          <p:nvPr/>
        </p:nvSpPr>
        <p:spPr>
          <a:xfrm>
            <a:off x="6298325" y="779775"/>
            <a:ext cx="2722800" cy="600000"/>
          </a:xfrm>
          <a:prstGeom prst="rect">
            <a:avLst/>
          </a:prstGeom>
          <a:solidFill>
            <a:srgbClr val="0097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DAFTAR </a:t>
            </a:r>
            <a:r>
              <a:rPr lang="en" sz="11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TINDAKAN/PENYELIDIKAN</a:t>
            </a:r>
            <a:br>
              <a:rPr lang="en" sz="11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yang perlu dilakukan untuk menjawab pertanyaan</a:t>
            </a:r>
            <a:endParaRPr sz="8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p30"/>
          <p:cNvSpPr/>
          <p:nvPr/>
        </p:nvSpPr>
        <p:spPr>
          <a:xfrm>
            <a:off x="311850" y="779775"/>
            <a:ext cx="593100" cy="6000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5" name="Google Shape;145;p30"/>
          <p:cNvSpPr/>
          <p:nvPr/>
        </p:nvSpPr>
        <p:spPr>
          <a:xfrm>
            <a:off x="926075" y="779775"/>
            <a:ext cx="2632800" cy="6000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G-ali mimpi</a:t>
            </a:r>
            <a:endParaRPr sz="1500" b="1" i="0" u="none" strike="noStrike" cap="none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0" i="1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(Dream)</a:t>
            </a:r>
            <a:endParaRPr sz="1500" b="0" i="1" u="none" strike="noStrike" cap="none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46" name="Google Shape;146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525" y="830888"/>
            <a:ext cx="433725" cy="433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30"/>
          <p:cNvSpPr txBox="1"/>
          <p:nvPr/>
        </p:nvSpPr>
        <p:spPr>
          <a:xfrm>
            <a:off x="3665536" y="779775"/>
            <a:ext cx="2550300" cy="6000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15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PERTANYAAN</a:t>
            </a:r>
            <a:endParaRPr sz="1200" b="0" i="0" u="none" strike="noStrike" cap="none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48" name="Google Shape;148;p30"/>
          <p:cNvSpPr txBox="1"/>
          <p:nvPr/>
        </p:nvSpPr>
        <p:spPr>
          <a:xfrm>
            <a:off x="3665525" y="1436332"/>
            <a:ext cx="2550300" cy="35511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8853C1-CB86-48C7-997D-6049DF11EF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075" y="1436332"/>
            <a:ext cx="2664183" cy="36152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1"/>
          <p:cNvSpPr txBox="1"/>
          <p:nvPr/>
        </p:nvSpPr>
        <p:spPr>
          <a:xfrm>
            <a:off x="3665525" y="1436360"/>
            <a:ext cx="2550300" cy="35601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56" name="Google Shape;156;p31"/>
          <p:cNvSpPr txBox="1"/>
          <p:nvPr/>
        </p:nvSpPr>
        <p:spPr>
          <a:xfrm>
            <a:off x="6298325" y="1436388"/>
            <a:ext cx="2550300" cy="35601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57" name="Google Shape;157;p31"/>
          <p:cNvSpPr txBox="1"/>
          <p:nvPr/>
        </p:nvSpPr>
        <p:spPr>
          <a:xfrm>
            <a:off x="6298329" y="779775"/>
            <a:ext cx="2550300" cy="600000"/>
          </a:xfrm>
          <a:prstGeom prst="rect">
            <a:avLst/>
          </a:prstGeom>
          <a:solidFill>
            <a:srgbClr val="0097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DAFTAR </a:t>
            </a:r>
            <a:r>
              <a:rPr lang="en" sz="11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TINDAKAN/PENYELIDIKAN</a:t>
            </a:r>
            <a:br>
              <a:rPr lang="en" sz="11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yang perlu dilakukan untuk menjawab pertanyaan</a:t>
            </a:r>
            <a:endParaRPr sz="8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p31"/>
          <p:cNvSpPr/>
          <p:nvPr/>
        </p:nvSpPr>
        <p:spPr>
          <a:xfrm>
            <a:off x="239150" y="779775"/>
            <a:ext cx="645600" cy="60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0" name="Google Shape;160;p31"/>
          <p:cNvSpPr/>
          <p:nvPr/>
        </p:nvSpPr>
        <p:spPr>
          <a:xfrm>
            <a:off x="905975" y="779775"/>
            <a:ext cx="2652900" cy="60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J-abarkan Rencana </a:t>
            </a:r>
            <a:r>
              <a:rPr lang="en" sz="1500" b="0" i="1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(Design)</a:t>
            </a:r>
            <a:endParaRPr sz="1500" b="0" i="1" u="none" strike="noStrike" cap="none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61" name="Google Shape;161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7774" y="882937"/>
            <a:ext cx="428426" cy="39352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31"/>
          <p:cNvSpPr txBox="1"/>
          <p:nvPr/>
        </p:nvSpPr>
        <p:spPr>
          <a:xfrm>
            <a:off x="3665536" y="779775"/>
            <a:ext cx="2550300" cy="6000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15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PERTANYAAN</a:t>
            </a:r>
            <a:endParaRPr sz="1200" b="0" i="0" u="none" strike="noStrike" cap="none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7824CB-987A-4B10-BE3C-F2045ACBF5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975" y="1435895"/>
            <a:ext cx="2682472" cy="36579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2"/>
          <p:cNvSpPr txBox="1"/>
          <p:nvPr/>
        </p:nvSpPr>
        <p:spPr>
          <a:xfrm>
            <a:off x="6298325" y="1436389"/>
            <a:ext cx="2550300" cy="35049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69" name="Google Shape;169;p32"/>
          <p:cNvSpPr txBox="1"/>
          <p:nvPr/>
        </p:nvSpPr>
        <p:spPr>
          <a:xfrm>
            <a:off x="3665525" y="1436360"/>
            <a:ext cx="2550300" cy="35049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71" name="Google Shape;171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72" name="Google Shape;172;p32"/>
          <p:cNvSpPr txBox="1"/>
          <p:nvPr/>
        </p:nvSpPr>
        <p:spPr>
          <a:xfrm>
            <a:off x="6298329" y="779775"/>
            <a:ext cx="2550300" cy="600000"/>
          </a:xfrm>
          <a:prstGeom prst="rect">
            <a:avLst/>
          </a:prstGeom>
          <a:solidFill>
            <a:srgbClr val="0097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DAFTAR </a:t>
            </a:r>
            <a:r>
              <a:rPr lang="en" sz="11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TINDAKAN/PENYELIDIKAN</a:t>
            </a:r>
            <a:br>
              <a:rPr lang="en" sz="11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yang perlu dilakukan untuk menjawab pertanyaan</a:t>
            </a:r>
            <a:endParaRPr sz="8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3" name="Google Shape;173;p32"/>
          <p:cNvSpPr/>
          <p:nvPr/>
        </p:nvSpPr>
        <p:spPr>
          <a:xfrm>
            <a:off x="391550" y="779775"/>
            <a:ext cx="593100" cy="600000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74" name="Google Shape;174;p32"/>
          <p:cNvSpPr/>
          <p:nvPr/>
        </p:nvSpPr>
        <p:spPr>
          <a:xfrm>
            <a:off x="1063475" y="779775"/>
            <a:ext cx="2495400" cy="600000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A-tur eksekusi</a:t>
            </a:r>
            <a:endParaRPr sz="1500" b="1" i="0" u="none" strike="noStrike" cap="none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0" i="1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(Deliver)</a:t>
            </a:r>
            <a:endParaRPr sz="1500" b="0" i="1" u="none" strike="noStrike" cap="none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75" name="Google Shape;17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2675" y="854288"/>
            <a:ext cx="450825" cy="45082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2"/>
          <p:cNvSpPr txBox="1"/>
          <p:nvPr/>
        </p:nvSpPr>
        <p:spPr>
          <a:xfrm>
            <a:off x="3665536" y="779775"/>
            <a:ext cx="2550300" cy="6000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15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PERTANYAAN</a:t>
            </a:r>
            <a:endParaRPr sz="1200" b="0" i="0" u="none" strike="noStrike" cap="none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EA9614-9EDE-49B7-8BCB-1CBE27CBA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062" y="1436360"/>
            <a:ext cx="2523963" cy="35055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</Words>
  <Application>Microsoft Office PowerPoint</Application>
  <PresentationFormat>On-screen Show (16:9)</PresentationFormat>
  <Paragraphs>26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Calibri</vt:lpstr>
      <vt:lpstr>Nunito Sans</vt:lpstr>
      <vt:lpstr>Arial</vt:lpstr>
      <vt:lpstr>Nunito</vt:lpstr>
      <vt:lpstr>Montserrat Light</vt:lpstr>
      <vt:lpstr>Montserrat</vt:lpstr>
      <vt:lpstr>Simple Light</vt:lpstr>
      <vt:lpstr>Simple Light</vt:lpstr>
      <vt:lpstr>BAGJA | Prakarsa perubahan: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BAGJA | Prakarsa perubahan: </dc:title>
  <dc:creator>Acer</dc:creator>
  <cp:lastModifiedBy>Kian Ranarai Dharmakusuma</cp:lastModifiedBy>
  <cp:revision>1</cp:revision>
  <dcterms:modified xsi:type="dcterms:W3CDTF">2022-02-28T07:44:50Z</dcterms:modified>
</cp:coreProperties>
</file>