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21"/>
  </p:notesMasterIdLst>
  <p:sldIdLst>
    <p:sldId id="256" r:id="rId2"/>
    <p:sldId id="272" r:id="rId3"/>
    <p:sldId id="258" r:id="rId4"/>
    <p:sldId id="261" r:id="rId5"/>
    <p:sldId id="260" r:id="rId6"/>
    <p:sldId id="262" r:id="rId7"/>
    <p:sldId id="278" r:id="rId8"/>
    <p:sldId id="279" r:id="rId9"/>
    <p:sldId id="275" r:id="rId10"/>
    <p:sldId id="266" r:id="rId11"/>
    <p:sldId id="280" r:id="rId12"/>
    <p:sldId id="283" r:id="rId13"/>
    <p:sldId id="277" r:id="rId14"/>
    <p:sldId id="281" r:id="rId15"/>
    <p:sldId id="268" r:id="rId16"/>
    <p:sldId id="274" r:id="rId17"/>
    <p:sldId id="282" r:id="rId18"/>
    <p:sldId id="271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2C9DB9-BB2F-4E71-994B-52F80C89FCE9}" v="1" dt="2023-05-14T17:30:16.0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79" autoAdjust="0"/>
    <p:restoredTop sz="79774" autoAdjust="0"/>
  </p:normalViewPr>
  <p:slideViewPr>
    <p:cSldViewPr snapToGrid="0">
      <p:cViewPr varScale="1">
        <p:scale>
          <a:sx n="65" d="100"/>
          <a:sy n="65" d="100"/>
        </p:scale>
        <p:origin x="1517" y="48"/>
      </p:cViewPr>
      <p:guideLst/>
    </p:cSldViewPr>
  </p:slideViewPr>
  <p:outlineViewPr>
    <p:cViewPr>
      <p:scale>
        <a:sx n="33" d="100"/>
        <a:sy n="33" d="100"/>
      </p:scale>
      <p:origin x="0" y="-83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yleigh Harper" userId="6efd814cfea4e73b" providerId="LiveId" clId="{5F8AFBF3-2042-48B5-95F0-528CC658A641}"/>
    <pc:docChg chg="modSld">
      <pc:chgData name="Kayleigh Harper" userId="6efd814cfea4e73b" providerId="LiveId" clId="{5F8AFBF3-2042-48B5-95F0-528CC658A641}" dt="2023-04-11T14:49:44.212" v="0" actId="12100"/>
      <pc:docMkLst>
        <pc:docMk/>
      </pc:docMkLst>
      <pc:sldChg chg="modSp">
        <pc:chgData name="Kayleigh Harper" userId="6efd814cfea4e73b" providerId="LiveId" clId="{5F8AFBF3-2042-48B5-95F0-528CC658A641}" dt="2023-04-11T14:49:44.212" v="0" actId="12100"/>
        <pc:sldMkLst>
          <pc:docMk/>
          <pc:sldMk cId="1544671495" sldId="259"/>
        </pc:sldMkLst>
        <pc:graphicFrameChg chg="mod">
          <ac:chgData name="Kayleigh Harper" userId="6efd814cfea4e73b" providerId="LiveId" clId="{5F8AFBF3-2042-48B5-95F0-528CC658A641}" dt="2023-04-11T14:49:44.212" v="0" actId="12100"/>
          <ac:graphicFrameMkLst>
            <pc:docMk/>
            <pc:sldMk cId="1544671495" sldId="259"/>
            <ac:graphicFrameMk id="6" creationId="{57A8B7F6-8BE2-4134-0214-29D517ED31AA}"/>
          </ac:graphicFrameMkLst>
        </pc:graphicFrameChg>
      </pc:sldChg>
    </pc:docChg>
  </pc:docChgLst>
  <pc:docChgLst>
    <pc:chgData name="Kayleigh Harper" userId="6efd814cfea4e73b" providerId="LiveId" clId="{BA2C9DB9-BB2F-4E71-994B-52F80C89FCE9}"/>
    <pc:docChg chg="undo custSel addSld delSld modSld sldOrd">
      <pc:chgData name="Kayleigh Harper" userId="6efd814cfea4e73b" providerId="LiveId" clId="{BA2C9DB9-BB2F-4E71-994B-52F80C89FCE9}" dt="2023-05-29T04:28:55.927" v="37117" actId="20577"/>
      <pc:docMkLst>
        <pc:docMk/>
      </pc:docMkLst>
      <pc:sldChg chg="addSp delSp modSp mod addAnim delAnim modNotesTx">
        <pc:chgData name="Kayleigh Harper" userId="6efd814cfea4e73b" providerId="LiveId" clId="{BA2C9DB9-BB2F-4E71-994B-52F80C89FCE9}" dt="2023-05-29T04:26:16.158" v="37070" actId="20577"/>
        <pc:sldMkLst>
          <pc:docMk/>
          <pc:sldMk cId="1642044027" sldId="256"/>
        </pc:sldMkLst>
        <pc:spChg chg="mod">
          <ac:chgData name="Kayleigh Harper" userId="6efd814cfea4e73b" providerId="LiveId" clId="{BA2C9DB9-BB2F-4E71-994B-52F80C89FCE9}" dt="2023-05-14T22:55:24.035" v="579" actId="1076"/>
          <ac:spMkLst>
            <pc:docMk/>
            <pc:sldMk cId="1642044027" sldId="256"/>
            <ac:spMk id="2" creationId="{872E6EE2-9B58-28B3-CB97-45AAE288A9C6}"/>
          </ac:spMkLst>
        </pc:spChg>
        <pc:spChg chg="mod">
          <ac:chgData name="Kayleigh Harper" userId="6efd814cfea4e73b" providerId="LiveId" clId="{BA2C9DB9-BB2F-4E71-994B-52F80C89FCE9}" dt="2023-05-19T02:42:36.735" v="27154" actId="20577"/>
          <ac:spMkLst>
            <pc:docMk/>
            <pc:sldMk cId="1642044027" sldId="256"/>
            <ac:spMk id="3" creationId="{DF8106F6-A6B8-8C53-470F-95982D71BA66}"/>
          </ac:spMkLst>
        </pc:spChg>
        <pc:spChg chg="add del">
          <ac:chgData name="Kayleigh Harper" userId="6efd814cfea4e73b" providerId="LiveId" clId="{BA2C9DB9-BB2F-4E71-994B-52F80C89FCE9}" dt="2023-05-14T22:51:51.691" v="521" actId="26606"/>
          <ac:spMkLst>
            <pc:docMk/>
            <pc:sldMk cId="1642044027" sldId="256"/>
            <ac:spMk id="9" creationId="{C63AB9E1-499E-41EB-A74E-905920CCDF67}"/>
          </ac:spMkLst>
        </pc:spChg>
        <pc:spChg chg="add del">
          <ac:chgData name="Kayleigh Harper" userId="6efd814cfea4e73b" providerId="LiveId" clId="{BA2C9DB9-BB2F-4E71-994B-52F80C89FCE9}" dt="2023-05-14T22:51:51.683" v="520" actId="26606"/>
          <ac:spMkLst>
            <pc:docMk/>
            <pc:sldMk cId="1642044027" sldId="256"/>
            <ac:spMk id="20" creationId="{60220DBA-8988-4873-8FCD-3FFAC3CF13F6}"/>
          </ac:spMkLst>
        </pc:spChg>
        <pc:spChg chg="add del">
          <ac:chgData name="Kayleigh Harper" userId="6efd814cfea4e73b" providerId="LiveId" clId="{BA2C9DB9-BB2F-4E71-994B-52F80C89FCE9}" dt="2023-05-14T22:51:51.683" v="520" actId="26606"/>
          <ac:spMkLst>
            <pc:docMk/>
            <pc:sldMk cId="1642044027" sldId="256"/>
            <ac:spMk id="22" creationId="{0201E0F5-610E-4FD9-AB5E-070695DB1072}"/>
          </ac:spMkLst>
        </pc:spChg>
        <pc:spChg chg="add del">
          <ac:chgData name="Kayleigh Harper" userId="6efd814cfea4e73b" providerId="LiveId" clId="{BA2C9DB9-BB2F-4E71-994B-52F80C89FCE9}" dt="2023-05-14T22:51:51.683" v="520" actId="26606"/>
          <ac:spMkLst>
            <pc:docMk/>
            <pc:sldMk cId="1642044027" sldId="256"/>
            <ac:spMk id="24" creationId="{E7BCAA0D-5EB2-4E14-BDFE-07A3F3504FDA}"/>
          </ac:spMkLst>
        </pc:spChg>
        <pc:spChg chg="add del">
          <ac:chgData name="Kayleigh Harper" userId="6efd814cfea4e73b" providerId="LiveId" clId="{BA2C9DB9-BB2F-4E71-994B-52F80C89FCE9}" dt="2023-05-14T22:53:24.173" v="530" actId="26606"/>
          <ac:spMkLst>
            <pc:docMk/>
            <pc:sldMk cId="1642044027" sldId="256"/>
            <ac:spMk id="30" creationId="{A12C80F7-1B5F-4C69-A452-EBF086969CF1}"/>
          </ac:spMkLst>
        </pc:spChg>
        <pc:spChg chg="add del">
          <ac:chgData name="Kayleigh Harper" userId="6efd814cfea4e73b" providerId="LiveId" clId="{BA2C9DB9-BB2F-4E71-994B-52F80C89FCE9}" dt="2023-05-14T22:53:24.173" v="530" actId="26606"/>
          <ac:spMkLst>
            <pc:docMk/>
            <pc:sldMk cId="1642044027" sldId="256"/>
            <ac:spMk id="31" creationId="{ADC13725-D5F5-497E-A96F-CB5C23423FAF}"/>
          </ac:spMkLst>
        </pc:spChg>
        <pc:spChg chg="add del">
          <ac:chgData name="Kayleigh Harper" userId="6efd814cfea4e73b" providerId="LiveId" clId="{BA2C9DB9-BB2F-4E71-994B-52F80C89FCE9}" dt="2023-05-14T22:53:55.508" v="531" actId="26606"/>
          <ac:spMkLst>
            <pc:docMk/>
            <pc:sldMk cId="1642044027" sldId="256"/>
            <ac:spMk id="39" creationId="{60220DBA-8988-4873-8FCD-3FFAC3CF13F6}"/>
          </ac:spMkLst>
        </pc:spChg>
        <pc:spChg chg="add">
          <ac:chgData name="Kayleigh Harper" userId="6efd814cfea4e73b" providerId="LiveId" clId="{BA2C9DB9-BB2F-4E71-994B-52F80C89FCE9}" dt="2023-05-14T22:53:55.508" v="531" actId="26606"/>
          <ac:spMkLst>
            <pc:docMk/>
            <pc:sldMk cId="1642044027" sldId="256"/>
            <ac:spMk id="48" creationId="{60220DBA-8988-4873-8FCD-3FFAC3CF13F6}"/>
          </ac:spMkLst>
        </pc:spChg>
        <pc:spChg chg="add">
          <ac:chgData name="Kayleigh Harper" userId="6efd814cfea4e73b" providerId="LiveId" clId="{BA2C9DB9-BB2F-4E71-994B-52F80C89FCE9}" dt="2023-05-14T22:53:55.508" v="531" actId="26606"/>
          <ac:spMkLst>
            <pc:docMk/>
            <pc:sldMk cId="1642044027" sldId="256"/>
            <ac:spMk id="50" creationId="{0201E0F5-610E-4FD9-AB5E-070695DB1072}"/>
          </ac:spMkLst>
        </pc:spChg>
        <pc:spChg chg="add">
          <ac:chgData name="Kayleigh Harper" userId="6efd814cfea4e73b" providerId="LiveId" clId="{BA2C9DB9-BB2F-4E71-994B-52F80C89FCE9}" dt="2023-05-14T22:53:55.508" v="531" actId="26606"/>
          <ac:spMkLst>
            <pc:docMk/>
            <pc:sldMk cId="1642044027" sldId="256"/>
            <ac:spMk id="52" creationId="{E7BCAA0D-5EB2-4E14-BDFE-07A3F3504FDA}"/>
          </ac:spMkLst>
        </pc:spChg>
        <pc:picChg chg="mod ord">
          <ac:chgData name="Kayleigh Harper" userId="6efd814cfea4e73b" providerId="LiveId" clId="{BA2C9DB9-BB2F-4E71-994B-52F80C89FCE9}" dt="2023-05-14T22:54:22.652" v="536" actId="1076"/>
          <ac:picMkLst>
            <pc:docMk/>
            <pc:sldMk cId="1642044027" sldId="256"/>
            <ac:picMk id="4" creationId="{A6481C4C-D595-B08F-4896-D72D5ED85A90}"/>
          </ac:picMkLst>
        </pc:picChg>
        <pc:cxnChg chg="add del">
          <ac:chgData name="Kayleigh Harper" userId="6efd814cfea4e73b" providerId="LiveId" clId="{BA2C9DB9-BB2F-4E71-994B-52F80C89FCE9}" dt="2023-05-14T22:51:51.691" v="521" actId="26606"/>
          <ac:cxnSpMkLst>
            <pc:docMk/>
            <pc:sldMk cId="1642044027" sldId="256"/>
            <ac:cxnSpMk id="11" creationId="{CEEA40C4-6B9E-4B9E-8CDF-A0C572462EAD}"/>
          </ac:cxnSpMkLst>
        </pc:cxnChg>
        <pc:cxnChg chg="add del">
          <ac:chgData name="Kayleigh Harper" userId="6efd814cfea4e73b" providerId="LiveId" clId="{BA2C9DB9-BB2F-4E71-994B-52F80C89FCE9}" dt="2023-05-14T22:51:51.691" v="521" actId="26606"/>
          <ac:cxnSpMkLst>
            <pc:docMk/>
            <pc:sldMk cId="1642044027" sldId="256"/>
            <ac:cxnSpMk id="13" creationId="{0A54810C-5CC0-45D3-BD8F-C4407F92F569}"/>
          </ac:cxnSpMkLst>
        </pc:cxnChg>
        <pc:cxnChg chg="add del">
          <ac:chgData name="Kayleigh Harper" userId="6efd814cfea4e73b" providerId="LiveId" clId="{BA2C9DB9-BB2F-4E71-994B-52F80C89FCE9}" dt="2023-05-14T22:51:51.691" v="521" actId="26606"/>
          <ac:cxnSpMkLst>
            <pc:docMk/>
            <pc:sldMk cId="1642044027" sldId="256"/>
            <ac:cxnSpMk id="15" creationId="{AE458AAC-F667-498F-A263-A8C7AB4FC960}"/>
          </ac:cxnSpMkLst>
        </pc:cxnChg>
        <pc:cxnChg chg="add del">
          <ac:chgData name="Kayleigh Harper" userId="6efd814cfea4e73b" providerId="LiveId" clId="{BA2C9DB9-BB2F-4E71-994B-52F80C89FCE9}" dt="2023-05-14T22:51:51.683" v="520" actId="26606"/>
          <ac:cxnSpMkLst>
            <pc:docMk/>
            <pc:sldMk cId="1642044027" sldId="256"/>
            <ac:cxnSpMk id="26" creationId="{3A8CB1B5-064D-4590-A7F2-70C604854D32}"/>
          </ac:cxnSpMkLst>
        </pc:cxnChg>
        <pc:cxnChg chg="add del">
          <ac:chgData name="Kayleigh Harper" userId="6efd814cfea4e73b" providerId="LiveId" clId="{BA2C9DB9-BB2F-4E71-994B-52F80C89FCE9}" dt="2023-05-14T22:51:51.683" v="520" actId="26606"/>
          <ac:cxnSpMkLst>
            <pc:docMk/>
            <pc:sldMk cId="1642044027" sldId="256"/>
            <ac:cxnSpMk id="28" creationId="{95C0F619-4F98-49B2-B92F-39B242F38F5D}"/>
          </ac:cxnSpMkLst>
        </pc:cxnChg>
        <pc:cxnChg chg="add del">
          <ac:chgData name="Kayleigh Harper" userId="6efd814cfea4e73b" providerId="LiveId" clId="{BA2C9DB9-BB2F-4E71-994B-52F80C89FCE9}" dt="2023-05-14T22:53:24.173" v="530" actId="26606"/>
          <ac:cxnSpMkLst>
            <pc:docMk/>
            <pc:sldMk cId="1642044027" sldId="256"/>
            <ac:cxnSpMk id="32" creationId="{F1981B13-F880-47D1-BA19-C2C84FC75451}"/>
          </ac:cxnSpMkLst>
        </pc:cxnChg>
        <pc:cxnChg chg="add del">
          <ac:chgData name="Kayleigh Harper" userId="6efd814cfea4e73b" providerId="LiveId" clId="{BA2C9DB9-BB2F-4E71-994B-52F80C89FCE9}" dt="2023-05-14T22:53:24.173" v="530" actId="26606"/>
          <ac:cxnSpMkLst>
            <pc:docMk/>
            <pc:sldMk cId="1642044027" sldId="256"/>
            <ac:cxnSpMk id="33" creationId="{D9889C86-81F5-4E2B-A1BF-3DC57716B53F}"/>
          </ac:cxnSpMkLst>
        </pc:cxnChg>
        <pc:cxnChg chg="add del">
          <ac:chgData name="Kayleigh Harper" userId="6efd814cfea4e73b" providerId="LiveId" clId="{BA2C9DB9-BB2F-4E71-994B-52F80C89FCE9}" dt="2023-05-14T22:53:24.173" v="530" actId="26606"/>
          <ac:cxnSpMkLst>
            <pc:docMk/>
            <pc:sldMk cId="1642044027" sldId="256"/>
            <ac:cxnSpMk id="34" creationId="{0D1651B2-663F-4ED2-A7D2-9D74A5DFD19E}"/>
          </ac:cxnSpMkLst>
        </pc:cxnChg>
        <pc:cxnChg chg="add del">
          <ac:chgData name="Kayleigh Harper" userId="6efd814cfea4e73b" providerId="LiveId" clId="{BA2C9DB9-BB2F-4E71-994B-52F80C89FCE9}" dt="2023-05-14T22:53:55.508" v="531" actId="26606"/>
          <ac:cxnSpMkLst>
            <pc:docMk/>
            <pc:sldMk cId="1642044027" sldId="256"/>
            <ac:cxnSpMk id="41" creationId="{3A8CB1B5-064D-4590-A7F2-70C604854D32}"/>
          </ac:cxnSpMkLst>
        </pc:cxnChg>
        <pc:cxnChg chg="add del">
          <ac:chgData name="Kayleigh Harper" userId="6efd814cfea4e73b" providerId="LiveId" clId="{BA2C9DB9-BB2F-4E71-994B-52F80C89FCE9}" dt="2023-05-14T22:53:55.508" v="531" actId="26606"/>
          <ac:cxnSpMkLst>
            <pc:docMk/>
            <pc:sldMk cId="1642044027" sldId="256"/>
            <ac:cxnSpMk id="43" creationId="{95C0F619-4F98-49B2-B92F-39B242F38F5D}"/>
          </ac:cxnSpMkLst>
        </pc:cxnChg>
        <pc:cxnChg chg="add">
          <ac:chgData name="Kayleigh Harper" userId="6efd814cfea4e73b" providerId="LiveId" clId="{BA2C9DB9-BB2F-4E71-994B-52F80C89FCE9}" dt="2023-05-14T22:53:55.508" v="531" actId="26606"/>
          <ac:cxnSpMkLst>
            <pc:docMk/>
            <pc:sldMk cId="1642044027" sldId="256"/>
            <ac:cxnSpMk id="54" creationId="{3A8CB1B5-064D-4590-A7F2-70C604854D32}"/>
          </ac:cxnSpMkLst>
        </pc:cxnChg>
        <pc:cxnChg chg="add">
          <ac:chgData name="Kayleigh Harper" userId="6efd814cfea4e73b" providerId="LiveId" clId="{BA2C9DB9-BB2F-4E71-994B-52F80C89FCE9}" dt="2023-05-14T22:53:55.508" v="531" actId="26606"/>
          <ac:cxnSpMkLst>
            <pc:docMk/>
            <pc:sldMk cId="1642044027" sldId="256"/>
            <ac:cxnSpMk id="56" creationId="{95C0F619-4F98-49B2-B92F-39B242F38F5D}"/>
          </ac:cxnSpMkLst>
        </pc:cxnChg>
      </pc:sldChg>
      <pc:sldChg chg="del ord">
        <pc:chgData name="Kayleigh Harper" userId="6efd814cfea4e73b" providerId="LiveId" clId="{BA2C9DB9-BB2F-4E71-994B-52F80C89FCE9}" dt="2023-05-14T23:07:57.660" v="929" actId="47"/>
        <pc:sldMkLst>
          <pc:docMk/>
          <pc:sldMk cId="1575780906" sldId="257"/>
        </pc:sldMkLst>
      </pc:sldChg>
      <pc:sldChg chg="addSp delSp modSp mod ord modAnim modNotesTx">
        <pc:chgData name="Kayleigh Harper" userId="6efd814cfea4e73b" providerId="LiveId" clId="{BA2C9DB9-BB2F-4E71-994B-52F80C89FCE9}" dt="2023-05-29T04:26:28.128" v="37072" actId="20577"/>
        <pc:sldMkLst>
          <pc:docMk/>
          <pc:sldMk cId="640294636" sldId="258"/>
        </pc:sldMkLst>
        <pc:spChg chg="mod">
          <ac:chgData name="Kayleigh Harper" userId="6efd814cfea4e73b" providerId="LiveId" clId="{BA2C9DB9-BB2F-4E71-994B-52F80C89FCE9}" dt="2023-05-14T23:40:57.851" v="1890" actId="255"/>
          <ac:spMkLst>
            <pc:docMk/>
            <pc:sldMk cId="640294636" sldId="258"/>
            <ac:spMk id="2" creationId="{DF829D06-0CC4-F453-FD12-8E80019B02AA}"/>
          </ac:spMkLst>
        </pc:spChg>
        <pc:spChg chg="del">
          <ac:chgData name="Kayleigh Harper" userId="6efd814cfea4e73b" providerId="LiveId" clId="{BA2C9DB9-BB2F-4E71-994B-52F80C89FCE9}" dt="2023-05-14T23:30:16.042" v="1429" actId="478"/>
          <ac:spMkLst>
            <pc:docMk/>
            <pc:sldMk cId="640294636" sldId="258"/>
            <ac:spMk id="3" creationId="{95D74BBD-4ABE-6DD8-50EB-260825CEAB7F}"/>
          </ac:spMkLst>
        </pc:spChg>
        <pc:spChg chg="mod">
          <ac:chgData name="Kayleigh Harper" userId="6efd814cfea4e73b" providerId="LiveId" clId="{BA2C9DB9-BB2F-4E71-994B-52F80C89FCE9}" dt="2023-05-14T23:44:36.429" v="1920" actId="20577"/>
          <ac:spMkLst>
            <pc:docMk/>
            <pc:sldMk cId="640294636" sldId="258"/>
            <ac:spMk id="4" creationId="{E09740EF-C68C-34CE-8DD1-77ABFA691116}"/>
          </ac:spMkLst>
        </pc:spChg>
        <pc:spChg chg="add del mod">
          <ac:chgData name="Kayleigh Harper" userId="6efd814cfea4e73b" providerId="LiveId" clId="{BA2C9DB9-BB2F-4E71-994B-52F80C89FCE9}" dt="2023-05-14T23:30:44.143" v="1432"/>
          <ac:spMkLst>
            <pc:docMk/>
            <pc:sldMk cId="640294636" sldId="258"/>
            <ac:spMk id="5" creationId="{2BB2B3B8-32F8-71B5-90BE-73F36F03C533}"/>
          </ac:spMkLst>
        </pc:spChg>
        <pc:spChg chg="add mod">
          <ac:chgData name="Kayleigh Harper" userId="6efd814cfea4e73b" providerId="LiveId" clId="{BA2C9DB9-BB2F-4E71-994B-52F80C89FCE9}" dt="2023-05-25T15:23:22.691" v="36539" actId="20577"/>
          <ac:spMkLst>
            <pc:docMk/>
            <pc:sldMk cId="640294636" sldId="258"/>
            <ac:spMk id="6" creationId="{D025C3CE-3ED9-A00E-30D9-FF80A1D2B243}"/>
          </ac:spMkLst>
        </pc:spChg>
      </pc:sldChg>
      <pc:sldChg chg="modSp del mod">
        <pc:chgData name="Kayleigh Harper" userId="6efd814cfea4e73b" providerId="LiveId" clId="{BA2C9DB9-BB2F-4E71-994B-52F80C89FCE9}" dt="2023-05-14T23:29:42.464" v="1426" actId="47"/>
        <pc:sldMkLst>
          <pc:docMk/>
          <pc:sldMk cId="1544671495" sldId="259"/>
        </pc:sldMkLst>
        <pc:graphicFrameChg chg="mod">
          <ac:chgData name="Kayleigh Harper" userId="6efd814cfea4e73b" providerId="LiveId" clId="{BA2C9DB9-BB2F-4E71-994B-52F80C89FCE9}" dt="2023-05-14T22:41:51.008" v="498" actId="255"/>
          <ac:graphicFrameMkLst>
            <pc:docMk/>
            <pc:sldMk cId="1544671495" sldId="259"/>
            <ac:graphicFrameMk id="6" creationId="{57A8B7F6-8BE2-4134-0214-29D517ED31AA}"/>
          </ac:graphicFrameMkLst>
        </pc:graphicFrameChg>
      </pc:sldChg>
      <pc:sldChg chg="addSp delSp modSp new mod ord setBg modAnim modNotesTx">
        <pc:chgData name="Kayleigh Harper" userId="6efd814cfea4e73b" providerId="LiveId" clId="{BA2C9DB9-BB2F-4E71-994B-52F80C89FCE9}" dt="2023-05-29T04:26:43.191" v="37076" actId="20577"/>
        <pc:sldMkLst>
          <pc:docMk/>
          <pc:sldMk cId="406779701" sldId="260"/>
        </pc:sldMkLst>
        <pc:spChg chg="mod">
          <ac:chgData name="Kayleigh Harper" userId="6efd814cfea4e73b" providerId="LiveId" clId="{BA2C9DB9-BB2F-4E71-994B-52F80C89FCE9}" dt="2023-05-14T23:41:19.820" v="1892" actId="255"/>
          <ac:spMkLst>
            <pc:docMk/>
            <pc:sldMk cId="406779701" sldId="260"/>
            <ac:spMk id="2" creationId="{B01C5295-6821-8615-6B90-622DE7115ABF}"/>
          </ac:spMkLst>
        </pc:spChg>
        <pc:spChg chg="del">
          <ac:chgData name="Kayleigh Harper" userId="6efd814cfea4e73b" providerId="LiveId" clId="{BA2C9DB9-BB2F-4E71-994B-52F80C89FCE9}" dt="2023-05-14T17:30:16.003" v="20" actId="931"/>
          <ac:spMkLst>
            <pc:docMk/>
            <pc:sldMk cId="406779701" sldId="260"/>
            <ac:spMk id="3" creationId="{3962B2E9-D243-1930-61C8-99865DDFCA8A}"/>
          </ac:spMkLst>
        </pc:spChg>
        <pc:spChg chg="mod">
          <ac:chgData name="Kayleigh Harper" userId="6efd814cfea4e73b" providerId="LiveId" clId="{BA2C9DB9-BB2F-4E71-994B-52F80C89FCE9}" dt="2023-05-23T22:50:19.925" v="36504" actId="20577"/>
          <ac:spMkLst>
            <pc:docMk/>
            <pc:sldMk cId="406779701" sldId="260"/>
            <ac:spMk id="4" creationId="{6499E48B-0EA3-1EEA-6805-D0E1CD90132B}"/>
          </ac:spMkLst>
        </pc:spChg>
        <pc:spChg chg="add del">
          <ac:chgData name="Kayleigh Harper" userId="6efd814cfea4e73b" providerId="LiveId" clId="{BA2C9DB9-BB2F-4E71-994B-52F80C89FCE9}" dt="2023-05-14T17:31:06.422" v="24" actId="26606"/>
          <ac:spMkLst>
            <pc:docMk/>
            <pc:sldMk cId="406779701" sldId="260"/>
            <ac:spMk id="17" creationId="{EBAF395E-7D52-496C-ACDD-468AEC1ADF0A}"/>
          </ac:spMkLst>
        </pc:spChg>
        <pc:spChg chg="add">
          <ac:chgData name="Kayleigh Harper" userId="6efd814cfea4e73b" providerId="LiveId" clId="{BA2C9DB9-BB2F-4E71-994B-52F80C89FCE9}" dt="2023-05-14T17:31:06.422" v="24" actId="26606"/>
          <ac:spMkLst>
            <pc:docMk/>
            <pc:sldMk cId="406779701" sldId="260"/>
            <ac:spMk id="36" creationId="{D26BC87E-DCC8-4E66-972D-A587756DF30A}"/>
          </ac:spMkLst>
        </pc:spChg>
        <pc:picChg chg="add mod">
          <ac:chgData name="Kayleigh Harper" userId="6efd814cfea4e73b" providerId="LiveId" clId="{BA2C9DB9-BB2F-4E71-994B-52F80C89FCE9}" dt="2023-05-14T17:31:06.422" v="24" actId="26606"/>
          <ac:picMkLst>
            <pc:docMk/>
            <pc:sldMk cId="406779701" sldId="260"/>
            <ac:picMk id="6" creationId="{9E0744D8-80EE-77A4-2EBC-23EE42AA57AB}"/>
          </ac:picMkLst>
        </pc:picChg>
        <pc:cxnChg chg="add del">
          <ac:chgData name="Kayleigh Harper" userId="6efd814cfea4e73b" providerId="LiveId" clId="{BA2C9DB9-BB2F-4E71-994B-52F80C89FCE9}" dt="2023-05-14T17:31:06.422" v="24" actId="26606"/>
          <ac:cxnSpMkLst>
            <pc:docMk/>
            <pc:sldMk cId="406779701" sldId="260"/>
            <ac:cxnSpMk id="11" creationId="{A6814345-41DE-42C5-8657-66C1417DF81A}"/>
          </ac:cxnSpMkLst>
        </pc:cxnChg>
        <pc:cxnChg chg="add del">
          <ac:chgData name="Kayleigh Harper" userId="6efd814cfea4e73b" providerId="LiveId" clId="{BA2C9DB9-BB2F-4E71-994B-52F80C89FCE9}" dt="2023-05-14T17:31:06.422" v="24" actId="26606"/>
          <ac:cxnSpMkLst>
            <pc:docMk/>
            <pc:sldMk cId="406779701" sldId="260"/>
            <ac:cxnSpMk id="13" creationId="{7E68E419-3727-4F5E-8840-AF149B33B0B7}"/>
          </ac:cxnSpMkLst>
        </pc:cxnChg>
        <pc:cxnChg chg="add del">
          <ac:chgData name="Kayleigh Harper" userId="6efd814cfea4e73b" providerId="LiveId" clId="{BA2C9DB9-BB2F-4E71-994B-52F80C89FCE9}" dt="2023-05-14T17:31:06.422" v="24" actId="26606"/>
          <ac:cxnSpMkLst>
            <pc:docMk/>
            <pc:sldMk cId="406779701" sldId="260"/>
            <ac:cxnSpMk id="15" creationId="{0519B6EC-D7AE-452F-8D0C-D11BD3377F3E}"/>
          </ac:cxnSpMkLst>
        </pc:cxnChg>
        <pc:cxnChg chg="add del">
          <ac:chgData name="Kayleigh Harper" userId="6efd814cfea4e73b" providerId="LiveId" clId="{BA2C9DB9-BB2F-4E71-994B-52F80C89FCE9}" dt="2023-05-14T17:31:06.422" v="24" actId="26606"/>
          <ac:cxnSpMkLst>
            <pc:docMk/>
            <pc:sldMk cId="406779701" sldId="260"/>
            <ac:cxnSpMk id="19" creationId="{56BAADB1-054E-4A82-8D07-643BD1F433EF}"/>
          </ac:cxnSpMkLst>
        </pc:cxnChg>
        <pc:cxnChg chg="add del">
          <ac:chgData name="Kayleigh Harper" userId="6efd814cfea4e73b" providerId="LiveId" clId="{BA2C9DB9-BB2F-4E71-994B-52F80C89FCE9}" dt="2023-05-14T17:31:06.422" v="24" actId="26606"/>
          <ac:cxnSpMkLst>
            <pc:docMk/>
            <pc:sldMk cId="406779701" sldId="260"/>
            <ac:cxnSpMk id="21" creationId="{B3121654-FB13-441C-AB60-76710D9170C9}"/>
          </ac:cxnSpMkLst>
        </pc:cxnChg>
        <pc:cxnChg chg="add del">
          <ac:chgData name="Kayleigh Harper" userId="6efd814cfea4e73b" providerId="LiveId" clId="{BA2C9DB9-BB2F-4E71-994B-52F80C89FCE9}" dt="2023-05-14T17:31:06.422" v="24" actId="26606"/>
          <ac:cxnSpMkLst>
            <pc:docMk/>
            <pc:sldMk cId="406779701" sldId="260"/>
            <ac:cxnSpMk id="23" creationId="{B60E2184-5CB3-4E83-A25F-90871164B0FC}"/>
          </ac:cxnSpMkLst>
        </pc:cxnChg>
        <pc:cxnChg chg="add del">
          <ac:chgData name="Kayleigh Harper" userId="6efd814cfea4e73b" providerId="LiveId" clId="{BA2C9DB9-BB2F-4E71-994B-52F80C89FCE9}" dt="2023-05-14T17:31:06.422" v="24" actId="26606"/>
          <ac:cxnSpMkLst>
            <pc:docMk/>
            <pc:sldMk cId="406779701" sldId="260"/>
            <ac:cxnSpMk id="25" creationId="{C58D2D3E-B980-4D6F-BBFB-DF7A3A947292}"/>
          </ac:cxnSpMkLst>
        </pc:cxnChg>
        <pc:cxnChg chg="add">
          <ac:chgData name="Kayleigh Harper" userId="6efd814cfea4e73b" providerId="LiveId" clId="{BA2C9DB9-BB2F-4E71-994B-52F80C89FCE9}" dt="2023-05-14T17:31:06.422" v="24" actId="26606"/>
          <ac:cxnSpMkLst>
            <pc:docMk/>
            <pc:sldMk cId="406779701" sldId="260"/>
            <ac:cxnSpMk id="30" creationId="{A240FCEE-B6E2-46D0-9BB0-F45F79545E9D}"/>
          </ac:cxnSpMkLst>
        </pc:cxnChg>
        <pc:cxnChg chg="add">
          <ac:chgData name="Kayleigh Harper" userId="6efd814cfea4e73b" providerId="LiveId" clId="{BA2C9DB9-BB2F-4E71-994B-52F80C89FCE9}" dt="2023-05-14T17:31:06.422" v="24" actId="26606"/>
          <ac:cxnSpMkLst>
            <pc:docMk/>
            <pc:sldMk cId="406779701" sldId="260"/>
            <ac:cxnSpMk id="32" creationId="{3BD2FB83-3783-4477-80B5-DA5BF10BAF57}"/>
          </ac:cxnSpMkLst>
        </pc:cxnChg>
        <pc:cxnChg chg="add">
          <ac:chgData name="Kayleigh Harper" userId="6efd814cfea4e73b" providerId="LiveId" clId="{BA2C9DB9-BB2F-4E71-994B-52F80C89FCE9}" dt="2023-05-14T17:31:06.422" v="24" actId="26606"/>
          <ac:cxnSpMkLst>
            <pc:docMk/>
            <pc:sldMk cId="406779701" sldId="260"/>
            <ac:cxnSpMk id="34" creationId="{E83EA203-71D5-49C0-9626-FFA8E46787B0}"/>
          </ac:cxnSpMkLst>
        </pc:cxnChg>
        <pc:cxnChg chg="add">
          <ac:chgData name="Kayleigh Harper" userId="6efd814cfea4e73b" providerId="LiveId" clId="{BA2C9DB9-BB2F-4E71-994B-52F80C89FCE9}" dt="2023-05-14T17:31:06.422" v="24" actId="26606"/>
          <ac:cxnSpMkLst>
            <pc:docMk/>
            <pc:sldMk cId="406779701" sldId="260"/>
            <ac:cxnSpMk id="38" creationId="{8B45C962-0D68-4A01-9627-70DEBBC363C7}"/>
          </ac:cxnSpMkLst>
        </pc:cxnChg>
        <pc:cxnChg chg="add">
          <ac:chgData name="Kayleigh Harper" userId="6efd814cfea4e73b" providerId="LiveId" clId="{BA2C9DB9-BB2F-4E71-994B-52F80C89FCE9}" dt="2023-05-14T17:31:06.422" v="24" actId="26606"/>
          <ac:cxnSpMkLst>
            <pc:docMk/>
            <pc:sldMk cId="406779701" sldId="260"/>
            <ac:cxnSpMk id="40" creationId="{F1D89FBF-493B-4E7D-B511-7E40674F6323}"/>
          </ac:cxnSpMkLst>
        </pc:cxnChg>
        <pc:cxnChg chg="add">
          <ac:chgData name="Kayleigh Harper" userId="6efd814cfea4e73b" providerId="LiveId" clId="{BA2C9DB9-BB2F-4E71-994B-52F80C89FCE9}" dt="2023-05-14T17:31:06.422" v="24" actId="26606"/>
          <ac:cxnSpMkLst>
            <pc:docMk/>
            <pc:sldMk cId="406779701" sldId="260"/>
            <ac:cxnSpMk id="42" creationId="{4BCC744E-5590-4542-B37F-B764470BF05E}"/>
          </ac:cxnSpMkLst>
        </pc:cxnChg>
      </pc:sldChg>
      <pc:sldChg chg="modSp add mod ord modNotesTx">
        <pc:chgData name="Kayleigh Harper" userId="6efd814cfea4e73b" providerId="LiveId" clId="{BA2C9DB9-BB2F-4E71-994B-52F80C89FCE9}" dt="2023-05-29T04:26:34.336" v="37074" actId="20577"/>
        <pc:sldMkLst>
          <pc:docMk/>
          <pc:sldMk cId="2848681770" sldId="261"/>
        </pc:sldMkLst>
        <pc:spChg chg="mod">
          <ac:chgData name="Kayleigh Harper" userId="6efd814cfea4e73b" providerId="LiveId" clId="{BA2C9DB9-BB2F-4E71-994B-52F80C89FCE9}" dt="2023-05-15T13:58:06.444" v="2360" actId="20577"/>
          <ac:spMkLst>
            <pc:docMk/>
            <pc:sldMk cId="2848681770" sldId="261"/>
            <ac:spMk id="3" creationId="{DF8106F6-A6B8-8C53-470F-95982D71BA66}"/>
          </ac:spMkLst>
        </pc:spChg>
      </pc:sldChg>
      <pc:sldChg chg="addSp delSp modSp new mod ord addAnim delAnim modAnim modNotesTx">
        <pc:chgData name="Kayleigh Harper" userId="6efd814cfea4e73b" providerId="LiveId" clId="{BA2C9DB9-BB2F-4E71-994B-52F80C89FCE9}" dt="2023-05-29T04:26:54.013" v="37079" actId="20577"/>
        <pc:sldMkLst>
          <pc:docMk/>
          <pc:sldMk cId="1972307913" sldId="262"/>
        </pc:sldMkLst>
        <pc:spChg chg="mod">
          <ac:chgData name="Kayleigh Harper" userId="6efd814cfea4e73b" providerId="LiveId" clId="{BA2C9DB9-BB2F-4E71-994B-52F80C89FCE9}" dt="2023-05-14T23:41:05.866" v="1891" actId="255"/>
          <ac:spMkLst>
            <pc:docMk/>
            <pc:sldMk cId="1972307913" sldId="262"/>
            <ac:spMk id="2" creationId="{97D1EE3C-D3BE-0852-E3EA-06DEDF36D2D6}"/>
          </ac:spMkLst>
        </pc:spChg>
        <pc:spChg chg="add del mod">
          <ac:chgData name="Kayleigh Harper" userId="6efd814cfea4e73b" providerId="LiveId" clId="{BA2C9DB9-BB2F-4E71-994B-52F80C89FCE9}" dt="2023-05-15T20:48:14.207" v="4998"/>
          <ac:spMkLst>
            <pc:docMk/>
            <pc:sldMk cId="1972307913" sldId="262"/>
            <ac:spMk id="3" creationId="{367F1FC7-DA88-4B7F-911A-865CF5537C15}"/>
          </ac:spMkLst>
        </pc:spChg>
        <pc:spChg chg="del mod">
          <ac:chgData name="Kayleigh Harper" userId="6efd814cfea4e73b" providerId="LiveId" clId="{BA2C9DB9-BB2F-4E71-994B-52F80C89FCE9}" dt="2023-05-14T23:11:30.098" v="1261" actId="21"/>
          <ac:spMkLst>
            <pc:docMk/>
            <pc:sldMk cId="1972307913" sldId="262"/>
            <ac:spMk id="3" creationId="{3CC59D7A-BB60-9997-5570-2F98F396496D}"/>
          </ac:spMkLst>
        </pc:spChg>
        <pc:spChg chg="mod">
          <ac:chgData name="Kayleigh Harper" userId="6efd814cfea4e73b" providerId="LiveId" clId="{BA2C9DB9-BB2F-4E71-994B-52F80C89FCE9}" dt="2023-05-25T15:58:22.748" v="36551" actId="6549"/>
          <ac:spMkLst>
            <pc:docMk/>
            <pc:sldMk cId="1972307913" sldId="262"/>
            <ac:spMk id="4" creationId="{301167F4-77CA-623F-C2B3-182B0EFA0DF4}"/>
          </ac:spMkLst>
        </pc:spChg>
        <pc:spChg chg="add mod">
          <ac:chgData name="Kayleigh Harper" userId="6efd814cfea4e73b" providerId="LiveId" clId="{BA2C9DB9-BB2F-4E71-994B-52F80C89FCE9}" dt="2023-05-14T23:19:49.974" v="1387" actId="1076"/>
          <ac:spMkLst>
            <pc:docMk/>
            <pc:sldMk cId="1972307913" sldId="262"/>
            <ac:spMk id="5" creationId="{E36D35D2-6AF0-BF90-5DAB-7DD0AB1677A2}"/>
          </ac:spMkLst>
        </pc:spChg>
        <pc:spChg chg="add mod">
          <ac:chgData name="Kayleigh Harper" userId="6efd814cfea4e73b" providerId="LiveId" clId="{BA2C9DB9-BB2F-4E71-994B-52F80C89FCE9}" dt="2023-05-14T23:13:55.977" v="1344" actId="1076"/>
          <ac:spMkLst>
            <pc:docMk/>
            <pc:sldMk cId="1972307913" sldId="262"/>
            <ac:spMk id="6" creationId="{71DBA6E2-021A-A1F1-3626-9F240269D01D}"/>
          </ac:spMkLst>
        </pc:spChg>
        <pc:spChg chg="add mod">
          <ac:chgData name="Kayleigh Harper" userId="6efd814cfea4e73b" providerId="LiveId" clId="{BA2C9DB9-BB2F-4E71-994B-52F80C89FCE9}" dt="2023-05-14T23:18:39.548" v="1372" actId="1076"/>
          <ac:spMkLst>
            <pc:docMk/>
            <pc:sldMk cId="1972307913" sldId="262"/>
            <ac:spMk id="7" creationId="{6E53B7E0-CBB7-4314-F1B6-4EC7EE95F4E8}"/>
          </ac:spMkLst>
        </pc:spChg>
        <pc:spChg chg="add mod">
          <ac:chgData name="Kayleigh Harper" userId="6efd814cfea4e73b" providerId="LiveId" clId="{BA2C9DB9-BB2F-4E71-994B-52F80C89FCE9}" dt="2023-05-14T23:19:47.858" v="1386" actId="1076"/>
          <ac:spMkLst>
            <pc:docMk/>
            <pc:sldMk cId="1972307913" sldId="262"/>
            <ac:spMk id="8" creationId="{EC96B21B-8E64-F5C0-1428-3858677F8CB8}"/>
          </ac:spMkLst>
        </pc:spChg>
        <pc:spChg chg="add mod">
          <ac:chgData name="Kayleigh Harper" userId="6efd814cfea4e73b" providerId="LiveId" clId="{BA2C9DB9-BB2F-4E71-994B-52F80C89FCE9}" dt="2023-05-14T23:19:20.190" v="1380" actId="1076"/>
          <ac:spMkLst>
            <pc:docMk/>
            <pc:sldMk cId="1972307913" sldId="262"/>
            <ac:spMk id="9" creationId="{E749A682-9B8F-4863-1122-9D1BA58250A4}"/>
          </ac:spMkLst>
        </pc:spChg>
        <pc:spChg chg="add mod">
          <ac:chgData name="Kayleigh Harper" userId="6efd814cfea4e73b" providerId="LiveId" clId="{BA2C9DB9-BB2F-4E71-994B-52F80C89FCE9}" dt="2023-05-14T23:18:56.683" v="1375" actId="1076"/>
          <ac:spMkLst>
            <pc:docMk/>
            <pc:sldMk cId="1972307913" sldId="262"/>
            <ac:spMk id="10" creationId="{BEE1195F-096F-25C1-02A5-9297E6D3FA7D}"/>
          </ac:spMkLst>
        </pc:spChg>
        <pc:spChg chg="add del mod">
          <ac:chgData name="Kayleigh Harper" userId="6efd814cfea4e73b" providerId="LiveId" clId="{BA2C9DB9-BB2F-4E71-994B-52F80C89FCE9}" dt="2023-05-14T23:24:45.636" v="1415" actId="478"/>
          <ac:spMkLst>
            <pc:docMk/>
            <pc:sldMk cId="1972307913" sldId="262"/>
            <ac:spMk id="11" creationId="{D2B6AAFB-A98F-8177-ED67-FDD3FFA00AFD}"/>
          </ac:spMkLst>
        </pc:spChg>
        <pc:spChg chg="add mod">
          <ac:chgData name="Kayleigh Harper" userId="6efd814cfea4e73b" providerId="LiveId" clId="{BA2C9DB9-BB2F-4E71-994B-52F80C89FCE9}" dt="2023-05-14T23:19:23.412" v="1381" actId="1076"/>
          <ac:spMkLst>
            <pc:docMk/>
            <pc:sldMk cId="1972307913" sldId="262"/>
            <ac:spMk id="12" creationId="{7384BAD8-2AB0-038B-A996-BCC316ACDA50}"/>
          </ac:spMkLst>
        </pc:spChg>
        <pc:spChg chg="add mod">
          <ac:chgData name="Kayleigh Harper" userId="6efd814cfea4e73b" providerId="LiveId" clId="{BA2C9DB9-BB2F-4E71-994B-52F80C89FCE9}" dt="2023-05-14T23:13:55.977" v="1344" actId="1076"/>
          <ac:spMkLst>
            <pc:docMk/>
            <pc:sldMk cId="1972307913" sldId="262"/>
            <ac:spMk id="13" creationId="{CA699207-5A08-F30D-AEBC-E63D483417C3}"/>
          </ac:spMkLst>
        </pc:spChg>
        <pc:spChg chg="add mod">
          <ac:chgData name="Kayleigh Harper" userId="6efd814cfea4e73b" providerId="LiveId" clId="{BA2C9DB9-BB2F-4E71-994B-52F80C89FCE9}" dt="2023-05-14T23:13:53.626" v="1343" actId="571"/>
          <ac:spMkLst>
            <pc:docMk/>
            <pc:sldMk cId="1972307913" sldId="262"/>
            <ac:spMk id="14" creationId="{E14E2DC3-E404-CD11-41C6-97C41BFCB563}"/>
          </ac:spMkLst>
        </pc:spChg>
        <pc:spChg chg="add mod">
          <ac:chgData name="Kayleigh Harper" userId="6efd814cfea4e73b" providerId="LiveId" clId="{BA2C9DB9-BB2F-4E71-994B-52F80C89FCE9}" dt="2023-05-14T23:13:53.626" v="1343" actId="571"/>
          <ac:spMkLst>
            <pc:docMk/>
            <pc:sldMk cId="1972307913" sldId="262"/>
            <ac:spMk id="15" creationId="{53B9ED9A-A50E-0707-6434-4D388EB0A7C5}"/>
          </ac:spMkLst>
        </pc:spChg>
        <pc:spChg chg="add mod">
          <ac:chgData name="Kayleigh Harper" userId="6efd814cfea4e73b" providerId="LiveId" clId="{BA2C9DB9-BB2F-4E71-994B-52F80C89FCE9}" dt="2023-05-14T23:13:53.626" v="1343" actId="571"/>
          <ac:spMkLst>
            <pc:docMk/>
            <pc:sldMk cId="1972307913" sldId="262"/>
            <ac:spMk id="16" creationId="{11E48E29-4BB9-287C-3B7F-A108809403FD}"/>
          </ac:spMkLst>
        </pc:spChg>
        <pc:spChg chg="add mod">
          <ac:chgData name="Kayleigh Harper" userId="6efd814cfea4e73b" providerId="LiveId" clId="{BA2C9DB9-BB2F-4E71-994B-52F80C89FCE9}" dt="2023-05-14T23:13:53.626" v="1343" actId="571"/>
          <ac:spMkLst>
            <pc:docMk/>
            <pc:sldMk cId="1972307913" sldId="262"/>
            <ac:spMk id="17" creationId="{508F3F62-0E80-92BA-B679-D9BFE06330B1}"/>
          </ac:spMkLst>
        </pc:spChg>
        <pc:spChg chg="add mod">
          <ac:chgData name="Kayleigh Harper" userId="6efd814cfea4e73b" providerId="LiveId" clId="{BA2C9DB9-BB2F-4E71-994B-52F80C89FCE9}" dt="2023-05-14T23:13:53.626" v="1343" actId="571"/>
          <ac:spMkLst>
            <pc:docMk/>
            <pc:sldMk cId="1972307913" sldId="262"/>
            <ac:spMk id="18" creationId="{F578D6FD-44E4-4068-2C6C-65FB8CC3ECB6}"/>
          </ac:spMkLst>
        </pc:spChg>
        <pc:spChg chg="add mod">
          <ac:chgData name="Kayleigh Harper" userId="6efd814cfea4e73b" providerId="LiveId" clId="{BA2C9DB9-BB2F-4E71-994B-52F80C89FCE9}" dt="2023-05-14T23:13:53.626" v="1343" actId="571"/>
          <ac:spMkLst>
            <pc:docMk/>
            <pc:sldMk cId="1972307913" sldId="262"/>
            <ac:spMk id="19" creationId="{5EA7335F-9881-0F87-ADB3-5988F1E8BF8B}"/>
          </ac:spMkLst>
        </pc:spChg>
        <pc:spChg chg="add mod">
          <ac:chgData name="Kayleigh Harper" userId="6efd814cfea4e73b" providerId="LiveId" clId="{BA2C9DB9-BB2F-4E71-994B-52F80C89FCE9}" dt="2023-05-14T23:22:18.752" v="1396" actId="207"/>
          <ac:spMkLst>
            <pc:docMk/>
            <pc:sldMk cId="1972307913" sldId="262"/>
            <ac:spMk id="29" creationId="{C50CC6B5-AB83-D1FD-71BF-69881A633A4B}"/>
          </ac:spMkLst>
        </pc:spChg>
        <pc:spChg chg="add mod">
          <ac:chgData name="Kayleigh Harper" userId="6efd814cfea4e73b" providerId="LiveId" clId="{BA2C9DB9-BB2F-4E71-994B-52F80C89FCE9}" dt="2023-05-14T23:22:18.752" v="1396" actId="207"/>
          <ac:spMkLst>
            <pc:docMk/>
            <pc:sldMk cId="1972307913" sldId="262"/>
            <ac:spMk id="30" creationId="{D36F0107-C1D1-4A4F-D08A-4784BE107126}"/>
          </ac:spMkLst>
        </pc:spChg>
        <pc:spChg chg="add mod">
          <ac:chgData name="Kayleigh Harper" userId="6efd814cfea4e73b" providerId="LiveId" clId="{BA2C9DB9-BB2F-4E71-994B-52F80C89FCE9}" dt="2023-05-14T23:22:34.241" v="1399" actId="207"/>
          <ac:spMkLst>
            <pc:docMk/>
            <pc:sldMk cId="1972307913" sldId="262"/>
            <ac:spMk id="31" creationId="{42DE6461-0106-6B76-E1E6-EAE48FF166BD}"/>
          </ac:spMkLst>
        </pc:spChg>
        <pc:spChg chg="add mod">
          <ac:chgData name="Kayleigh Harper" userId="6efd814cfea4e73b" providerId="LiveId" clId="{BA2C9DB9-BB2F-4E71-994B-52F80C89FCE9}" dt="2023-05-14T23:22:34.241" v="1399" actId="207"/>
          <ac:spMkLst>
            <pc:docMk/>
            <pc:sldMk cId="1972307913" sldId="262"/>
            <ac:spMk id="32" creationId="{94736422-1CFF-6BFE-57FF-EC0D9D870197}"/>
          </ac:spMkLst>
        </pc:spChg>
        <pc:spChg chg="add mod">
          <ac:chgData name="Kayleigh Harper" userId="6efd814cfea4e73b" providerId="LiveId" clId="{BA2C9DB9-BB2F-4E71-994B-52F80C89FCE9}" dt="2023-05-14T23:22:53.629" v="1403" actId="207"/>
          <ac:spMkLst>
            <pc:docMk/>
            <pc:sldMk cId="1972307913" sldId="262"/>
            <ac:spMk id="33" creationId="{2E5D9F61-A3C9-69CA-84D0-96DF3A53AB4B}"/>
          </ac:spMkLst>
        </pc:spChg>
        <pc:spChg chg="add mod">
          <ac:chgData name="Kayleigh Harper" userId="6efd814cfea4e73b" providerId="LiveId" clId="{BA2C9DB9-BB2F-4E71-994B-52F80C89FCE9}" dt="2023-05-14T23:22:53.629" v="1403" actId="207"/>
          <ac:spMkLst>
            <pc:docMk/>
            <pc:sldMk cId="1972307913" sldId="262"/>
            <ac:spMk id="34" creationId="{21E9B305-0F01-6A95-45C2-7286464FB9A2}"/>
          </ac:spMkLst>
        </pc:spChg>
        <pc:spChg chg="add mod">
          <ac:chgData name="Kayleigh Harper" userId="6efd814cfea4e73b" providerId="LiveId" clId="{BA2C9DB9-BB2F-4E71-994B-52F80C89FCE9}" dt="2023-05-14T23:22:07.250" v="1394" actId="207"/>
          <ac:spMkLst>
            <pc:docMk/>
            <pc:sldMk cId="1972307913" sldId="262"/>
            <ac:spMk id="35" creationId="{4CC491B8-63BA-12C4-7DDC-52390ABAD0E5}"/>
          </ac:spMkLst>
        </pc:spChg>
        <pc:spChg chg="add mod">
          <ac:chgData name="Kayleigh Harper" userId="6efd814cfea4e73b" providerId="LiveId" clId="{BA2C9DB9-BB2F-4E71-994B-52F80C89FCE9}" dt="2023-05-14T23:22:07.250" v="1394" actId="207"/>
          <ac:spMkLst>
            <pc:docMk/>
            <pc:sldMk cId="1972307913" sldId="262"/>
            <ac:spMk id="36" creationId="{35221A01-EFA8-40AD-FED1-C4D08A5D275B}"/>
          </ac:spMkLst>
        </pc:spChg>
        <pc:spChg chg="add mod">
          <ac:chgData name="Kayleigh Harper" userId="6efd814cfea4e73b" providerId="LiveId" clId="{BA2C9DB9-BB2F-4E71-994B-52F80C89FCE9}" dt="2023-05-14T23:22:24.401" v="1397" actId="207"/>
          <ac:spMkLst>
            <pc:docMk/>
            <pc:sldMk cId="1972307913" sldId="262"/>
            <ac:spMk id="37" creationId="{4E023BBD-00B1-71BE-BC79-974B0A671FEA}"/>
          </ac:spMkLst>
        </pc:spChg>
        <pc:spChg chg="add mod">
          <ac:chgData name="Kayleigh Harper" userId="6efd814cfea4e73b" providerId="LiveId" clId="{BA2C9DB9-BB2F-4E71-994B-52F80C89FCE9}" dt="2023-05-14T23:22:24.401" v="1397" actId="207"/>
          <ac:spMkLst>
            <pc:docMk/>
            <pc:sldMk cId="1972307913" sldId="262"/>
            <ac:spMk id="38" creationId="{B55E1494-19A5-4F1D-3CA4-BFA689861D92}"/>
          </ac:spMkLst>
        </pc:spChg>
        <pc:spChg chg="add mod">
          <ac:chgData name="Kayleigh Harper" userId="6efd814cfea4e73b" providerId="LiveId" clId="{BA2C9DB9-BB2F-4E71-994B-52F80C89FCE9}" dt="2023-05-14T23:22:44.680" v="1401" actId="207"/>
          <ac:spMkLst>
            <pc:docMk/>
            <pc:sldMk cId="1972307913" sldId="262"/>
            <ac:spMk id="39" creationId="{FA813C6B-7DD5-2CDC-BD04-C021A0583CB9}"/>
          </ac:spMkLst>
        </pc:spChg>
        <pc:spChg chg="add mod">
          <ac:chgData name="Kayleigh Harper" userId="6efd814cfea4e73b" providerId="LiveId" clId="{BA2C9DB9-BB2F-4E71-994B-52F80C89FCE9}" dt="2023-05-14T23:22:44.680" v="1401" actId="207"/>
          <ac:spMkLst>
            <pc:docMk/>
            <pc:sldMk cId="1972307913" sldId="262"/>
            <ac:spMk id="40" creationId="{FE77145E-4C8C-0B6A-09A2-353C714E8C79}"/>
          </ac:spMkLst>
        </pc:spChg>
        <pc:spChg chg="add mod">
          <ac:chgData name="Kayleigh Harper" userId="6efd814cfea4e73b" providerId="LiveId" clId="{BA2C9DB9-BB2F-4E71-994B-52F80C89FCE9}" dt="2023-05-14T23:15:40.030" v="1348"/>
          <ac:spMkLst>
            <pc:docMk/>
            <pc:sldMk cId="1972307913" sldId="262"/>
            <ac:spMk id="41" creationId="{8BBB57ED-7590-976E-94A3-D63CD055C6B8}"/>
          </ac:spMkLst>
        </pc:spChg>
        <pc:spChg chg="add mod">
          <ac:chgData name="Kayleigh Harper" userId="6efd814cfea4e73b" providerId="LiveId" clId="{BA2C9DB9-BB2F-4E71-994B-52F80C89FCE9}" dt="2023-05-14T23:22:12.860" v="1395" actId="207"/>
          <ac:spMkLst>
            <pc:docMk/>
            <pc:sldMk cId="1972307913" sldId="262"/>
            <ac:spMk id="42" creationId="{CF779BB7-8859-9DF0-D48B-F234B6A40EA7}"/>
          </ac:spMkLst>
        </pc:spChg>
        <pc:spChg chg="add mod">
          <ac:chgData name="Kayleigh Harper" userId="6efd814cfea4e73b" providerId="LiveId" clId="{BA2C9DB9-BB2F-4E71-994B-52F80C89FCE9}" dt="2023-05-14T23:15:40.030" v="1348"/>
          <ac:spMkLst>
            <pc:docMk/>
            <pc:sldMk cId="1972307913" sldId="262"/>
            <ac:spMk id="43" creationId="{513EF259-121C-BF8F-ADF1-722766AE8A76}"/>
          </ac:spMkLst>
        </pc:spChg>
        <pc:spChg chg="add mod">
          <ac:chgData name="Kayleigh Harper" userId="6efd814cfea4e73b" providerId="LiveId" clId="{BA2C9DB9-BB2F-4E71-994B-52F80C89FCE9}" dt="2023-05-14T23:22:39.526" v="1400" actId="207"/>
          <ac:spMkLst>
            <pc:docMk/>
            <pc:sldMk cId="1972307913" sldId="262"/>
            <ac:spMk id="44" creationId="{93BA7548-2180-FC73-78EF-4E1130A39190}"/>
          </ac:spMkLst>
        </pc:spChg>
        <pc:spChg chg="add del mod topLvl">
          <ac:chgData name="Kayleigh Harper" userId="6efd814cfea4e73b" providerId="LiveId" clId="{BA2C9DB9-BB2F-4E71-994B-52F80C89FCE9}" dt="2023-05-14T23:26:53.556" v="1421" actId="478"/>
          <ac:spMkLst>
            <pc:docMk/>
            <pc:sldMk cId="1972307913" sldId="262"/>
            <ac:spMk id="45" creationId="{C5226487-99AF-0D5A-705E-534872609E6B}"/>
          </ac:spMkLst>
        </pc:spChg>
        <pc:spChg chg="add mod topLvl">
          <ac:chgData name="Kayleigh Harper" userId="6efd814cfea4e73b" providerId="LiveId" clId="{BA2C9DB9-BB2F-4E71-994B-52F80C89FCE9}" dt="2023-05-14T23:27:03.247" v="1424" actId="14100"/>
          <ac:spMkLst>
            <pc:docMk/>
            <pc:sldMk cId="1972307913" sldId="262"/>
            <ac:spMk id="46" creationId="{BAEB1DFD-7E25-8D9E-2C15-9EADEA2A2850}"/>
          </ac:spMkLst>
        </pc:spChg>
        <pc:spChg chg="add del">
          <ac:chgData name="Kayleigh Harper" userId="6efd814cfea4e73b" providerId="LiveId" clId="{BA2C9DB9-BB2F-4E71-994B-52F80C89FCE9}" dt="2023-05-14T23:23:49.894" v="1405" actId="22"/>
          <ac:spMkLst>
            <pc:docMk/>
            <pc:sldMk cId="1972307913" sldId="262"/>
            <ac:spMk id="48" creationId="{D16CC952-62F5-6EA9-9728-D4FFBEEA40BD}"/>
          </ac:spMkLst>
        </pc:spChg>
        <pc:spChg chg="add del">
          <ac:chgData name="Kayleigh Harper" userId="6efd814cfea4e73b" providerId="LiveId" clId="{BA2C9DB9-BB2F-4E71-994B-52F80C89FCE9}" dt="2023-05-14T23:24:44.850" v="1414" actId="22"/>
          <ac:spMkLst>
            <pc:docMk/>
            <pc:sldMk cId="1972307913" sldId="262"/>
            <ac:spMk id="50" creationId="{B5EFF9A3-FC91-A581-4439-03BCE58A546B}"/>
          </ac:spMkLst>
        </pc:spChg>
        <pc:spChg chg="add del">
          <ac:chgData name="Kayleigh Harper" userId="6efd814cfea4e73b" providerId="LiveId" clId="{BA2C9DB9-BB2F-4E71-994B-52F80C89FCE9}" dt="2023-05-14T23:24:43.206" v="1412" actId="22"/>
          <ac:spMkLst>
            <pc:docMk/>
            <pc:sldMk cId="1972307913" sldId="262"/>
            <ac:spMk id="52" creationId="{236E95D6-2041-BFAE-E3B5-7825389B8EE2}"/>
          </ac:spMkLst>
        </pc:spChg>
        <pc:grpChg chg="add del mod">
          <ac:chgData name="Kayleigh Harper" userId="6efd814cfea4e73b" providerId="LiveId" clId="{BA2C9DB9-BB2F-4E71-994B-52F80C89FCE9}" dt="2023-05-14T23:27:10.308" v="1425" actId="1076"/>
          <ac:grpSpMkLst>
            <pc:docMk/>
            <pc:sldMk cId="1972307913" sldId="262"/>
            <ac:grpSpMk id="20" creationId="{1CDFE87C-5C73-AFCE-771F-A980A238CE8A}"/>
          </ac:grpSpMkLst>
        </pc:grpChg>
        <pc:grpChg chg="add mod">
          <ac:chgData name="Kayleigh Harper" userId="6efd814cfea4e73b" providerId="LiveId" clId="{BA2C9DB9-BB2F-4E71-994B-52F80C89FCE9}" dt="2023-05-14T23:15:59.769" v="1350" actId="1076"/>
          <ac:grpSpMkLst>
            <pc:docMk/>
            <pc:sldMk cId="1972307913" sldId="262"/>
            <ac:grpSpMk id="21" creationId="{DACCE70F-FE17-9E5A-15CF-A4E8AE4EDC57}"/>
          </ac:grpSpMkLst>
        </pc:grpChg>
        <pc:grpChg chg="add mod">
          <ac:chgData name="Kayleigh Harper" userId="6efd814cfea4e73b" providerId="LiveId" clId="{BA2C9DB9-BB2F-4E71-994B-52F80C89FCE9}" dt="2023-05-14T23:19:12.377" v="1378" actId="1076"/>
          <ac:grpSpMkLst>
            <pc:docMk/>
            <pc:sldMk cId="1972307913" sldId="262"/>
            <ac:grpSpMk id="22" creationId="{885B71CA-27C1-05A7-9F49-75407149F5EE}"/>
          </ac:grpSpMkLst>
        </pc:grpChg>
        <pc:grpChg chg="add mod">
          <ac:chgData name="Kayleigh Harper" userId="6efd814cfea4e73b" providerId="LiveId" clId="{BA2C9DB9-BB2F-4E71-994B-52F80C89FCE9}" dt="2023-05-14T23:22:44.680" v="1401" actId="207"/>
          <ac:grpSpMkLst>
            <pc:docMk/>
            <pc:sldMk cId="1972307913" sldId="262"/>
            <ac:grpSpMk id="23" creationId="{5A9D8844-B10E-DAA4-4E3B-4EBB5A7D67A7}"/>
          </ac:grpSpMkLst>
        </pc:grpChg>
        <pc:grpChg chg="add mod">
          <ac:chgData name="Kayleigh Harper" userId="6efd814cfea4e73b" providerId="LiveId" clId="{BA2C9DB9-BB2F-4E71-994B-52F80C89FCE9}" dt="2023-05-14T23:22:24.401" v="1397" actId="207"/>
          <ac:grpSpMkLst>
            <pc:docMk/>
            <pc:sldMk cId="1972307913" sldId="262"/>
            <ac:grpSpMk id="24" creationId="{204E82CB-0758-E57E-2CFF-BD6F33F491EA}"/>
          </ac:grpSpMkLst>
        </pc:grpChg>
        <pc:grpChg chg="add mod">
          <ac:chgData name="Kayleigh Harper" userId="6efd814cfea4e73b" providerId="LiveId" clId="{BA2C9DB9-BB2F-4E71-994B-52F80C89FCE9}" dt="2023-05-14T23:22:07.250" v="1394" actId="207"/>
          <ac:grpSpMkLst>
            <pc:docMk/>
            <pc:sldMk cId="1972307913" sldId="262"/>
            <ac:grpSpMk id="25" creationId="{03A969BF-8FB6-A97B-5844-B78503D07351}"/>
          </ac:grpSpMkLst>
        </pc:grpChg>
        <pc:grpChg chg="add mod">
          <ac:chgData name="Kayleigh Harper" userId="6efd814cfea4e73b" providerId="LiveId" clId="{BA2C9DB9-BB2F-4E71-994B-52F80C89FCE9}" dt="2023-05-14T23:22:53.629" v="1403" actId="207"/>
          <ac:grpSpMkLst>
            <pc:docMk/>
            <pc:sldMk cId="1972307913" sldId="262"/>
            <ac:grpSpMk id="26" creationId="{CF0A7360-387C-B761-45C7-EC4A8D8C5F85}"/>
          </ac:grpSpMkLst>
        </pc:grpChg>
        <pc:grpChg chg="add mod">
          <ac:chgData name="Kayleigh Harper" userId="6efd814cfea4e73b" providerId="LiveId" clId="{BA2C9DB9-BB2F-4E71-994B-52F80C89FCE9}" dt="2023-05-14T23:22:34.241" v="1399" actId="207"/>
          <ac:grpSpMkLst>
            <pc:docMk/>
            <pc:sldMk cId="1972307913" sldId="262"/>
            <ac:grpSpMk id="27" creationId="{26D43BF7-4FA8-3DF1-1689-4E252FE1DC09}"/>
          </ac:grpSpMkLst>
        </pc:grpChg>
        <pc:grpChg chg="add mod">
          <ac:chgData name="Kayleigh Harper" userId="6efd814cfea4e73b" providerId="LiveId" clId="{BA2C9DB9-BB2F-4E71-994B-52F80C89FCE9}" dt="2023-05-14T23:22:18.752" v="1396" actId="207"/>
          <ac:grpSpMkLst>
            <pc:docMk/>
            <pc:sldMk cId="1972307913" sldId="262"/>
            <ac:grpSpMk id="28" creationId="{A88B9175-5367-1CBA-974F-1AB496851C40}"/>
          </ac:grpSpMkLst>
        </pc:grpChg>
      </pc:sldChg>
      <pc:sldChg chg="addSp delSp modSp new del mod setBg modAnim modNotesTx">
        <pc:chgData name="Kayleigh Harper" userId="6efd814cfea4e73b" providerId="LiveId" clId="{BA2C9DB9-BB2F-4E71-994B-52F80C89FCE9}" dt="2023-05-23T01:34:41.207" v="32540" actId="2696"/>
        <pc:sldMkLst>
          <pc:docMk/>
          <pc:sldMk cId="535893559" sldId="263"/>
        </pc:sldMkLst>
        <pc:spChg chg="add mod">
          <ac:chgData name="Kayleigh Harper" userId="6efd814cfea4e73b" providerId="LiveId" clId="{BA2C9DB9-BB2F-4E71-994B-52F80C89FCE9}" dt="2023-05-15T20:46:21.890" v="4990" actId="1076"/>
          <ac:spMkLst>
            <pc:docMk/>
            <pc:sldMk cId="535893559" sldId="263"/>
            <ac:spMk id="2" creationId="{69761EC8-CD5D-B93C-203B-F9E52EE21096}"/>
          </ac:spMkLst>
        </pc:spChg>
        <pc:spChg chg="del mod">
          <ac:chgData name="Kayleigh Harper" userId="6efd814cfea4e73b" providerId="LiveId" clId="{BA2C9DB9-BB2F-4E71-994B-52F80C89FCE9}" dt="2023-05-15T02:32:50.602" v="1923" actId="478"/>
          <ac:spMkLst>
            <pc:docMk/>
            <pc:sldMk cId="535893559" sldId="263"/>
            <ac:spMk id="2" creationId="{AAAED324-CB62-1353-58DA-0F56CF28E415}"/>
          </ac:spMkLst>
        </pc:spChg>
        <pc:spChg chg="del">
          <ac:chgData name="Kayleigh Harper" userId="6efd814cfea4e73b" providerId="LiveId" clId="{BA2C9DB9-BB2F-4E71-994B-52F80C89FCE9}" dt="2023-05-15T02:31:38.640" v="1922" actId="26606"/>
          <ac:spMkLst>
            <pc:docMk/>
            <pc:sldMk cId="535893559" sldId="263"/>
            <ac:spMk id="3" creationId="{685E2B6A-5809-2C57-A2DE-9C4A8B451317}"/>
          </ac:spMkLst>
        </pc:spChg>
        <pc:spChg chg="add mod">
          <ac:chgData name="Kayleigh Harper" userId="6efd814cfea4e73b" providerId="LiveId" clId="{BA2C9DB9-BB2F-4E71-994B-52F80C89FCE9}" dt="2023-05-19T14:37:11.437" v="28784" actId="1076"/>
          <ac:spMkLst>
            <pc:docMk/>
            <pc:sldMk cId="535893559" sldId="263"/>
            <ac:spMk id="3" creationId="{9C2500EF-8F53-2E3E-90C2-BCE0439A7C9F}"/>
          </ac:spMkLst>
        </pc:spChg>
        <pc:spChg chg="mod">
          <ac:chgData name="Kayleigh Harper" userId="6efd814cfea4e73b" providerId="LiveId" clId="{BA2C9DB9-BB2F-4E71-994B-52F80C89FCE9}" dt="2023-05-19T14:38:11.014" v="28797" actId="20577"/>
          <ac:spMkLst>
            <pc:docMk/>
            <pc:sldMk cId="535893559" sldId="263"/>
            <ac:spMk id="4" creationId="{89AE0FC7-C373-5D77-514D-5BED67769DC2}"/>
          </ac:spMkLst>
        </pc:spChg>
        <pc:spChg chg="add mod">
          <ac:chgData name="Kayleigh Harper" userId="6efd814cfea4e73b" providerId="LiveId" clId="{BA2C9DB9-BB2F-4E71-994B-52F80C89FCE9}" dt="2023-05-15T20:37:17.763" v="4493" actId="113"/>
          <ac:spMkLst>
            <pc:docMk/>
            <pc:sldMk cId="535893559" sldId="263"/>
            <ac:spMk id="5" creationId="{683F6D4C-3927-9999-6C45-F50BE020DE4F}"/>
          </ac:spMkLst>
        </pc:spChg>
        <pc:spChg chg="add mod">
          <ac:chgData name="Kayleigh Harper" userId="6efd814cfea4e73b" providerId="LiveId" clId="{BA2C9DB9-BB2F-4E71-994B-52F80C89FCE9}" dt="2023-05-19T14:37:08.745" v="28783" actId="1076"/>
          <ac:spMkLst>
            <pc:docMk/>
            <pc:sldMk cId="535893559" sldId="263"/>
            <ac:spMk id="6" creationId="{AACDF3D0-0C79-5792-0F3A-E45C3A288CFD}"/>
          </ac:spMkLst>
        </pc:spChg>
        <pc:spChg chg="add mod">
          <ac:chgData name="Kayleigh Harper" userId="6efd814cfea4e73b" providerId="LiveId" clId="{BA2C9DB9-BB2F-4E71-994B-52F80C89FCE9}" dt="2023-05-19T14:38:33.618" v="28801" actId="1076"/>
          <ac:spMkLst>
            <pc:docMk/>
            <pc:sldMk cId="535893559" sldId="263"/>
            <ac:spMk id="7" creationId="{4463BDA4-E08E-D603-8137-CC129E367857}"/>
          </ac:spMkLst>
        </pc:spChg>
        <pc:spChg chg="add mod">
          <ac:chgData name="Kayleigh Harper" userId="6efd814cfea4e73b" providerId="LiveId" clId="{BA2C9DB9-BB2F-4E71-994B-52F80C89FCE9}" dt="2023-05-19T14:38:38.893" v="28802" actId="1076"/>
          <ac:spMkLst>
            <pc:docMk/>
            <pc:sldMk cId="535893559" sldId="263"/>
            <ac:spMk id="8" creationId="{E89BB399-2E93-780D-B9FD-22200CD6D68A}"/>
          </ac:spMkLst>
        </pc:spChg>
        <pc:spChg chg="add mod">
          <ac:chgData name="Kayleigh Harper" userId="6efd814cfea4e73b" providerId="LiveId" clId="{BA2C9DB9-BB2F-4E71-994B-52F80C89FCE9}" dt="2023-05-19T14:35:59.704" v="28769" actId="5793"/>
          <ac:spMkLst>
            <pc:docMk/>
            <pc:sldMk cId="535893559" sldId="263"/>
            <ac:spMk id="10" creationId="{7D43D090-F91C-BBC1-CBC1-92BB97DF445A}"/>
          </ac:spMkLst>
        </pc:spChg>
        <pc:spChg chg="add mod">
          <ac:chgData name="Kayleigh Harper" userId="6efd814cfea4e73b" providerId="LiveId" clId="{BA2C9DB9-BB2F-4E71-994B-52F80C89FCE9}" dt="2023-05-19T14:38:04.065" v="28796" actId="1076"/>
          <ac:spMkLst>
            <pc:docMk/>
            <pc:sldMk cId="535893559" sldId="263"/>
            <ac:spMk id="12" creationId="{FB4711BB-C295-010B-1243-909986BB9A6D}"/>
          </ac:spMkLst>
        </pc:spChg>
        <pc:spChg chg="add mod">
          <ac:chgData name="Kayleigh Harper" userId="6efd814cfea4e73b" providerId="LiveId" clId="{BA2C9DB9-BB2F-4E71-994B-52F80C89FCE9}" dt="2023-05-19T14:38:21.131" v="28798" actId="1076"/>
          <ac:spMkLst>
            <pc:docMk/>
            <pc:sldMk cId="535893559" sldId="263"/>
            <ac:spMk id="14" creationId="{E653E490-5422-7DD2-8B71-1A726A196AE3}"/>
          </ac:spMkLst>
        </pc:spChg>
        <pc:spChg chg="add">
          <ac:chgData name="Kayleigh Harper" userId="6efd814cfea4e73b" providerId="LiveId" clId="{BA2C9DB9-BB2F-4E71-994B-52F80C89FCE9}" dt="2023-05-15T02:31:38.640" v="1922" actId="26606"/>
          <ac:spMkLst>
            <pc:docMk/>
            <pc:sldMk cId="535893559" sldId="263"/>
            <ac:spMk id="15" creationId="{5889F449-A8C1-4223-8D3F-453A7C93038E}"/>
          </ac:spMkLst>
        </pc:spChg>
        <pc:cxnChg chg="add">
          <ac:chgData name="Kayleigh Harper" userId="6efd814cfea4e73b" providerId="LiveId" clId="{BA2C9DB9-BB2F-4E71-994B-52F80C89FCE9}" dt="2023-05-15T02:31:38.640" v="1922" actId="26606"/>
          <ac:cxnSpMkLst>
            <pc:docMk/>
            <pc:sldMk cId="535893559" sldId="263"/>
            <ac:cxnSpMk id="9" creationId="{A6814345-41DE-42C5-8657-66C1417DF81A}"/>
          </ac:cxnSpMkLst>
        </pc:cxnChg>
        <pc:cxnChg chg="add">
          <ac:chgData name="Kayleigh Harper" userId="6efd814cfea4e73b" providerId="LiveId" clId="{BA2C9DB9-BB2F-4E71-994B-52F80C89FCE9}" dt="2023-05-15T02:31:38.640" v="1922" actId="26606"/>
          <ac:cxnSpMkLst>
            <pc:docMk/>
            <pc:sldMk cId="535893559" sldId="263"/>
            <ac:cxnSpMk id="11" creationId="{7E68E419-3727-4F5E-8840-AF149B33B0B7}"/>
          </ac:cxnSpMkLst>
        </pc:cxnChg>
        <pc:cxnChg chg="add">
          <ac:chgData name="Kayleigh Harper" userId="6efd814cfea4e73b" providerId="LiveId" clId="{BA2C9DB9-BB2F-4E71-994B-52F80C89FCE9}" dt="2023-05-15T02:31:38.640" v="1922" actId="26606"/>
          <ac:cxnSpMkLst>
            <pc:docMk/>
            <pc:sldMk cId="535893559" sldId="263"/>
            <ac:cxnSpMk id="13" creationId="{0519B6EC-D7AE-452F-8D0C-D11BD3377F3E}"/>
          </ac:cxnSpMkLst>
        </pc:cxnChg>
        <pc:cxnChg chg="add">
          <ac:chgData name="Kayleigh Harper" userId="6efd814cfea4e73b" providerId="LiveId" clId="{BA2C9DB9-BB2F-4E71-994B-52F80C89FCE9}" dt="2023-05-15T02:31:38.640" v="1922" actId="26606"/>
          <ac:cxnSpMkLst>
            <pc:docMk/>
            <pc:sldMk cId="535893559" sldId="263"/>
            <ac:cxnSpMk id="17" creationId="{9B483DE6-F425-4CA0-9983-0778A131FA7B}"/>
          </ac:cxnSpMkLst>
        </pc:cxnChg>
        <pc:cxnChg chg="add">
          <ac:chgData name="Kayleigh Harper" userId="6efd814cfea4e73b" providerId="LiveId" clId="{BA2C9DB9-BB2F-4E71-994B-52F80C89FCE9}" dt="2023-05-15T02:31:38.640" v="1922" actId="26606"/>
          <ac:cxnSpMkLst>
            <pc:docMk/>
            <pc:sldMk cId="535893559" sldId="263"/>
            <ac:cxnSpMk id="19" creationId="{C8F3C27F-5DD1-4734-BC17-6CA44602646E}"/>
          </ac:cxnSpMkLst>
        </pc:cxnChg>
        <pc:cxnChg chg="add">
          <ac:chgData name="Kayleigh Harper" userId="6efd814cfea4e73b" providerId="LiveId" clId="{BA2C9DB9-BB2F-4E71-994B-52F80C89FCE9}" dt="2023-05-15T02:31:38.640" v="1922" actId="26606"/>
          <ac:cxnSpMkLst>
            <pc:docMk/>
            <pc:sldMk cId="535893559" sldId="263"/>
            <ac:cxnSpMk id="21" creationId="{61F67967-936C-4D11-B434-DEBD15F2B7EA}"/>
          </ac:cxnSpMkLst>
        </pc:cxnChg>
      </pc:sldChg>
      <pc:sldChg chg="addSp delSp modSp add del mod delAnim modAnim modNotesTx">
        <pc:chgData name="Kayleigh Harper" userId="6efd814cfea4e73b" providerId="LiveId" clId="{BA2C9DB9-BB2F-4E71-994B-52F80C89FCE9}" dt="2023-05-23T01:41:19.320" v="32620" actId="2696"/>
        <pc:sldMkLst>
          <pc:docMk/>
          <pc:sldMk cId="1829238416" sldId="264"/>
        </pc:sldMkLst>
        <pc:spChg chg="add del mod">
          <ac:chgData name="Kayleigh Harper" userId="6efd814cfea4e73b" providerId="LiveId" clId="{BA2C9DB9-BB2F-4E71-994B-52F80C89FCE9}" dt="2023-05-23T01:36:15.479" v="32550" actId="21"/>
          <ac:spMkLst>
            <pc:docMk/>
            <pc:sldMk cId="1829238416" sldId="264"/>
            <ac:spMk id="2" creationId="{28A2F093-CDE9-D9BF-75F9-C2CCC0F4A9B9}"/>
          </ac:spMkLst>
        </pc:spChg>
        <pc:spChg chg="add del mod">
          <ac:chgData name="Kayleigh Harper" userId="6efd814cfea4e73b" providerId="LiveId" clId="{BA2C9DB9-BB2F-4E71-994B-52F80C89FCE9}" dt="2023-05-23T01:36:35.422" v="32555" actId="21"/>
          <ac:spMkLst>
            <pc:docMk/>
            <pc:sldMk cId="1829238416" sldId="264"/>
            <ac:spMk id="3" creationId="{A988FE77-1F3C-5FC1-5F7F-71D157F391F9}"/>
          </ac:spMkLst>
        </pc:spChg>
        <pc:spChg chg="mod">
          <ac:chgData name="Kayleigh Harper" userId="6efd814cfea4e73b" providerId="LiveId" clId="{BA2C9DB9-BB2F-4E71-994B-52F80C89FCE9}" dt="2023-05-23T01:38:24.594" v="32579" actId="21"/>
          <ac:spMkLst>
            <pc:docMk/>
            <pc:sldMk cId="1829238416" sldId="264"/>
            <ac:spMk id="4" creationId="{89AE0FC7-C373-5D77-514D-5BED67769DC2}"/>
          </ac:spMkLst>
        </pc:spChg>
        <pc:spChg chg="mod">
          <ac:chgData name="Kayleigh Harper" userId="6efd814cfea4e73b" providerId="LiveId" clId="{BA2C9DB9-BB2F-4E71-994B-52F80C89FCE9}" dt="2023-05-15T20:37:07.166" v="4490" actId="113"/>
          <ac:spMkLst>
            <pc:docMk/>
            <pc:sldMk cId="1829238416" sldId="264"/>
            <ac:spMk id="5" creationId="{683F6D4C-3927-9999-6C45-F50BE020DE4F}"/>
          </ac:spMkLst>
        </pc:spChg>
        <pc:spChg chg="mod">
          <ac:chgData name="Kayleigh Harper" userId="6efd814cfea4e73b" providerId="LiveId" clId="{BA2C9DB9-BB2F-4E71-994B-52F80C89FCE9}" dt="2023-05-19T14:42:05.844" v="28836" actId="1076"/>
          <ac:spMkLst>
            <pc:docMk/>
            <pc:sldMk cId="1829238416" sldId="264"/>
            <ac:spMk id="6" creationId="{AACDF3D0-0C79-5792-0F3A-E45C3A288CFD}"/>
          </ac:spMkLst>
        </pc:spChg>
        <pc:spChg chg="mod">
          <ac:chgData name="Kayleigh Harper" userId="6efd814cfea4e73b" providerId="LiveId" clId="{BA2C9DB9-BB2F-4E71-994B-52F80C89FCE9}" dt="2023-05-19T14:41:57.555" v="28834" actId="1076"/>
          <ac:spMkLst>
            <pc:docMk/>
            <pc:sldMk cId="1829238416" sldId="264"/>
            <ac:spMk id="7" creationId="{4463BDA4-E08E-D603-8137-CC129E367857}"/>
          </ac:spMkLst>
        </pc:spChg>
        <pc:spChg chg="add del mod">
          <ac:chgData name="Kayleigh Harper" userId="6efd814cfea4e73b" providerId="LiveId" clId="{BA2C9DB9-BB2F-4E71-994B-52F80C89FCE9}" dt="2023-05-23T01:36:57.441" v="32560" actId="21"/>
          <ac:spMkLst>
            <pc:docMk/>
            <pc:sldMk cId="1829238416" sldId="264"/>
            <ac:spMk id="8" creationId="{2A2FFEBD-1EB8-7633-83D2-6F14FFDE569F}"/>
          </ac:spMkLst>
        </pc:spChg>
        <pc:spChg chg="add del mod">
          <ac:chgData name="Kayleigh Harper" userId="6efd814cfea4e73b" providerId="LiveId" clId="{BA2C9DB9-BB2F-4E71-994B-52F80C89FCE9}" dt="2023-05-23T01:38:57.587" v="32589"/>
          <ac:spMkLst>
            <pc:docMk/>
            <pc:sldMk cId="1829238416" sldId="264"/>
            <ac:spMk id="10" creationId="{528AAD1C-CEE5-B2B3-BB2E-251C2820D905}"/>
          </ac:spMkLst>
        </pc:spChg>
        <pc:spChg chg="add del mod">
          <ac:chgData name="Kayleigh Harper" userId="6efd814cfea4e73b" providerId="LiveId" clId="{BA2C9DB9-BB2F-4E71-994B-52F80C89FCE9}" dt="2023-05-23T01:39:39.202" v="32598"/>
          <ac:spMkLst>
            <pc:docMk/>
            <pc:sldMk cId="1829238416" sldId="264"/>
            <ac:spMk id="12" creationId="{9D093862-DB81-B41F-D813-BFBF95C5CFF1}"/>
          </ac:spMkLst>
        </pc:spChg>
        <pc:spChg chg="add del mod">
          <ac:chgData name="Kayleigh Harper" userId="6efd814cfea4e73b" providerId="LiveId" clId="{BA2C9DB9-BB2F-4E71-994B-52F80C89FCE9}" dt="2023-05-23T01:40:09.934" v="32605"/>
          <ac:spMkLst>
            <pc:docMk/>
            <pc:sldMk cId="1829238416" sldId="264"/>
            <ac:spMk id="14" creationId="{D13F691A-10F7-D3B9-FA14-C68647FD8932}"/>
          </ac:spMkLst>
        </pc:spChg>
        <pc:spChg chg="add">
          <ac:chgData name="Kayleigh Harper" userId="6efd814cfea4e73b" providerId="LiveId" clId="{BA2C9DB9-BB2F-4E71-994B-52F80C89FCE9}" dt="2023-05-23T01:41:14.741" v="32619" actId="22"/>
          <ac:spMkLst>
            <pc:docMk/>
            <pc:sldMk cId="1829238416" sldId="264"/>
            <ac:spMk id="18" creationId="{DA3C8E91-1357-85CE-B563-711095784587}"/>
          </ac:spMkLst>
        </pc:spChg>
      </pc:sldChg>
      <pc:sldChg chg="new del">
        <pc:chgData name="Kayleigh Harper" userId="6efd814cfea4e73b" providerId="LiveId" clId="{BA2C9DB9-BB2F-4E71-994B-52F80C89FCE9}" dt="2023-05-15T02:39:48.680" v="2012" actId="47"/>
        <pc:sldMkLst>
          <pc:docMk/>
          <pc:sldMk cId="1267972498" sldId="265"/>
        </pc:sldMkLst>
      </pc:sldChg>
      <pc:sldChg chg="addSp delSp modSp add del mod delAnim modAnim modNotesTx">
        <pc:chgData name="Kayleigh Harper" userId="6efd814cfea4e73b" providerId="LiveId" clId="{BA2C9DB9-BB2F-4E71-994B-52F80C89FCE9}" dt="2023-05-23T01:49:54.493" v="32737" actId="2696"/>
        <pc:sldMkLst>
          <pc:docMk/>
          <pc:sldMk cId="1572475296" sldId="265"/>
        </pc:sldMkLst>
        <pc:spChg chg="add del mod">
          <ac:chgData name="Kayleigh Harper" userId="6efd814cfea4e73b" providerId="LiveId" clId="{BA2C9DB9-BB2F-4E71-994B-52F80C89FCE9}" dt="2023-05-23T01:41:36.052" v="32621" actId="21"/>
          <ac:spMkLst>
            <pc:docMk/>
            <pc:sldMk cId="1572475296" sldId="265"/>
            <ac:spMk id="2" creationId="{82C43285-E903-B731-39BD-8FBA599FF3CC}"/>
          </ac:spMkLst>
        </pc:spChg>
        <pc:spChg chg="add del mod">
          <ac:chgData name="Kayleigh Harper" userId="6efd814cfea4e73b" providerId="LiveId" clId="{BA2C9DB9-BB2F-4E71-994B-52F80C89FCE9}" dt="2023-05-23T01:41:56.400" v="32628" actId="21"/>
          <ac:spMkLst>
            <pc:docMk/>
            <pc:sldMk cId="1572475296" sldId="265"/>
            <ac:spMk id="3" creationId="{5F456D04-4F44-E310-BD62-8F536E43D737}"/>
          </ac:spMkLst>
        </pc:spChg>
        <pc:spChg chg="mod">
          <ac:chgData name="Kayleigh Harper" userId="6efd814cfea4e73b" providerId="LiveId" clId="{BA2C9DB9-BB2F-4E71-994B-52F80C89FCE9}" dt="2023-05-23T01:45:00.764" v="32667" actId="21"/>
          <ac:spMkLst>
            <pc:docMk/>
            <pc:sldMk cId="1572475296" sldId="265"/>
            <ac:spMk id="4" creationId="{89AE0FC7-C373-5D77-514D-5BED67769DC2}"/>
          </ac:spMkLst>
        </pc:spChg>
        <pc:spChg chg="mod">
          <ac:chgData name="Kayleigh Harper" userId="6efd814cfea4e73b" providerId="LiveId" clId="{BA2C9DB9-BB2F-4E71-994B-52F80C89FCE9}" dt="2023-05-15T20:43:37.588" v="4981" actId="113"/>
          <ac:spMkLst>
            <pc:docMk/>
            <pc:sldMk cId="1572475296" sldId="265"/>
            <ac:spMk id="5" creationId="{683F6D4C-3927-9999-6C45-F50BE020DE4F}"/>
          </ac:spMkLst>
        </pc:spChg>
        <pc:spChg chg="mod">
          <ac:chgData name="Kayleigh Harper" userId="6efd814cfea4e73b" providerId="LiveId" clId="{BA2C9DB9-BB2F-4E71-994B-52F80C89FCE9}" dt="2023-05-19T14:45:16.317" v="28882" actId="1076"/>
          <ac:spMkLst>
            <pc:docMk/>
            <pc:sldMk cId="1572475296" sldId="265"/>
            <ac:spMk id="6" creationId="{AACDF3D0-0C79-5792-0F3A-E45C3A288CFD}"/>
          </ac:spMkLst>
        </pc:spChg>
        <pc:spChg chg="mod">
          <ac:chgData name="Kayleigh Harper" userId="6efd814cfea4e73b" providerId="LiveId" clId="{BA2C9DB9-BB2F-4E71-994B-52F80C89FCE9}" dt="2023-05-19T14:45:42.447" v="28887" actId="1076"/>
          <ac:spMkLst>
            <pc:docMk/>
            <pc:sldMk cId="1572475296" sldId="265"/>
            <ac:spMk id="7" creationId="{4463BDA4-E08E-D603-8137-CC129E367857}"/>
          </ac:spMkLst>
        </pc:spChg>
        <pc:spChg chg="add del mod">
          <ac:chgData name="Kayleigh Harper" userId="6efd814cfea4e73b" providerId="LiveId" clId="{BA2C9DB9-BB2F-4E71-994B-52F80C89FCE9}" dt="2023-05-23T01:42:12.724" v="32633" actId="21"/>
          <ac:spMkLst>
            <pc:docMk/>
            <pc:sldMk cId="1572475296" sldId="265"/>
            <ac:spMk id="8" creationId="{670869A4-BA90-A289-C5DB-4E6914375A3F}"/>
          </ac:spMkLst>
        </pc:spChg>
        <pc:spChg chg="add mod">
          <ac:chgData name="Kayleigh Harper" userId="6efd814cfea4e73b" providerId="LiveId" clId="{BA2C9DB9-BB2F-4E71-994B-52F80C89FCE9}" dt="2023-05-23T01:43:18.363" v="32647" actId="21"/>
          <ac:spMkLst>
            <pc:docMk/>
            <pc:sldMk cId="1572475296" sldId="265"/>
            <ac:spMk id="10" creationId="{CE26E0D7-BE41-B2F8-B24E-82E8435275E7}"/>
          </ac:spMkLst>
        </pc:spChg>
        <pc:spChg chg="add del mod">
          <ac:chgData name="Kayleigh Harper" userId="6efd814cfea4e73b" providerId="LiveId" clId="{BA2C9DB9-BB2F-4E71-994B-52F80C89FCE9}" dt="2023-05-23T01:44:31.408" v="32662"/>
          <ac:spMkLst>
            <pc:docMk/>
            <pc:sldMk cId="1572475296" sldId="265"/>
            <ac:spMk id="12" creationId="{AB59D507-8FD2-768F-F777-7B9E53AC8A5B}"/>
          </ac:spMkLst>
        </pc:spChg>
        <pc:spChg chg="add del mod">
          <ac:chgData name="Kayleigh Harper" userId="6efd814cfea4e73b" providerId="LiveId" clId="{BA2C9DB9-BB2F-4E71-994B-52F80C89FCE9}" dt="2023-05-23T01:45:29.855" v="32674"/>
          <ac:spMkLst>
            <pc:docMk/>
            <pc:sldMk cId="1572475296" sldId="265"/>
            <ac:spMk id="14" creationId="{6E7E11F6-08D2-11FF-C1C7-F494763A8250}"/>
          </ac:spMkLst>
        </pc:spChg>
      </pc:sldChg>
      <pc:sldChg chg="addSp delSp modSp new mod ord modNotesTx">
        <pc:chgData name="Kayleigh Harper" userId="6efd814cfea4e73b" providerId="LiveId" clId="{BA2C9DB9-BB2F-4E71-994B-52F80C89FCE9}" dt="2023-05-29T04:27:27.728" v="37087" actId="20577"/>
        <pc:sldMkLst>
          <pc:docMk/>
          <pc:sldMk cId="1795924585" sldId="266"/>
        </pc:sldMkLst>
        <pc:spChg chg="mod">
          <ac:chgData name="Kayleigh Harper" userId="6efd814cfea4e73b" providerId="LiveId" clId="{BA2C9DB9-BB2F-4E71-994B-52F80C89FCE9}" dt="2023-05-16T21:32:59.366" v="7516" actId="20577"/>
          <ac:spMkLst>
            <pc:docMk/>
            <pc:sldMk cId="1795924585" sldId="266"/>
            <ac:spMk id="2" creationId="{5333C9D1-3770-5595-C0D0-0B2F6AD286CF}"/>
          </ac:spMkLst>
        </pc:spChg>
        <pc:spChg chg="del mod">
          <ac:chgData name="Kayleigh Harper" userId="6efd814cfea4e73b" providerId="LiveId" clId="{BA2C9DB9-BB2F-4E71-994B-52F80C89FCE9}" dt="2023-05-15T21:08:54.623" v="5028" actId="478"/>
          <ac:spMkLst>
            <pc:docMk/>
            <pc:sldMk cId="1795924585" sldId="266"/>
            <ac:spMk id="3" creationId="{64A35000-9BCB-DB9D-FA47-2E672B7EAB00}"/>
          </ac:spMkLst>
        </pc:spChg>
        <pc:spChg chg="mod">
          <ac:chgData name="Kayleigh Harper" userId="6efd814cfea4e73b" providerId="LiveId" clId="{BA2C9DB9-BB2F-4E71-994B-52F80C89FCE9}" dt="2023-05-25T17:22:57.555" v="36649" actId="20577"/>
          <ac:spMkLst>
            <pc:docMk/>
            <pc:sldMk cId="1795924585" sldId="266"/>
            <ac:spMk id="4" creationId="{4F1709AF-A7EF-140B-A932-396378AEF7F5}"/>
          </ac:spMkLst>
        </pc:spChg>
        <pc:spChg chg="add mod">
          <ac:chgData name="Kayleigh Harper" userId="6efd814cfea4e73b" providerId="LiveId" clId="{BA2C9DB9-BB2F-4E71-994B-52F80C89FCE9}" dt="2023-05-19T14:24:47.900" v="28308" actId="20577"/>
          <ac:spMkLst>
            <pc:docMk/>
            <pc:sldMk cId="1795924585" sldId="266"/>
            <ac:spMk id="5" creationId="{F1DBD286-BCD6-2608-1BE1-9B9455B95CE4}"/>
          </ac:spMkLst>
        </pc:spChg>
        <pc:picChg chg="add mod">
          <ac:chgData name="Kayleigh Harper" userId="6efd814cfea4e73b" providerId="LiveId" clId="{BA2C9DB9-BB2F-4E71-994B-52F80C89FCE9}" dt="2023-05-16T21:18:22.525" v="6737" actId="1076"/>
          <ac:picMkLst>
            <pc:docMk/>
            <pc:sldMk cId="1795924585" sldId="266"/>
            <ac:picMk id="6" creationId="{975DD43B-FE37-7D87-0C3B-32F46560F317}"/>
          </ac:picMkLst>
        </pc:picChg>
      </pc:sldChg>
      <pc:sldChg chg="new del ord">
        <pc:chgData name="Kayleigh Harper" userId="6efd814cfea4e73b" providerId="LiveId" clId="{BA2C9DB9-BB2F-4E71-994B-52F80C89FCE9}" dt="2023-05-16T21:33:11.428" v="7517" actId="2696"/>
        <pc:sldMkLst>
          <pc:docMk/>
          <pc:sldMk cId="3260153048" sldId="267"/>
        </pc:sldMkLst>
      </pc:sldChg>
      <pc:sldChg chg="addSp delSp modSp new mod ord setBg modAnim modNotesTx">
        <pc:chgData name="Kayleigh Harper" userId="6efd814cfea4e73b" providerId="LiveId" clId="{BA2C9DB9-BB2F-4E71-994B-52F80C89FCE9}" dt="2023-05-29T04:28:20.634" v="37106" actId="20577"/>
        <pc:sldMkLst>
          <pc:docMk/>
          <pc:sldMk cId="233832875" sldId="268"/>
        </pc:sldMkLst>
        <pc:spChg chg="mod">
          <ac:chgData name="Kayleigh Harper" userId="6efd814cfea4e73b" providerId="LiveId" clId="{BA2C9DB9-BB2F-4E71-994B-52F80C89FCE9}" dt="2023-05-17T02:34:03.879" v="8462" actId="26606"/>
          <ac:spMkLst>
            <pc:docMk/>
            <pc:sldMk cId="233832875" sldId="268"/>
            <ac:spMk id="2" creationId="{F05A05E1-6D44-15C1-783A-7EFCE16B9BE0}"/>
          </ac:spMkLst>
        </pc:spChg>
        <pc:spChg chg="del mod">
          <ac:chgData name="Kayleigh Harper" userId="6efd814cfea4e73b" providerId="LiveId" clId="{BA2C9DB9-BB2F-4E71-994B-52F80C89FCE9}" dt="2023-05-15T14:34:29.554" v="2795" actId="478"/>
          <ac:spMkLst>
            <pc:docMk/>
            <pc:sldMk cId="233832875" sldId="268"/>
            <ac:spMk id="3" creationId="{CA451398-7506-469E-EB17-0B42D4D999D1}"/>
          </ac:spMkLst>
        </pc:spChg>
        <pc:spChg chg="add del mod">
          <ac:chgData name="Kayleigh Harper" userId="6efd814cfea4e73b" providerId="LiveId" clId="{BA2C9DB9-BB2F-4E71-994B-52F80C89FCE9}" dt="2023-05-29T01:57:39.222" v="36961" actId="20577"/>
          <ac:spMkLst>
            <pc:docMk/>
            <pc:sldMk cId="233832875" sldId="268"/>
            <ac:spMk id="4" creationId="{C1C47574-40B4-3F98-3903-995DE2996E65}"/>
          </ac:spMkLst>
        </pc:spChg>
        <pc:spChg chg="add mod">
          <ac:chgData name="Kayleigh Harper" userId="6efd814cfea4e73b" providerId="LiveId" clId="{BA2C9DB9-BB2F-4E71-994B-52F80C89FCE9}" dt="2023-05-18T21:11:22.467" v="22058" actId="20577"/>
          <ac:spMkLst>
            <pc:docMk/>
            <pc:sldMk cId="233832875" sldId="268"/>
            <ac:spMk id="5" creationId="{43B48570-A1EE-E2F6-F3D4-ACBDAF17300B}"/>
          </ac:spMkLst>
        </pc:spChg>
        <pc:spChg chg="add del">
          <ac:chgData name="Kayleigh Harper" userId="6efd814cfea4e73b" providerId="LiveId" clId="{BA2C9DB9-BB2F-4E71-994B-52F80C89FCE9}" dt="2023-05-17T02:34:03.879" v="8462" actId="26606"/>
          <ac:spMkLst>
            <pc:docMk/>
            <pc:sldMk cId="233832875" sldId="268"/>
            <ac:spMk id="17" creationId="{7B4314D2-D2A1-4CD8-AC61-D3A8624096DF}"/>
          </ac:spMkLst>
        </pc:spChg>
        <pc:graphicFrameChg chg="add del">
          <ac:chgData name="Kayleigh Harper" userId="6efd814cfea4e73b" providerId="LiveId" clId="{BA2C9DB9-BB2F-4E71-994B-52F80C89FCE9}" dt="2023-05-17T02:34:03.879" v="8462" actId="26606"/>
          <ac:graphicFrameMkLst>
            <pc:docMk/>
            <pc:sldMk cId="233832875" sldId="268"/>
            <ac:graphicFrameMk id="7" creationId="{9E801A7A-0331-1D51-41C0-6363A7A356DE}"/>
          </ac:graphicFrameMkLst>
        </pc:graphicFrameChg>
        <pc:cxnChg chg="add del">
          <ac:chgData name="Kayleigh Harper" userId="6efd814cfea4e73b" providerId="LiveId" clId="{BA2C9DB9-BB2F-4E71-994B-52F80C89FCE9}" dt="2023-05-17T02:34:03.879" v="8462" actId="26606"/>
          <ac:cxnSpMkLst>
            <pc:docMk/>
            <pc:sldMk cId="233832875" sldId="268"/>
            <ac:cxnSpMk id="11" creationId="{A6814345-41DE-42C5-8657-66C1417DF81A}"/>
          </ac:cxnSpMkLst>
        </pc:cxnChg>
        <pc:cxnChg chg="add del">
          <ac:chgData name="Kayleigh Harper" userId="6efd814cfea4e73b" providerId="LiveId" clId="{BA2C9DB9-BB2F-4E71-994B-52F80C89FCE9}" dt="2023-05-17T02:34:03.879" v="8462" actId="26606"/>
          <ac:cxnSpMkLst>
            <pc:docMk/>
            <pc:sldMk cId="233832875" sldId="268"/>
            <ac:cxnSpMk id="13" creationId="{7E68E419-3727-4F5E-8840-AF149B33B0B7}"/>
          </ac:cxnSpMkLst>
        </pc:cxnChg>
        <pc:cxnChg chg="add del">
          <ac:chgData name="Kayleigh Harper" userId="6efd814cfea4e73b" providerId="LiveId" clId="{BA2C9DB9-BB2F-4E71-994B-52F80C89FCE9}" dt="2023-05-17T02:34:03.879" v="8462" actId="26606"/>
          <ac:cxnSpMkLst>
            <pc:docMk/>
            <pc:sldMk cId="233832875" sldId="268"/>
            <ac:cxnSpMk id="15" creationId="{0519B6EC-D7AE-452F-8D0C-D11BD3377F3E}"/>
          </ac:cxnSpMkLst>
        </pc:cxnChg>
        <pc:cxnChg chg="add del">
          <ac:chgData name="Kayleigh Harper" userId="6efd814cfea4e73b" providerId="LiveId" clId="{BA2C9DB9-BB2F-4E71-994B-52F80C89FCE9}" dt="2023-05-17T02:34:03.879" v="8462" actId="26606"/>
          <ac:cxnSpMkLst>
            <pc:docMk/>
            <pc:sldMk cId="233832875" sldId="268"/>
            <ac:cxnSpMk id="19" creationId="{989C9033-50A6-4C0D-A434-1DA417B55CA3}"/>
          </ac:cxnSpMkLst>
        </pc:cxnChg>
        <pc:cxnChg chg="add del">
          <ac:chgData name="Kayleigh Harper" userId="6efd814cfea4e73b" providerId="LiveId" clId="{BA2C9DB9-BB2F-4E71-994B-52F80C89FCE9}" dt="2023-05-17T02:34:03.879" v="8462" actId="26606"/>
          <ac:cxnSpMkLst>
            <pc:docMk/>
            <pc:sldMk cId="233832875" sldId="268"/>
            <ac:cxnSpMk id="21" creationId="{6E77119D-632B-44FE-918A-65D2788D0094}"/>
          </ac:cxnSpMkLst>
        </pc:cxnChg>
      </pc:sldChg>
      <pc:sldChg chg="addSp delSp modSp new del mod setBg">
        <pc:chgData name="Kayleigh Harper" userId="6efd814cfea4e73b" providerId="LiveId" clId="{BA2C9DB9-BB2F-4E71-994B-52F80C89FCE9}" dt="2023-05-15T14:34:12.455" v="2793" actId="2696"/>
        <pc:sldMkLst>
          <pc:docMk/>
          <pc:sldMk cId="1184970637" sldId="269"/>
        </pc:sldMkLst>
        <pc:spChg chg="mod">
          <ac:chgData name="Kayleigh Harper" userId="6efd814cfea4e73b" providerId="LiveId" clId="{BA2C9DB9-BB2F-4E71-994B-52F80C89FCE9}" dt="2023-05-15T02:55:22.581" v="2094" actId="14100"/>
          <ac:spMkLst>
            <pc:docMk/>
            <pc:sldMk cId="1184970637" sldId="269"/>
            <ac:spMk id="2" creationId="{466FD3C5-AA01-74D9-2ED2-4B5DF1C3B7A5}"/>
          </ac:spMkLst>
        </pc:spChg>
        <pc:spChg chg="del">
          <ac:chgData name="Kayleigh Harper" userId="6efd814cfea4e73b" providerId="LiveId" clId="{BA2C9DB9-BB2F-4E71-994B-52F80C89FCE9}" dt="2023-05-15T02:53:49.481" v="2062" actId="26606"/>
          <ac:spMkLst>
            <pc:docMk/>
            <pc:sldMk cId="1184970637" sldId="269"/>
            <ac:spMk id="3" creationId="{BCD1AF09-C1A9-157A-BDA1-022EFB7A49EC}"/>
          </ac:spMkLst>
        </pc:spChg>
        <pc:spChg chg="del">
          <ac:chgData name="Kayleigh Harper" userId="6efd814cfea4e73b" providerId="LiveId" clId="{BA2C9DB9-BB2F-4E71-994B-52F80C89FCE9}" dt="2023-05-15T02:53:49.481" v="2062" actId="26606"/>
          <ac:spMkLst>
            <pc:docMk/>
            <pc:sldMk cId="1184970637" sldId="269"/>
            <ac:spMk id="4" creationId="{FDF44003-15B1-722E-E039-2432E55C494E}"/>
          </ac:spMkLst>
        </pc:spChg>
        <pc:spChg chg="add">
          <ac:chgData name="Kayleigh Harper" userId="6efd814cfea4e73b" providerId="LiveId" clId="{BA2C9DB9-BB2F-4E71-994B-52F80C89FCE9}" dt="2023-05-15T02:53:49.481" v="2062" actId="26606"/>
          <ac:spMkLst>
            <pc:docMk/>
            <pc:sldMk cId="1184970637" sldId="269"/>
            <ac:spMk id="15" creationId="{33C95BF9-2BBD-4260-A118-8F5158036048}"/>
          </ac:spMkLst>
        </pc:spChg>
        <pc:picChg chg="add del mod">
          <ac:chgData name="Kayleigh Harper" userId="6efd814cfea4e73b" providerId="LiveId" clId="{BA2C9DB9-BB2F-4E71-994B-52F80C89FCE9}" dt="2023-05-15T02:57:20.917" v="2102" actId="21"/>
          <ac:picMkLst>
            <pc:docMk/>
            <pc:sldMk cId="1184970637" sldId="269"/>
            <ac:picMk id="6" creationId="{BD5FEBD3-170F-564E-D885-0B420B4E2596}"/>
          </ac:picMkLst>
        </pc:picChg>
        <pc:cxnChg chg="add">
          <ac:chgData name="Kayleigh Harper" userId="6efd814cfea4e73b" providerId="LiveId" clId="{BA2C9DB9-BB2F-4E71-994B-52F80C89FCE9}" dt="2023-05-15T02:53:49.481" v="2062" actId="26606"/>
          <ac:cxnSpMkLst>
            <pc:docMk/>
            <pc:sldMk cId="1184970637" sldId="269"/>
            <ac:cxnSpMk id="9" creationId="{A240FCEE-B6E2-46D0-9BB0-F45F79545E9D}"/>
          </ac:cxnSpMkLst>
        </pc:cxnChg>
        <pc:cxnChg chg="add">
          <ac:chgData name="Kayleigh Harper" userId="6efd814cfea4e73b" providerId="LiveId" clId="{BA2C9DB9-BB2F-4E71-994B-52F80C89FCE9}" dt="2023-05-15T02:53:49.481" v="2062" actId="26606"/>
          <ac:cxnSpMkLst>
            <pc:docMk/>
            <pc:sldMk cId="1184970637" sldId="269"/>
            <ac:cxnSpMk id="11" creationId="{3BD2FB83-3783-4477-80B5-DA5BF10BAF57}"/>
          </ac:cxnSpMkLst>
        </pc:cxnChg>
        <pc:cxnChg chg="add">
          <ac:chgData name="Kayleigh Harper" userId="6efd814cfea4e73b" providerId="LiveId" clId="{BA2C9DB9-BB2F-4E71-994B-52F80C89FCE9}" dt="2023-05-15T02:53:49.481" v="2062" actId="26606"/>
          <ac:cxnSpMkLst>
            <pc:docMk/>
            <pc:sldMk cId="1184970637" sldId="269"/>
            <ac:cxnSpMk id="13" creationId="{E83EA203-71D5-49C0-9626-FFA8E46787B0}"/>
          </ac:cxnSpMkLst>
        </pc:cxnChg>
        <pc:cxnChg chg="add">
          <ac:chgData name="Kayleigh Harper" userId="6efd814cfea4e73b" providerId="LiveId" clId="{BA2C9DB9-BB2F-4E71-994B-52F80C89FCE9}" dt="2023-05-15T02:53:49.481" v="2062" actId="26606"/>
          <ac:cxnSpMkLst>
            <pc:docMk/>
            <pc:sldMk cId="1184970637" sldId="269"/>
            <ac:cxnSpMk id="17" creationId="{7FA398C7-3FA4-4D8D-8392-B6CD2F434D54}"/>
          </ac:cxnSpMkLst>
        </pc:cxnChg>
        <pc:cxnChg chg="add">
          <ac:chgData name="Kayleigh Harper" userId="6efd814cfea4e73b" providerId="LiveId" clId="{BA2C9DB9-BB2F-4E71-994B-52F80C89FCE9}" dt="2023-05-15T02:53:49.481" v="2062" actId="26606"/>
          <ac:cxnSpMkLst>
            <pc:docMk/>
            <pc:sldMk cId="1184970637" sldId="269"/>
            <ac:cxnSpMk id="19" creationId="{67D19053-F48D-4B66-AF7B-A06FA6D26E04}"/>
          </ac:cxnSpMkLst>
        </pc:cxnChg>
      </pc:sldChg>
      <pc:sldChg chg="addSp delSp modSp add del mod ord modAnim modNotesTx">
        <pc:chgData name="Kayleigh Harper" userId="6efd814cfea4e73b" providerId="LiveId" clId="{BA2C9DB9-BB2F-4E71-994B-52F80C89FCE9}" dt="2023-05-19T14:57:53.052" v="29434" actId="47"/>
        <pc:sldMkLst>
          <pc:docMk/>
          <pc:sldMk cId="3781468084" sldId="270"/>
        </pc:sldMkLst>
        <pc:spChg chg="mod">
          <ac:chgData name="Kayleigh Harper" userId="6efd814cfea4e73b" providerId="LiveId" clId="{BA2C9DB9-BB2F-4E71-994B-52F80C89FCE9}" dt="2023-05-15T14:11:05.086" v="2599" actId="20577"/>
          <ac:spMkLst>
            <pc:docMk/>
            <pc:sldMk cId="3781468084" sldId="270"/>
            <ac:spMk id="2" creationId="{B01C5295-6821-8615-6B90-622DE7115ABF}"/>
          </ac:spMkLst>
        </pc:spChg>
        <pc:spChg chg="mod">
          <ac:chgData name="Kayleigh Harper" userId="6efd814cfea4e73b" providerId="LiveId" clId="{BA2C9DB9-BB2F-4E71-994B-52F80C89FCE9}" dt="2023-05-15T14:10:28.435" v="2578" actId="20577"/>
          <ac:spMkLst>
            <pc:docMk/>
            <pc:sldMk cId="3781468084" sldId="270"/>
            <ac:spMk id="4" creationId="{6499E48B-0EA3-1EEA-6805-D0E1CD90132B}"/>
          </ac:spMkLst>
        </pc:spChg>
        <pc:picChg chg="add mod">
          <ac:chgData name="Kayleigh Harper" userId="6efd814cfea4e73b" providerId="LiveId" clId="{BA2C9DB9-BB2F-4E71-994B-52F80C89FCE9}" dt="2023-05-15T03:07:42.875" v="2196" actId="1076"/>
          <ac:picMkLst>
            <pc:docMk/>
            <pc:sldMk cId="3781468084" sldId="270"/>
            <ac:picMk id="3" creationId="{8CCCC1AB-CE44-ED78-978B-DF442AF732D4}"/>
          </ac:picMkLst>
        </pc:picChg>
        <pc:picChg chg="add del mod">
          <ac:chgData name="Kayleigh Harper" userId="6efd814cfea4e73b" providerId="LiveId" clId="{BA2C9DB9-BB2F-4E71-994B-52F80C89FCE9}" dt="2023-05-15T02:58:02.098" v="2115" actId="478"/>
          <ac:picMkLst>
            <pc:docMk/>
            <pc:sldMk cId="3781468084" sldId="270"/>
            <ac:picMk id="5" creationId="{A4852427-C3DC-9CC3-2BD6-8E2976A2650C}"/>
          </ac:picMkLst>
        </pc:picChg>
        <pc:picChg chg="add mod">
          <ac:chgData name="Kayleigh Harper" userId="6efd814cfea4e73b" providerId="LiveId" clId="{BA2C9DB9-BB2F-4E71-994B-52F80C89FCE9}" dt="2023-05-15T03:07:46.877" v="2197" actId="1076"/>
          <ac:picMkLst>
            <pc:docMk/>
            <pc:sldMk cId="3781468084" sldId="270"/>
            <ac:picMk id="7" creationId="{2A5604FD-313D-89C3-EE8B-7EDAEED46710}"/>
          </ac:picMkLst>
        </pc:picChg>
      </pc:sldChg>
      <pc:sldChg chg="addSp delSp modSp new mod setBg modAnim modNotesTx">
        <pc:chgData name="Kayleigh Harper" userId="6efd814cfea4e73b" providerId="LiveId" clId="{BA2C9DB9-BB2F-4E71-994B-52F80C89FCE9}" dt="2023-05-29T04:28:51.036" v="37116" actId="20577"/>
        <pc:sldMkLst>
          <pc:docMk/>
          <pc:sldMk cId="1461764467" sldId="271"/>
        </pc:sldMkLst>
        <pc:spChg chg="mod">
          <ac:chgData name="Kayleigh Harper" userId="6efd814cfea4e73b" providerId="LiveId" clId="{BA2C9DB9-BB2F-4E71-994B-52F80C89FCE9}" dt="2023-05-17T20:43:26.866" v="9517" actId="27636"/>
          <ac:spMkLst>
            <pc:docMk/>
            <pc:sldMk cId="1461764467" sldId="271"/>
            <ac:spMk id="2" creationId="{4C30C10D-E095-FAA3-A4C2-BE988D9219E3}"/>
          </ac:spMkLst>
        </pc:spChg>
        <pc:spChg chg="del">
          <ac:chgData name="Kayleigh Harper" userId="6efd814cfea4e73b" providerId="LiveId" clId="{BA2C9DB9-BB2F-4E71-994B-52F80C89FCE9}" dt="2023-05-15T03:03:42.041" v="2135" actId="931"/>
          <ac:spMkLst>
            <pc:docMk/>
            <pc:sldMk cId="1461764467" sldId="271"/>
            <ac:spMk id="3" creationId="{2C64166F-42E3-0651-DDDE-793CDFCFE04F}"/>
          </ac:spMkLst>
        </pc:spChg>
        <pc:spChg chg="del">
          <ac:chgData name="Kayleigh Harper" userId="6efd814cfea4e73b" providerId="LiveId" clId="{BA2C9DB9-BB2F-4E71-994B-52F80C89FCE9}" dt="2023-05-15T03:03:53.373" v="2137" actId="478"/>
          <ac:spMkLst>
            <pc:docMk/>
            <pc:sldMk cId="1461764467" sldId="271"/>
            <ac:spMk id="4" creationId="{3CC49201-9A89-A8C0-6942-CCD631E1DF62}"/>
          </ac:spMkLst>
        </pc:spChg>
        <pc:spChg chg="add del mod">
          <ac:chgData name="Kayleigh Harper" userId="6efd814cfea4e73b" providerId="LiveId" clId="{BA2C9DB9-BB2F-4E71-994B-52F80C89FCE9}" dt="2023-05-15T15:01:08.556" v="3261" actId="478"/>
          <ac:spMkLst>
            <pc:docMk/>
            <pc:sldMk cId="1461764467" sldId="271"/>
            <ac:spMk id="4" creationId="{EAA24DAA-3A94-85E7-7AAE-022E798855D1}"/>
          </ac:spMkLst>
        </pc:spChg>
        <pc:spChg chg="add mod">
          <ac:chgData name="Kayleigh Harper" userId="6efd814cfea4e73b" providerId="LiveId" clId="{BA2C9DB9-BB2F-4E71-994B-52F80C89FCE9}" dt="2023-05-15T15:02:52.275" v="3273" actId="767"/>
          <ac:spMkLst>
            <pc:docMk/>
            <pc:sldMk cId="1461764467" sldId="271"/>
            <ac:spMk id="5" creationId="{FE9DBD9F-19B7-9865-E054-6B9533A10121}"/>
          </ac:spMkLst>
        </pc:spChg>
        <pc:spChg chg="add mod">
          <ac:chgData name="Kayleigh Harper" userId="6efd814cfea4e73b" providerId="LiveId" clId="{BA2C9DB9-BB2F-4E71-994B-52F80C89FCE9}" dt="2023-05-15T15:02:45.386" v="3272" actId="1076"/>
          <ac:spMkLst>
            <pc:docMk/>
            <pc:sldMk cId="1461764467" sldId="271"/>
            <ac:spMk id="7" creationId="{61122D3A-3D67-F860-92AC-BC1A134714F3}"/>
          </ac:spMkLst>
        </pc:spChg>
        <pc:spChg chg="add">
          <ac:chgData name="Kayleigh Harper" userId="6efd814cfea4e73b" providerId="LiveId" clId="{BA2C9DB9-BB2F-4E71-994B-52F80C89FCE9}" dt="2023-05-15T03:05:14.695" v="2141" actId="26606"/>
          <ac:spMkLst>
            <pc:docMk/>
            <pc:sldMk cId="1461764467" sldId="271"/>
            <ac:spMk id="17" creationId="{7D2EF33D-68BD-428C-B26E-2F4962407A12}"/>
          </ac:spMkLst>
        </pc:spChg>
        <pc:picChg chg="add del mod">
          <ac:chgData name="Kayleigh Harper" userId="6efd814cfea4e73b" providerId="LiveId" clId="{BA2C9DB9-BB2F-4E71-994B-52F80C89FCE9}" dt="2023-05-15T14:42:51.348" v="3256" actId="21"/>
          <ac:picMkLst>
            <pc:docMk/>
            <pc:sldMk cId="1461764467" sldId="271"/>
            <ac:picMk id="6" creationId="{430A75BF-6735-3656-F12C-8BB4739D2D3F}"/>
          </ac:picMkLst>
        </pc:picChg>
        <pc:cxnChg chg="add">
          <ac:chgData name="Kayleigh Harper" userId="6efd814cfea4e73b" providerId="LiveId" clId="{BA2C9DB9-BB2F-4E71-994B-52F80C89FCE9}" dt="2023-05-15T03:05:14.695" v="2141" actId="26606"/>
          <ac:cxnSpMkLst>
            <pc:docMk/>
            <pc:sldMk cId="1461764467" sldId="271"/>
            <ac:cxnSpMk id="11" creationId="{A240FCEE-B6E2-46D0-9BB0-F45F79545E9D}"/>
          </ac:cxnSpMkLst>
        </pc:cxnChg>
        <pc:cxnChg chg="add">
          <ac:chgData name="Kayleigh Harper" userId="6efd814cfea4e73b" providerId="LiveId" clId="{BA2C9DB9-BB2F-4E71-994B-52F80C89FCE9}" dt="2023-05-15T03:05:14.695" v="2141" actId="26606"/>
          <ac:cxnSpMkLst>
            <pc:docMk/>
            <pc:sldMk cId="1461764467" sldId="271"/>
            <ac:cxnSpMk id="13" creationId="{3BD2FB83-3783-4477-80B5-DA5BF10BAF57}"/>
          </ac:cxnSpMkLst>
        </pc:cxnChg>
        <pc:cxnChg chg="add">
          <ac:chgData name="Kayleigh Harper" userId="6efd814cfea4e73b" providerId="LiveId" clId="{BA2C9DB9-BB2F-4E71-994B-52F80C89FCE9}" dt="2023-05-15T03:05:14.695" v="2141" actId="26606"/>
          <ac:cxnSpMkLst>
            <pc:docMk/>
            <pc:sldMk cId="1461764467" sldId="271"/>
            <ac:cxnSpMk id="15" creationId="{E83EA203-71D5-49C0-9626-FFA8E46787B0}"/>
          </ac:cxnSpMkLst>
        </pc:cxnChg>
        <pc:cxnChg chg="add">
          <ac:chgData name="Kayleigh Harper" userId="6efd814cfea4e73b" providerId="LiveId" clId="{BA2C9DB9-BB2F-4E71-994B-52F80C89FCE9}" dt="2023-05-15T03:05:14.695" v="2141" actId="26606"/>
          <ac:cxnSpMkLst>
            <pc:docMk/>
            <pc:sldMk cId="1461764467" sldId="271"/>
            <ac:cxnSpMk id="19" creationId="{BB0822C5-45F8-48C5-867F-0DE853868476}"/>
          </ac:cxnSpMkLst>
        </pc:cxnChg>
        <pc:cxnChg chg="add">
          <ac:chgData name="Kayleigh Harper" userId="6efd814cfea4e73b" providerId="LiveId" clId="{BA2C9DB9-BB2F-4E71-994B-52F80C89FCE9}" dt="2023-05-15T03:05:14.695" v="2141" actId="26606"/>
          <ac:cxnSpMkLst>
            <pc:docMk/>
            <pc:sldMk cId="1461764467" sldId="271"/>
            <ac:cxnSpMk id="21" creationId="{A91E38C7-3164-416B-A453-D3B6F612D325}"/>
          </ac:cxnSpMkLst>
        </pc:cxnChg>
        <pc:cxnChg chg="add">
          <ac:chgData name="Kayleigh Harper" userId="6efd814cfea4e73b" providerId="LiveId" clId="{BA2C9DB9-BB2F-4E71-994B-52F80C89FCE9}" dt="2023-05-15T03:05:14.695" v="2141" actId="26606"/>
          <ac:cxnSpMkLst>
            <pc:docMk/>
            <pc:sldMk cId="1461764467" sldId="271"/>
            <ac:cxnSpMk id="23" creationId="{EC3B131B-2BD8-4155-8C64-85668842E2EA}"/>
          </ac:cxnSpMkLst>
        </pc:cxnChg>
      </pc:sldChg>
      <pc:sldChg chg="addSp delSp modSp add mod modNotesTx">
        <pc:chgData name="Kayleigh Harper" userId="6efd814cfea4e73b" providerId="LiveId" clId="{BA2C9DB9-BB2F-4E71-994B-52F80C89FCE9}" dt="2023-05-29T04:26:20.881" v="37071" actId="20577"/>
        <pc:sldMkLst>
          <pc:docMk/>
          <pc:sldMk cId="3990043407" sldId="272"/>
        </pc:sldMkLst>
        <pc:spChg chg="mod">
          <ac:chgData name="Kayleigh Harper" userId="6efd814cfea4e73b" providerId="LiveId" clId="{BA2C9DB9-BB2F-4E71-994B-52F80C89FCE9}" dt="2023-05-15T14:05:46.824" v="2561" actId="1076"/>
          <ac:spMkLst>
            <pc:docMk/>
            <pc:sldMk cId="3990043407" sldId="272"/>
            <ac:spMk id="2" creationId="{872E6EE2-9B58-28B3-CB97-45AAE288A9C6}"/>
          </ac:spMkLst>
        </pc:spChg>
        <pc:spChg chg="mod">
          <ac:chgData name="Kayleigh Harper" userId="6efd814cfea4e73b" providerId="LiveId" clId="{BA2C9DB9-BB2F-4E71-994B-52F80C89FCE9}" dt="2023-05-18T17:34:25.591" v="9806" actId="20577"/>
          <ac:spMkLst>
            <pc:docMk/>
            <pc:sldMk cId="3990043407" sldId="272"/>
            <ac:spMk id="3" creationId="{DF8106F6-A6B8-8C53-470F-95982D71BA66}"/>
          </ac:spMkLst>
        </pc:spChg>
        <pc:spChg chg="add mod">
          <ac:chgData name="Kayleigh Harper" userId="6efd814cfea4e73b" providerId="LiveId" clId="{BA2C9DB9-BB2F-4E71-994B-52F80C89FCE9}" dt="2023-05-15T14:07:01.234" v="2574" actId="1076"/>
          <ac:spMkLst>
            <pc:docMk/>
            <pc:sldMk cId="3990043407" sldId="272"/>
            <ac:spMk id="5" creationId="{AF6CDB1E-0BED-C2B8-6E86-82F16DA321E0}"/>
          </ac:spMkLst>
        </pc:spChg>
        <pc:spChg chg="add del mod">
          <ac:chgData name="Kayleigh Harper" userId="6efd814cfea4e73b" providerId="LiveId" clId="{BA2C9DB9-BB2F-4E71-994B-52F80C89FCE9}" dt="2023-05-15T14:03:51.275" v="2503" actId="478"/>
          <ac:spMkLst>
            <pc:docMk/>
            <pc:sldMk cId="3990043407" sldId="272"/>
            <ac:spMk id="6" creationId="{8A165ACE-70EE-9AD7-86B5-16543695E78D}"/>
          </ac:spMkLst>
        </pc:spChg>
        <pc:spChg chg="add mod">
          <ac:chgData name="Kayleigh Harper" userId="6efd814cfea4e73b" providerId="LiveId" clId="{BA2C9DB9-BB2F-4E71-994B-52F80C89FCE9}" dt="2023-05-15T14:06:51.985" v="2573" actId="1076"/>
          <ac:spMkLst>
            <pc:docMk/>
            <pc:sldMk cId="3990043407" sldId="272"/>
            <ac:spMk id="7" creationId="{F311E615-BA6A-1D94-8D26-CA2BFE6CBA1A}"/>
          </ac:spMkLst>
        </pc:spChg>
        <pc:picChg chg="mod">
          <ac:chgData name="Kayleigh Harper" userId="6efd814cfea4e73b" providerId="LiveId" clId="{BA2C9DB9-BB2F-4E71-994B-52F80C89FCE9}" dt="2023-05-15T14:05:14.336" v="2534" actId="14100"/>
          <ac:picMkLst>
            <pc:docMk/>
            <pc:sldMk cId="3990043407" sldId="272"/>
            <ac:picMk id="4" creationId="{A6481C4C-D595-B08F-4896-D72D5ED85A90}"/>
          </ac:picMkLst>
        </pc:picChg>
      </pc:sldChg>
      <pc:sldChg chg="addSp delSp modSp new mod setBg modNotesTx">
        <pc:chgData name="Kayleigh Harper" userId="6efd814cfea4e73b" providerId="LiveId" clId="{BA2C9DB9-BB2F-4E71-994B-52F80C89FCE9}" dt="2023-05-29T04:28:55.927" v="37117" actId="20577"/>
        <pc:sldMkLst>
          <pc:docMk/>
          <pc:sldMk cId="3913179186" sldId="273"/>
        </pc:sldMkLst>
        <pc:spChg chg="mod">
          <ac:chgData name="Kayleigh Harper" userId="6efd814cfea4e73b" providerId="LiveId" clId="{BA2C9DB9-BB2F-4E71-994B-52F80C89FCE9}" dt="2023-05-15T14:12:57.127" v="2641" actId="26606"/>
          <ac:spMkLst>
            <pc:docMk/>
            <pc:sldMk cId="3913179186" sldId="273"/>
            <ac:spMk id="2" creationId="{41C5F26F-CAC7-E5FD-E1CD-5D4516904650}"/>
          </ac:spMkLst>
        </pc:spChg>
        <pc:spChg chg="add del">
          <ac:chgData name="Kayleigh Harper" userId="6efd814cfea4e73b" providerId="LiveId" clId="{BA2C9DB9-BB2F-4E71-994B-52F80C89FCE9}" dt="2023-05-15T14:12:57.127" v="2641" actId="26606"/>
          <ac:spMkLst>
            <pc:docMk/>
            <pc:sldMk cId="3913179186" sldId="273"/>
            <ac:spMk id="3" creationId="{AAF2F8DC-196C-2883-0C4A-713915852743}"/>
          </ac:spMkLst>
        </pc:spChg>
        <pc:spChg chg="del mod">
          <ac:chgData name="Kayleigh Harper" userId="6efd814cfea4e73b" providerId="LiveId" clId="{BA2C9DB9-BB2F-4E71-994B-52F80C89FCE9}" dt="2023-05-15T14:13:01.549" v="2642" actId="478"/>
          <ac:spMkLst>
            <pc:docMk/>
            <pc:sldMk cId="3913179186" sldId="273"/>
            <ac:spMk id="4" creationId="{181244A5-3BFB-4BC7-EC54-2C529A084D84}"/>
          </ac:spMkLst>
        </pc:spChg>
        <pc:spChg chg="add del mod ord">
          <ac:chgData name="Kayleigh Harper" userId="6efd814cfea4e73b" providerId="LiveId" clId="{BA2C9DB9-BB2F-4E71-994B-52F80C89FCE9}" dt="2023-05-15T14:16:02.193" v="2792"/>
          <ac:spMkLst>
            <pc:docMk/>
            <pc:sldMk cId="3913179186" sldId="273"/>
            <ac:spMk id="5" creationId="{7B6F5736-A35B-66E7-4725-2951DA23D86F}"/>
          </ac:spMkLst>
        </pc:spChg>
        <pc:spChg chg="add mod">
          <ac:chgData name="Kayleigh Harper" userId="6efd814cfea4e73b" providerId="LiveId" clId="{BA2C9DB9-BB2F-4E71-994B-52F80C89FCE9}" dt="2023-05-25T18:16:11.614" v="36824" actId="20577"/>
          <ac:spMkLst>
            <pc:docMk/>
            <pc:sldMk cId="3913179186" sldId="273"/>
            <ac:spMk id="6" creationId="{17E8366F-0FFE-49B8-14B2-FA7345F7C167}"/>
          </ac:spMkLst>
        </pc:spChg>
        <pc:spChg chg="add del">
          <ac:chgData name="Kayleigh Harper" userId="6efd814cfea4e73b" providerId="LiveId" clId="{BA2C9DB9-BB2F-4E71-994B-52F80C89FCE9}" dt="2023-05-15T14:12:57.112" v="2640" actId="26606"/>
          <ac:spMkLst>
            <pc:docMk/>
            <pc:sldMk cId="3913179186" sldId="273"/>
            <ac:spMk id="15" creationId="{5889F449-A8C1-4223-8D3F-453A7C93038E}"/>
          </ac:spMkLst>
        </pc:spChg>
        <pc:spChg chg="add del">
          <ac:chgData name="Kayleigh Harper" userId="6efd814cfea4e73b" providerId="LiveId" clId="{BA2C9DB9-BB2F-4E71-994B-52F80C89FCE9}" dt="2023-05-15T14:14:26.598" v="2790" actId="26606"/>
          <ac:spMkLst>
            <pc:docMk/>
            <pc:sldMk cId="3913179186" sldId="273"/>
            <ac:spMk id="26" creationId="{5889F449-A8C1-4223-8D3F-453A7C93038E}"/>
          </ac:spMkLst>
        </pc:spChg>
        <pc:spChg chg="add">
          <ac:chgData name="Kayleigh Harper" userId="6efd814cfea4e73b" providerId="LiveId" clId="{BA2C9DB9-BB2F-4E71-994B-52F80C89FCE9}" dt="2023-05-15T14:14:26.598" v="2790" actId="26606"/>
          <ac:spMkLst>
            <pc:docMk/>
            <pc:sldMk cId="3913179186" sldId="273"/>
            <ac:spMk id="40" creationId="{5889F449-A8C1-4223-8D3F-453A7C93038E}"/>
          </ac:spMkLst>
        </pc:spChg>
        <pc:picChg chg="add mod">
          <ac:chgData name="Kayleigh Harper" userId="6efd814cfea4e73b" providerId="LiveId" clId="{BA2C9DB9-BB2F-4E71-994B-52F80C89FCE9}" dt="2023-05-15T15:01:29.119" v="3266" actId="1076"/>
          <ac:picMkLst>
            <pc:docMk/>
            <pc:sldMk cId="3913179186" sldId="273"/>
            <ac:picMk id="7" creationId="{F7EE983A-46A2-1FDC-F3CE-A1BF1F8C805C}"/>
          </ac:picMkLst>
        </pc:picChg>
        <pc:cxnChg chg="add del">
          <ac:chgData name="Kayleigh Harper" userId="6efd814cfea4e73b" providerId="LiveId" clId="{BA2C9DB9-BB2F-4E71-994B-52F80C89FCE9}" dt="2023-05-15T14:12:57.112" v="2640" actId="26606"/>
          <ac:cxnSpMkLst>
            <pc:docMk/>
            <pc:sldMk cId="3913179186" sldId="273"/>
            <ac:cxnSpMk id="9" creationId="{A6814345-41DE-42C5-8657-66C1417DF81A}"/>
          </ac:cxnSpMkLst>
        </pc:cxnChg>
        <pc:cxnChg chg="add del">
          <ac:chgData name="Kayleigh Harper" userId="6efd814cfea4e73b" providerId="LiveId" clId="{BA2C9DB9-BB2F-4E71-994B-52F80C89FCE9}" dt="2023-05-15T14:12:57.112" v="2640" actId="26606"/>
          <ac:cxnSpMkLst>
            <pc:docMk/>
            <pc:sldMk cId="3913179186" sldId="273"/>
            <ac:cxnSpMk id="11" creationId="{7E68E419-3727-4F5E-8840-AF149B33B0B7}"/>
          </ac:cxnSpMkLst>
        </pc:cxnChg>
        <pc:cxnChg chg="add del">
          <ac:chgData name="Kayleigh Harper" userId="6efd814cfea4e73b" providerId="LiveId" clId="{BA2C9DB9-BB2F-4E71-994B-52F80C89FCE9}" dt="2023-05-15T14:12:57.112" v="2640" actId="26606"/>
          <ac:cxnSpMkLst>
            <pc:docMk/>
            <pc:sldMk cId="3913179186" sldId="273"/>
            <ac:cxnSpMk id="13" creationId="{0519B6EC-D7AE-452F-8D0C-D11BD3377F3E}"/>
          </ac:cxnSpMkLst>
        </pc:cxnChg>
        <pc:cxnChg chg="add del">
          <ac:chgData name="Kayleigh Harper" userId="6efd814cfea4e73b" providerId="LiveId" clId="{BA2C9DB9-BB2F-4E71-994B-52F80C89FCE9}" dt="2023-05-15T14:12:57.112" v="2640" actId="26606"/>
          <ac:cxnSpMkLst>
            <pc:docMk/>
            <pc:sldMk cId="3913179186" sldId="273"/>
            <ac:cxnSpMk id="17" creationId="{C8F3C27F-5DD1-4734-BC17-6CA44602646E}"/>
          </ac:cxnSpMkLst>
        </pc:cxnChg>
        <pc:cxnChg chg="add del">
          <ac:chgData name="Kayleigh Harper" userId="6efd814cfea4e73b" providerId="LiveId" clId="{BA2C9DB9-BB2F-4E71-994B-52F80C89FCE9}" dt="2023-05-15T14:12:57.112" v="2640" actId="26606"/>
          <ac:cxnSpMkLst>
            <pc:docMk/>
            <pc:sldMk cId="3913179186" sldId="273"/>
            <ac:cxnSpMk id="19" creationId="{3F090CEE-42FF-4CEE-ABF8-11F35C29084E}"/>
          </ac:cxnSpMkLst>
        </pc:cxnChg>
        <pc:cxnChg chg="add del">
          <ac:chgData name="Kayleigh Harper" userId="6efd814cfea4e73b" providerId="LiveId" clId="{BA2C9DB9-BB2F-4E71-994B-52F80C89FCE9}" dt="2023-05-15T14:12:57.112" v="2640" actId="26606"/>
          <ac:cxnSpMkLst>
            <pc:docMk/>
            <pc:sldMk cId="3913179186" sldId="273"/>
            <ac:cxnSpMk id="21" creationId="{9B483DE6-F425-4CA0-9983-0778A131FA7B}"/>
          </ac:cxnSpMkLst>
        </pc:cxnChg>
        <pc:cxnChg chg="add del">
          <ac:chgData name="Kayleigh Harper" userId="6efd814cfea4e73b" providerId="LiveId" clId="{BA2C9DB9-BB2F-4E71-994B-52F80C89FCE9}" dt="2023-05-15T14:14:26.598" v="2790" actId="26606"/>
          <ac:cxnSpMkLst>
            <pc:docMk/>
            <pc:sldMk cId="3913179186" sldId="273"/>
            <ac:cxnSpMk id="23" creationId="{A6814345-41DE-42C5-8657-66C1417DF81A}"/>
          </ac:cxnSpMkLst>
        </pc:cxnChg>
        <pc:cxnChg chg="add del">
          <ac:chgData name="Kayleigh Harper" userId="6efd814cfea4e73b" providerId="LiveId" clId="{BA2C9DB9-BB2F-4E71-994B-52F80C89FCE9}" dt="2023-05-15T14:14:26.598" v="2790" actId="26606"/>
          <ac:cxnSpMkLst>
            <pc:docMk/>
            <pc:sldMk cId="3913179186" sldId="273"/>
            <ac:cxnSpMk id="24" creationId="{7E68E419-3727-4F5E-8840-AF149B33B0B7}"/>
          </ac:cxnSpMkLst>
        </pc:cxnChg>
        <pc:cxnChg chg="add del">
          <ac:chgData name="Kayleigh Harper" userId="6efd814cfea4e73b" providerId="LiveId" clId="{BA2C9DB9-BB2F-4E71-994B-52F80C89FCE9}" dt="2023-05-15T14:14:26.598" v="2790" actId="26606"/>
          <ac:cxnSpMkLst>
            <pc:docMk/>
            <pc:sldMk cId="3913179186" sldId="273"/>
            <ac:cxnSpMk id="25" creationId="{0519B6EC-D7AE-452F-8D0C-D11BD3377F3E}"/>
          </ac:cxnSpMkLst>
        </pc:cxnChg>
        <pc:cxnChg chg="add del">
          <ac:chgData name="Kayleigh Harper" userId="6efd814cfea4e73b" providerId="LiveId" clId="{BA2C9DB9-BB2F-4E71-994B-52F80C89FCE9}" dt="2023-05-15T14:14:26.598" v="2790" actId="26606"/>
          <ac:cxnSpMkLst>
            <pc:docMk/>
            <pc:sldMk cId="3913179186" sldId="273"/>
            <ac:cxnSpMk id="27" creationId="{9B483DE6-F425-4CA0-9983-0778A131FA7B}"/>
          </ac:cxnSpMkLst>
        </pc:cxnChg>
        <pc:cxnChg chg="add del">
          <ac:chgData name="Kayleigh Harper" userId="6efd814cfea4e73b" providerId="LiveId" clId="{BA2C9DB9-BB2F-4E71-994B-52F80C89FCE9}" dt="2023-05-15T14:14:26.598" v="2790" actId="26606"/>
          <ac:cxnSpMkLst>
            <pc:docMk/>
            <pc:sldMk cId="3913179186" sldId="273"/>
            <ac:cxnSpMk id="28" creationId="{C8F3C27F-5DD1-4734-BC17-6CA44602646E}"/>
          </ac:cxnSpMkLst>
        </pc:cxnChg>
        <pc:cxnChg chg="add del">
          <ac:chgData name="Kayleigh Harper" userId="6efd814cfea4e73b" providerId="LiveId" clId="{BA2C9DB9-BB2F-4E71-994B-52F80C89FCE9}" dt="2023-05-15T14:14:26.598" v="2790" actId="26606"/>
          <ac:cxnSpMkLst>
            <pc:docMk/>
            <pc:sldMk cId="3913179186" sldId="273"/>
            <ac:cxnSpMk id="29" creationId="{61F67967-936C-4D11-B434-DEBD15F2B7EA}"/>
          </ac:cxnSpMkLst>
        </pc:cxnChg>
        <pc:cxnChg chg="add">
          <ac:chgData name="Kayleigh Harper" userId="6efd814cfea4e73b" providerId="LiveId" clId="{BA2C9DB9-BB2F-4E71-994B-52F80C89FCE9}" dt="2023-05-15T14:14:26.598" v="2790" actId="26606"/>
          <ac:cxnSpMkLst>
            <pc:docMk/>
            <pc:sldMk cId="3913179186" sldId="273"/>
            <ac:cxnSpMk id="34" creationId="{A6814345-41DE-42C5-8657-66C1417DF81A}"/>
          </ac:cxnSpMkLst>
        </pc:cxnChg>
        <pc:cxnChg chg="add">
          <ac:chgData name="Kayleigh Harper" userId="6efd814cfea4e73b" providerId="LiveId" clId="{BA2C9DB9-BB2F-4E71-994B-52F80C89FCE9}" dt="2023-05-15T14:14:26.598" v="2790" actId="26606"/>
          <ac:cxnSpMkLst>
            <pc:docMk/>
            <pc:sldMk cId="3913179186" sldId="273"/>
            <ac:cxnSpMk id="36" creationId="{7E68E419-3727-4F5E-8840-AF149B33B0B7}"/>
          </ac:cxnSpMkLst>
        </pc:cxnChg>
        <pc:cxnChg chg="add">
          <ac:chgData name="Kayleigh Harper" userId="6efd814cfea4e73b" providerId="LiveId" clId="{BA2C9DB9-BB2F-4E71-994B-52F80C89FCE9}" dt="2023-05-15T14:14:26.598" v="2790" actId="26606"/>
          <ac:cxnSpMkLst>
            <pc:docMk/>
            <pc:sldMk cId="3913179186" sldId="273"/>
            <ac:cxnSpMk id="38" creationId="{0519B6EC-D7AE-452F-8D0C-D11BD3377F3E}"/>
          </ac:cxnSpMkLst>
        </pc:cxnChg>
        <pc:cxnChg chg="add">
          <ac:chgData name="Kayleigh Harper" userId="6efd814cfea4e73b" providerId="LiveId" clId="{BA2C9DB9-BB2F-4E71-994B-52F80C89FCE9}" dt="2023-05-15T14:14:26.598" v="2790" actId="26606"/>
          <ac:cxnSpMkLst>
            <pc:docMk/>
            <pc:sldMk cId="3913179186" sldId="273"/>
            <ac:cxnSpMk id="42" creationId="{9B483DE6-F425-4CA0-9983-0778A131FA7B}"/>
          </ac:cxnSpMkLst>
        </pc:cxnChg>
        <pc:cxnChg chg="add">
          <ac:chgData name="Kayleigh Harper" userId="6efd814cfea4e73b" providerId="LiveId" clId="{BA2C9DB9-BB2F-4E71-994B-52F80C89FCE9}" dt="2023-05-15T14:14:26.598" v="2790" actId="26606"/>
          <ac:cxnSpMkLst>
            <pc:docMk/>
            <pc:sldMk cId="3913179186" sldId="273"/>
            <ac:cxnSpMk id="44" creationId="{C8F3C27F-5DD1-4734-BC17-6CA44602646E}"/>
          </ac:cxnSpMkLst>
        </pc:cxnChg>
        <pc:cxnChg chg="add">
          <ac:chgData name="Kayleigh Harper" userId="6efd814cfea4e73b" providerId="LiveId" clId="{BA2C9DB9-BB2F-4E71-994B-52F80C89FCE9}" dt="2023-05-15T14:14:26.598" v="2790" actId="26606"/>
          <ac:cxnSpMkLst>
            <pc:docMk/>
            <pc:sldMk cId="3913179186" sldId="273"/>
            <ac:cxnSpMk id="46" creationId="{61F67967-936C-4D11-B434-DEBD15F2B7EA}"/>
          </ac:cxnSpMkLst>
        </pc:cxnChg>
      </pc:sldChg>
      <pc:sldChg chg="addSp delSp modSp new mod setBg modNotesTx">
        <pc:chgData name="Kayleigh Harper" userId="6efd814cfea4e73b" providerId="LiveId" clId="{BA2C9DB9-BB2F-4E71-994B-52F80C89FCE9}" dt="2023-05-29T04:28:24.268" v="37107" actId="20577"/>
        <pc:sldMkLst>
          <pc:docMk/>
          <pc:sldMk cId="2611290567" sldId="274"/>
        </pc:sldMkLst>
        <pc:spChg chg="mod">
          <ac:chgData name="Kayleigh Harper" userId="6efd814cfea4e73b" providerId="LiveId" clId="{BA2C9DB9-BB2F-4E71-994B-52F80C89FCE9}" dt="2023-05-18T21:13:39.022" v="22108" actId="1076"/>
          <ac:spMkLst>
            <pc:docMk/>
            <pc:sldMk cId="2611290567" sldId="274"/>
            <ac:spMk id="2" creationId="{E8F4DFC8-BCA8-716C-4279-BE559BE64106}"/>
          </ac:spMkLst>
        </pc:spChg>
        <pc:spChg chg="del">
          <ac:chgData name="Kayleigh Harper" userId="6efd814cfea4e73b" providerId="LiveId" clId="{BA2C9DB9-BB2F-4E71-994B-52F80C89FCE9}" dt="2023-05-17T02:32:36.035" v="8460" actId="26606"/>
          <ac:spMkLst>
            <pc:docMk/>
            <pc:sldMk cId="2611290567" sldId="274"/>
            <ac:spMk id="3" creationId="{2C7219DF-8C99-1568-6313-9DE9EEB02777}"/>
          </ac:spMkLst>
        </pc:spChg>
        <pc:spChg chg="add del mod">
          <ac:chgData name="Kayleigh Harper" userId="6efd814cfea4e73b" providerId="LiveId" clId="{BA2C9DB9-BB2F-4E71-994B-52F80C89FCE9}" dt="2023-05-23T14:46:27.329" v="36332" actId="20577"/>
          <ac:spMkLst>
            <pc:docMk/>
            <pc:sldMk cId="2611290567" sldId="274"/>
            <ac:spMk id="3" creationId="{525C0A4B-6B4D-F6E1-11DD-FC93D9B17E4B}"/>
          </ac:spMkLst>
        </pc:spChg>
        <pc:spChg chg="del">
          <ac:chgData name="Kayleigh Harper" userId="6efd814cfea4e73b" providerId="LiveId" clId="{BA2C9DB9-BB2F-4E71-994B-52F80C89FCE9}" dt="2023-05-17T02:32:36.035" v="8460" actId="26606"/>
          <ac:spMkLst>
            <pc:docMk/>
            <pc:sldMk cId="2611290567" sldId="274"/>
            <ac:spMk id="4" creationId="{0804AB1C-3B1E-A012-C57A-7C8ABCE17FC4}"/>
          </ac:spMkLst>
        </pc:spChg>
        <pc:spChg chg="add del mod">
          <ac:chgData name="Kayleigh Harper" userId="6efd814cfea4e73b" providerId="LiveId" clId="{BA2C9DB9-BB2F-4E71-994B-52F80C89FCE9}" dt="2023-05-23T02:01:14.152" v="32824" actId="478"/>
          <ac:spMkLst>
            <pc:docMk/>
            <pc:sldMk cId="2611290567" sldId="274"/>
            <ac:spMk id="7" creationId="{7017AC43-B8E3-2ACC-5B1F-CE4C697A16C0}"/>
          </ac:spMkLst>
        </pc:spChg>
        <pc:spChg chg="add">
          <ac:chgData name="Kayleigh Harper" userId="6efd814cfea4e73b" providerId="LiveId" clId="{BA2C9DB9-BB2F-4E71-994B-52F80C89FCE9}" dt="2023-05-17T02:32:36.035" v="8460" actId="26606"/>
          <ac:spMkLst>
            <pc:docMk/>
            <pc:sldMk cId="2611290567" sldId="274"/>
            <ac:spMk id="15" creationId="{683168C5-529E-4E00-9D4C-9F5E3252EAD8}"/>
          </ac:spMkLst>
        </pc:spChg>
        <pc:picChg chg="add mod">
          <ac:chgData name="Kayleigh Harper" userId="6efd814cfea4e73b" providerId="LiveId" clId="{BA2C9DB9-BB2F-4E71-994B-52F80C89FCE9}" dt="2023-05-23T02:01:19.866" v="32826" actId="1076"/>
          <ac:picMkLst>
            <pc:docMk/>
            <pc:sldMk cId="2611290567" sldId="274"/>
            <ac:picMk id="4" creationId="{8BBE59C2-8BF1-7819-CDCE-A182BDF984AC}"/>
          </ac:picMkLst>
        </pc:picChg>
        <pc:picChg chg="add mod">
          <ac:chgData name="Kayleigh Harper" userId="6efd814cfea4e73b" providerId="LiveId" clId="{BA2C9DB9-BB2F-4E71-994B-52F80C89FCE9}" dt="2023-05-19T14:59:49.154" v="29494" actId="1076"/>
          <ac:picMkLst>
            <pc:docMk/>
            <pc:sldMk cId="2611290567" sldId="274"/>
            <ac:picMk id="6" creationId="{CA5CE3A5-CCA9-E304-2E36-8518DAA4A535}"/>
          </ac:picMkLst>
        </pc:picChg>
        <pc:cxnChg chg="add">
          <ac:chgData name="Kayleigh Harper" userId="6efd814cfea4e73b" providerId="LiveId" clId="{BA2C9DB9-BB2F-4E71-994B-52F80C89FCE9}" dt="2023-05-17T02:32:36.035" v="8460" actId="26606"/>
          <ac:cxnSpMkLst>
            <pc:docMk/>
            <pc:sldMk cId="2611290567" sldId="274"/>
            <ac:cxnSpMk id="9" creationId="{A240FCEE-B6E2-46D0-9BB0-F45F79545E9D}"/>
          </ac:cxnSpMkLst>
        </pc:cxnChg>
        <pc:cxnChg chg="add">
          <ac:chgData name="Kayleigh Harper" userId="6efd814cfea4e73b" providerId="LiveId" clId="{BA2C9DB9-BB2F-4E71-994B-52F80C89FCE9}" dt="2023-05-17T02:32:36.035" v="8460" actId="26606"/>
          <ac:cxnSpMkLst>
            <pc:docMk/>
            <pc:sldMk cId="2611290567" sldId="274"/>
            <ac:cxnSpMk id="11" creationId="{3BD2FB83-3783-4477-80B5-DA5BF10BAF57}"/>
          </ac:cxnSpMkLst>
        </pc:cxnChg>
        <pc:cxnChg chg="add">
          <ac:chgData name="Kayleigh Harper" userId="6efd814cfea4e73b" providerId="LiveId" clId="{BA2C9DB9-BB2F-4E71-994B-52F80C89FCE9}" dt="2023-05-17T02:32:36.035" v="8460" actId="26606"/>
          <ac:cxnSpMkLst>
            <pc:docMk/>
            <pc:sldMk cId="2611290567" sldId="274"/>
            <ac:cxnSpMk id="13" creationId="{E83EA203-71D5-49C0-9626-FFA8E46787B0}"/>
          </ac:cxnSpMkLst>
        </pc:cxnChg>
        <pc:cxnChg chg="add">
          <ac:chgData name="Kayleigh Harper" userId="6efd814cfea4e73b" providerId="LiveId" clId="{BA2C9DB9-BB2F-4E71-994B-52F80C89FCE9}" dt="2023-05-17T02:32:36.035" v="8460" actId="26606"/>
          <ac:cxnSpMkLst>
            <pc:docMk/>
            <pc:sldMk cId="2611290567" sldId="274"/>
            <ac:cxnSpMk id="17" creationId="{DEC0903C-FF46-4546-AC00-F18FCD5BF9CD}"/>
          </ac:cxnSpMkLst>
        </pc:cxnChg>
        <pc:cxnChg chg="add">
          <ac:chgData name="Kayleigh Harper" userId="6efd814cfea4e73b" providerId="LiveId" clId="{BA2C9DB9-BB2F-4E71-994B-52F80C89FCE9}" dt="2023-05-17T02:32:36.035" v="8460" actId="26606"/>
          <ac:cxnSpMkLst>
            <pc:docMk/>
            <pc:sldMk cId="2611290567" sldId="274"/>
            <ac:cxnSpMk id="19" creationId="{DB70C4DD-D704-4C63-874C-EA8923E7FABB}"/>
          </ac:cxnSpMkLst>
        </pc:cxnChg>
      </pc:sldChg>
      <pc:sldChg chg="addSp delSp modSp new mod ord setBg modNotesTx">
        <pc:chgData name="Kayleigh Harper" userId="6efd814cfea4e73b" providerId="LiveId" clId="{BA2C9DB9-BB2F-4E71-994B-52F80C89FCE9}" dt="2023-05-29T04:27:12.828" v="37082" actId="20577"/>
        <pc:sldMkLst>
          <pc:docMk/>
          <pc:sldMk cId="413527801" sldId="275"/>
        </pc:sldMkLst>
        <pc:spChg chg="mod">
          <ac:chgData name="Kayleigh Harper" userId="6efd814cfea4e73b" providerId="LiveId" clId="{BA2C9DB9-BB2F-4E71-994B-52F80C89FCE9}" dt="2023-05-16T21:27:36.696" v="7378" actId="1076"/>
          <ac:spMkLst>
            <pc:docMk/>
            <pc:sldMk cId="413527801" sldId="275"/>
            <ac:spMk id="2" creationId="{052DD862-72B6-41AA-A229-95D63C6AC76C}"/>
          </ac:spMkLst>
        </pc:spChg>
        <pc:spChg chg="del">
          <ac:chgData name="Kayleigh Harper" userId="6efd814cfea4e73b" providerId="LiveId" clId="{BA2C9DB9-BB2F-4E71-994B-52F80C89FCE9}" dt="2023-05-16T20:50:44.908" v="5779" actId="26606"/>
          <ac:spMkLst>
            <pc:docMk/>
            <pc:sldMk cId="413527801" sldId="275"/>
            <ac:spMk id="3" creationId="{B813538C-7666-CB4B-05A9-3544DD8EA126}"/>
          </ac:spMkLst>
        </pc:spChg>
        <pc:spChg chg="del">
          <ac:chgData name="Kayleigh Harper" userId="6efd814cfea4e73b" providerId="LiveId" clId="{BA2C9DB9-BB2F-4E71-994B-52F80C89FCE9}" dt="2023-05-16T20:50:44.908" v="5779" actId="26606"/>
          <ac:spMkLst>
            <pc:docMk/>
            <pc:sldMk cId="413527801" sldId="275"/>
            <ac:spMk id="4" creationId="{1CDB46A3-B032-50AD-6155-7ABA25D3562D}"/>
          </ac:spMkLst>
        </pc:spChg>
        <pc:spChg chg="add del mod">
          <ac:chgData name="Kayleigh Harper" userId="6efd814cfea4e73b" providerId="LiveId" clId="{BA2C9DB9-BB2F-4E71-994B-52F80C89FCE9}" dt="2023-05-16T21:13:32.672" v="6555"/>
          <ac:spMkLst>
            <pc:docMk/>
            <pc:sldMk cId="413527801" sldId="275"/>
            <ac:spMk id="5" creationId="{439975D0-357E-ECB5-F655-E07CAC7AA6AB}"/>
          </ac:spMkLst>
        </pc:spChg>
        <pc:spChg chg="add del mod">
          <ac:chgData name="Kayleigh Harper" userId="6efd814cfea4e73b" providerId="LiveId" clId="{BA2C9DB9-BB2F-4E71-994B-52F80C89FCE9}" dt="2023-05-16T21:25:47.513" v="7311"/>
          <ac:spMkLst>
            <pc:docMk/>
            <pc:sldMk cId="413527801" sldId="275"/>
            <ac:spMk id="7" creationId="{A30013EA-32A4-0384-2BF3-A63E41E0B774}"/>
          </ac:spMkLst>
        </pc:spChg>
        <pc:spChg chg="add del mod">
          <ac:chgData name="Kayleigh Harper" userId="6efd814cfea4e73b" providerId="LiveId" clId="{BA2C9DB9-BB2F-4E71-994B-52F80C89FCE9}" dt="2023-05-17T01:54:22.481" v="7543" actId="478"/>
          <ac:spMkLst>
            <pc:docMk/>
            <pc:sldMk cId="413527801" sldId="275"/>
            <ac:spMk id="8" creationId="{BE191D18-B0D4-F677-7AD2-999CD9B3E709}"/>
          </ac:spMkLst>
        </pc:spChg>
        <pc:spChg chg="add">
          <ac:chgData name="Kayleigh Harper" userId="6efd814cfea4e73b" providerId="LiveId" clId="{BA2C9DB9-BB2F-4E71-994B-52F80C89FCE9}" dt="2023-05-16T20:50:44.908" v="5779" actId="26606"/>
          <ac:spMkLst>
            <pc:docMk/>
            <pc:sldMk cId="413527801" sldId="275"/>
            <ac:spMk id="15" creationId="{683168C5-529E-4E00-9D4C-9F5E3252EAD8}"/>
          </ac:spMkLst>
        </pc:spChg>
        <pc:spChg chg="add mod">
          <ac:chgData name="Kayleigh Harper" userId="6efd814cfea4e73b" providerId="LiveId" clId="{BA2C9DB9-BB2F-4E71-994B-52F80C89FCE9}" dt="2023-05-17T01:54:37.065" v="7547" actId="1076"/>
          <ac:spMkLst>
            <pc:docMk/>
            <pc:sldMk cId="413527801" sldId="275"/>
            <ac:spMk id="18" creationId="{DA694D93-D7AB-C172-D75D-CCE3566AB66C}"/>
          </ac:spMkLst>
        </pc:spChg>
        <pc:spChg chg="add mod">
          <ac:chgData name="Kayleigh Harper" userId="6efd814cfea4e73b" providerId="LiveId" clId="{BA2C9DB9-BB2F-4E71-994B-52F80C89FCE9}" dt="2023-05-17T01:54:04.550" v="7537" actId="1076"/>
          <ac:spMkLst>
            <pc:docMk/>
            <pc:sldMk cId="413527801" sldId="275"/>
            <ac:spMk id="20" creationId="{FC1E628F-B31A-C859-470F-2E25CF3B5628}"/>
          </ac:spMkLst>
        </pc:spChg>
        <pc:spChg chg="add mod">
          <ac:chgData name="Kayleigh Harper" userId="6efd814cfea4e73b" providerId="LiveId" clId="{BA2C9DB9-BB2F-4E71-994B-52F80C89FCE9}" dt="2023-05-17T01:54:00.154" v="7536" actId="1076"/>
          <ac:spMkLst>
            <pc:docMk/>
            <pc:sldMk cId="413527801" sldId="275"/>
            <ac:spMk id="21" creationId="{CB94BC95-0620-5E6B-AA1B-83258D62CBC7}"/>
          </ac:spMkLst>
        </pc:spChg>
        <pc:picChg chg="add mod">
          <ac:chgData name="Kayleigh Harper" userId="6efd814cfea4e73b" providerId="LiveId" clId="{BA2C9DB9-BB2F-4E71-994B-52F80C89FCE9}" dt="2023-05-17T01:54:31.136" v="7545" actId="1076"/>
          <ac:picMkLst>
            <pc:docMk/>
            <pc:sldMk cId="413527801" sldId="275"/>
            <ac:picMk id="12" creationId="{403A4D38-4302-762B-2194-C74AF18CEAEF}"/>
          </ac:picMkLst>
        </pc:picChg>
        <pc:picChg chg="add mod">
          <ac:chgData name="Kayleigh Harper" userId="6efd814cfea4e73b" providerId="LiveId" clId="{BA2C9DB9-BB2F-4E71-994B-52F80C89FCE9}" dt="2023-05-17T01:54:09.794" v="7541" actId="1035"/>
          <ac:picMkLst>
            <pc:docMk/>
            <pc:sldMk cId="413527801" sldId="275"/>
            <ac:picMk id="16" creationId="{F30B2BD2-18AE-0FF4-1CC6-1AA2DC0B6001}"/>
          </ac:picMkLst>
        </pc:picChg>
        <pc:cxnChg chg="add">
          <ac:chgData name="Kayleigh Harper" userId="6efd814cfea4e73b" providerId="LiveId" clId="{BA2C9DB9-BB2F-4E71-994B-52F80C89FCE9}" dt="2023-05-16T20:50:44.908" v="5779" actId="26606"/>
          <ac:cxnSpMkLst>
            <pc:docMk/>
            <pc:sldMk cId="413527801" sldId="275"/>
            <ac:cxnSpMk id="9" creationId="{A240FCEE-B6E2-46D0-9BB0-F45F79545E9D}"/>
          </ac:cxnSpMkLst>
        </pc:cxnChg>
        <pc:cxnChg chg="add">
          <ac:chgData name="Kayleigh Harper" userId="6efd814cfea4e73b" providerId="LiveId" clId="{BA2C9DB9-BB2F-4E71-994B-52F80C89FCE9}" dt="2023-05-16T20:50:44.908" v="5779" actId="26606"/>
          <ac:cxnSpMkLst>
            <pc:docMk/>
            <pc:sldMk cId="413527801" sldId="275"/>
            <ac:cxnSpMk id="11" creationId="{3BD2FB83-3783-4477-80B5-DA5BF10BAF57}"/>
          </ac:cxnSpMkLst>
        </pc:cxnChg>
        <pc:cxnChg chg="add">
          <ac:chgData name="Kayleigh Harper" userId="6efd814cfea4e73b" providerId="LiveId" clId="{BA2C9DB9-BB2F-4E71-994B-52F80C89FCE9}" dt="2023-05-16T20:50:44.908" v="5779" actId="26606"/>
          <ac:cxnSpMkLst>
            <pc:docMk/>
            <pc:sldMk cId="413527801" sldId="275"/>
            <ac:cxnSpMk id="13" creationId="{E83EA203-71D5-49C0-9626-FFA8E46787B0}"/>
          </ac:cxnSpMkLst>
        </pc:cxnChg>
        <pc:cxnChg chg="add">
          <ac:chgData name="Kayleigh Harper" userId="6efd814cfea4e73b" providerId="LiveId" clId="{BA2C9DB9-BB2F-4E71-994B-52F80C89FCE9}" dt="2023-05-16T20:50:44.908" v="5779" actId="26606"/>
          <ac:cxnSpMkLst>
            <pc:docMk/>
            <pc:sldMk cId="413527801" sldId="275"/>
            <ac:cxnSpMk id="17" creationId="{DEC0903C-FF46-4546-AC00-F18FCD5BF9CD}"/>
          </ac:cxnSpMkLst>
        </pc:cxnChg>
        <pc:cxnChg chg="add">
          <ac:chgData name="Kayleigh Harper" userId="6efd814cfea4e73b" providerId="LiveId" clId="{BA2C9DB9-BB2F-4E71-994B-52F80C89FCE9}" dt="2023-05-16T20:50:44.908" v="5779" actId="26606"/>
          <ac:cxnSpMkLst>
            <pc:docMk/>
            <pc:sldMk cId="413527801" sldId="275"/>
            <ac:cxnSpMk id="19" creationId="{DB70C4DD-D704-4C63-874C-EA8923E7FABB}"/>
          </ac:cxnSpMkLst>
        </pc:cxnChg>
      </pc:sldChg>
      <pc:sldChg chg="modSp add del mod ord modNotesTx">
        <pc:chgData name="Kayleigh Harper" userId="6efd814cfea4e73b" providerId="LiveId" clId="{BA2C9DB9-BB2F-4E71-994B-52F80C89FCE9}" dt="2023-05-23T02:00:36.670" v="32819" actId="2696"/>
        <pc:sldMkLst>
          <pc:docMk/>
          <pc:sldMk cId="703605408" sldId="276"/>
        </pc:sldMkLst>
        <pc:spChg chg="mod">
          <ac:chgData name="Kayleigh Harper" userId="6efd814cfea4e73b" providerId="LiveId" clId="{BA2C9DB9-BB2F-4E71-994B-52F80C89FCE9}" dt="2023-05-17T20:32:13.723" v="9369" actId="20577"/>
          <ac:spMkLst>
            <pc:docMk/>
            <pc:sldMk cId="703605408" sldId="276"/>
            <ac:spMk id="5" creationId="{439975D0-357E-ECB5-F655-E07CAC7AA6AB}"/>
          </ac:spMkLst>
        </pc:spChg>
      </pc:sldChg>
      <pc:sldChg chg="modSp add mod ord modNotesTx">
        <pc:chgData name="Kayleigh Harper" userId="6efd814cfea4e73b" providerId="LiveId" clId="{BA2C9DB9-BB2F-4E71-994B-52F80C89FCE9}" dt="2023-05-29T04:27:58.734" v="37097" actId="20577"/>
        <pc:sldMkLst>
          <pc:docMk/>
          <pc:sldMk cId="3955639612" sldId="277"/>
        </pc:sldMkLst>
        <pc:spChg chg="mod">
          <ac:chgData name="Kayleigh Harper" userId="6efd814cfea4e73b" providerId="LiveId" clId="{BA2C9DB9-BB2F-4E71-994B-52F80C89FCE9}" dt="2023-05-29T02:24:44.501" v="37068" actId="20577"/>
          <ac:spMkLst>
            <pc:docMk/>
            <pc:sldMk cId="3955639612" sldId="277"/>
            <ac:spMk id="4" creationId="{4F1709AF-A7EF-140B-A932-396378AEF7F5}"/>
          </ac:spMkLst>
        </pc:spChg>
      </pc:sldChg>
      <pc:sldChg chg="addSp delSp modSp new mod ord setBg modNotesTx">
        <pc:chgData name="Kayleigh Harper" userId="6efd814cfea4e73b" providerId="LiveId" clId="{BA2C9DB9-BB2F-4E71-994B-52F80C89FCE9}" dt="2023-05-29T04:27:02.230" v="37080" actId="20577"/>
        <pc:sldMkLst>
          <pc:docMk/>
          <pc:sldMk cId="657183650" sldId="278"/>
        </pc:sldMkLst>
        <pc:spChg chg="mod">
          <ac:chgData name="Kayleigh Harper" userId="6efd814cfea4e73b" providerId="LiveId" clId="{BA2C9DB9-BB2F-4E71-994B-52F80C89FCE9}" dt="2023-05-17T02:06:05.082" v="7681" actId="1076"/>
          <ac:spMkLst>
            <pc:docMk/>
            <pc:sldMk cId="657183650" sldId="278"/>
            <ac:spMk id="2" creationId="{547E2DBF-5A94-9E65-2266-4FCA47491011}"/>
          </ac:spMkLst>
        </pc:spChg>
        <pc:spChg chg="del">
          <ac:chgData name="Kayleigh Harper" userId="6efd814cfea4e73b" providerId="LiveId" clId="{BA2C9DB9-BB2F-4E71-994B-52F80C89FCE9}" dt="2023-05-17T02:05:14.944" v="7637" actId="26606"/>
          <ac:spMkLst>
            <pc:docMk/>
            <pc:sldMk cId="657183650" sldId="278"/>
            <ac:spMk id="3" creationId="{FC708341-4099-10C9-B802-EC7478176296}"/>
          </ac:spMkLst>
        </pc:spChg>
        <pc:spChg chg="del">
          <ac:chgData name="Kayleigh Harper" userId="6efd814cfea4e73b" providerId="LiveId" clId="{BA2C9DB9-BB2F-4E71-994B-52F80C89FCE9}" dt="2023-05-17T02:05:14.944" v="7637" actId="26606"/>
          <ac:spMkLst>
            <pc:docMk/>
            <pc:sldMk cId="657183650" sldId="278"/>
            <ac:spMk id="4" creationId="{285E62C4-EC75-93B4-10B1-295D4DEEE03C}"/>
          </ac:spMkLst>
        </pc:spChg>
        <pc:spChg chg="add mod">
          <ac:chgData name="Kayleigh Harper" userId="6efd814cfea4e73b" providerId="LiveId" clId="{BA2C9DB9-BB2F-4E71-994B-52F80C89FCE9}" dt="2023-05-17T02:19:05.217" v="8277" actId="20577"/>
          <ac:spMkLst>
            <pc:docMk/>
            <pc:sldMk cId="657183650" sldId="278"/>
            <ac:spMk id="5" creationId="{C6490E34-1415-3995-1D4E-CDCBEF32A3BD}"/>
          </ac:spMkLst>
        </pc:spChg>
        <pc:spChg chg="add mod">
          <ac:chgData name="Kayleigh Harper" userId="6efd814cfea4e73b" providerId="LiveId" clId="{BA2C9DB9-BB2F-4E71-994B-52F80C89FCE9}" dt="2023-05-17T02:18:51.177" v="8274" actId="1076"/>
          <ac:spMkLst>
            <pc:docMk/>
            <pc:sldMk cId="657183650" sldId="278"/>
            <ac:spMk id="7" creationId="{9F48F451-5AE1-0EAF-631D-577A06022562}"/>
          </ac:spMkLst>
        </pc:spChg>
        <pc:spChg chg="add mod">
          <ac:chgData name="Kayleigh Harper" userId="6efd814cfea4e73b" providerId="LiveId" clId="{BA2C9DB9-BB2F-4E71-994B-52F80C89FCE9}" dt="2023-05-17T13:57:49.784" v="8578" actId="20577"/>
          <ac:spMkLst>
            <pc:docMk/>
            <pc:sldMk cId="657183650" sldId="278"/>
            <ac:spMk id="8" creationId="{0288D5BC-30ED-E74B-37ED-D961CEEA86CD}"/>
          </ac:spMkLst>
        </pc:spChg>
        <pc:spChg chg="add">
          <ac:chgData name="Kayleigh Harper" userId="6efd814cfea4e73b" providerId="LiveId" clId="{BA2C9DB9-BB2F-4E71-994B-52F80C89FCE9}" dt="2023-05-17T02:05:14.944" v="7637" actId="26606"/>
          <ac:spMkLst>
            <pc:docMk/>
            <pc:sldMk cId="657183650" sldId="278"/>
            <ac:spMk id="15" creationId="{683168C5-529E-4E00-9D4C-9F5E3252EAD8}"/>
          </ac:spMkLst>
        </pc:spChg>
        <pc:picChg chg="add mod">
          <ac:chgData name="Kayleigh Harper" userId="6efd814cfea4e73b" providerId="LiveId" clId="{BA2C9DB9-BB2F-4E71-994B-52F80C89FCE9}" dt="2023-05-17T02:19:00.928" v="8276" actId="1076"/>
          <ac:picMkLst>
            <pc:docMk/>
            <pc:sldMk cId="657183650" sldId="278"/>
            <ac:picMk id="6" creationId="{55BCA513-2DFA-FCD7-645A-1FE24367B230}"/>
          </ac:picMkLst>
        </pc:picChg>
        <pc:cxnChg chg="add">
          <ac:chgData name="Kayleigh Harper" userId="6efd814cfea4e73b" providerId="LiveId" clId="{BA2C9DB9-BB2F-4E71-994B-52F80C89FCE9}" dt="2023-05-17T02:05:14.944" v="7637" actId="26606"/>
          <ac:cxnSpMkLst>
            <pc:docMk/>
            <pc:sldMk cId="657183650" sldId="278"/>
            <ac:cxnSpMk id="9" creationId="{A240FCEE-B6E2-46D0-9BB0-F45F79545E9D}"/>
          </ac:cxnSpMkLst>
        </pc:cxnChg>
        <pc:cxnChg chg="add">
          <ac:chgData name="Kayleigh Harper" userId="6efd814cfea4e73b" providerId="LiveId" clId="{BA2C9DB9-BB2F-4E71-994B-52F80C89FCE9}" dt="2023-05-17T02:05:14.944" v="7637" actId="26606"/>
          <ac:cxnSpMkLst>
            <pc:docMk/>
            <pc:sldMk cId="657183650" sldId="278"/>
            <ac:cxnSpMk id="11" creationId="{3BD2FB83-3783-4477-80B5-DA5BF10BAF57}"/>
          </ac:cxnSpMkLst>
        </pc:cxnChg>
        <pc:cxnChg chg="add">
          <ac:chgData name="Kayleigh Harper" userId="6efd814cfea4e73b" providerId="LiveId" clId="{BA2C9DB9-BB2F-4E71-994B-52F80C89FCE9}" dt="2023-05-17T02:05:14.944" v="7637" actId="26606"/>
          <ac:cxnSpMkLst>
            <pc:docMk/>
            <pc:sldMk cId="657183650" sldId="278"/>
            <ac:cxnSpMk id="13" creationId="{E83EA203-71D5-49C0-9626-FFA8E46787B0}"/>
          </ac:cxnSpMkLst>
        </pc:cxnChg>
        <pc:cxnChg chg="add">
          <ac:chgData name="Kayleigh Harper" userId="6efd814cfea4e73b" providerId="LiveId" clId="{BA2C9DB9-BB2F-4E71-994B-52F80C89FCE9}" dt="2023-05-17T02:05:14.944" v="7637" actId="26606"/>
          <ac:cxnSpMkLst>
            <pc:docMk/>
            <pc:sldMk cId="657183650" sldId="278"/>
            <ac:cxnSpMk id="17" creationId="{DEC0903C-FF46-4546-AC00-F18FCD5BF9CD}"/>
          </ac:cxnSpMkLst>
        </pc:cxnChg>
        <pc:cxnChg chg="add">
          <ac:chgData name="Kayleigh Harper" userId="6efd814cfea4e73b" providerId="LiveId" clId="{BA2C9DB9-BB2F-4E71-994B-52F80C89FCE9}" dt="2023-05-17T02:05:14.944" v="7637" actId="26606"/>
          <ac:cxnSpMkLst>
            <pc:docMk/>
            <pc:sldMk cId="657183650" sldId="278"/>
            <ac:cxnSpMk id="19" creationId="{DB70C4DD-D704-4C63-874C-EA8923E7FABB}"/>
          </ac:cxnSpMkLst>
        </pc:cxnChg>
      </pc:sldChg>
      <pc:sldChg chg="addSp delSp modSp new mod setBg addAnim delAnim modAnim modNotesTx">
        <pc:chgData name="Kayleigh Harper" userId="6efd814cfea4e73b" providerId="LiveId" clId="{BA2C9DB9-BB2F-4E71-994B-52F80C89FCE9}" dt="2023-05-29T04:27:09.277" v="37081" actId="20577"/>
        <pc:sldMkLst>
          <pc:docMk/>
          <pc:sldMk cId="2704568983" sldId="279"/>
        </pc:sldMkLst>
        <pc:spChg chg="mod">
          <ac:chgData name="Kayleigh Harper" userId="6efd814cfea4e73b" providerId="LiveId" clId="{BA2C9DB9-BB2F-4E71-994B-52F80C89FCE9}" dt="2023-05-17T14:00:36.537" v="8650" actId="26606"/>
          <ac:spMkLst>
            <pc:docMk/>
            <pc:sldMk cId="2704568983" sldId="279"/>
            <ac:spMk id="2" creationId="{981B5BC3-C51B-5D76-084A-1FCD68E4288F}"/>
          </ac:spMkLst>
        </pc:spChg>
        <pc:spChg chg="add mod">
          <ac:chgData name="Kayleigh Harper" userId="6efd814cfea4e73b" providerId="LiveId" clId="{BA2C9DB9-BB2F-4E71-994B-52F80C89FCE9}" dt="2023-05-23T01:32:41.682" v="32530" actId="1076"/>
          <ac:spMkLst>
            <pc:docMk/>
            <pc:sldMk cId="2704568983" sldId="279"/>
            <ac:spMk id="3" creationId="{2520494A-162D-AD20-0431-C8C508BE510F}"/>
          </ac:spMkLst>
        </pc:spChg>
        <pc:spChg chg="del">
          <ac:chgData name="Kayleigh Harper" userId="6efd814cfea4e73b" providerId="LiveId" clId="{BA2C9DB9-BB2F-4E71-994B-52F80C89FCE9}" dt="2023-05-17T13:58:13.337" v="8580" actId="26606"/>
          <ac:spMkLst>
            <pc:docMk/>
            <pc:sldMk cId="2704568983" sldId="279"/>
            <ac:spMk id="3" creationId="{8BDA99EB-76D5-3BA9-09C3-802EAD31A5D2}"/>
          </ac:spMkLst>
        </pc:spChg>
        <pc:spChg chg="del">
          <ac:chgData name="Kayleigh Harper" userId="6efd814cfea4e73b" providerId="LiveId" clId="{BA2C9DB9-BB2F-4E71-994B-52F80C89FCE9}" dt="2023-05-17T13:58:13.337" v="8580" actId="26606"/>
          <ac:spMkLst>
            <pc:docMk/>
            <pc:sldMk cId="2704568983" sldId="279"/>
            <ac:spMk id="4" creationId="{156C031E-12DB-6405-4960-518401050F45}"/>
          </ac:spMkLst>
        </pc:spChg>
        <pc:spChg chg="add del mod">
          <ac:chgData name="Kayleigh Harper" userId="6efd814cfea4e73b" providerId="LiveId" clId="{BA2C9DB9-BB2F-4E71-994B-52F80C89FCE9}" dt="2023-05-17T14:00:36.537" v="8650" actId="26606"/>
          <ac:spMkLst>
            <pc:docMk/>
            <pc:sldMk cId="2704568983" sldId="279"/>
            <ac:spMk id="5" creationId="{00DCCA31-BFF2-DA02-E7E3-044C148FADAE}"/>
          </ac:spMkLst>
        </pc:spChg>
        <pc:spChg chg="add mod">
          <ac:chgData name="Kayleigh Harper" userId="6efd814cfea4e73b" providerId="LiveId" clId="{BA2C9DB9-BB2F-4E71-994B-52F80C89FCE9}" dt="2023-05-25T15:59:01.750" v="36567" actId="20577"/>
          <ac:spMkLst>
            <pc:docMk/>
            <pc:sldMk cId="2704568983" sldId="279"/>
            <ac:spMk id="5" creationId="{586B60AC-305B-C64A-B076-A2233FB1ABB8}"/>
          </ac:spMkLst>
        </pc:spChg>
        <pc:spChg chg="add mod">
          <ac:chgData name="Kayleigh Harper" userId="6efd814cfea4e73b" providerId="LiveId" clId="{BA2C9DB9-BB2F-4E71-994B-52F80C89FCE9}" dt="2023-05-23T01:28:45.365" v="32480" actId="1076"/>
          <ac:spMkLst>
            <pc:docMk/>
            <pc:sldMk cId="2704568983" sldId="279"/>
            <ac:spMk id="7" creationId="{A245519D-9837-D149-0B6E-9885C812614C}"/>
          </ac:spMkLst>
        </pc:spChg>
        <pc:spChg chg="add mod">
          <ac:chgData name="Kayleigh Harper" userId="6efd814cfea4e73b" providerId="LiveId" clId="{BA2C9DB9-BB2F-4E71-994B-52F80C89FCE9}" dt="2023-05-23T01:31:08.053" v="32516" actId="1037"/>
          <ac:spMkLst>
            <pc:docMk/>
            <pc:sldMk cId="2704568983" sldId="279"/>
            <ac:spMk id="8" creationId="{EBE88A37-25F5-13C7-3B64-49A98C010DF9}"/>
          </ac:spMkLst>
        </pc:spChg>
        <pc:spChg chg="add mod">
          <ac:chgData name="Kayleigh Harper" userId="6efd814cfea4e73b" providerId="LiveId" clId="{BA2C9DB9-BB2F-4E71-994B-52F80C89FCE9}" dt="2023-05-23T01:29:51.929" v="32492" actId="1076"/>
          <ac:spMkLst>
            <pc:docMk/>
            <pc:sldMk cId="2704568983" sldId="279"/>
            <ac:spMk id="10" creationId="{CA03F77B-6990-CAA2-66AB-F823FD1A6CEF}"/>
          </ac:spMkLst>
        </pc:spChg>
        <pc:spChg chg="add mod">
          <ac:chgData name="Kayleigh Harper" userId="6efd814cfea4e73b" providerId="LiveId" clId="{BA2C9DB9-BB2F-4E71-994B-52F80C89FCE9}" dt="2023-05-25T16:00:18.635" v="36596" actId="20577"/>
          <ac:spMkLst>
            <pc:docMk/>
            <pc:sldMk cId="2704568983" sldId="279"/>
            <ac:spMk id="12" creationId="{0D273987-3517-B4B3-ACF3-75CBD5A78A81}"/>
          </ac:spMkLst>
        </pc:spChg>
        <pc:spChg chg="add mod">
          <ac:chgData name="Kayleigh Harper" userId="6efd814cfea4e73b" providerId="LiveId" clId="{BA2C9DB9-BB2F-4E71-994B-52F80C89FCE9}" dt="2023-05-23T01:30:53.558" v="32509" actId="1076"/>
          <ac:spMkLst>
            <pc:docMk/>
            <pc:sldMk cId="2704568983" sldId="279"/>
            <ac:spMk id="13" creationId="{D84EB1EC-5A7B-8FAF-7B75-F6D0EB67B31C}"/>
          </ac:spMkLst>
        </pc:spChg>
        <pc:spChg chg="add del">
          <ac:chgData name="Kayleigh Harper" userId="6efd814cfea4e73b" providerId="LiveId" clId="{BA2C9DB9-BB2F-4E71-994B-52F80C89FCE9}" dt="2023-05-17T13:58:54.124" v="8597" actId="26606"/>
          <ac:spMkLst>
            <pc:docMk/>
            <pc:sldMk cId="2704568983" sldId="279"/>
            <ac:spMk id="15" creationId="{33C95BF9-2BBD-4260-A118-8F5158036048}"/>
          </ac:spMkLst>
        </pc:spChg>
        <pc:spChg chg="add mod">
          <ac:chgData name="Kayleigh Harper" userId="6efd814cfea4e73b" providerId="LiveId" clId="{BA2C9DB9-BB2F-4E71-994B-52F80C89FCE9}" dt="2023-05-23T01:31:47.136" v="32523" actId="1076"/>
          <ac:spMkLst>
            <pc:docMk/>
            <pc:sldMk cId="2704568983" sldId="279"/>
            <ac:spMk id="15" creationId="{F1F75E7B-27DD-1B4C-3758-724D56C8DB3F}"/>
          </ac:spMkLst>
        </pc:spChg>
        <pc:spChg chg="add mod">
          <ac:chgData name="Kayleigh Harper" userId="6efd814cfea4e73b" providerId="LiveId" clId="{BA2C9DB9-BB2F-4E71-994B-52F80C89FCE9}" dt="2023-05-25T16:00:42.601" v="36612" actId="20577"/>
          <ac:spMkLst>
            <pc:docMk/>
            <pc:sldMk cId="2704568983" sldId="279"/>
            <ac:spMk id="17" creationId="{4C5D016E-84B2-A78A-E6A0-03B95678659C}"/>
          </ac:spMkLst>
        </pc:spChg>
        <pc:spChg chg="add del">
          <ac:chgData name="Kayleigh Harper" userId="6efd814cfea4e73b" providerId="LiveId" clId="{BA2C9DB9-BB2F-4E71-994B-52F80C89FCE9}" dt="2023-05-17T14:00:36.537" v="8650" actId="26606"/>
          <ac:spMkLst>
            <pc:docMk/>
            <pc:sldMk cId="2704568983" sldId="279"/>
            <ac:spMk id="30" creationId="{33C95BF9-2BBD-4260-A118-8F5158036048}"/>
          </ac:spMkLst>
        </pc:spChg>
        <pc:spChg chg="add">
          <ac:chgData name="Kayleigh Harper" userId="6efd814cfea4e73b" providerId="LiveId" clId="{BA2C9DB9-BB2F-4E71-994B-52F80C89FCE9}" dt="2023-05-17T14:00:36.537" v="8650" actId="26606"/>
          <ac:spMkLst>
            <pc:docMk/>
            <pc:sldMk cId="2704568983" sldId="279"/>
            <ac:spMk id="46" creationId="{7B4314D2-D2A1-4CD8-AC61-D3A8624096DF}"/>
          </ac:spMkLst>
        </pc:spChg>
        <pc:graphicFrameChg chg="add del mod">
          <ac:chgData name="Kayleigh Harper" userId="6efd814cfea4e73b" providerId="LiveId" clId="{BA2C9DB9-BB2F-4E71-994B-52F80C89FCE9}" dt="2023-05-23T01:26:05.368" v="32467" actId="14100"/>
          <ac:graphicFrameMkLst>
            <pc:docMk/>
            <pc:sldMk cId="2704568983" sldId="279"/>
            <ac:graphicFrameMk id="36" creationId="{BD05BAFC-6EDB-5858-26C0-2E1F6A2197B6}"/>
          </ac:graphicFrameMkLst>
        </pc:graphicFrameChg>
        <pc:cxnChg chg="add del">
          <ac:chgData name="Kayleigh Harper" userId="6efd814cfea4e73b" providerId="LiveId" clId="{BA2C9DB9-BB2F-4E71-994B-52F80C89FCE9}" dt="2023-05-17T13:58:54.124" v="8597" actId="26606"/>
          <ac:cxnSpMkLst>
            <pc:docMk/>
            <pc:sldMk cId="2704568983" sldId="279"/>
            <ac:cxnSpMk id="9" creationId="{A240FCEE-B6E2-46D0-9BB0-F45F79545E9D}"/>
          </ac:cxnSpMkLst>
        </pc:cxnChg>
        <pc:cxnChg chg="add del">
          <ac:chgData name="Kayleigh Harper" userId="6efd814cfea4e73b" providerId="LiveId" clId="{BA2C9DB9-BB2F-4E71-994B-52F80C89FCE9}" dt="2023-05-17T13:58:54.124" v="8597" actId="26606"/>
          <ac:cxnSpMkLst>
            <pc:docMk/>
            <pc:sldMk cId="2704568983" sldId="279"/>
            <ac:cxnSpMk id="11" creationId="{3BD2FB83-3783-4477-80B5-DA5BF10BAF57}"/>
          </ac:cxnSpMkLst>
        </pc:cxnChg>
        <pc:cxnChg chg="add del">
          <ac:chgData name="Kayleigh Harper" userId="6efd814cfea4e73b" providerId="LiveId" clId="{BA2C9DB9-BB2F-4E71-994B-52F80C89FCE9}" dt="2023-05-17T13:58:54.124" v="8597" actId="26606"/>
          <ac:cxnSpMkLst>
            <pc:docMk/>
            <pc:sldMk cId="2704568983" sldId="279"/>
            <ac:cxnSpMk id="13" creationId="{E83EA203-71D5-49C0-9626-FFA8E46787B0}"/>
          </ac:cxnSpMkLst>
        </pc:cxnChg>
        <pc:cxnChg chg="add del">
          <ac:chgData name="Kayleigh Harper" userId="6efd814cfea4e73b" providerId="LiveId" clId="{BA2C9DB9-BB2F-4E71-994B-52F80C89FCE9}" dt="2023-05-17T13:58:54.124" v="8597" actId="26606"/>
          <ac:cxnSpMkLst>
            <pc:docMk/>
            <pc:sldMk cId="2704568983" sldId="279"/>
            <ac:cxnSpMk id="17" creationId="{7FA398C7-3FA4-4D8D-8392-B6CD2F434D54}"/>
          </ac:cxnSpMkLst>
        </pc:cxnChg>
        <pc:cxnChg chg="add del">
          <ac:chgData name="Kayleigh Harper" userId="6efd814cfea4e73b" providerId="LiveId" clId="{BA2C9DB9-BB2F-4E71-994B-52F80C89FCE9}" dt="2023-05-17T13:58:54.124" v="8597" actId="26606"/>
          <ac:cxnSpMkLst>
            <pc:docMk/>
            <pc:sldMk cId="2704568983" sldId="279"/>
            <ac:cxnSpMk id="19" creationId="{67D19053-F48D-4B66-AF7B-A06FA6D26E04}"/>
          </ac:cxnSpMkLst>
        </pc:cxnChg>
        <pc:cxnChg chg="add del">
          <ac:chgData name="Kayleigh Harper" userId="6efd814cfea4e73b" providerId="LiveId" clId="{BA2C9DB9-BB2F-4E71-994B-52F80C89FCE9}" dt="2023-05-17T14:00:36.537" v="8650" actId="26606"/>
          <ac:cxnSpMkLst>
            <pc:docMk/>
            <pc:sldMk cId="2704568983" sldId="279"/>
            <ac:cxnSpMk id="24" creationId="{A240FCEE-B6E2-46D0-9BB0-F45F79545E9D}"/>
          </ac:cxnSpMkLst>
        </pc:cxnChg>
        <pc:cxnChg chg="add del">
          <ac:chgData name="Kayleigh Harper" userId="6efd814cfea4e73b" providerId="LiveId" clId="{BA2C9DB9-BB2F-4E71-994B-52F80C89FCE9}" dt="2023-05-17T14:00:36.537" v="8650" actId="26606"/>
          <ac:cxnSpMkLst>
            <pc:docMk/>
            <pc:sldMk cId="2704568983" sldId="279"/>
            <ac:cxnSpMk id="26" creationId="{3BD2FB83-3783-4477-80B5-DA5BF10BAF57}"/>
          </ac:cxnSpMkLst>
        </pc:cxnChg>
        <pc:cxnChg chg="add del">
          <ac:chgData name="Kayleigh Harper" userId="6efd814cfea4e73b" providerId="LiveId" clId="{BA2C9DB9-BB2F-4E71-994B-52F80C89FCE9}" dt="2023-05-17T14:00:36.537" v="8650" actId="26606"/>
          <ac:cxnSpMkLst>
            <pc:docMk/>
            <pc:sldMk cId="2704568983" sldId="279"/>
            <ac:cxnSpMk id="28" creationId="{E83EA203-71D5-49C0-9626-FFA8E46787B0}"/>
          </ac:cxnSpMkLst>
        </pc:cxnChg>
        <pc:cxnChg chg="add del">
          <ac:chgData name="Kayleigh Harper" userId="6efd814cfea4e73b" providerId="LiveId" clId="{BA2C9DB9-BB2F-4E71-994B-52F80C89FCE9}" dt="2023-05-17T14:00:36.537" v="8650" actId="26606"/>
          <ac:cxnSpMkLst>
            <pc:docMk/>
            <pc:sldMk cId="2704568983" sldId="279"/>
            <ac:cxnSpMk id="32" creationId="{7FA398C7-3FA4-4D8D-8392-B6CD2F434D54}"/>
          </ac:cxnSpMkLst>
        </pc:cxnChg>
        <pc:cxnChg chg="add del">
          <ac:chgData name="Kayleigh Harper" userId="6efd814cfea4e73b" providerId="LiveId" clId="{BA2C9DB9-BB2F-4E71-994B-52F80C89FCE9}" dt="2023-05-17T14:00:36.537" v="8650" actId="26606"/>
          <ac:cxnSpMkLst>
            <pc:docMk/>
            <pc:sldMk cId="2704568983" sldId="279"/>
            <ac:cxnSpMk id="34" creationId="{67D19053-F48D-4B66-AF7B-A06FA6D26E04}"/>
          </ac:cxnSpMkLst>
        </pc:cxnChg>
        <pc:cxnChg chg="add">
          <ac:chgData name="Kayleigh Harper" userId="6efd814cfea4e73b" providerId="LiveId" clId="{BA2C9DB9-BB2F-4E71-994B-52F80C89FCE9}" dt="2023-05-17T14:00:36.537" v="8650" actId="26606"/>
          <ac:cxnSpMkLst>
            <pc:docMk/>
            <pc:sldMk cId="2704568983" sldId="279"/>
            <ac:cxnSpMk id="40" creationId="{A6814345-41DE-42C5-8657-66C1417DF81A}"/>
          </ac:cxnSpMkLst>
        </pc:cxnChg>
        <pc:cxnChg chg="add">
          <ac:chgData name="Kayleigh Harper" userId="6efd814cfea4e73b" providerId="LiveId" clId="{BA2C9DB9-BB2F-4E71-994B-52F80C89FCE9}" dt="2023-05-17T14:00:36.537" v="8650" actId="26606"/>
          <ac:cxnSpMkLst>
            <pc:docMk/>
            <pc:sldMk cId="2704568983" sldId="279"/>
            <ac:cxnSpMk id="42" creationId="{7E68E419-3727-4F5E-8840-AF149B33B0B7}"/>
          </ac:cxnSpMkLst>
        </pc:cxnChg>
        <pc:cxnChg chg="add">
          <ac:chgData name="Kayleigh Harper" userId="6efd814cfea4e73b" providerId="LiveId" clId="{BA2C9DB9-BB2F-4E71-994B-52F80C89FCE9}" dt="2023-05-17T14:00:36.537" v="8650" actId="26606"/>
          <ac:cxnSpMkLst>
            <pc:docMk/>
            <pc:sldMk cId="2704568983" sldId="279"/>
            <ac:cxnSpMk id="44" creationId="{0519B6EC-D7AE-452F-8D0C-D11BD3377F3E}"/>
          </ac:cxnSpMkLst>
        </pc:cxnChg>
        <pc:cxnChg chg="add">
          <ac:chgData name="Kayleigh Harper" userId="6efd814cfea4e73b" providerId="LiveId" clId="{BA2C9DB9-BB2F-4E71-994B-52F80C89FCE9}" dt="2023-05-17T14:00:36.537" v="8650" actId="26606"/>
          <ac:cxnSpMkLst>
            <pc:docMk/>
            <pc:sldMk cId="2704568983" sldId="279"/>
            <ac:cxnSpMk id="48" creationId="{989C9033-50A6-4C0D-A434-1DA417B55CA3}"/>
          </ac:cxnSpMkLst>
        </pc:cxnChg>
        <pc:cxnChg chg="add">
          <ac:chgData name="Kayleigh Harper" userId="6efd814cfea4e73b" providerId="LiveId" clId="{BA2C9DB9-BB2F-4E71-994B-52F80C89FCE9}" dt="2023-05-17T14:00:36.537" v="8650" actId="26606"/>
          <ac:cxnSpMkLst>
            <pc:docMk/>
            <pc:sldMk cId="2704568983" sldId="279"/>
            <ac:cxnSpMk id="50" creationId="{6E77119D-632B-44FE-918A-65D2788D0094}"/>
          </ac:cxnSpMkLst>
        </pc:cxnChg>
      </pc:sldChg>
      <pc:sldChg chg="addSp modSp add mod ord modAnim modNotesTx">
        <pc:chgData name="Kayleigh Harper" userId="6efd814cfea4e73b" providerId="LiveId" clId="{BA2C9DB9-BB2F-4E71-994B-52F80C89FCE9}" dt="2023-05-29T04:27:42.463" v="37092" actId="20577"/>
        <pc:sldMkLst>
          <pc:docMk/>
          <pc:sldMk cId="4010118554" sldId="280"/>
        </pc:sldMkLst>
        <pc:spChg chg="add mod">
          <ac:chgData name="Kayleigh Harper" userId="6efd814cfea4e73b" providerId="LiveId" clId="{BA2C9DB9-BB2F-4E71-994B-52F80C89FCE9}" dt="2023-05-23T01:36:29.192" v="32554" actId="1076"/>
          <ac:spMkLst>
            <pc:docMk/>
            <pc:sldMk cId="4010118554" sldId="280"/>
            <ac:spMk id="3" creationId="{EC72E9BD-1141-290D-F8CB-D377DF6B2CD3}"/>
          </ac:spMkLst>
        </pc:spChg>
        <pc:spChg chg="add mod">
          <ac:chgData name="Kayleigh Harper" userId="6efd814cfea4e73b" providerId="LiveId" clId="{BA2C9DB9-BB2F-4E71-994B-52F80C89FCE9}" dt="2023-05-23T01:36:50.278" v="32559" actId="1076"/>
          <ac:spMkLst>
            <pc:docMk/>
            <pc:sldMk cId="4010118554" sldId="280"/>
            <ac:spMk id="4" creationId="{46973AC3-4FED-8D43-353D-2D75BECBBDB6}"/>
          </ac:spMkLst>
        </pc:spChg>
        <pc:spChg chg="add mod">
          <ac:chgData name="Kayleigh Harper" userId="6efd814cfea4e73b" providerId="LiveId" clId="{BA2C9DB9-BB2F-4E71-994B-52F80C89FCE9}" dt="2023-05-23T01:37:13.908" v="32564" actId="1076"/>
          <ac:spMkLst>
            <pc:docMk/>
            <pc:sldMk cId="4010118554" sldId="280"/>
            <ac:spMk id="5" creationId="{674714EC-FE0F-84A7-9A4B-BD2CE7B6763B}"/>
          </ac:spMkLst>
        </pc:spChg>
        <pc:spChg chg="add mod">
          <ac:chgData name="Kayleigh Harper" userId="6efd814cfea4e73b" providerId="LiveId" clId="{BA2C9DB9-BB2F-4E71-994B-52F80C89FCE9}" dt="2023-05-23T01:37:48.041" v="32573" actId="1076"/>
          <ac:spMkLst>
            <pc:docMk/>
            <pc:sldMk cId="4010118554" sldId="280"/>
            <ac:spMk id="7" creationId="{9D24CF93-29BE-FF34-5877-F3A14827DB42}"/>
          </ac:spMkLst>
        </pc:spChg>
        <pc:spChg chg="add mod">
          <ac:chgData name="Kayleigh Harper" userId="6efd814cfea4e73b" providerId="LiveId" clId="{BA2C9DB9-BB2F-4E71-994B-52F80C89FCE9}" dt="2023-05-23T01:38:16.292" v="32578" actId="1076"/>
          <ac:spMkLst>
            <pc:docMk/>
            <pc:sldMk cId="4010118554" sldId="280"/>
            <ac:spMk id="9" creationId="{F7FC4ECF-1CC8-30DC-6B8F-8134C258EDED}"/>
          </ac:spMkLst>
        </pc:spChg>
        <pc:spChg chg="add mod">
          <ac:chgData name="Kayleigh Harper" userId="6efd814cfea4e73b" providerId="LiveId" clId="{BA2C9DB9-BB2F-4E71-994B-52F80C89FCE9}" dt="2023-05-23T01:38:50.553" v="32586" actId="122"/>
          <ac:spMkLst>
            <pc:docMk/>
            <pc:sldMk cId="4010118554" sldId="280"/>
            <ac:spMk id="11" creationId="{C9F97B46-60A3-7CBF-8447-08986ADAF63D}"/>
          </ac:spMkLst>
        </pc:spChg>
        <pc:spChg chg="add mod">
          <ac:chgData name="Kayleigh Harper" userId="6efd814cfea4e73b" providerId="LiveId" clId="{BA2C9DB9-BB2F-4E71-994B-52F80C89FCE9}" dt="2023-05-25T18:01:27.409" v="36725" actId="5793"/>
          <ac:spMkLst>
            <pc:docMk/>
            <pc:sldMk cId="4010118554" sldId="280"/>
            <ac:spMk id="13" creationId="{23CFCAF6-3C97-6D78-AE90-4699591D282F}"/>
          </ac:spMkLst>
        </pc:spChg>
        <pc:spChg chg="add mod">
          <ac:chgData name="Kayleigh Harper" userId="6efd814cfea4e73b" providerId="LiveId" clId="{BA2C9DB9-BB2F-4E71-994B-52F80C89FCE9}" dt="2023-05-25T18:01:40.472" v="36729" actId="6549"/>
          <ac:spMkLst>
            <pc:docMk/>
            <pc:sldMk cId="4010118554" sldId="280"/>
            <ac:spMk id="15" creationId="{2CA65ECE-C486-285B-7A69-291CCD286F1A}"/>
          </ac:spMkLst>
        </pc:spChg>
        <pc:spChg chg="add mod">
          <ac:chgData name="Kayleigh Harper" userId="6efd814cfea4e73b" providerId="LiveId" clId="{BA2C9DB9-BB2F-4E71-994B-52F80C89FCE9}" dt="2023-05-25T18:02:42.676" v="36748" actId="20577"/>
          <ac:spMkLst>
            <pc:docMk/>
            <pc:sldMk cId="4010118554" sldId="280"/>
            <ac:spMk id="17" creationId="{FEE25A32-81E4-53BF-EEE0-A909A1176D3F}"/>
          </ac:spMkLst>
        </pc:spChg>
        <pc:graphicFrameChg chg="mod">
          <ac:chgData name="Kayleigh Harper" userId="6efd814cfea4e73b" providerId="LiveId" clId="{BA2C9DB9-BB2F-4E71-994B-52F80C89FCE9}" dt="2023-05-23T01:35:06.434" v="32544" actId="1076"/>
          <ac:graphicFrameMkLst>
            <pc:docMk/>
            <pc:sldMk cId="4010118554" sldId="280"/>
            <ac:graphicFrameMk id="36" creationId="{BD05BAFC-6EDB-5858-26C0-2E1F6A2197B6}"/>
          </ac:graphicFrameMkLst>
        </pc:graphicFrameChg>
      </pc:sldChg>
      <pc:sldChg chg="addSp modSp add mod ord modAnim modNotesTx">
        <pc:chgData name="Kayleigh Harper" userId="6efd814cfea4e73b" providerId="LiveId" clId="{BA2C9DB9-BB2F-4E71-994B-52F80C89FCE9}" dt="2023-05-29T04:28:12.912" v="37103" actId="20577"/>
        <pc:sldMkLst>
          <pc:docMk/>
          <pc:sldMk cId="2417682144" sldId="281"/>
        </pc:sldMkLst>
        <pc:spChg chg="add mod">
          <ac:chgData name="Kayleigh Harper" userId="6efd814cfea4e73b" providerId="LiveId" clId="{BA2C9DB9-BB2F-4E71-994B-52F80C89FCE9}" dt="2023-05-23T01:41:51.418" v="32627" actId="1036"/>
          <ac:spMkLst>
            <pc:docMk/>
            <pc:sldMk cId="2417682144" sldId="281"/>
            <ac:spMk id="3" creationId="{066E34E5-525E-62EC-AB12-1959F93EE02D}"/>
          </ac:spMkLst>
        </pc:spChg>
        <pc:spChg chg="add mod">
          <ac:chgData name="Kayleigh Harper" userId="6efd814cfea4e73b" providerId="LiveId" clId="{BA2C9DB9-BB2F-4E71-994B-52F80C89FCE9}" dt="2023-05-23T01:42:08.176" v="32632" actId="1076"/>
          <ac:spMkLst>
            <pc:docMk/>
            <pc:sldMk cId="2417682144" sldId="281"/>
            <ac:spMk id="4" creationId="{DCE16CA1-2F91-5506-402F-E0139C9F1C69}"/>
          </ac:spMkLst>
        </pc:spChg>
        <pc:spChg chg="add mod">
          <ac:chgData name="Kayleigh Harper" userId="6efd814cfea4e73b" providerId="LiveId" clId="{BA2C9DB9-BB2F-4E71-994B-52F80C89FCE9}" dt="2023-05-23T01:42:31.666" v="32638" actId="14100"/>
          <ac:spMkLst>
            <pc:docMk/>
            <pc:sldMk cId="2417682144" sldId="281"/>
            <ac:spMk id="5" creationId="{0896CF3A-7079-246C-7EC0-4BA9DC389375}"/>
          </ac:spMkLst>
        </pc:spChg>
        <pc:spChg chg="add mod">
          <ac:chgData name="Kayleigh Harper" userId="6efd814cfea4e73b" providerId="LiveId" clId="{BA2C9DB9-BB2F-4E71-994B-52F80C89FCE9}" dt="2023-05-23T01:43:02.177" v="32646" actId="1076"/>
          <ac:spMkLst>
            <pc:docMk/>
            <pc:sldMk cId="2417682144" sldId="281"/>
            <ac:spMk id="7" creationId="{DA2375C1-C56B-1E06-905C-51AA678214E8}"/>
          </ac:spMkLst>
        </pc:spChg>
        <pc:spChg chg="add mod">
          <ac:chgData name="Kayleigh Harper" userId="6efd814cfea4e73b" providerId="LiveId" clId="{BA2C9DB9-BB2F-4E71-994B-52F80C89FCE9}" dt="2023-05-29T01:09:03.507" v="36890" actId="5793"/>
          <ac:spMkLst>
            <pc:docMk/>
            <pc:sldMk cId="2417682144" sldId="281"/>
            <ac:spMk id="9" creationId="{6DAAA22D-986C-2ECD-B09B-37560A8CC566}"/>
          </ac:spMkLst>
        </pc:spChg>
        <pc:spChg chg="add mod">
          <ac:chgData name="Kayleigh Harper" userId="6efd814cfea4e73b" providerId="LiveId" clId="{BA2C9DB9-BB2F-4E71-994B-52F80C89FCE9}" dt="2023-05-23T01:46:54.786" v="32682" actId="1076"/>
          <ac:spMkLst>
            <pc:docMk/>
            <pc:sldMk cId="2417682144" sldId="281"/>
            <ac:spMk id="11" creationId="{FC0E28C8-50E7-A111-58DC-D030766F8DAE}"/>
          </ac:spMkLst>
        </pc:spChg>
        <pc:spChg chg="add mod">
          <ac:chgData name="Kayleigh Harper" userId="6efd814cfea4e73b" providerId="LiveId" clId="{BA2C9DB9-BB2F-4E71-994B-52F80C89FCE9}" dt="2023-05-29T01:08:07.807" v="36852" actId="20577"/>
          <ac:spMkLst>
            <pc:docMk/>
            <pc:sldMk cId="2417682144" sldId="281"/>
            <ac:spMk id="13" creationId="{3BB356B0-E440-7F62-60FD-48695D74F239}"/>
          </ac:spMkLst>
        </pc:spChg>
        <pc:spChg chg="add mod">
          <ac:chgData name="Kayleigh Harper" userId="6efd814cfea4e73b" providerId="LiveId" clId="{BA2C9DB9-BB2F-4E71-994B-52F80C89FCE9}" dt="2023-05-23T01:47:04.184" v="32683" actId="1076"/>
          <ac:spMkLst>
            <pc:docMk/>
            <pc:sldMk cId="2417682144" sldId="281"/>
            <ac:spMk id="15" creationId="{BD814F07-9768-0BDB-0153-4C5F19012B6D}"/>
          </ac:spMkLst>
        </pc:spChg>
        <pc:spChg chg="add mod">
          <ac:chgData name="Kayleigh Harper" userId="6efd814cfea4e73b" providerId="LiveId" clId="{BA2C9DB9-BB2F-4E71-994B-52F80C89FCE9}" dt="2023-05-23T01:46:33.017" v="32678" actId="14100"/>
          <ac:spMkLst>
            <pc:docMk/>
            <pc:sldMk cId="2417682144" sldId="281"/>
            <ac:spMk id="17" creationId="{5B43A32B-934F-1A9A-CB3A-CE038D84A6BB}"/>
          </ac:spMkLst>
        </pc:spChg>
        <pc:graphicFrameChg chg="mod">
          <ac:chgData name="Kayleigh Harper" userId="6efd814cfea4e73b" providerId="LiveId" clId="{BA2C9DB9-BB2F-4E71-994B-52F80C89FCE9}" dt="2023-05-23T01:35:32.914" v="32549" actId="1076"/>
          <ac:graphicFrameMkLst>
            <pc:docMk/>
            <pc:sldMk cId="2417682144" sldId="281"/>
            <ac:graphicFrameMk id="36" creationId="{BD05BAFC-6EDB-5858-26C0-2E1F6A2197B6}"/>
          </ac:graphicFrameMkLst>
        </pc:graphicFrameChg>
      </pc:sldChg>
      <pc:sldChg chg="addSp delSp modSp new mod modNotesTx">
        <pc:chgData name="Kayleigh Harper" userId="6efd814cfea4e73b" providerId="LiveId" clId="{BA2C9DB9-BB2F-4E71-994B-52F80C89FCE9}" dt="2023-05-29T04:28:38.512" v="37113" actId="5793"/>
        <pc:sldMkLst>
          <pc:docMk/>
          <pc:sldMk cId="3515682239" sldId="282"/>
        </pc:sldMkLst>
        <pc:spChg chg="mod">
          <ac:chgData name="Kayleigh Harper" userId="6efd814cfea4e73b" providerId="LiveId" clId="{BA2C9DB9-BB2F-4E71-994B-52F80C89FCE9}" dt="2023-05-17T21:05:09.779" v="9553" actId="20577"/>
          <ac:spMkLst>
            <pc:docMk/>
            <pc:sldMk cId="3515682239" sldId="282"/>
            <ac:spMk id="2" creationId="{D42E4A98-4631-781F-1E50-001AFA6DA1CA}"/>
          </ac:spMkLst>
        </pc:spChg>
        <pc:spChg chg="del">
          <ac:chgData name="Kayleigh Harper" userId="6efd814cfea4e73b" providerId="LiveId" clId="{BA2C9DB9-BB2F-4E71-994B-52F80C89FCE9}" dt="2023-05-17T20:37:48.317" v="9381" actId="478"/>
          <ac:spMkLst>
            <pc:docMk/>
            <pc:sldMk cId="3515682239" sldId="282"/>
            <ac:spMk id="3" creationId="{1BA86171-0DAA-788B-633A-EE0727054E9C}"/>
          </ac:spMkLst>
        </pc:spChg>
        <pc:spChg chg="add del mod">
          <ac:chgData name="Kayleigh Harper" userId="6efd814cfea4e73b" providerId="LiveId" clId="{BA2C9DB9-BB2F-4E71-994B-52F80C89FCE9}" dt="2023-05-19T18:30:28.933" v="32384" actId="478"/>
          <ac:spMkLst>
            <pc:docMk/>
            <pc:sldMk cId="3515682239" sldId="282"/>
            <ac:spMk id="3" creationId="{472236C4-3065-1DE6-EACD-CBF64EC1997C}"/>
          </ac:spMkLst>
        </pc:spChg>
        <pc:spChg chg="mod">
          <ac:chgData name="Kayleigh Harper" userId="6efd814cfea4e73b" providerId="LiveId" clId="{BA2C9DB9-BB2F-4E71-994B-52F80C89FCE9}" dt="2023-05-23T14:47:45.762" v="36354" actId="20577"/>
          <ac:spMkLst>
            <pc:docMk/>
            <pc:sldMk cId="3515682239" sldId="282"/>
            <ac:spMk id="4" creationId="{4F530253-0E59-6CA6-A015-55AFD41E6204}"/>
          </ac:spMkLst>
        </pc:spChg>
        <pc:spChg chg="add mod ord">
          <ac:chgData name="Kayleigh Harper" userId="6efd814cfea4e73b" providerId="LiveId" clId="{BA2C9DB9-BB2F-4E71-994B-52F80C89FCE9}" dt="2023-05-29T02:23:39.108" v="37011" actId="20577"/>
          <ac:spMkLst>
            <pc:docMk/>
            <pc:sldMk cId="3515682239" sldId="282"/>
            <ac:spMk id="5" creationId="{299955EC-3585-C0E7-E83D-6955DAA66F24}"/>
          </ac:spMkLst>
        </pc:spChg>
        <pc:spChg chg="add del mod">
          <ac:chgData name="Kayleigh Harper" userId="6efd814cfea4e73b" providerId="LiveId" clId="{BA2C9DB9-BB2F-4E71-994B-52F80C89FCE9}" dt="2023-05-17T20:40:45.559" v="9486"/>
          <ac:spMkLst>
            <pc:docMk/>
            <pc:sldMk cId="3515682239" sldId="282"/>
            <ac:spMk id="6" creationId="{BFDFB38D-0AB1-838C-6810-ED0C0E395087}"/>
          </ac:spMkLst>
        </pc:spChg>
        <pc:spChg chg="add del mod">
          <ac:chgData name="Kayleigh Harper" userId="6efd814cfea4e73b" providerId="LiveId" clId="{BA2C9DB9-BB2F-4E71-994B-52F80C89FCE9}" dt="2023-05-17T20:41:02.862" v="9489"/>
          <ac:spMkLst>
            <pc:docMk/>
            <pc:sldMk cId="3515682239" sldId="282"/>
            <ac:spMk id="7" creationId="{556A0490-80FE-95CA-BDFA-1ED1603814CC}"/>
          </ac:spMkLst>
        </pc:spChg>
        <pc:spChg chg="add mod">
          <ac:chgData name="Kayleigh Harper" userId="6efd814cfea4e73b" providerId="LiveId" clId="{BA2C9DB9-BB2F-4E71-994B-52F80C89FCE9}" dt="2023-05-17T20:42:04.575" v="9498" actId="1076"/>
          <ac:spMkLst>
            <pc:docMk/>
            <pc:sldMk cId="3515682239" sldId="282"/>
            <ac:spMk id="8" creationId="{4F39F538-F417-6FC6-7943-78266836841B}"/>
          </ac:spMkLst>
        </pc:spChg>
      </pc:sldChg>
      <pc:sldChg chg="addSp delSp modSp add mod modNotesTx">
        <pc:chgData name="Kayleigh Harper" userId="6efd814cfea4e73b" providerId="LiveId" clId="{BA2C9DB9-BB2F-4E71-994B-52F80C89FCE9}" dt="2023-05-29T04:27:45.606" v="37093" actId="20577"/>
        <pc:sldMkLst>
          <pc:docMk/>
          <pc:sldMk cId="1000030619" sldId="283"/>
        </pc:sldMkLst>
        <pc:spChg chg="mod">
          <ac:chgData name="Kayleigh Harper" userId="6efd814cfea4e73b" providerId="LiveId" clId="{BA2C9DB9-BB2F-4E71-994B-52F80C89FCE9}" dt="2023-05-23T02:00:09.026" v="32818" actId="1076"/>
          <ac:spMkLst>
            <pc:docMk/>
            <pc:sldMk cId="1000030619" sldId="283"/>
            <ac:spMk id="2" creationId="{052DD862-72B6-41AA-A229-95D63C6AC76C}"/>
          </ac:spMkLst>
        </pc:spChg>
        <pc:spChg chg="del mod">
          <ac:chgData name="Kayleigh Harper" userId="6efd814cfea4e73b" providerId="LiveId" clId="{BA2C9DB9-BB2F-4E71-994B-52F80C89FCE9}" dt="2023-05-23T01:55:05.144" v="32784" actId="478"/>
          <ac:spMkLst>
            <pc:docMk/>
            <pc:sldMk cId="1000030619" sldId="283"/>
            <ac:spMk id="5" creationId="{439975D0-357E-ECB5-F655-E07CAC7AA6AB}"/>
          </ac:spMkLst>
        </pc:spChg>
        <pc:spChg chg="add del">
          <ac:chgData name="Kayleigh Harper" userId="6efd814cfea4e73b" providerId="LiveId" clId="{BA2C9DB9-BB2F-4E71-994B-52F80C89FCE9}" dt="2023-05-23T01:56:33.274" v="32787" actId="478"/>
          <ac:spMkLst>
            <pc:docMk/>
            <pc:sldMk cId="1000030619" sldId="283"/>
            <ac:spMk id="16" creationId="{2DE11C3E-6ABC-A308-9171-BFCD2E1060D2}"/>
          </ac:spMkLst>
        </pc:spChg>
        <pc:picChg chg="add del mod">
          <ac:chgData name="Kayleigh Harper" userId="6efd814cfea4e73b" providerId="LiveId" clId="{BA2C9DB9-BB2F-4E71-994B-52F80C89FCE9}" dt="2023-05-23T01:57:30.698" v="32794" actId="478"/>
          <ac:picMkLst>
            <pc:docMk/>
            <pc:sldMk cId="1000030619" sldId="283"/>
            <ac:picMk id="4" creationId="{89AED2B6-DDFE-93BE-94EB-8B2E2DF2491A}"/>
          </ac:picMkLst>
        </pc:picChg>
        <pc:picChg chg="add del mod">
          <ac:chgData name="Kayleigh Harper" userId="6efd814cfea4e73b" providerId="LiveId" clId="{BA2C9DB9-BB2F-4E71-994B-52F80C89FCE9}" dt="2023-05-23T01:57:33.035" v="32795" actId="478"/>
          <ac:picMkLst>
            <pc:docMk/>
            <pc:sldMk cId="1000030619" sldId="283"/>
            <ac:picMk id="7" creationId="{7211DECC-99B0-8802-E958-4900E4166C47}"/>
          </ac:picMkLst>
        </pc:picChg>
        <pc:picChg chg="add mod">
          <ac:chgData name="Kayleigh Harper" userId="6efd814cfea4e73b" providerId="LiveId" clId="{BA2C9DB9-BB2F-4E71-994B-52F80C89FCE9}" dt="2023-05-23T01:53:19.184" v="32764" actId="14100"/>
          <ac:picMkLst>
            <pc:docMk/>
            <pc:sldMk cId="1000030619" sldId="283"/>
            <ac:picMk id="10" creationId="{57D31934-971C-B617-F25B-8F1B1C8140A6}"/>
          </ac:picMkLst>
        </pc:picChg>
        <pc:picChg chg="add mod">
          <ac:chgData name="Kayleigh Harper" userId="6efd814cfea4e73b" providerId="LiveId" clId="{BA2C9DB9-BB2F-4E71-994B-52F80C89FCE9}" dt="2023-05-23T01:53:04.155" v="32759" actId="1076"/>
          <ac:picMkLst>
            <pc:docMk/>
            <pc:sldMk cId="1000030619" sldId="283"/>
            <ac:picMk id="14" creationId="{FC260D68-1C49-F9DE-3E25-BE1511C036F1}"/>
          </ac:picMkLst>
        </pc:picChg>
        <pc:picChg chg="add mod">
          <ac:chgData name="Kayleigh Harper" userId="6efd814cfea4e73b" providerId="LiveId" clId="{BA2C9DB9-BB2F-4E71-994B-52F80C89FCE9}" dt="2023-05-23T01:57:05.418" v="32789" actId="1076"/>
          <ac:picMkLst>
            <pc:docMk/>
            <pc:sldMk cId="1000030619" sldId="283"/>
            <ac:picMk id="20" creationId="{879DB67C-53A1-EA86-1DD0-628360B998CF}"/>
          </ac:picMkLst>
        </pc:picChg>
        <pc:picChg chg="add mod">
          <ac:chgData name="Kayleigh Harper" userId="6efd814cfea4e73b" providerId="LiveId" clId="{BA2C9DB9-BB2F-4E71-994B-52F80C89FCE9}" dt="2023-05-23T01:57:22.203" v="32793" actId="1076"/>
          <ac:picMkLst>
            <pc:docMk/>
            <pc:sldMk cId="1000030619" sldId="283"/>
            <ac:picMk id="21" creationId="{03DA5FD2-B9DD-D83F-3975-164503165E87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E513F9-10B4-4FD4-8695-EDEED9755AC1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8D729E0-8419-4DB7-B27D-40088AF4A6E6}">
      <dgm:prSet/>
      <dgm:spPr/>
      <dgm:t>
        <a:bodyPr/>
        <a:lstStyle/>
        <a:p>
          <a:r>
            <a:rPr lang="en-US" dirty="0"/>
            <a:t>1. Awareness</a:t>
          </a:r>
        </a:p>
      </dgm:t>
    </dgm:pt>
    <dgm:pt modelId="{56CE3632-5B11-4E80-8208-8F72901BA83D}" type="parTrans" cxnId="{129111B0-EC00-4F66-8111-09969687DD4D}">
      <dgm:prSet/>
      <dgm:spPr/>
      <dgm:t>
        <a:bodyPr/>
        <a:lstStyle/>
        <a:p>
          <a:endParaRPr lang="en-US"/>
        </a:p>
      </dgm:t>
    </dgm:pt>
    <dgm:pt modelId="{788902E8-DD03-47B2-AC5D-573DEB49B905}" type="sibTrans" cxnId="{129111B0-EC00-4F66-8111-09969687DD4D}">
      <dgm:prSet/>
      <dgm:spPr/>
      <dgm:t>
        <a:bodyPr/>
        <a:lstStyle/>
        <a:p>
          <a:endParaRPr lang="en-US"/>
        </a:p>
      </dgm:t>
    </dgm:pt>
    <dgm:pt modelId="{AB7746F5-5C02-425B-85AF-F39DECE5C48C}">
      <dgm:prSet/>
      <dgm:spPr/>
      <dgm:t>
        <a:bodyPr/>
        <a:lstStyle/>
        <a:p>
          <a:r>
            <a:rPr lang="en-US" dirty="0"/>
            <a:t>2. Approach</a:t>
          </a:r>
        </a:p>
      </dgm:t>
    </dgm:pt>
    <dgm:pt modelId="{52E81C32-68E7-40E1-91FA-D9CA9683F4AF}" type="parTrans" cxnId="{5502DC84-4BAE-440A-827C-051B393FAA2A}">
      <dgm:prSet/>
      <dgm:spPr/>
      <dgm:t>
        <a:bodyPr/>
        <a:lstStyle/>
        <a:p>
          <a:endParaRPr lang="en-US"/>
        </a:p>
      </dgm:t>
    </dgm:pt>
    <dgm:pt modelId="{E2F9972F-A187-46E9-A12F-B84E1DA79C54}" type="sibTrans" cxnId="{5502DC84-4BAE-440A-827C-051B393FAA2A}">
      <dgm:prSet/>
      <dgm:spPr/>
      <dgm:t>
        <a:bodyPr/>
        <a:lstStyle/>
        <a:p>
          <a:endParaRPr lang="en-US"/>
        </a:p>
      </dgm:t>
    </dgm:pt>
    <dgm:pt modelId="{CA3E1CFA-C5C1-4ED9-B99E-426A615C7C47}">
      <dgm:prSet/>
      <dgm:spPr/>
      <dgm:t>
        <a:bodyPr/>
        <a:lstStyle/>
        <a:p>
          <a:r>
            <a:rPr lang="en-US" dirty="0"/>
            <a:t>3. Investigate</a:t>
          </a:r>
        </a:p>
      </dgm:t>
    </dgm:pt>
    <dgm:pt modelId="{31D58A1B-42E4-4E87-97A3-6126BAFCEDAB}" type="parTrans" cxnId="{6806D4C0-A39D-4C6C-91DE-A815959DDC23}">
      <dgm:prSet/>
      <dgm:spPr/>
      <dgm:t>
        <a:bodyPr/>
        <a:lstStyle/>
        <a:p>
          <a:endParaRPr lang="en-US"/>
        </a:p>
      </dgm:t>
    </dgm:pt>
    <dgm:pt modelId="{6421F89E-1993-4F41-AA05-F72B9F5AD8D4}" type="sibTrans" cxnId="{6806D4C0-A39D-4C6C-91DE-A815959DDC23}">
      <dgm:prSet/>
      <dgm:spPr/>
      <dgm:t>
        <a:bodyPr/>
        <a:lstStyle/>
        <a:p>
          <a:endParaRPr lang="en-US"/>
        </a:p>
      </dgm:t>
    </dgm:pt>
    <dgm:pt modelId="{606387E0-A9A9-4845-AAB9-9C928530C9A2}" type="pres">
      <dgm:prSet presAssocID="{EAE513F9-10B4-4FD4-8695-EDEED9755AC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3DE7AB2-46A7-40CF-9F4E-26C81618C342}" type="pres">
      <dgm:prSet presAssocID="{28D729E0-8419-4DB7-B27D-40088AF4A6E6}" presName="root" presStyleCnt="0"/>
      <dgm:spPr/>
    </dgm:pt>
    <dgm:pt modelId="{E5C4A180-43CD-4771-A2B2-FE28A67643CC}" type="pres">
      <dgm:prSet presAssocID="{28D729E0-8419-4DB7-B27D-40088AF4A6E6}" presName="rootComposite" presStyleCnt="0"/>
      <dgm:spPr/>
    </dgm:pt>
    <dgm:pt modelId="{3DFB8E1E-978D-461C-818A-654DF7C44F4E}" type="pres">
      <dgm:prSet presAssocID="{28D729E0-8419-4DB7-B27D-40088AF4A6E6}" presName="rootText" presStyleLbl="node1" presStyleIdx="0" presStyleCnt="3" custLinFactY="-80353" custLinFactNeighborX="4824" custLinFactNeighborY="-100000"/>
      <dgm:spPr/>
    </dgm:pt>
    <dgm:pt modelId="{D81FDCA8-2C32-477D-A47C-13EB0550DCFC}" type="pres">
      <dgm:prSet presAssocID="{28D729E0-8419-4DB7-B27D-40088AF4A6E6}" presName="rootConnector" presStyleLbl="node1" presStyleIdx="0" presStyleCnt="3"/>
      <dgm:spPr/>
    </dgm:pt>
    <dgm:pt modelId="{EEC2BC7C-B978-4BF6-8ECA-E1F2634E3568}" type="pres">
      <dgm:prSet presAssocID="{28D729E0-8419-4DB7-B27D-40088AF4A6E6}" presName="childShape" presStyleCnt="0"/>
      <dgm:spPr/>
    </dgm:pt>
    <dgm:pt modelId="{51266B9F-8D3B-4A3C-8DC7-A1AFB5E677E5}" type="pres">
      <dgm:prSet presAssocID="{AB7746F5-5C02-425B-85AF-F39DECE5C48C}" presName="root" presStyleCnt="0"/>
      <dgm:spPr/>
    </dgm:pt>
    <dgm:pt modelId="{CDA711A0-E99B-42C9-98FE-6BCA471F2A93}" type="pres">
      <dgm:prSet presAssocID="{AB7746F5-5C02-425B-85AF-F39DECE5C48C}" presName="rootComposite" presStyleCnt="0"/>
      <dgm:spPr/>
    </dgm:pt>
    <dgm:pt modelId="{3BA9592E-13C4-4760-976B-0AB39F2E4B24}" type="pres">
      <dgm:prSet presAssocID="{AB7746F5-5C02-425B-85AF-F39DECE5C48C}" presName="rootText" presStyleLbl="node1" presStyleIdx="1" presStyleCnt="3" custLinFactNeighborX="796" custLinFactNeighborY="-74666"/>
      <dgm:spPr/>
    </dgm:pt>
    <dgm:pt modelId="{98310BE8-9B9A-4686-ACBA-B13684C18166}" type="pres">
      <dgm:prSet presAssocID="{AB7746F5-5C02-425B-85AF-F39DECE5C48C}" presName="rootConnector" presStyleLbl="node1" presStyleIdx="1" presStyleCnt="3"/>
      <dgm:spPr/>
    </dgm:pt>
    <dgm:pt modelId="{422C6DD8-B98E-4638-9663-1FB69A5BC06A}" type="pres">
      <dgm:prSet presAssocID="{AB7746F5-5C02-425B-85AF-F39DECE5C48C}" presName="childShape" presStyleCnt="0"/>
      <dgm:spPr/>
    </dgm:pt>
    <dgm:pt modelId="{6EEF46C6-5667-4AFE-B241-C3CD65DFE8C8}" type="pres">
      <dgm:prSet presAssocID="{CA3E1CFA-C5C1-4ED9-B99E-426A615C7C47}" presName="root" presStyleCnt="0"/>
      <dgm:spPr/>
    </dgm:pt>
    <dgm:pt modelId="{BE1BB90E-90B0-42AD-AA11-564D28F91C2C}" type="pres">
      <dgm:prSet presAssocID="{CA3E1CFA-C5C1-4ED9-B99E-426A615C7C47}" presName="rootComposite" presStyleCnt="0"/>
      <dgm:spPr/>
    </dgm:pt>
    <dgm:pt modelId="{76FF47DB-BC8A-48F3-A30A-DB7FE004ABB6}" type="pres">
      <dgm:prSet presAssocID="{CA3E1CFA-C5C1-4ED9-B99E-426A615C7C47}" presName="rootText" presStyleLbl="node1" presStyleIdx="2" presStyleCnt="3" custLinFactNeighborX="-742" custLinFactNeighborY="-74530"/>
      <dgm:spPr/>
    </dgm:pt>
    <dgm:pt modelId="{75F93F5F-5935-47F0-8C7A-1F2AF8F53236}" type="pres">
      <dgm:prSet presAssocID="{CA3E1CFA-C5C1-4ED9-B99E-426A615C7C47}" presName="rootConnector" presStyleLbl="node1" presStyleIdx="2" presStyleCnt="3"/>
      <dgm:spPr/>
    </dgm:pt>
    <dgm:pt modelId="{E0209480-0D05-4A2C-A2BF-1A2174C5049E}" type="pres">
      <dgm:prSet presAssocID="{CA3E1CFA-C5C1-4ED9-B99E-426A615C7C47}" presName="childShape" presStyleCnt="0"/>
      <dgm:spPr/>
    </dgm:pt>
  </dgm:ptLst>
  <dgm:cxnLst>
    <dgm:cxn modelId="{FEB6631F-E7F1-4D8B-B97E-4A817FFBC577}" type="presOf" srcId="{CA3E1CFA-C5C1-4ED9-B99E-426A615C7C47}" destId="{76FF47DB-BC8A-48F3-A30A-DB7FE004ABB6}" srcOrd="0" destOrd="0" presId="urn:microsoft.com/office/officeart/2005/8/layout/hierarchy3"/>
    <dgm:cxn modelId="{2AB6CF45-DAC7-4F79-ACD5-65ABC28B8A0E}" type="presOf" srcId="{28D729E0-8419-4DB7-B27D-40088AF4A6E6}" destId="{D81FDCA8-2C32-477D-A47C-13EB0550DCFC}" srcOrd="1" destOrd="0" presId="urn:microsoft.com/office/officeart/2005/8/layout/hierarchy3"/>
    <dgm:cxn modelId="{A8DDFD48-7512-4815-B2DE-677573848856}" type="presOf" srcId="{28D729E0-8419-4DB7-B27D-40088AF4A6E6}" destId="{3DFB8E1E-978D-461C-818A-654DF7C44F4E}" srcOrd="0" destOrd="0" presId="urn:microsoft.com/office/officeart/2005/8/layout/hierarchy3"/>
    <dgm:cxn modelId="{24C0D354-984C-4CA9-9128-1A50F328B437}" type="presOf" srcId="{CA3E1CFA-C5C1-4ED9-B99E-426A615C7C47}" destId="{75F93F5F-5935-47F0-8C7A-1F2AF8F53236}" srcOrd="1" destOrd="0" presId="urn:microsoft.com/office/officeart/2005/8/layout/hierarchy3"/>
    <dgm:cxn modelId="{B49BD376-286D-496F-A0FE-4E16BDF3EB64}" type="presOf" srcId="{AB7746F5-5C02-425B-85AF-F39DECE5C48C}" destId="{98310BE8-9B9A-4686-ACBA-B13684C18166}" srcOrd="1" destOrd="0" presId="urn:microsoft.com/office/officeart/2005/8/layout/hierarchy3"/>
    <dgm:cxn modelId="{5502DC84-4BAE-440A-827C-051B393FAA2A}" srcId="{EAE513F9-10B4-4FD4-8695-EDEED9755AC1}" destId="{AB7746F5-5C02-425B-85AF-F39DECE5C48C}" srcOrd="1" destOrd="0" parTransId="{52E81C32-68E7-40E1-91FA-D9CA9683F4AF}" sibTransId="{E2F9972F-A187-46E9-A12F-B84E1DA79C54}"/>
    <dgm:cxn modelId="{129111B0-EC00-4F66-8111-09969687DD4D}" srcId="{EAE513F9-10B4-4FD4-8695-EDEED9755AC1}" destId="{28D729E0-8419-4DB7-B27D-40088AF4A6E6}" srcOrd="0" destOrd="0" parTransId="{56CE3632-5B11-4E80-8208-8F72901BA83D}" sibTransId="{788902E8-DD03-47B2-AC5D-573DEB49B905}"/>
    <dgm:cxn modelId="{6806D4C0-A39D-4C6C-91DE-A815959DDC23}" srcId="{EAE513F9-10B4-4FD4-8695-EDEED9755AC1}" destId="{CA3E1CFA-C5C1-4ED9-B99E-426A615C7C47}" srcOrd="2" destOrd="0" parTransId="{31D58A1B-42E4-4E87-97A3-6126BAFCEDAB}" sibTransId="{6421F89E-1993-4F41-AA05-F72B9F5AD8D4}"/>
    <dgm:cxn modelId="{683D21CC-4046-4D9D-A1CE-BA5C614FC4AE}" type="presOf" srcId="{AB7746F5-5C02-425B-85AF-F39DECE5C48C}" destId="{3BA9592E-13C4-4760-976B-0AB39F2E4B24}" srcOrd="0" destOrd="0" presId="urn:microsoft.com/office/officeart/2005/8/layout/hierarchy3"/>
    <dgm:cxn modelId="{BCC637E8-15BA-43F5-8491-F0DAE90B3DD2}" type="presOf" srcId="{EAE513F9-10B4-4FD4-8695-EDEED9755AC1}" destId="{606387E0-A9A9-4845-AAB9-9C928530C9A2}" srcOrd="0" destOrd="0" presId="urn:microsoft.com/office/officeart/2005/8/layout/hierarchy3"/>
    <dgm:cxn modelId="{5B890AE8-EF4D-44AD-9593-93AEF1FB9152}" type="presParOf" srcId="{606387E0-A9A9-4845-AAB9-9C928530C9A2}" destId="{73DE7AB2-46A7-40CF-9F4E-26C81618C342}" srcOrd="0" destOrd="0" presId="urn:microsoft.com/office/officeart/2005/8/layout/hierarchy3"/>
    <dgm:cxn modelId="{B00B1B2E-CDDF-4E28-B889-23C3505FBB9B}" type="presParOf" srcId="{73DE7AB2-46A7-40CF-9F4E-26C81618C342}" destId="{E5C4A180-43CD-4771-A2B2-FE28A67643CC}" srcOrd="0" destOrd="0" presId="urn:microsoft.com/office/officeart/2005/8/layout/hierarchy3"/>
    <dgm:cxn modelId="{12181A3D-7D0E-40BE-A73C-67C5BC944AAA}" type="presParOf" srcId="{E5C4A180-43CD-4771-A2B2-FE28A67643CC}" destId="{3DFB8E1E-978D-461C-818A-654DF7C44F4E}" srcOrd="0" destOrd="0" presId="urn:microsoft.com/office/officeart/2005/8/layout/hierarchy3"/>
    <dgm:cxn modelId="{18028B23-1B58-477F-96AD-D36C2F357107}" type="presParOf" srcId="{E5C4A180-43CD-4771-A2B2-FE28A67643CC}" destId="{D81FDCA8-2C32-477D-A47C-13EB0550DCFC}" srcOrd="1" destOrd="0" presId="urn:microsoft.com/office/officeart/2005/8/layout/hierarchy3"/>
    <dgm:cxn modelId="{0C4841A8-6B98-401C-B3FD-1A8302962EB0}" type="presParOf" srcId="{73DE7AB2-46A7-40CF-9F4E-26C81618C342}" destId="{EEC2BC7C-B978-4BF6-8ECA-E1F2634E3568}" srcOrd="1" destOrd="0" presId="urn:microsoft.com/office/officeart/2005/8/layout/hierarchy3"/>
    <dgm:cxn modelId="{94A4A500-B97B-4646-8FC5-5246AE7A0B42}" type="presParOf" srcId="{606387E0-A9A9-4845-AAB9-9C928530C9A2}" destId="{51266B9F-8D3B-4A3C-8DC7-A1AFB5E677E5}" srcOrd="1" destOrd="0" presId="urn:microsoft.com/office/officeart/2005/8/layout/hierarchy3"/>
    <dgm:cxn modelId="{2738C7BA-FA93-4F77-99CD-41001DE40568}" type="presParOf" srcId="{51266B9F-8D3B-4A3C-8DC7-A1AFB5E677E5}" destId="{CDA711A0-E99B-42C9-98FE-6BCA471F2A93}" srcOrd="0" destOrd="0" presId="urn:microsoft.com/office/officeart/2005/8/layout/hierarchy3"/>
    <dgm:cxn modelId="{23D8A996-826F-4CF3-A19B-28302D46A416}" type="presParOf" srcId="{CDA711A0-E99B-42C9-98FE-6BCA471F2A93}" destId="{3BA9592E-13C4-4760-976B-0AB39F2E4B24}" srcOrd="0" destOrd="0" presId="urn:microsoft.com/office/officeart/2005/8/layout/hierarchy3"/>
    <dgm:cxn modelId="{44DA3A65-D10E-47A1-9FBC-07B47FAE55F5}" type="presParOf" srcId="{CDA711A0-E99B-42C9-98FE-6BCA471F2A93}" destId="{98310BE8-9B9A-4686-ACBA-B13684C18166}" srcOrd="1" destOrd="0" presId="urn:microsoft.com/office/officeart/2005/8/layout/hierarchy3"/>
    <dgm:cxn modelId="{1CDFBC28-306F-41E6-846A-867AACA965A7}" type="presParOf" srcId="{51266B9F-8D3B-4A3C-8DC7-A1AFB5E677E5}" destId="{422C6DD8-B98E-4638-9663-1FB69A5BC06A}" srcOrd="1" destOrd="0" presId="urn:microsoft.com/office/officeart/2005/8/layout/hierarchy3"/>
    <dgm:cxn modelId="{2C0CA0BF-35B3-40D1-B9A1-968D517B197A}" type="presParOf" srcId="{606387E0-A9A9-4845-AAB9-9C928530C9A2}" destId="{6EEF46C6-5667-4AFE-B241-C3CD65DFE8C8}" srcOrd="2" destOrd="0" presId="urn:microsoft.com/office/officeart/2005/8/layout/hierarchy3"/>
    <dgm:cxn modelId="{105D1BEF-FA55-485D-B76D-288D5AB456A3}" type="presParOf" srcId="{6EEF46C6-5667-4AFE-B241-C3CD65DFE8C8}" destId="{BE1BB90E-90B0-42AD-AA11-564D28F91C2C}" srcOrd="0" destOrd="0" presId="urn:microsoft.com/office/officeart/2005/8/layout/hierarchy3"/>
    <dgm:cxn modelId="{E73FB10B-7E2F-42F0-A14C-132695383F39}" type="presParOf" srcId="{BE1BB90E-90B0-42AD-AA11-564D28F91C2C}" destId="{76FF47DB-BC8A-48F3-A30A-DB7FE004ABB6}" srcOrd="0" destOrd="0" presId="urn:microsoft.com/office/officeart/2005/8/layout/hierarchy3"/>
    <dgm:cxn modelId="{D77CF529-20CC-45AF-880C-A1700E2FD175}" type="presParOf" srcId="{BE1BB90E-90B0-42AD-AA11-564D28F91C2C}" destId="{75F93F5F-5935-47F0-8C7A-1F2AF8F53236}" srcOrd="1" destOrd="0" presId="urn:microsoft.com/office/officeart/2005/8/layout/hierarchy3"/>
    <dgm:cxn modelId="{1CF38E07-8D53-4029-BFF5-B7A43774922F}" type="presParOf" srcId="{6EEF46C6-5667-4AFE-B241-C3CD65DFE8C8}" destId="{E0209480-0D05-4A2C-A2BF-1A2174C5049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E513F9-10B4-4FD4-8695-EDEED9755AC1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8D729E0-8419-4DB7-B27D-40088AF4A6E6}">
      <dgm:prSet/>
      <dgm:spPr/>
      <dgm:t>
        <a:bodyPr/>
        <a:lstStyle/>
        <a:p>
          <a:r>
            <a:rPr lang="en-US" dirty="0"/>
            <a:t>4.     Decide</a:t>
          </a:r>
        </a:p>
      </dgm:t>
    </dgm:pt>
    <dgm:pt modelId="{56CE3632-5B11-4E80-8208-8F72901BA83D}" type="parTrans" cxnId="{129111B0-EC00-4F66-8111-09969687DD4D}">
      <dgm:prSet/>
      <dgm:spPr/>
      <dgm:t>
        <a:bodyPr/>
        <a:lstStyle/>
        <a:p>
          <a:endParaRPr lang="en-US"/>
        </a:p>
      </dgm:t>
    </dgm:pt>
    <dgm:pt modelId="{788902E8-DD03-47B2-AC5D-573DEB49B905}" type="sibTrans" cxnId="{129111B0-EC00-4F66-8111-09969687DD4D}">
      <dgm:prSet/>
      <dgm:spPr/>
      <dgm:t>
        <a:bodyPr/>
        <a:lstStyle/>
        <a:p>
          <a:endParaRPr lang="en-US"/>
        </a:p>
      </dgm:t>
    </dgm:pt>
    <dgm:pt modelId="{AB7746F5-5C02-425B-85AF-F39DECE5C48C}">
      <dgm:prSet/>
      <dgm:spPr/>
      <dgm:t>
        <a:bodyPr/>
        <a:lstStyle/>
        <a:p>
          <a:r>
            <a:rPr lang="en-US" dirty="0"/>
            <a:t>5.          Voice</a:t>
          </a:r>
        </a:p>
      </dgm:t>
    </dgm:pt>
    <dgm:pt modelId="{52E81C32-68E7-40E1-91FA-D9CA9683F4AF}" type="parTrans" cxnId="{5502DC84-4BAE-440A-827C-051B393FAA2A}">
      <dgm:prSet/>
      <dgm:spPr/>
      <dgm:t>
        <a:bodyPr/>
        <a:lstStyle/>
        <a:p>
          <a:endParaRPr lang="en-US"/>
        </a:p>
      </dgm:t>
    </dgm:pt>
    <dgm:pt modelId="{E2F9972F-A187-46E9-A12F-B84E1DA79C54}" type="sibTrans" cxnId="{5502DC84-4BAE-440A-827C-051B393FAA2A}">
      <dgm:prSet/>
      <dgm:spPr/>
      <dgm:t>
        <a:bodyPr/>
        <a:lstStyle/>
        <a:p>
          <a:endParaRPr lang="en-US"/>
        </a:p>
      </dgm:t>
    </dgm:pt>
    <dgm:pt modelId="{CA3E1CFA-C5C1-4ED9-B99E-426A615C7C47}">
      <dgm:prSet/>
      <dgm:spPr/>
      <dgm:t>
        <a:bodyPr/>
        <a:lstStyle/>
        <a:p>
          <a:r>
            <a:rPr lang="en-US" dirty="0"/>
            <a:t>6. Agreement</a:t>
          </a:r>
        </a:p>
      </dgm:t>
    </dgm:pt>
    <dgm:pt modelId="{31D58A1B-42E4-4E87-97A3-6126BAFCEDAB}" type="parTrans" cxnId="{6806D4C0-A39D-4C6C-91DE-A815959DDC23}">
      <dgm:prSet/>
      <dgm:spPr/>
      <dgm:t>
        <a:bodyPr/>
        <a:lstStyle/>
        <a:p>
          <a:endParaRPr lang="en-US"/>
        </a:p>
      </dgm:t>
    </dgm:pt>
    <dgm:pt modelId="{6421F89E-1993-4F41-AA05-F72B9F5AD8D4}" type="sibTrans" cxnId="{6806D4C0-A39D-4C6C-91DE-A815959DDC23}">
      <dgm:prSet/>
      <dgm:spPr/>
      <dgm:t>
        <a:bodyPr/>
        <a:lstStyle/>
        <a:p>
          <a:endParaRPr lang="en-US"/>
        </a:p>
      </dgm:t>
    </dgm:pt>
    <dgm:pt modelId="{606387E0-A9A9-4845-AAB9-9C928530C9A2}" type="pres">
      <dgm:prSet presAssocID="{EAE513F9-10B4-4FD4-8695-EDEED9755AC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3DE7AB2-46A7-40CF-9F4E-26C81618C342}" type="pres">
      <dgm:prSet presAssocID="{28D729E0-8419-4DB7-B27D-40088AF4A6E6}" presName="root" presStyleCnt="0"/>
      <dgm:spPr/>
    </dgm:pt>
    <dgm:pt modelId="{E5C4A180-43CD-4771-A2B2-FE28A67643CC}" type="pres">
      <dgm:prSet presAssocID="{28D729E0-8419-4DB7-B27D-40088AF4A6E6}" presName="rootComposite" presStyleCnt="0"/>
      <dgm:spPr/>
    </dgm:pt>
    <dgm:pt modelId="{3DFB8E1E-978D-461C-818A-654DF7C44F4E}" type="pres">
      <dgm:prSet presAssocID="{28D729E0-8419-4DB7-B27D-40088AF4A6E6}" presName="rootText" presStyleLbl="node1" presStyleIdx="0" presStyleCnt="3"/>
      <dgm:spPr/>
    </dgm:pt>
    <dgm:pt modelId="{D81FDCA8-2C32-477D-A47C-13EB0550DCFC}" type="pres">
      <dgm:prSet presAssocID="{28D729E0-8419-4DB7-B27D-40088AF4A6E6}" presName="rootConnector" presStyleLbl="node1" presStyleIdx="0" presStyleCnt="3"/>
      <dgm:spPr/>
    </dgm:pt>
    <dgm:pt modelId="{EEC2BC7C-B978-4BF6-8ECA-E1F2634E3568}" type="pres">
      <dgm:prSet presAssocID="{28D729E0-8419-4DB7-B27D-40088AF4A6E6}" presName="childShape" presStyleCnt="0"/>
      <dgm:spPr/>
    </dgm:pt>
    <dgm:pt modelId="{51266B9F-8D3B-4A3C-8DC7-A1AFB5E677E5}" type="pres">
      <dgm:prSet presAssocID="{AB7746F5-5C02-425B-85AF-F39DECE5C48C}" presName="root" presStyleCnt="0"/>
      <dgm:spPr/>
    </dgm:pt>
    <dgm:pt modelId="{CDA711A0-E99B-42C9-98FE-6BCA471F2A93}" type="pres">
      <dgm:prSet presAssocID="{AB7746F5-5C02-425B-85AF-F39DECE5C48C}" presName="rootComposite" presStyleCnt="0"/>
      <dgm:spPr/>
    </dgm:pt>
    <dgm:pt modelId="{3BA9592E-13C4-4760-976B-0AB39F2E4B24}" type="pres">
      <dgm:prSet presAssocID="{AB7746F5-5C02-425B-85AF-F39DECE5C48C}" presName="rootText" presStyleLbl="node1" presStyleIdx="1" presStyleCnt="3"/>
      <dgm:spPr/>
    </dgm:pt>
    <dgm:pt modelId="{98310BE8-9B9A-4686-ACBA-B13684C18166}" type="pres">
      <dgm:prSet presAssocID="{AB7746F5-5C02-425B-85AF-F39DECE5C48C}" presName="rootConnector" presStyleLbl="node1" presStyleIdx="1" presStyleCnt="3"/>
      <dgm:spPr/>
    </dgm:pt>
    <dgm:pt modelId="{422C6DD8-B98E-4638-9663-1FB69A5BC06A}" type="pres">
      <dgm:prSet presAssocID="{AB7746F5-5C02-425B-85AF-F39DECE5C48C}" presName="childShape" presStyleCnt="0"/>
      <dgm:spPr/>
    </dgm:pt>
    <dgm:pt modelId="{6EEF46C6-5667-4AFE-B241-C3CD65DFE8C8}" type="pres">
      <dgm:prSet presAssocID="{CA3E1CFA-C5C1-4ED9-B99E-426A615C7C47}" presName="root" presStyleCnt="0"/>
      <dgm:spPr/>
    </dgm:pt>
    <dgm:pt modelId="{BE1BB90E-90B0-42AD-AA11-564D28F91C2C}" type="pres">
      <dgm:prSet presAssocID="{CA3E1CFA-C5C1-4ED9-B99E-426A615C7C47}" presName="rootComposite" presStyleCnt="0"/>
      <dgm:spPr/>
    </dgm:pt>
    <dgm:pt modelId="{76FF47DB-BC8A-48F3-A30A-DB7FE004ABB6}" type="pres">
      <dgm:prSet presAssocID="{CA3E1CFA-C5C1-4ED9-B99E-426A615C7C47}" presName="rootText" presStyleLbl="node1" presStyleIdx="2" presStyleCnt="3"/>
      <dgm:spPr/>
    </dgm:pt>
    <dgm:pt modelId="{75F93F5F-5935-47F0-8C7A-1F2AF8F53236}" type="pres">
      <dgm:prSet presAssocID="{CA3E1CFA-C5C1-4ED9-B99E-426A615C7C47}" presName="rootConnector" presStyleLbl="node1" presStyleIdx="2" presStyleCnt="3"/>
      <dgm:spPr/>
    </dgm:pt>
    <dgm:pt modelId="{E0209480-0D05-4A2C-A2BF-1A2174C5049E}" type="pres">
      <dgm:prSet presAssocID="{CA3E1CFA-C5C1-4ED9-B99E-426A615C7C47}" presName="childShape" presStyleCnt="0"/>
      <dgm:spPr/>
    </dgm:pt>
  </dgm:ptLst>
  <dgm:cxnLst>
    <dgm:cxn modelId="{FEB6631F-E7F1-4D8B-B97E-4A817FFBC577}" type="presOf" srcId="{CA3E1CFA-C5C1-4ED9-B99E-426A615C7C47}" destId="{76FF47DB-BC8A-48F3-A30A-DB7FE004ABB6}" srcOrd="0" destOrd="0" presId="urn:microsoft.com/office/officeart/2005/8/layout/hierarchy3"/>
    <dgm:cxn modelId="{2AB6CF45-DAC7-4F79-ACD5-65ABC28B8A0E}" type="presOf" srcId="{28D729E0-8419-4DB7-B27D-40088AF4A6E6}" destId="{D81FDCA8-2C32-477D-A47C-13EB0550DCFC}" srcOrd="1" destOrd="0" presId="urn:microsoft.com/office/officeart/2005/8/layout/hierarchy3"/>
    <dgm:cxn modelId="{A8DDFD48-7512-4815-B2DE-677573848856}" type="presOf" srcId="{28D729E0-8419-4DB7-B27D-40088AF4A6E6}" destId="{3DFB8E1E-978D-461C-818A-654DF7C44F4E}" srcOrd="0" destOrd="0" presId="urn:microsoft.com/office/officeart/2005/8/layout/hierarchy3"/>
    <dgm:cxn modelId="{24C0D354-984C-4CA9-9128-1A50F328B437}" type="presOf" srcId="{CA3E1CFA-C5C1-4ED9-B99E-426A615C7C47}" destId="{75F93F5F-5935-47F0-8C7A-1F2AF8F53236}" srcOrd="1" destOrd="0" presId="urn:microsoft.com/office/officeart/2005/8/layout/hierarchy3"/>
    <dgm:cxn modelId="{B49BD376-286D-496F-A0FE-4E16BDF3EB64}" type="presOf" srcId="{AB7746F5-5C02-425B-85AF-F39DECE5C48C}" destId="{98310BE8-9B9A-4686-ACBA-B13684C18166}" srcOrd="1" destOrd="0" presId="urn:microsoft.com/office/officeart/2005/8/layout/hierarchy3"/>
    <dgm:cxn modelId="{5502DC84-4BAE-440A-827C-051B393FAA2A}" srcId="{EAE513F9-10B4-4FD4-8695-EDEED9755AC1}" destId="{AB7746F5-5C02-425B-85AF-F39DECE5C48C}" srcOrd="1" destOrd="0" parTransId="{52E81C32-68E7-40E1-91FA-D9CA9683F4AF}" sibTransId="{E2F9972F-A187-46E9-A12F-B84E1DA79C54}"/>
    <dgm:cxn modelId="{129111B0-EC00-4F66-8111-09969687DD4D}" srcId="{EAE513F9-10B4-4FD4-8695-EDEED9755AC1}" destId="{28D729E0-8419-4DB7-B27D-40088AF4A6E6}" srcOrd="0" destOrd="0" parTransId="{56CE3632-5B11-4E80-8208-8F72901BA83D}" sibTransId="{788902E8-DD03-47B2-AC5D-573DEB49B905}"/>
    <dgm:cxn modelId="{6806D4C0-A39D-4C6C-91DE-A815959DDC23}" srcId="{EAE513F9-10B4-4FD4-8695-EDEED9755AC1}" destId="{CA3E1CFA-C5C1-4ED9-B99E-426A615C7C47}" srcOrd="2" destOrd="0" parTransId="{31D58A1B-42E4-4E87-97A3-6126BAFCEDAB}" sibTransId="{6421F89E-1993-4F41-AA05-F72B9F5AD8D4}"/>
    <dgm:cxn modelId="{683D21CC-4046-4D9D-A1CE-BA5C614FC4AE}" type="presOf" srcId="{AB7746F5-5C02-425B-85AF-F39DECE5C48C}" destId="{3BA9592E-13C4-4760-976B-0AB39F2E4B24}" srcOrd="0" destOrd="0" presId="urn:microsoft.com/office/officeart/2005/8/layout/hierarchy3"/>
    <dgm:cxn modelId="{BCC637E8-15BA-43F5-8491-F0DAE90B3DD2}" type="presOf" srcId="{EAE513F9-10B4-4FD4-8695-EDEED9755AC1}" destId="{606387E0-A9A9-4845-AAB9-9C928530C9A2}" srcOrd="0" destOrd="0" presId="urn:microsoft.com/office/officeart/2005/8/layout/hierarchy3"/>
    <dgm:cxn modelId="{5B890AE8-EF4D-44AD-9593-93AEF1FB9152}" type="presParOf" srcId="{606387E0-A9A9-4845-AAB9-9C928530C9A2}" destId="{73DE7AB2-46A7-40CF-9F4E-26C81618C342}" srcOrd="0" destOrd="0" presId="urn:microsoft.com/office/officeart/2005/8/layout/hierarchy3"/>
    <dgm:cxn modelId="{B00B1B2E-CDDF-4E28-B889-23C3505FBB9B}" type="presParOf" srcId="{73DE7AB2-46A7-40CF-9F4E-26C81618C342}" destId="{E5C4A180-43CD-4771-A2B2-FE28A67643CC}" srcOrd="0" destOrd="0" presId="urn:microsoft.com/office/officeart/2005/8/layout/hierarchy3"/>
    <dgm:cxn modelId="{12181A3D-7D0E-40BE-A73C-67C5BC944AAA}" type="presParOf" srcId="{E5C4A180-43CD-4771-A2B2-FE28A67643CC}" destId="{3DFB8E1E-978D-461C-818A-654DF7C44F4E}" srcOrd="0" destOrd="0" presId="urn:microsoft.com/office/officeart/2005/8/layout/hierarchy3"/>
    <dgm:cxn modelId="{18028B23-1B58-477F-96AD-D36C2F357107}" type="presParOf" srcId="{E5C4A180-43CD-4771-A2B2-FE28A67643CC}" destId="{D81FDCA8-2C32-477D-A47C-13EB0550DCFC}" srcOrd="1" destOrd="0" presId="urn:microsoft.com/office/officeart/2005/8/layout/hierarchy3"/>
    <dgm:cxn modelId="{0C4841A8-6B98-401C-B3FD-1A8302962EB0}" type="presParOf" srcId="{73DE7AB2-46A7-40CF-9F4E-26C81618C342}" destId="{EEC2BC7C-B978-4BF6-8ECA-E1F2634E3568}" srcOrd="1" destOrd="0" presId="urn:microsoft.com/office/officeart/2005/8/layout/hierarchy3"/>
    <dgm:cxn modelId="{94A4A500-B97B-4646-8FC5-5246AE7A0B42}" type="presParOf" srcId="{606387E0-A9A9-4845-AAB9-9C928530C9A2}" destId="{51266B9F-8D3B-4A3C-8DC7-A1AFB5E677E5}" srcOrd="1" destOrd="0" presId="urn:microsoft.com/office/officeart/2005/8/layout/hierarchy3"/>
    <dgm:cxn modelId="{2738C7BA-FA93-4F77-99CD-41001DE40568}" type="presParOf" srcId="{51266B9F-8D3B-4A3C-8DC7-A1AFB5E677E5}" destId="{CDA711A0-E99B-42C9-98FE-6BCA471F2A93}" srcOrd="0" destOrd="0" presId="urn:microsoft.com/office/officeart/2005/8/layout/hierarchy3"/>
    <dgm:cxn modelId="{23D8A996-826F-4CF3-A19B-28302D46A416}" type="presParOf" srcId="{CDA711A0-E99B-42C9-98FE-6BCA471F2A93}" destId="{3BA9592E-13C4-4760-976B-0AB39F2E4B24}" srcOrd="0" destOrd="0" presId="urn:microsoft.com/office/officeart/2005/8/layout/hierarchy3"/>
    <dgm:cxn modelId="{44DA3A65-D10E-47A1-9FBC-07B47FAE55F5}" type="presParOf" srcId="{CDA711A0-E99B-42C9-98FE-6BCA471F2A93}" destId="{98310BE8-9B9A-4686-ACBA-B13684C18166}" srcOrd="1" destOrd="0" presId="urn:microsoft.com/office/officeart/2005/8/layout/hierarchy3"/>
    <dgm:cxn modelId="{1CDFBC28-306F-41E6-846A-867AACA965A7}" type="presParOf" srcId="{51266B9F-8D3B-4A3C-8DC7-A1AFB5E677E5}" destId="{422C6DD8-B98E-4638-9663-1FB69A5BC06A}" srcOrd="1" destOrd="0" presId="urn:microsoft.com/office/officeart/2005/8/layout/hierarchy3"/>
    <dgm:cxn modelId="{2C0CA0BF-35B3-40D1-B9A1-968D517B197A}" type="presParOf" srcId="{606387E0-A9A9-4845-AAB9-9C928530C9A2}" destId="{6EEF46C6-5667-4AFE-B241-C3CD65DFE8C8}" srcOrd="2" destOrd="0" presId="urn:microsoft.com/office/officeart/2005/8/layout/hierarchy3"/>
    <dgm:cxn modelId="{105D1BEF-FA55-485D-B76D-288D5AB456A3}" type="presParOf" srcId="{6EEF46C6-5667-4AFE-B241-C3CD65DFE8C8}" destId="{BE1BB90E-90B0-42AD-AA11-564D28F91C2C}" srcOrd="0" destOrd="0" presId="urn:microsoft.com/office/officeart/2005/8/layout/hierarchy3"/>
    <dgm:cxn modelId="{E73FB10B-7E2F-42F0-A14C-132695383F39}" type="presParOf" srcId="{BE1BB90E-90B0-42AD-AA11-564D28F91C2C}" destId="{76FF47DB-BC8A-48F3-A30A-DB7FE004ABB6}" srcOrd="0" destOrd="0" presId="urn:microsoft.com/office/officeart/2005/8/layout/hierarchy3"/>
    <dgm:cxn modelId="{D77CF529-20CC-45AF-880C-A1700E2FD175}" type="presParOf" srcId="{BE1BB90E-90B0-42AD-AA11-564D28F91C2C}" destId="{75F93F5F-5935-47F0-8C7A-1F2AF8F53236}" srcOrd="1" destOrd="0" presId="urn:microsoft.com/office/officeart/2005/8/layout/hierarchy3"/>
    <dgm:cxn modelId="{1CF38E07-8D53-4029-BFF5-B7A43774922F}" type="presParOf" srcId="{6EEF46C6-5667-4AFE-B241-C3CD65DFE8C8}" destId="{E0209480-0D05-4A2C-A2BF-1A2174C5049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E513F9-10B4-4FD4-8695-EDEED9755AC1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8D729E0-8419-4DB7-B27D-40088AF4A6E6}">
      <dgm:prSet/>
      <dgm:spPr/>
      <dgm:t>
        <a:bodyPr/>
        <a:lstStyle/>
        <a:p>
          <a:r>
            <a:rPr lang="en-US" dirty="0"/>
            <a:t>7.  Implement</a:t>
          </a:r>
        </a:p>
      </dgm:t>
    </dgm:pt>
    <dgm:pt modelId="{56CE3632-5B11-4E80-8208-8F72901BA83D}" type="parTrans" cxnId="{129111B0-EC00-4F66-8111-09969687DD4D}">
      <dgm:prSet/>
      <dgm:spPr/>
      <dgm:t>
        <a:bodyPr/>
        <a:lstStyle/>
        <a:p>
          <a:endParaRPr lang="en-US"/>
        </a:p>
      </dgm:t>
    </dgm:pt>
    <dgm:pt modelId="{788902E8-DD03-47B2-AC5D-573DEB49B905}" type="sibTrans" cxnId="{129111B0-EC00-4F66-8111-09969687DD4D}">
      <dgm:prSet/>
      <dgm:spPr/>
      <dgm:t>
        <a:bodyPr/>
        <a:lstStyle/>
        <a:p>
          <a:endParaRPr lang="en-US"/>
        </a:p>
      </dgm:t>
    </dgm:pt>
    <dgm:pt modelId="{AB7746F5-5C02-425B-85AF-F39DECE5C48C}">
      <dgm:prSet/>
      <dgm:spPr/>
      <dgm:t>
        <a:bodyPr/>
        <a:lstStyle/>
        <a:p>
          <a:r>
            <a:rPr lang="en-US" dirty="0"/>
            <a:t>8.          Evaluate</a:t>
          </a:r>
        </a:p>
      </dgm:t>
    </dgm:pt>
    <dgm:pt modelId="{52E81C32-68E7-40E1-91FA-D9CA9683F4AF}" type="parTrans" cxnId="{5502DC84-4BAE-440A-827C-051B393FAA2A}">
      <dgm:prSet/>
      <dgm:spPr/>
      <dgm:t>
        <a:bodyPr/>
        <a:lstStyle/>
        <a:p>
          <a:endParaRPr lang="en-US"/>
        </a:p>
      </dgm:t>
    </dgm:pt>
    <dgm:pt modelId="{E2F9972F-A187-46E9-A12F-B84E1DA79C54}" type="sibTrans" cxnId="{5502DC84-4BAE-440A-827C-051B393FAA2A}">
      <dgm:prSet/>
      <dgm:spPr/>
      <dgm:t>
        <a:bodyPr/>
        <a:lstStyle/>
        <a:p>
          <a:endParaRPr lang="en-US"/>
        </a:p>
      </dgm:t>
    </dgm:pt>
    <dgm:pt modelId="{CA3E1CFA-C5C1-4ED9-B99E-426A615C7C47}">
      <dgm:prSet/>
      <dgm:spPr/>
      <dgm:t>
        <a:bodyPr/>
        <a:lstStyle/>
        <a:p>
          <a:r>
            <a:rPr lang="en-US" dirty="0"/>
            <a:t>9. Strategies</a:t>
          </a:r>
        </a:p>
      </dgm:t>
    </dgm:pt>
    <dgm:pt modelId="{31D58A1B-42E4-4E87-97A3-6126BAFCEDAB}" type="parTrans" cxnId="{6806D4C0-A39D-4C6C-91DE-A815959DDC23}">
      <dgm:prSet/>
      <dgm:spPr/>
      <dgm:t>
        <a:bodyPr/>
        <a:lstStyle/>
        <a:p>
          <a:endParaRPr lang="en-US"/>
        </a:p>
      </dgm:t>
    </dgm:pt>
    <dgm:pt modelId="{6421F89E-1993-4F41-AA05-F72B9F5AD8D4}" type="sibTrans" cxnId="{6806D4C0-A39D-4C6C-91DE-A815959DDC23}">
      <dgm:prSet/>
      <dgm:spPr/>
      <dgm:t>
        <a:bodyPr/>
        <a:lstStyle/>
        <a:p>
          <a:endParaRPr lang="en-US"/>
        </a:p>
      </dgm:t>
    </dgm:pt>
    <dgm:pt modelId="{606387E0-A9A9-4845-AAB9-9C928530C9A2}" type="pres">
      <dgm:prSet presAssocID="{EAE513F9-10B4-4FD4-8695-EDEED9755AC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3DE7AB2-46A7-40CF-9F4E-26C81618C342}" type="pres">
      <dgm:prSet presAssocID="{28D729E0-8419-4DB7-B27D-40088AF4A6E6}" presName="root" presStyleCnt="0"/>
      <dgm:spPr/>
    </dgm:pt>
    <dgm:pt modelId="{E5C4A180-43CD-4771-A2B2-FE28A67643CC}" type="pres">
      <dgm:prSet presAssocID="{28D729E0-8419-4DB7-B27D-40088AF4A6E6}" presName="rootComposite" presStyleCnt="0"/>
      <dgm:spPr/>
    </dgm:pt>
    <dgm:pt modelId="{3DFB8E1E-978D-461C-818A-654DF7C44F4E}" type="pres">
      <dgm:prSet presAssocID="{28D729E0-8419-4DB7-B27D-40088AF4A6E6}" presName="rootText" presStyleLbl="node1" presStyleIdx="0" presStyleCnt="3"/>
      <dgm:spPr/>
    </dgm:pt>
    <dgm:pt modelId="{D81FDCA8-2C32-477D-A47C-13EB0550DCFC}" type="pres">
      <dgm:prSet presAssocID="{28D729E0-8419-4DB7-B27D-40088AF4A6E6}" presName="rootConnector" presStyleLbl="node1" presStyleIdx="0" presStyleCnt="3"/>
      <dgm:spPr/>
    </dgm:pt>
    <dgm:pt modelId="{EEC2BC7C-B978-4BF6-8ECA-E1F2634E3568}" type="pres">
      <dgm:prSet presAssocID="{28D729E0-8419-4DB7-B27D-40088AF4A6E6}" presName="childShape" presStyleCnt="0"/>
      <dgm:spPr/>
    </dgm:pt>
    <dgm:pt modelId="{51266B9F-8D3B-4A3C-8DC7-A1AFB5E677E5}" type="pres">
      <dgm:prSet presAssocID="{AB7746F5-5C02-425B-85AF-F39DECE5C48C}" presName="root" presStyleCnt="0"/>
      <dgm:spPr/>
    </dgm:pt>
    <dgm:pt modelId="{CDA711A0-E99B-42C9-98FE-6BCA471F2A93}" type="pres">
      <dgm:prSet presAssocID="{AB7746F5-5C02-425B-85AF-F39DECE5C48C}" presName="rootComposite" presStyleCnt="0"/>
      <dgm:spPr/>
    </dgm:pt>
    <dgm:pt modelId="{3BA9592E-13C4-4760-976B-0AB39F2E4B24}" type="pres">
      <dgm:prSet presAssocID="{AB7746F5-5C02-425B-85AF-F39DECE5C48C}" presName="rootText" presStyleLbl="node1" presStyleIdx="1" presStyleCnt="3"/>
      <dgm:spPr/>
    </dgm:pt>
    <dgm:pt modelId="{98310BE8-9B9A-4686-ACBA-B13684C18166}" type="pres">
      <dgm:prSet presAssocID="{AB7746F5-5C02-425B-85AF-F39DECE5C48C}" presName="rootConnector" presStyleLbl="node1" presStyleIdx="1" presStyleCnt="3"/>
      <dgm:spPr/>
    </dgm:pt>
    <dgm:pt modelId="{422C6DD8-B98E-4638-9663-1FB69A5BC06A}" type="pres">
      <dgm:prSet presAssocID="{AB7746F5-5C02-425B-85AF-F39DECE5C48C}" presName="childShape" presStyleCnt="0"/>
      <dgm:spPr/>
    </dgm:pt>
    <dgm:pt modelId="{6EEF46C6-5667-4AFE-B241-C3CD65DFE8C8}" type="pres">
      <dgm:prSet presAssocID="{CA3E1CFA-C5C1-4ED9-B99E-426A615C7C47}" presName="root" presStyleCnt="0"/>
      <dgm:spPr/>
    </dgm:pt>
    <dgm:pt modelId="{BE1BB90E-90B0-42AD-AA11-564D28F91C2C}" type="pres">
      <dgm:prSet presAssocID="{CA3E1CFA-C5C1-4ED9-B99E-426A615C7C47}" presName="rootComposite" presStyleCnt="0"/>
      <dgm:spPr/>
    </dgm:pt>
    <dgm:pt modelId="{76FF47DB-BC8A-48F3-A30A-DB7FE004ABB6}" type="pres">
      <dgm:prSet presAssocID="{CA3E1CFA-C5C1-4ED9-B99E-426A615C7C47}" presName="rootText" presStyleLbl="node1" presStyleIdx="2" presStyleCnt="3"/>
      <dgm:spPr/>
    </dgm:pt>
    <dgm:pt modelId="{75F93F5F-5935-47F0-8C7A-1F2AF8F53236}" type="pres">
      <dgm:prSet presAssocID="{CA3E1CFA-C5C1-4ED9-B99E-426A615C7C47}" presName="rootConnector" presStyleLbl="node1" presStyleIdx="2" presStyleCnt="3"/>
      <dgm:spPr/>
    </dgm:pt>
    <dgm:pt modelId="{E0209480-0D05-4A2C-A2BF-1A2174C5049E}" type="pres">
      <dgm:prSet presAssocID="{CA3E1CFA-C5C1-4ED9-B99E-426A615C7C47}" presName="childShape" presStyleCnt="0"/>
      <dgm:spPr/>
    </dgm:pt>
  </dgm:ptLst>
  <dgm:cxnLst>
    <dgm:cxn modelId="{FEB6631F-E7F1-4D8B-B97E-4A817FFBC577}" type="presOf" srcId="{CA3E1CFA-C5C1-4ED9-B99E-426A615C7C47}" destId="{76FF47DB-BC8A-48F3-A30A-DB7FE004ABB6}" srcOrd="0" destOrd="0" presId="urn:microsoft.com/office/officeart/2005/8/layout/hierarchy3"/>
    <dgm:cxn modelId="{2AB6CF45-DAC7-4F79-ACD5-65ABC28B8A0E}" type="presOf" srcId="{28D729E0-8419-4DB7-B27D-40088AF4A6E6}" destId="{D81FDCA8-2C32-477D-A47C-13EB0550DCFC}" srcOrd="1" destOrd="0" presId="urn:microsoft.com/office/officeart/2005/8/layout/hierarchy3"/>
    <dgm:cxn modelId="{A8DDFD48-7512-4815-B2DE-677573848856}" type="presOf" srcId="{28D729E0-8419-4DB7-B27D-40088AF4A6E6}" destId="{3DFB8E1E-978D-461C-818A-654DF7C44F4E}" srcOrd="0" destOrd="0" presId="urn:microsoft.com/office/officeart/2005/8/layout/hierarchy3"/>
    <dgm:cxn modelId="{24C0D354-984C-4CA9-9128-1A50F328B437}" type="presOf" srcId="{CA3E1CFA-C5C1-4ED9-B99E-426A615C7C47}" destId="{75F93F5F-5935-47F0-8C7A-1F2AF8F53236}" srcOrd="1" destOrd="0" presId="urn:microsoft.com/office/officeart/2005/8/layout/hierarchy3"/>
    <dgm:cxn modelId="{B49BD376-286D-496F-A0FE-4E16BDF3EB64}" type="presOf" srcId="{AB7746F5-5C02-425B-85AF-F39DECE5C48C}" destId="{98310BE8-9B9A-4686-ACBA-B13684C18166}" srcOrd="1" destOrd="0" presId="urn:microsoft.com/office/officeart/2005/8/layout/hierarchy3"/>
    <dgm:cxn modelId="{5502DC84-4BAE-440A-827C-051B393FAA2A}" srcId="{EAE513F9-10B4-4FD4-8695-EDEED9755AC1}" destId="{AB7746F5-5C02-425B-85AF-F39DECE5C48C}" srcOrd="1" destOrd="0" parTransId="{52E81C32-68E7-40E1-91FA-D9CA9683F4AF}" sibTransId="{E2F9972F-A187-46E9-A12F-B84E1DA79C54}"/>
    <dgm:cxn modelId="{129111B0-EC00-4F66-8111-09969687DD4D}" srcId="{EAE513F9-10B4-4FD4-8695-EDEED9755AC1}" destId="{28D729E0-8419-4DB7-B27D-40088AF4A6E6}" srcOrd="0" destOrd="0" parTransId="{56CE3632-5B11-4E80-8208-8F72901BA83D}" sibTransId="{788902E8-DD03-47B2-AC5D-573DEB49B905}"/>
    <dgm:cxn modelId="{6806D4C0-A39D-4C6C-91DE-A815959DDC23}" srcId="{EAE513F9-10B4-4FD4-8695-EDEED9755AC1}" destId="{CA3E1CFA-C5C1-4ED9-B99E-426A615C7C47}" srcOrd="2" destOrd="0" parTransId="{31D58A1B-42E4-4E87-97A3-6126BAFCEDAB}" sibTransId="{6421F89E-1993-4F41-AA05-F72B9F5AD8D4}"/>
    <dgm:cxn modelId="{683D21CC-4046-4D9D-A1CE-BA5C614FC4AE}" type="presOf" srcId="{AB7746F5-5C02-425B-85AF-F39DECE5C48C}" destId="{3BA9592E-13C4-4760-976B-0AB39F2E4B24}" srcOrd="0" destOrd="0" presId="urn:microsoft.com/office/officeart/2005/8/layout/hierarchy3"/>
    <dgm:cxn modelId="{BCC637E8-15BA-43F5-8491-F0DAE90B3DD2}" type="presOf" srcId="{EAE513F9-10B4-4FD4-8695-EDEED9755AC1}" destId="{606387E0-A9A9-4845-AAB9-9C928530C9A2}" srcOrd="0" destOrd="0" presId="urn:microsoft.com/office/officeart/2005/8/layout/hierarchy3"/>
    <dgm:cxn modelId="{5B890AE8-EF4D-44AD-9593-93AEF1FB9152}" type="presParOf" srcId="{606387E0-A9A9-4845-AAB9-9C928530C9A2}" destId="{73DE7AB2-46A7-40CF-9F4E-26C81618C342}" srcOrd="0" destOrd="0" presId="urn:microsoft.com/office/officeart/2005/8/layout/hierarchy3"/>
    <dgm:cxn modelId="{B00B1B2E-CDDF-4E28-B889-23C3505FBB9B}" type="presParOf" srcId="{73DE7AB2-46A7-40CF-9F4E-26C81618C342}" destId="{E5C4A180-43CD-4771-A2B2-FE28A67643CC}" srcOrd="0" destOrd="0" presId="urn:microsoft.com/office/officeart/2005/8/layout/hierarchy3"/>
    <dgm:cxn modelId="{12181A3D-7D0E-40BE-A73C-67C5BC944AAA}" type="presParOf" srcId="{E5C4A180-43CD-4771-A2B2-FE28A67643CC}" destId="{3DFB8E1E-978D-461C-818A-654DF7C44F4E}" srcOrd="0" destOrd="0" presId="urn:microsoft.com/office/officeart/2005/8/layout/hierarchy3"/>
    <dgm:cxn modelId="{18028B23-1B58-477F-96AD-D36C2F357107}" type="presParOf" srcId="{E5C4A180-43CD-4771-A2B2-FE28A67643CC}" destId="{D81FDCA8-2C32-477D-A47C-13EB0550DCFC}" srcOrd="1" destOrd="0" presId="urn:microsoft.com/office/officeart/2005/8/layout/hierarchy3"/>
    <dgm:cxn modelId="{0C4841A8-6B98-401C-B3FD-1A8302962EB0}" type="presParOf" srcId="{73DE7AB2-46A7-40CF-9F4E-26C81618C342}" destId="{EEC2BC7C-B978-4BF6-8ECA-E1F2634E3568}" srcOrd="1" destOrd="0" presId="urn:microsoft.com/office/officeart/2005/8/layout/hierarchy3"/>
    <dgm:cxn modelId="{94A4A500-B97B-4646-8FC5-5246AE7A0B42}" type="presParOf" srcId="{606387E0-A9A9-4845-AAB9-9C928530C9A2}" destId="{51266B9F-8D3B-4A3C-8DC7-A1AFB5E677E5}" srcOrd="1" destOrd="0" presId="urn:microsoft.com/office/officeart/2005/8/layout/hierarchy3"/>
    <dgm:cxn modelId="{2738C7BA-FA93-4F77-99CD-41001DE40568}" type="presParOf" srcId="{51266B9F-8D3B-4A3C-8DC7-A1AFB5E677E5}" destId="{CDA711A0-E99B-42C9-98FE-6BCA471F2A93}" srcOrd="0" destOrd="0" presId="urn:microsoft.com/office/officeart/2005/8/layout/hierarchy3"/>
    <dgm:cxn modelId="{23D8A996-826F-4CF3-A19B-28302D46A416}" type="presParOf" srcId="{CDA711A0-E99B-42C9-98FE-6BCA471F2A93}" destId="{3BA9592E-13C4-4760-976B-0AB39F2E4B24}" srcOrd="0" destOrd="0" presId="urn:microsoft.com/office/officeart/2005/8/layout/hierarchy3"/>
    <dgm:cxn modelId="{44DA3A65-D10E-47A1-9FBC-07B47FAE55F5}" type="presParOf" srcId="{CDA711A0-E99B-42C9-98FE-6BCA471F2A93}" destId="{98310BE8-9B9A-4686-ACBA-B13684C18166}" srcOrd="1" destOrd="0" presId="urn:microsoft.com/office/officeart/2005/8/layout/hierarchy3"/>
    <dgm:cxn modelId="{1CDFBC28-306F-41E6-846A-867AACA965A7}" type="presParOf" srcId="{51266B9F-8D3B-4A3C-8DC7-A1AFB5E677E5}" destId="{422C6DD8-B98E-4638-9663-1FB69A5BC06A}" srcOrd="1" destOrd="0" presId="urn:microsoft.com/office/officeart/2005/8/layout/hierarchy3"/>
    <dgm:cxn modelId="{2C0CA0BF-35B3-40D1-B9A1-968D517B197A}" type="presParOf" srcId="{606387E0-A9A9-4845-AAB9-9C928530C9A2}" destId="{6EEF46C6-5667-4AFE-B241-C3CD65DFE8C8}" srcOrd="2" destOrd="0" presId="urn:microsoft.com/office/officeart/2005/8/layout/hierarchy3"/>
    <dgm:cxn modelId="{105D1BEF-FA55-485D-B76D-288D5AB456A3}" type="presParOf" srcId="{6EEF46C6-5667-4AFE-B241-C3CD65DFE8C8}" destId="{BE1BB90E-90B0-42AD-AA11-564D28F91C2C}" srcOrd="0" destOrd="0" presId="urn:microsoft.com/office/officeart/2005/8/layout/hierarchy3"/>
    <dgm:cxn modelId="{E73FB10B-7E2F-42F0-A14C-132695383F39}" type="presParOf" srcId="{BE1BB90E-90B0-42AD-AA11-564D28F91C2C}" destId="{76FF47DB-BC8A-48F3-A30A-DB7FE004ABB6}" srcOrd="0" destOrd="0" presId="urn:microsoft.com/office/officeart/2005/8/layout/hierarchy3"/>
    <dgm:cxn modelId="{D77CF529-20CC-45AF-880C-A1700E2FD175}" type="presParOf" srcId="{BE1BB90E-90B0-42AD-AA11-564D28F91C2C}" destId="{75F93F5F-5935-47F0-8C7A-1F2AF8F53236}" srcOrd="1" destOrd="0" presId="urn:microsoft.com/office/officeart/2005/8/layout/hierarchy3"/>
    <dgm:cxn modelId="{1CF38E07-8D53-4029-BFF5-B7A43774922F}" type="presParOf" srcId="{6EEF46C6-5667-4AFE-B241-C3CD65DFE8C8}" destId="{E0209480-0D05-4A2C-A2BF-1A2174C5049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FB8E1E-978D-461C-818A-654DF7C44F4E}">
      <dsp:nvSpPr>
        <dsp:cNvPr id="0" name=""/>
        <dsp:cNvSpPr/>
      </dsp:nvSpPr>
      <dsp:spPr>
        <a:xfrm>
          <a:off x="153752" y="0"/>
          <a:ext cx="3159260" cy="157963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1. Awareness</a:t>
          </a:r>
        </a:p>
      </dsp:txBody>
      <dsp:txXfrm>
        <a:off x="200018" y="46266"/>
        <a:ext cx="3066728" cy="1487098"/>
      </dsp:txXfrm>
    </dsp:sp>
    <dsp:sp modelId="{3BA9592E-13C4-4760-976B-0AB39F2E4B24}">
      <dsp:nvSpPr>
        <dsp:cNvPr id="0" name=""/>
        <dsp:cNvSpPr/>
      </dsp:nvSpPr>
      <dsp:spPr>
        <a:xfrm>
          <a:off x="3975573" y="0"/>
          <a:ext cx="3159260" cy="157963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2. Approach</a:t>
          </a:r>
        </a:p>
      </dsp:txBody>
      <dsp:txXfrm>
        <a:off x="4021839" y="46266"/>
        <a:ext cx="3066728" cy="1487098"/>
      </dsp:txXfrm>
    </dsp:sp>
    <dsp:sp modelId="{76FF47DB-BC8A-48F3-A30A-DB7FE004ABB6}">
      <dsp:nvSpPr>
        <dsp:cNvPr id="0" name=""/>
        <dsp:cNvSpPr/>
      </dsp:nvSpPr>
      <dsp:spPr>
        <a:xfrm>
          <a:off x="7876060" y="0"/>
          <a:ext cx="3159260" cy="157963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3. Investigate</a:t>
          </a:r>
        </a:p>
      </dsp:txBody>
      <dsp:txXfrm>
        <a:off x="7922326" y="46266"/>
        <a:ext cx="3066728" cy="14870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FB8E1E-978D-461C-818A-654DF7C44F4E}">
      <dsp:nvSpPr>
        <dsp:cNvPr id="0" name=""/>
        <dsp:cNvSpPr/>
      </dsp:nvSpPr>
      <dsp:spPr>
        <a:xfrm>
          <a:off x="1350" y="94221"/>
          <a:ext cx="3159260" cy="157963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4.     Decide</a:t>
          </a:r>
        </a:p>
      </dsp:txBody>
      <dsp:txXfrm>
        <a:off x="47616" y="140487"/>
        <a:ext cx="3066728" cy="1487098"/>
      </dsp:txXfrm>
    </dsp:sp>
    <dsp:sp modelId="{3BA9592E-13C4-4760-976B-0AB39F2E4B24}">
      <dsp:nvSpPr>
        <dsp:cNvPr id="0" name=""/>
        <dsp:cNvSpPr/>
      </dsp:nvSpPr>
      <dsp:spPr>
        <a:xfrm>
          <a:off x="3950426" y="94221"/>
          <a:ext cx="3159260" cy="157963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5.          Voice</a:t>
          </a:r>
        </a:p>
      </dsp:txBody>
      <dsp:txXfrm>
        <a:off x="3996692" y="140487"/>
        <a:ext cx="3066728" cy="1487098"/>
      </dsp:txXfrm>
    </dsp:sp>
    <dsp:sp modelId="{76FF47DB-BC8A-48F3-A30A-DB7FE004ABB6}">
      <dsp:nvSpPr>
        <dsp:cNvPr id="0" name=""/>
        <dsp:cNvSpPr/>
      </dsp:nvSpPr>
      <dsp:spPr>
        <a:xfrm>
          <a:off x="7899502" y="94221"/>
          <a:ext cx="3159260" cy="157963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6. Agreement</a:t>
          </a:r>
        </a:p>
      </dsp:txBody>
      <dsp:txXfrm>
        <a:off x="7945768" y="140487"/>
        <a:ext cx="3066728" cy="14870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FB8E1E-978D-461C-818A-654DF7C44F4E}">
      <dsp:nvSpPr>
        <dsp:cNvPr id="0" name=""/>
        <dsp:cNvSpPr/>
      </dsp:nvSpPr>
      <dsp:spPr>
        <a:xfrm>
          <a:off x="1350" y="269807"/>
          <a:ext cx="3159260" cy="157963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7.  Implement</a:t>
          </a:r>
        </a:p>
      </dsp:txBody>
      <dsp:txXfrm>
        <a:off x="47616" y="316073"/>
        <a:ext cx="3066728" cy="1487098"/>
      </dsp:txXfrm>
    </dsp:sp>
    <dsp:sp modelId="{3BA9592E-13C4-4760-976B-0AB39F2E4B24}">
      <dsp:nvSpPr>
        <dsp:cNvPr id="0" name=""/>
        <dsp:cNvSpPr/>
      </dsp:nvSpPr>
      <dsp:spPr>
        <a:xfrm>
          <a:off x="3950426" y="269807"/>
          <a:ext cx="3159260" cy="157963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8.          Evaluate</a:t>
          </a:r>
        </a:p>
      </dsp:txBody>
      <dsp:txXfrm>
        <a:off x="3996692" y="316073"/>
        <a:ext cx="3066728" cy="1487098"/>
      </dsp:txXfrm>
    </dsp:sp>
    <dsp:sp modelId="{76FF47DB-BC8A-48F3-A30A-DB7FE004ABB6}">
      <dsp:nvSpPr>
        <dsp:cNvPr id="0" name=""/>
        <dsp:cNvSpPr/>
      </dsp:nvSpPr>
      <dsp:spPr>
        <a:xfrm>
          <a:off x="7899502" y="269807"/>
          <a:ext cx="3159260" cy="157963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9. Strategies</a:t>
          </a:r>
        </a:p>
      </dsp:txBody>
      <dsp:txXfrm>
        <a:off x="7945768" y="316073"/>
        <a:ext cx="3066728" cy="14870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485D2-01EE-4022-8C16-06BD86D368E2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56A6F-1A6D-447E-BCE6-FE370BB57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02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56A6F-1A6D-447E-BCE6-FE370BB574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107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56A6F-1A6D-447E-BCE6-FE370BB574A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52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56A6F-1A6D-447E-BCE6-FE370BB574A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684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56A6F-1A6D-447E-BCE6-FE370BB574A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355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56A6F-1A6D-447E-BCE6-FE370BB574A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9733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56A6F-1A6D-447E-BCE6-FE370BB574A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29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56A6F-1A6D-447E-BCE6-FE370BB574A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580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56A6F-1A6D-447E-BCE6-FE370BB574A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6457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56A6F-1A6D-447E-BCE6-FE370BB574A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375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56A6F-1A6D-447E-BCE6-FE370BB574A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8499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56A6F-1A6D-447E-BCE6-FE370BB574A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322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56A6F-1A6D-447E-BCE6-FE370BB574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299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56A6F-1A6D-447E-BCE6-FE370BB574A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33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56A6F-1A6D-447E-BCE6-FE370BB574A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80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56A6F-1A6D-447E-BCE6-FE370BB574A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45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56A6F-1A6D-447E-BCE6-FE370BB574A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1802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56A6F-1A6D-447E-BCE6-FE370BB574A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959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56A6F-1A6D-447E-BCE6-FE370BB574A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60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56A6F-1A6D-447E-BCE6-FE370BB574A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00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8E5E-745C-407D-B425-C78EBF08D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1" y="822960"/>
            <a:ext cx="6057899" cy="5015169"/>
          </a:xfrm>
        </p:spPr>
        <p:txBody>
          <a:bodyPr anchor="t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7A4D5-56F4-4287-B174-56C55B18F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9113" y="3003642"/>
            <a:ext cx="3522199" cy="2900274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B9C19-FEE0-4852-B181-14A0DD77F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27DDF-01B7-463C-82BC-BBF429618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2056A-C3EE-4809-B1F3-1CEEEA26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240FCEE-B6E2-46D0-9BB0-F45F79545E9D}"/>
              </a:ext>
            </a:extLst>
          </p:cNvPr>
          <p:cNvCxnSpPr>
            <a:cxnSpLocks/>
          </p:cNvCxnSpPr>
          <p:nvPr/>
        </p:nvCxnSpPr>
        <p:spPr>
          <a:xfrm flipH="1">
            <a:off x="571501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BD2FB83-3783-4477-80B5-DA5BF10BAF57}"/>
              </a:ext>
            </a:extLst>
          </p:cNvPr>
          <p:cNvCxnSpPr>
            <a:cxnSpLocks/>
          </p:cNvCxnSpPr>
          <p:nvPr/>
        </p:nvCxnSpPr>
        <p:spPr>
          <a:xfrm>
            <a:off x="7742482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83EA203-71D5-49C0-9626-FFA8E46787B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355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9A0A-70FC-426A-8B3B-60FAF9806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F47EC6-9753-4ABC-BB66-64CCC8BA0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71499" y="2036363"/>
            <a:ext cx="11059811" cy="38707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4D9F-DC99-4B4C-98CF-178BBBB76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A6840-AC0B-4260-8368-08E0A22D2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5DAB8-EC07-4CCF-96EA-5D8ACDAE6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38F1AC-9961-4786-A189-20863DD97F68}"/>
              </a:ext>
            </a:extLst>
          </p:cNvPr>
          <p:cNvCxnSpPr>
            <a:cxnSpLocks/>
          </p:cNvCxnSpPr>
          <p:nvPr/>
        </p:nvCxnSpPr>
        <p:spPr>
          <a:xfrm flipH="1">
            <a:off x="571500" y="1780979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1284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75F678-EC03-4845-A51B-C90FA6A154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77953" y="797251"/>
            <a:ext cx="2483929" cy="52837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A8B4D-A39F-4528-975A-9C84BEE77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6094" y="797251"/>
            <a:ext cx="8101072" cy="52837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E4A23-6984-4AD1-A51D-600EDC263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73E28-C341-49CC-BAAB-0C0D19821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6D54A-8E86-4026-8DD0-5B0979BB8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CB05DA4-DF32-4D7A-9E4D-36309C90C5BB}"/>
              </a:ext>
            </a:extLst>
          </p:cNvPr>
          <p:cNvCxnSpPr>
            <a:cxnSpLocks/>
          </p:cNvCxnSpPr>
          <p:nvPr/>
        </p:nvCxnSpPr>
        <p:spPr>
          <a:xfrm flipH="1">
            <a:off x="566094" y="57711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7CC7262-4997-41E4-976D-BA82E148280F}"/>
              </a:ext>
            </a:extLst>
          </p:cNvPr>
          <p:cNvCxnSpPr>
            <a:cxnSpLocks/>
          </p:cNvCxnSpPr>
          <p:nvPr/>
        </p:nvCxnSpPr>
        <p:spPr>
          <a:xfrm flipV="1">
            <a:off x="8875226" y="571500"/>
            <a:ext cx="0" cy="57114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5063B5-E478-4C41-AD40-49A39AE07429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73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B2ED8-7F53-4C03-A740-493E5079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11087-99A9-4100-B5F7-520880DE3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99" y="2075688"/>
            <a:ext cx="11059811" cy="3910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B4B20-1A65-4A26-B11E-6095083A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D52D3-E985-4FEB-89B9-57C754711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A751A-C72D-47C1-A7A6-E8510A40C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93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81F78-07BF-45A9-92D4-E4E0A1E88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914255"/>
            <a:ext cx="6867115" cy="5009471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CC2A83-A380-4828-BC68-C065C8BC5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817" y="914399"/>
            <a:ext cx="2370268" cy="2670273"/>
          </a:xfrm>
        </p:spPr>
        <p:txBody>
          <a:bodyPr anchor="t">
            <a:normAutofit/>
          </a:bodyPr>
          <a:lstStyle>
            <a:lvl1pPr marL="0" indent="0">
              <a:lnSpc>
                <a:spcPct val="130000"/>
              </a:lnSpc>
              <a:buNone/>
              <a:defRPr sz="14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92B2F-8804-4195-A779-F5C67C25C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99C26-4411-4833-A917-A45E62D56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8C7C7-F862-434D-A87A-DECE9FD2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0BAA4B-C4C0-40C1-8DC8-B4E2F8A68E12}"/>
              </a:ext>
            </a:extLst>
          </p:cNvPr>
          <p:cNvCxnSpPr>
            <a:cxnSpLocks/>
          </p:cNvCxnSpPr>
          <p:nvPr/>
        </p:nvCxnSpPr>
        <p:spPr>
          <a:xfrm>
            <a:off x="8872625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A2259-2540-4B32-A999-2B46A6790E3D}"/>
              </a:ext>
            </a:extLst>
          </p:cNvPr>
          <p:cNvCxnSpPr>
            <a:cxnSpLocks/>
          </p:cNvCxnSpPr>
          <p:nvPr/>
        </p:nvCxnSpPr>
        <p:spPr>
          <a:xfrm flipH="1">
            <a:off x="566094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CEFB0ED-3F76-4403-AD0B-E738DD9D8CB6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413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6BD5F-CF53-4DD5-B8C5-27BBA2BB8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09684"/>
            <a:ext cx="11049000" cy="105716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6C2E1-5D5E-409F-BEE8-F48CE86F5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9447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BF823-1BFB-4CF0-BAF4-D660C8F1A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47082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F816E-EE02-44A4-8B81-B324ECFD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4D9E4-A693-44D2-A3E8-E3AABC905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F669F-4B8E-415D-A9BF-AD451F452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20AF959-FCDC-4B92-9324-06A06C0D56F2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199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F85E5-82C4-4BAE-B2B0-A078ABD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69" y="699118"/>
            <a:ext cx="11025062" cy="1063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D15C7-F445-40F7-88F6-FD6526269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3468" y="2022883"/>
            <a:ext cx="5230469" cy="564079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52C35-AA8E-4154-8A78-7DE9590E1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469" y="2866031"/>
            <a:ext cx="5157787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57EAC6-567C-4A4A-BB10-57EC14B97D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41470" y="2022883"/>
            <a:ext cx="5183188" cy="564080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9A083F-AD60-4437-B32A-44035D78AF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41470" y="2866031"/>
            <a:ext cx="5183188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BF86F-3266-4551-B680-06F401FFE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5B38FE-80F9-4582-B2E1-B067C288D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7BEF32-F637-47A1-9ED3-AFC4F79F3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C508D4-7C99-4B8D-BCDE-F0001BD345D9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9BF61B-7951-48F4-982B-9401A483FFBF}"/>
              </a:ext>
            </a:extLst>
          </p:cNvPr>
          <p:cNvCxnSpPr>
            <a:cxnSpLocks/>
          </p:cNvCxnSpPr>
          <p:nvPr/>
        </p:nvCxnSpPr>
        <p:spPr>
          <a:xfrm flipH="1">
            <a:off x="577485" y="273859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183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A94CB-6BE5-4B9E-B0A6-54F83B201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17452"/>
            <a:ext cx="11049000" cy="1161836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8643C-1A5D-4F23-B0D7-5B46F5E45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1A3394-78CC-43B0-9762-5E826F8B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47F0A-1980-4E13-AB22-AE3B8AA44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9D858B-8A9C-4235-B151-81C99A3D20D2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6C7798B-3ECB-4076-8955-A82116BB0D2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03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C61D85-3E72-406F-AB26-B4ED94918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9C831E-4321-467E-9090-C89C48CF2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8A9556-B3D8-4403-835F-11AE2D40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94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0AA48-D521-423D-B185-6490EF57B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201" y="810344"/>
            <a:ext cx="3478084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4E6DD-DDD2-4ED6-B8A9-A8B6D7656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809" y="931232"/>
            <a:ext cx="6700679" cy="50793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08F5E-AD33-4ACF-84C9-78B0FF6BE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500" y="2578608"/>
            <a:ext cx="3478783" cy="34172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7604E-7DD4-4497-B325-74F899E8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2BEED-A8F6-4256-9539-4434694A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EA1AA6-EE0B-48FD-A7DE-6CEE6A8C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F35B32-9A23-4805-94A6-96826D202139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62BA7DA-3944-40D4-91CD-40CA24DBB79B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BEA0B78-39E7-4039-B8BE-4F425688C6DF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68B99C-0744-42EE-9713-AB0CEC3F5D8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1026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2732-5D39-4B30-A499-D51BABC88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" y="802204"/>
            <a:ext cx="3478787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AF5AEC-77BC-4A52-8A56-C6479CA6A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23467" y="847384"/>
            <a:ext cx="6907844" cy="52168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0A9240-8762-4C7D-AF22-A844CB2EC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498" y="2574906"/>
            <a:ext cx="3478787" cy="3435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95685-E45D-4E74-8B78-D3B8E85C4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1FCBA3-0FF5-47C2-901A-645F6185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30381-5320-46AD-A0B9-7C04B3E5A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57A432-D933-402A-8657-216EE20450EE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B1E0F3-D71B-436F-A10B-B6EA7125F684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EE64F5-2B48-4A2E-BA5E-1D37F1A7C9A3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99BF9AA-A2C8-4233-B597-EB11C6D6A0E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854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E1467D-9ED1-4211-A71E-41C91C755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689289"/>
            <a:ext cx="11049000" cy="1084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8A6A1-C9C7-4FDF-B4DA-1E86B6A35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99" y="2075688"/>
            <a:ext cx="11059811" cy="3818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CC44A-C635-4CD0-90E9-D9503AF4C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36732" y="6397103"/>
            <a:ext cx="3091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fld id="{1C8322F6-1C60-46CF-968C-BC20E470F443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BF682-1A47-492C-81E3-9DB0A50EC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5782" y="639710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C814B-9105-44ED-98A9-D326B2E26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4553" y="6397103"/>
            <a:ext cx="700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6814345-41DE-42C5-8657-66C1417DF81A}"/>
              </a:ext>
            </a:extLst>
          </p:cNvPr>
          <p:cNvCxnSpPr>
            <a:cxnSpLocks/>
          </p:cNvCxnSpPr>
          <p:nvPr/>
        </p:nvCxnSpPr>
        <p:spPr>
          <a:xfrm flipH="1">
            <a:off x="566094" y="6286347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E68E419-3727-4F5E-8840-AF149B33B0B7}"/>
              </a:ext>
            </a:extLst>
          </p:cNvPr>
          <p:cNvCxnSpPr>
            <a:cxnSpLocks/>
          </p:cNvCxnSpPr>
          <p:nvPr/>
        </p:nvCxnSpPr>
        <p:spPr>
          <a:xfrm flipH="1">
            <a:off x="577485" y="1883336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19B6EC-D7AE-452F-8D0C-D11BD3377F3E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240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39" r:id="rId4"/>
    <p:sldLayoutId id="2147483740" r:id="rId5"/>
    <p:sldLayoutId id="2147483745" r:id="rId6"/>
    <p:sldLayoutId id="2147483741" r:id="rId7"/>
    <p:sldLayoutId id="2147483742" r:id="rId8"/>
    <p:sldLayoutId id="2147483743" r:id="rId9"/>
    <p:sldLayoutId id="2147483744" r:id="rId10"/>
    <p:sldLayoutId id="21474837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100" baseline="0">
          <a:solidFill>
            <a:schemeClr val="tx1"/>
          </a:solidFill>
          <a:latin typeface="Batang" panose="02030600000101010101" pitchFamily="18" charset="-127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4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9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4.sv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12.png"/><Relationship Id="rId4" Type="http://schemas.openxmlformats.org/officeDocument/2006/relationships/diagramLayout" Target="../diagrams/layout3.xml"/><Relationship Id="rId9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14.sv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8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4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6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60220DBA-8988-4873-8FCD-3FFAC3CF1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481C4C-D595-B08F-4896-D72D5ED85A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194" b="7537"/>
          <a:stretch/>
        </p:blipFill>
        <p:spPr>
          <a:xfrm>
            <a:off x="-1" y="-3"/>
            <a:ext cx="12191979" cy="6857989"/>
          </a:xfrm>
          <a:prstGeom prst="rect">
            <a:avLst/>
          </a:prstGeom>
          <a:noFill/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0201E0F5-610E-4FD9-AB5E-070695DB10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90322" y="1290319"/>
            <a:ext cx="6858002" cy="4277360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43000">
                <a:srgbClr val="000000">
                  <a:alpha val="23000"/>
                </a:srgbClr>
              </a:gs>
              <a:gs pos="100000">
                <a:srgbClr val="000000">
                  <a:alpha val="36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7BCAA0D-5EB2-4E14-BDFE-07A3F3504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780937" y="446946"/>
            <a:ext cx="6858002" cy="596410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49000">
                <a:srgbClr val="000000">
                  <a:alpha val="23000"/>
                </a:srgbClr>
              </a:gs>
              <a:gs pos="100000">
                <a:srgbClr val="000000">
                  <a:alpha val="41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2E6EE2-9B58-28B3-CB97-45AAE288A9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266" y="797608"/>
            <a:ext cx="3800157" cy="1117839"/>
          </a:xfrm>
        </p:spPr>
        <p:txBody>
          <a:bodyPr anchor="b">
            <a:normAutofit/>
          </a:bodyPr>
          <a:lstStyle/>
          <a:p>
            <a:pPr algn="r"/>
            <a:r>
              <a:rPr lang="en-US" sz="6000" dirty="0">
                <a:solidFill>
                  <a:srgbClr val="FFFFFF"/>
                </a:solidFill>
              </a:rPr>
              <a:t>Welcome!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8106F6-A6B8-8C53-470F-95982D71BA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27885" y="1855804"/>
            <a:ext cx="5802190" cy="4354496"/>
          </a:xfrm>
        </p:spPr>
        <p:txBody>
          <a:bodyPr anchor="t">
            <a:normAutofit/>
          </a:bodyPr>
          <a:lstStyle/>
          <a:p>
            <a:r>
              <a:rPr lang="en-US" b="1" dirty="0"/>
              <a:t>While you wait, here’s a few things you can do to make this a great learning experience!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Keep your distractions to a minimum and be present.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Participate! You have valuable Experience so don’t be afraid to share it.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Have a notebook handy. Feel free to take any notes and ask questions.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r>
              <a:rPr lang="en-US" dirty="0"/>
              <a:t>We will begin shortly!</a:t>
            </a:r>
          </a:p>
          <a:p>
            <a:endParaRPr lang="en-US" dirty="0"/>
          </a:p>
          <a:p>
            <a:endParaRPr lang="en-US" b="1" dirty="0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3A8CB1B5-064D-4590-A7F2-70C604854D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5874" y="571500"/>
            <a:ext cx="11060262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5C0F619-4F98-49B2-B92F-39B242F38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5874" y="6287848"/>
            <a:ext cx="11060263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044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3C9D1-3770-5595-C0D0-0B2F6AD28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 and Write!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1709AF-A7EF-140B-A932-396378AEF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b="1" dirty="0"/>
              <a:t>Don’t forget!</a:t>
            </a:r>
          </a:p>
          <a:p>
            <a:r>
              <a:rPr lang="en-US" dirty="0"/>
              <a:t>A couple volunteers will be asked to share their applications.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DBD286-BCD6-2608-1BE1-9B9455B95CE4}"/>
              </a:ext>
            </a:extLst>
          </p:cNvPr>
          <p:cNvSpPr txBox="1"/>
          <p:nvPr/>
        </p:nvSpPr>
        <p:spPr>
          <a:xfrm>
            <a:off x="5943598" y="1097578"/>
            <a:ext cx="518160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2400" b="1" dirty="0"/>
              <a:t>For 3 minutes, think and write </a:t>
            </a:r>
            <a:r>
              <a:rPr lang="en-US" sz="2400" dirty="0"/>
              <a:t>about a time when …</a:t>
            </a:r>
          </a:p>
          <a:p>
            <a:endParaRPr lang="en-US" sz="2400" dirty="0"/>
          </a:p>
          <a:p>
            <a:r>
              <a:rPr lang="en-US" sz="2400" dirty="0"/>
              <a:t>You had to use the “awareness”, “approach”, and/or “investigate” practices.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Graphic 5" descr="Badge Question Mark with solid fill">
            <a:extLst>
              <a:ext uri="{FF2B5EF4-FFF2-40B4-BE49-F238E27FC236}">
                <a16:creationId xmlns:a16="http://schemas.microsoft.com/office/drawing/2014/main" id="{975DD43B-FE37-7D87-0C3B-32F46560F3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23924" y="150623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924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6814345-41DE-42C5-8657-66C1417DF8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6094" y="6286347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E68E419-3727-4F5E-8840-AF149B33B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485" y="1883336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519B6EC-D7AE-452F-8D0C-D11BD3377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7B4314D2-D2A1-4CD8-AC61-D3A862409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1B5BC3-C51B-5D76-084A-1FCD68E42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789567"/>
            <a:ext cx="11110405" cy="10548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/>
              <a:t>Best Practices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989C9033-50A6-4C0D-A434-1DA417B55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0" y="567751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6E77119D-632B-44FE-918A-65D2788D0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0" y="6286500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TextBox 4">
            <a:extLst>
              <a:ext uri="{FF2B5EF4-FFF2-40B4-BE49-F238E27FC236}">
                <a16:creationId xmlns:a16="http://schemas.microsoft.com/office/drawing/2014/main" id="{BD05BAFC-6EDB-5858-26C0-2E1F6A2197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6869646"/>
              </p:ext>
            </p:extLst>
          </p:nvPr>
        </p:nvGraphicFramePr>
        <p:xfrm>
          <a:off x="610680" y="1328379"/>
          <a:ext cx="11060113" cy="1768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C72E9BD-1141-290D-F8CB-D377DF6B2CD3}"/>
              </a:ext>
            </a:extLst>
          </p:cNvPr>
          <p:cNvSpPr/>
          <p:nvPr/>
        </p:nvSpPr>
        <p:spPr>
          <a:xfrm>
            <a:off x="1770185" y="1481900"/>
            <a:ext cx="841472" cy="725062"/>
          </a:xfrm>
          <a:prstGeom prst="roundRect">
            <a:avLst>
              <a:gd name="adj" fmla="val 10000"/>
            </a:avLst>
          </a:prstGeom>
          <a:blipFill rotWithShape="1">
            <a:blip r:embed="rId8"/>
            <a:srcRect/>
            <a:stretch>
              <a:fillRect t="-1000" b="-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50000"/>
              <a:hueOff val="-437"/>
              <a:satOff val="-1068"/>
              <a:lumOff val="4433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6973AC3-4FED-8D43-353D-2D75BECBBDB6}"/>
              </a:ext>
            </a:extLst>
          </p:cNvPr>
          <p:cNvSpPr/>
          <p:nvPr/>
        </p:nvSpPr>
        <p:spPr>
          <a:xfrm>
            <a:off x="5792442" y="1481900"/>
            <a:ext cx="841472" cy="725062"/>
          </a:xfrm>
          <a:prstGeom prst="roundRect">
            <a:avLst>
              <a:gd name="adj" fmla="val 10000"/>
            </a:avLst>
          </a:prstGeom>
          <a:blipFill rotWithShape="1">
            <a:blip r:embed="rId9"/>
            <a:srcRect/>
            <a:stretch>
              <a:fillRect l="-4000" r="-4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50000"/>
              <a:hueOff val="-582"/>
              <a:satOff val="-1424"/>
              <a:lumOff val="5911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74714EC-FE0F-84A7-9A4B-BD2CE7B6763B}"/>
              </a:ext>
            </a:extLst>
          </p:cNvPr>
          <p:cNvSpPr/>
          <p:nvPr/>
        </p:nvSpPr>
        <p:spPr>
          <a:xfrm>
            <a:off x="9709191" y="1481900"/>
            <a:ext cx="858209" cy="725062"/>
          </a:xfrm>
          <a:prstGeom prst="roundRect">
            <a:avLst>
              <a:gd name="adj" fmla="val 10000"/>
            </a:avLst>
          </a:prstGeom>
          <a:blipFill rotWithShape="1">
            <a:blip r:embed="rId10"/>
            <a:srcRect/>
            <a:stretch>
              <a:fillRect l="-12000" r="-12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50000"/>
              <a:hueOff val="-728"/>
              <a:satOff val="-1780"/>
              <a:lumOff val="7388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4CF93-29BE-FF34-5877-F3A14827DB42}"/>
              </a:ext>
            </a:extLst>
          </p:cNvPr>
          <p:cNvSpPr txBox="1"/>
          <p:nvPr/>
        </p:nvSpPr>
        <p:spPr>
          <a:xfrm>
            <a:off x="960538" y="3056679"/>
            <a:ext cx="246076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28600" algn="ctr"/>
            <a:r>
              <a:rPr lang="en-US" sz="1800" b="1" dirty="0">
                <a:solidFill>
                  <a:srgbClr val="FF0000"/>
                </a:solidFill>
              </a:rPr>
              <a:t>Decide</a:t>
            </a:r>
            <a:r>
              <a:rPr lang="en-US" sz="1800" b="1" dirty="0"/>
              <a:t> how to tackle</a:t>
            </a:r>
          </a:p>
          <a:p>
            <a:pPr indent="-228600" algn="ctr"/>
            <a:r>
              <a:rPr lang="en-US" sz="1800" b="1" dirty="0"/>
              <a:t>the conflict.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FC4ECF-1CC8-30DC-6B8F-8134C258EDED}"/>
              </a:ext>
            </a:extLst>
          </p:cNvPr>
          <p:cNvSpPr txBox="1"/>
          <p:nvPr/>
        </p:nvSpPr>
        <p:spPr>
          <a:xfrm>
            <a:off x="4616736" y="3096453"/>
            <a:ext cx="3048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Let everyone have their </a:t>
            </a:r>
            <a:r>
              <a:rPr lang="en-US" sz="1800" b="1" dirty="0">
                <a:solidFill>
                  <a:srgbClr val="FF0000"/>
                </a:solidFill>
              </a:rPr>
              <a:t>say</a:t>
            </a:r>
            <a:r>
              <a:rPr lang="en-US" sz="1800" b="1" dirty="0"/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F97B46-60A3-7CBF-8447-08986ADAF63D}"/>
              </a:ext>
            </a:extLst>
          </p:cNvPr>
          <p:cNvSpPr txBox="1"/>
          <p:nvPr/>
        </p:nvSpPr>
        <p:spPr>
          <a:xfrm>
            <a:off x="8646747" y="3095892"/>
            <a:ext cx="30480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/>
              <a:t>Identify options and </a:t>
            </a:r>
            <a:r>
              <a:rPr lang="en-US" sz="1800" b="1" dirty="0">
                <a:solidFill>
                  <a:srgbClr val="FF0000"/>
                </a:solidFill>
              </a:rPr>
              <a:t>agree</a:t>
            </a:r>
            <a:r>
              <a:rPr lang="en-US" sz="1800" b="1" dirty="0"/>
              <a:t> </a:t>
            </a:r>
          </a:p>
          <a:p>
            <a:pPr algn="ctr"/>
            <a:r>
              <a:rPr lang="en-US" sz="1800" b="1" dirty="0"/>
              <a:t>on a way forward.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CFCAF6-3C97-6D78-AE90-4699591D282F}"/>
              </a:ext>
            </a:extLst>
          </p:cNvPr>
          <p:cNvSpPr txBox="1"/>
          <p:nvPr/>
        </p:nvSpPr>
        <p:spPr>
          <a:xfrm>
            <a:off x="610679" y="3860047"/>
            <a:ext cx="316415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6075" indent="-346075">
              <a:buFontTx/>
              <a:buChar char="-"/>
            </a:pPr>
            <a:r>
              <a:rPr lang="en-US" sz="1800" dirty="0"/>
              <a:t>Decide </a:t>
            </a:r>
            <a:r>
              <a:rPr lang="en-US" dirty="0"/>
              <a:t>appropriate</a:t>
            </a:r>
            <a:r>
              <a:rPr lang="en-US" sz="1800" dirty="0"/>
              <a:t> action.</a:t>
            </a:r>
          </a:p>
          <a:p>
            <a:endParaRPr lang="en-US" sz="1800" dirty="0"/>
          </a:p>
          <a:p>
            <a:pPr marL="290513" indent="-290513">
              <a:buFontTx/>
              <a:buChar char="-"/>
            </a:pPr>
            <a:r>
              <a:rPr lang="en-US" sz="1800" dirty="0"/>
              <a:t>Is this a serious matter or relatively trivial? </a:t>
            </a:r>
          </a:p>
          <a:p>
            <a:endParaRPr lang="en-US" sz="1800" dirty="0"/>
          </a:p>
          <a:p>
            <a:pPr marL="290513" indent="-290513">
              <a:buFontTx/>
              <a:buChar char="-"/>
            </a:pPr>
            <a:r>
              <a:rPr lang="en-US" sz="1800" dirty="0"/>
              <a:t>Could it become more serious?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A65ECE-C486-285B-7A69-291CCD286F1A}"/>
              </a:ext>
            </a:extLst>
          </p:cNvPr>
          <p:cNvSpPr txBox="1"/>
          <p:nvPr/>
        </p:nvSpPr>
        <p:spPr>
          <a:xfrm>
            <a:off x="4616736" y="3860047"/>
            <a:ext cx="3048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800" dirty="0"/>
              <a:t>Everyone has the chance to explain point of view and concerns.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E25A32-81E4-53BF-EEE0-A909A1176D3F}"/>
              </a:ext>
            </a:extLst>
          </p:cNvPr>
          <p:cNvSpPr txBox="1"/>
          <p:nvPr/>
        </p:nvSpPr>
        <p:spPr>
          <a:xfrm>
            <a:off x="8506642" y="3860047"/>
            <a:ext cx="31881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800" dirty="0"/>
              <a:t>A way that is acceptable to all, even if not preferred option for all parties.</a:t>
            </a:r>
          </a:p>
        </p:txBody>
      </p:sp>
    </p:spTree>
    <p:extLst>
      <p:ext uri="{BB962C8B-B14F-4D97-AF65-F5344CB8AC3E}">
        <p14:creationId xmlns:p14="http://schemas.microsoft.com/office/powerpoint/2010/main" val="401011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6" grpId="0">
        <p:bldAsOne/>
      </p:bldGraphic>
      <p:bldP spid="7" grpId="0"/>
      <p:bldP spid="9" grpId="0"/>
      <p:bldP spid="11" grpId="0"/>
      <p:bldP spid="13" grpId="0"/>
      <p:bldP spid="15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240FCEE-B6E2-46D0-9BB0-F45F79545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BD2FB83-3783-4477-80B5-DA5BF10BA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42482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83EA203-71D5-49C0-9626-FFA8E46787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683168C5-529E-4E00-9D4C-9F5E3252EA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2DD862-72B6-41AA-A229-95D63C6AC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2947" y="829466"/>
            <a:ext cx="3108886" cy="241495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6000" dirty="0"/>
              <a:t>Breakout and Discuss!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EC0903C-FF46-4546-AC00-F18FCD5BF9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176" y="571500"/>
            <a:ext cx="11043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70C4DD-D704-4C63-874C-EA8923E7F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176" y="6286500"/>
            <a:ext cx="11043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phic 9" descr="Female Profile outline">
            <a:extLst>
              <a:ext uri="{FF2B5EF4-FFF2-40B4-BE49-F238E27FC236}">
                <a16:creationId xmlns:a16="http://schemas.microsoft.com/office/drawing/2014/main" id="{57D31934-971C-B617-F25B-8F1B1C8140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97821" y="2863668"/>
            <a:ext cx="2176824" cy="2176824"/>
          </a:xfrm>
          <a:prstGeom prst="rect">
            <a:avLst/>
          </a:prstGeom>
        </p:spPr>
      </p:pic>
      <p:pic>
        <p:nvPicPr>
          <p:cNvPr id="14" name="Graphic 13" descr="Male profile outline">
            <a:extLst>
              <a:ext uri="{FF2B5EF4-FFF2-40B4-BE49-F238E27FC236}">
                <a16:creationId xmlns:a16="http://schemas.microsoft.com/office/drawing/2014/main" id="{FC260D68-1C49-F9DE-3E25-BE1511C036F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79994" y="2863667"/>
            <a:ext cx="2103681" cy="2103681"/>
          </a:xfrm>
          <a:prstGeom prst="rect">
            <a:avLst/>
          </a:prstGeom>
        </p:spPr>
      </p:pic>
      <p:pic>
        <p:nvPicPr>
          <p:cNvPr id="20" name="Graphic 19" descr="Voice outline">
            <a:extLst>
              <a:ext uri="{FF2B5EF4-FFF2-40B4-BE49-F238E27FC236}">
                <a16:creationId xmlns:a16="http://schemas.microsoft.com/office/drawing/2014/main" id="{879DB67C-53A1-EA86-1DD0-628360B998C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170981" y="3244416"/>
            <a:ext cx="914400" cy="914400"/>
          </a:xfrm>
          <a:prstGeom prst="rect">
            <a:avLst/>
          </a:prstGeom>
        </p:spPr>
      </p:pic>
      <p:pic>
        <p:nvPicPr>
          <p:cNvPr id="21" name="Graphic 20" descr="Voice outline">
            <a:extLst>
              <a:ext uri="{FF2B5EF4-FFF2-40B4-BE49-F238E27FC236}">
                <a16:creationId xmlns:a16="http://schemas.microsoft.com/office/drawing/2014/main" id="{03DA5FD2-B9DD-D83F-3975-164503165E8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0800000">
            <a:off x="4113936" y="328405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030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3C9D1-3770-5595-C0D0-0B2F6AD28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1709AF-A7EF-140B-A932-396378AEF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u="sng" dirty="0"/>
              <a:t>Don’t forget</a:t>
            </a:r>
            <a:r>
              <a:rPr lang="en-US" dirty="0"/>
              <a:t>:</a:t>
            </a:r>
          </a:p>
          <a:p>
            <a:r>
              <a:rPr lang="en-US" dirty="0"/>
              <a:t>- </a:t>
            </a:r>
            <a:r>
              <a:rPr lang="en-US" sz="1600" dirty="0"/>
              <a:t>7 minutes of discussion. </a:t>
            </a:r>
          </a:p>
          <a:p>
            <a:pPr marL="117475" indent="-117475">
              <a:buFontTx/>
              <a:buChar char="-"/>
            </a:pPr>
            <a:r>
              <a:rPr lang="en-US" dirty="0"/>
              <a:t>Recorder will report back key points.</a:t>
            </a:r>
          </a:p>
          <a:p>
            <a:pPr marL="117475" indent="-117475">
              <a:buFontTx/>
              <a:buChar char="-"/>
            </a:pPr>
            <a:r>
              <a:rPr lang="en-US" sz="1600" dirty="0"/>
              <a:t>Given </a:t>
            </a:r>
            <a:r>
              <a:rPr lang="en-US" dirty="0"/>
              <a:t>o</a:t>
            </a:r>
            <a:r>
              <a:rPr lang="en-US" sz="1600" dirty="0"/>
              <a:t>ne-minute warning before time is up to finish any discussion.</a:t>
            </a: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DBD286-BCD6-2608-1BE1-9B9455B95CE4}"/>
              </a:ext>
            </a:extLst>
          </p:cNvPr>
          <p:cNvSpPr txBox="1"/>
          <p:nvPr/>
        </p:nvSpPr>
        <p:spPr>
          <a:xfrm>
            <a:off x="5029199" y="1097578"/>
            <a:ext cx="6591301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Scenario</a:t>
            </a:r>
          </a:p>
          <a:p>
            <a:endParaRPr lang="en-US" dirty="0"/>
          </a:p>
          <a:p>
            <a:r>
              <a:rPr lang="en-US" sz="2400" dirty="0"/>
              <a:t>An employee, Ben, informs you that there is tension between him and Jerry, another employee. Ben needs Jerry’s help on a project, but Jerry is not being very responsive.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	How would you manage this conflict with “decide”, 			“voice”, and “agreement”?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Graphic 5" descr="Badge Question Mark with solid fill">
            <a:extLst>
              <a:ext uri="{FF2B5EF4-FFF2-40B4-BE49-F238E27FC236}">
                <a16:creationId xmlns:a16="http://schemas.microsoft.com/office/drawing/2014/main" id="{975DD43B-FE37-7D87-0C3B-32F46560F3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29198" y="394752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639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6814345-41DE-42C5-8657-66C1417DF8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6094" y="6286347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E68E419-3727-4F5E-8840-AF149B33B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485" y="1883336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519B6EC-D7AE-452F-8D0C-D11BD3377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7B4314D2-D2A1-4CD8-AC61-D3A862409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1B5BC3-C51B-5D76-084A-1FCD68E42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789567"/>
            <a:ext cx="11110405" cy="10548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/>
              <a:t>Best Practices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989C9033-50A6-4C0D-A434-1DA417B55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0" y="567751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6E77119D-632B-44FE-918A-65D2788D0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0" y="6286500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TextBox 4">
            <a:extLst>
              <a:ext uri="{FF2B5EF4-FFF2-40B4-BE49-F238E27FC236}">
                <a16:creationId xmlns:a16="http://schemas.microsoft.com/office/drawing/2014/main" id="{BD05BAFC-6EDB-5858-26C0-2E1F6A2197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3405339"/>
              </p:ext>
            </p:extLst>
          </p:nvPr>
        </p:nvGraphicFramePr>
        <p:xfrm>
          <a:off x="566094" y="1135503"/>
          <a:ext cx="11060113" cy="2119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66E34E5-525E-62EC-AB12-1959F93EE02D}"/>
              </a:ext>
            </a:extLst>
          </p:cNvPr>
          <p:cNvSpPr/>
          <p:nvPr/>
        </p:nvSpPr>
        <p:spPr>
          <a:xfrm>
            <a:off x="1723293" y="1459004"/>
            <a:ext cx="835103" cy="654294"/>
          </a:xfrm>
          <a:prstGeom prst="roundRect">
            <a:avLst>
              <a:gd name="adj" fmla="val 10000"/>
            </a:avLst>
          </a:prstGeom>
          <a:blipFill rotWithShape="1">
            <a:blip r:embed="rId8"/>
            <a:srcRect/>
            <a:stretch>
              <a:fillRect l="-51000" r="-5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50000"/>
              <a:hueOff val="-873"/>
              <a:satOff val="-2136"/>
              <a:lumOff val="8866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CE16CA1-2F91-5506-402F-E0139C9F1C69}"/>
              </a:ext>
            </a:extLst>
          </p:cNvPr>
          <p:cNvSpPr/>
          <p:nvPr/>
        </p:nvSpPr>
        <p:spPr>
          <a:xfrm>
            <a:off x="5678448" y="1459004"/>
            <a:ext cx="835104" cy="654294"/>
          </a:xfrm>
          <a:prstGeom prst="roundRect">
            <a:avLst>
              <a:gd name="adj" fmla="val 10000"/>
            </a:avLst>
          </a:prstGeom>
          <a:blipFill rotWithShape="1">
            <a:blip r:embed="rId9"/>
            <a:srcRect/>
            <a:stretch>
              <a:fillRect t="-5000" b="-5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50000"/>
              <a:hueOff val="-1019"/>
              <a:satOff val="-2492"/>
              <a:lumOff val="10343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896CF3A-7079-246C-7EC0-4BA9DC389375}"/>
              </a:ext>
            </a:extLst>
          </p:cNvPr>
          <p:cNvSpPr/>
          <p:nvPr/>
        </p:nvSpPr>
        <p:spPr>
          <a:xfrm>
            <a:off x="9633604" y="1451189"/>
            <a:ext cx="835104" cy="662109"/>
          </a:xfrm>
          <a:prstGeom prst="roundRect">
            <a:avLst>
              <a:gd name="adj" fmla="val 10000"/>
            </a:avLst>
          </a:prstGeom>
          <a:blipFill rotWithShape="1">
            <a:blip r:embed="rId10"/>
            <a:srcRect/>
            <a:stretch>
              <a:fillRect l="-5000" r="-5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50000"/>
              <a:hueOff val="-1164"/>
              <a:satOff val="-2848"/>
              <a:lumOff val="11821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2375C1-C56B-1E06-905C-51AA678214E8}"/>
              </a:ext>
            </a:extLst>
          </p:cNvPr>
          <p:cNvSpPr txBox="1"/>
          <p:nvPr/>
        </p:nvSpPr>
        <p:spPr>
          <a:xfrm>
            <a:off x="975025" y="3095892"/>
            <a:ext cx="23316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28600" algn="ctr"/>
            <a:r>
              <a:rPr lang="en-US" sz="1800" b="1" dirty="0">
                <a:solidFill>
                  <a:srgbClr val="FF0000"/>
                </a:solidFill>
              </a:rPr>
              <a:t>Implement</a:t>
            </a:r>
            <a:r>
              <a:rPr lang="en-US" sz="1800" b="1" dirty="0"/>
              <a:t> what has </a:t>
            </a:r>
          </a:p>
          <a:p>
            <a:pPr indent="-228600" algn="ctr"/>
            <a:r>
              <a:rPr lang="en-US" sz="1800" b="1" dirty="0"/>
              <a:t>been agreed.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AAA22D-986C-2ECD-B09B-37560A8CC566}"/>
              </a:ext>
            </a:extLst>
          </p:cNvPr>
          <p:cNvSpPr txBox="1"/>
          <p:nvPr/>
        </p:nvSpPr>
        <p:spPr>
          <a:xfrm>
            <a:off x="577485" y="3767547"/>
            <a:ext cx="312700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800" dirty="0"/>
              <a:t>Make decision clear to everyone.</a:t>
            </a:r>
          </a:p>
          <a:p>
            <a:endParaRPr lang="en-US" sz="1800" dirty="0"/>
          </a:p>
          <a:p>
            <a:pPr marL="285750" indent="-285750">
              <a:buFontTx/>
              <a:buChar char="-"/>
            </a:pPr>
            <a:r>
              <a:rPr lang="en-US" dirty="0"/>
              <a:t>Everyone t</a:t>
            </a:r>
            <a:r>
              <a:rPr lang="en-US" sz="1800" dirty="0"/>
              <a:t>akes a personal responsibility for any actions agreed.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0E28C8-50E7-A111-58DC-D030766F8DAE}"/>
              </a:ext>
            </a:extLst>
          </p:cNvPr>
          <p:cNvSpPr txBox="1"/>
          <p:nvPr/>
        </p:nvSpPr>
        <p:spPr>
          <a:xfrm>
            <a:off x="4859676" y="3076439"/>
            <a:ext cx="23316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Evaluate</a:t>
            </a:r>
            <a:r>
              <a:rPr lang="en-US" sz="1800" b="1" dirty="0"/>
              <a:t> how things </a:t>
            </a:r>
          </a:p>
          <a:p>
            <a:pPr algn="ctr"/>
            <a:r>
              <a:rPr lang="en-US" sz="1800" b="1" dirty="0"/>
              <a:t>are going.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B356B0-E440-7F62-60FD-48695D74F239}"/>
              </a:ext>
            </a:extLst>
          </p:cNvPr>
          <p:cNvSpPr txBox="1"/>
          <p:nvPr/>
        </p:nvSpPr>
        <p:spPr>
          <a:xfrm>
            <a:off x="4419267" y="3772990"/>
            <a:ext cx="3212456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800" dirty="0">
                <a:solidFill>
                  <a:srgbClr val="000000"/>
                </a:solidFill>
              </a:rPr>
              <a:t>Don’t assume that the issue has been finally resolved. 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rgbClr val="000000"/>
                </a:solidFill>
              </a:rPr>
              <a:t>Keep an eye on the situation.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000000"/>
                </a:solidFill>
              </a:rPr>
              <a:t>E</a:t>
            </a:r>
            <a:r>
              <a:rPr lang="en-US" sz="1800" dirty="0">
                <a:solidFill>
                  <a:srgbClr val="000000"/>
                </a:solidFill>
              </a:rPr>
              <a:t>valuate how well the solution is working.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814F07-9768-0BDB-0153-4C5F19012B6D}"/>
              </a:ext>
            </a:extLst>
          </p:cNvPr>
          <p:cNvSpPr txBox="1"/>
          <p:nvPr/>
        </p:nvSpPr>
        <p:spPr>
          <a:xfrm>
            <a:off x="8744327" y="3095892"/>
            <a:ext cx="26501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00"/>
                </a:solidFill>
              </a:rPr>
              <a:t>Consider preventative </a:t>
            </a:r>
            <a:r>
              <a:rPr lang="en-US" sz="1800" b="1" dirty="0">
                <a:solidFill>
                  <a:srgbClr val="FF0000"/>
                </a:solidFill>
              </a:rPr>
              <a:t>strategies</a:t>
            </a:r>
            <a:r>
              <a:rPr lang="en-US" sz="1800" b="1" dirty="0">
                <a:solidFill>
                  <a:srgbClr val="000000"/>
                </a:solidFill>
              </a:rPr>
              <a:t> for the future.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B43A32B-934F-1A9A-CB3A-CE038D84A6BB}"/>
              </a:ext>
            </a:extLst>
          </p:cNvPr>
          <p:cNvSpPr txBox="1"/>
          <p:nvPr/>
        </p:nvSpPr>
        <p:spPr>
          <a:xfrm>
            <a:off x="8472732" y="3767547"/>
            <a:ext cx="315317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800" dirty="0">
                <a:solidFill>
                  <a:srgbClr val="000000"/>
                </a:solidFill>
              </a:rPr>
              <a:t>Think about the lesson that can be learned from the conflict and how it was handled.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rgbClr val="000000"/>
                </a:solidFill>
              </a:rPr>
              <a:t>What could be done better next time?</a:t>
            </a:r>
            <a:endParaRPr lang="en-US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682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6" grpId="0">
        <p:bldAsOne/>
      </p:bldGraphic>
      <p:bldP spid="7" grpId="0"/>
      <p:bldP spid="9" grpId="0"/>
      <p:bldP spid="11" grpId="0"/>
      <p:bldP spid="13" grpId="0"/>
      <p:bldP spid="15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A05E1-6D44-15C1-783A-7EFCE16B9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Summary</a:t>
            </a:r>
            <a:endParaRPr lang="en-US" b="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C47574-40B4-3F98-3903-995DE2996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40375" y="802204"/>
            <a:ext cx="6880126" cy="454423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Aware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Approach</a:t>
            </a:r>
            <a:r>
              <a:rPr lang="en-US" sz="20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Investigate</a:t>
            </a:r>
            <a:r>
              <a:rPr lang="en-US" sz="20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Decide</a:t>
            </a:r>
            <a:r>
              <a:rPr lang="en-US" sz="20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Voice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Agree</a:t>
            </a:r>
            <a:r>
              <a:rPr lang="en-US" sz="20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Implement</a:t>
            </a:r>
            <a:r>
              <a:rPr lang="en-US" sz="20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Evaluate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Strategies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B48570-A1EE-E2F6-F3D4-ACBDAF17300B}"/>
              </a:ext>
            </a:extLst>
          </p:cNvPr>
          <p:cNvSpPr txBox="1"/>
          <p:nvPr/>
        </p:nvSpPr>
        <p:spPr>
          <a:xfrm>
            <a:off x="571499" y="1426896"/>
            <a:ext cx="3478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Let’s review the 9 best practices to manage conflict.</a:t>
            </a:r>
          </a:p>
        </p:txBody>
      </p:sp>
    </p:spTree>
    <p:extLst>
      <p:ext uri="{BB962C8B-B14F-4D97-AF65-F5344CB8AC3E}">
        <p14:creationId xmlns:p14="http://schemas.microsoft.com/office/powerpoint/2010/main" val="23383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240FCEE-B6E2-46D0-9BB0-F45F79545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BD2FB83-3783-4477-80B5-DA5BF10BA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42482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83EA203-71D5-49C0-9626-FFA8E46787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683168C5-529E-4E00-9D4C-9F5E3252EA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F4DFC8-BCA8-716C-4279-BE559BE64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202" y="905824"/>
            <a:ext cx="6091075" cy="153950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r>
              <a:rPr lang="en-US" sz="6000" dirty="0"/>
              <a:t>Put it all Together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EC0903C-FF46-4546-AC00-F18FCD5BF9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176" y="571500"/>
            <a:ext cx="11043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70C4DD-D704-4C63-874C-EA8923E7F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176" y="6286500"/>
            <a:ext cx="11043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525C0A4B-6B4D-F6E1-11DD-FC93D9B17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64677" y="3163739"/>
            <a:ext cx="8862646" cy="2146816"/>
          </a:xfrm>
        </p:spPr>
        <p:txBody>
          <a:bodyPr>
            <a:normAutofit/>
          </a:bodyPr>
          <a:lstStyle/>
          <a:p>
            <a:r>
              <a:rPr lang="en-US" sz="2000" dirty="0"/>
              <a:t>Keep these questions in mind as you watch.</a:t>
            </a:r>
          </a:p>
          <a:p>
            <a:r>
              <a:rPr lang="en-US" sz="2000" dirty="0"/>
              <a:t>	What practices were used?</a:t>
            </a:r>
          </a:p>
          <a:p>
            <a:r>
              <a:rPr lang="en-US" sz="2000" dirty="0"/>
              <a:t>	Was the conflict managed well?</a:t>
            </a:r>
          </a:p>
          <a:p>
            <a:r>
              <a:rPr lang="en-US" sz="2000" dirty="0"/>
              <a:t>	Did it have a resolution?</a:t>
            </a:r>
          </a:p>
          <a:p>
            <a:endParaRPr lang="en-US" sz="2000" dirty="0"/>
          </a:p>
          <a:p>
            <a:endParaRPr lang="en-US" dirty="0"/>
          </a:p>
        </p:txBody>
      </p:sp>
      <p:pic>
        <p:nvPicPr>
          <p:cNvPr id="4" name="Graphic 3" descr="Badge Question Mark with solid fill">
            <a:extLst>
              <a:ext uri="{FF2B5EF4-FFF2-40B4-BE49-F238E27FC236}">
                <a16:creationId xmlns:a16="http://schemas.microsoft.com/office/drawing/2014/main" id="{8BBE59C2-8BF1-7819-CDCE-A182BDF98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64677" y="3691280"/>
            <a:ext cx="914400" cy="914400"/>
          </a:xfrm>
          <a:prstGeom prst="rect">
            <a:avLst/>
          </a:prstGeom>
        </p:spPr>
      </p:pic>
      <p:pic>
        <p:nvPicPr>
          <p:cNvPr id="6" name="Graphic 5" descr="Puzzle pieces outline">
            <a:extLst>
              <a:ext uri="{FF2B5EF4-FFF2-40B4-BE49-F238E27FC236}">
                <a16:creationId xmlns:a16="http://schemas.microsoft.com/office/drawing/2014/main" id="{CA5CE3A5-CCA9-E304-2E36-8518DAA4A53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36864" y="244694"/>
            <a:ext cx="2919045" cy="291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290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E4A98-4631-781F-1E50-001AFA6DA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Watch, Find, and Write!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530253-0E59-6CA6-A015-55AFD41E6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b="1" dirty="0"/>
              <a:t>Keep these questions in mind as you watch.</a:t>
            </a:r>
          </a:p>
          <a:p>
            <a:r>
              <a:rPr lang="en-US" dirty="0"/>
              <a:t>What practices were used?</a:t>
            </a:r>
          </a:p>
          <a:p>
            <a:r>
              <a:rPr lang="en-US" dirty="0"/>
              <a:t>Was the conflict managed well?</a:t>
            </a:r>
          </a:p>
          <a:p>
            <a:r>
              <a:rPr lang="en-US" dirty="0"/>
              <a:t>Did it have a resolution?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39F538-F417-6FC6-7943-78266836841B}"/>
              </a:ext>
            </a:extLst>
          </p:cNvPr>
          <p:cNvSpPr/>
          <p:nvPr/>
        </p:nvSpPr>
        <p:spPr>
          <a:xfrm>
            <a:off x="6096000" y="2235717"/>
            <a:ext cx="3950677" cy="13247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9955EC-3585-C0E7-E83D-6955DAA66F24}"/>
              </a:ext>
            </a:extLst>
          </p:cNvPr>
          <p:cNvSpPr txBox="1"/>
          <p:nvPr/>
        </p:nvSpPr>
        <p:spPr>
          <a:xfrm>
            <a:off x="6353907" y="2574906"/>
            <a:ext cx="3478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YouTube Video of Conflict</a:t>
            </a:r>
          </a:p>
        </p:txBody>
      </p:sp>
    </p:spTree>
    <p:extLst>
      <p:ext uri="{BB962C8B-B14F-4D97-AF65-F5344CB8AC3E}">
        <p14:creationId xmlns:p14="http://schemas.microsoft.com/office/powerpoint/2010/main" val="3515682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240FCEE-B6E2-46D0-9BB0-F45F79545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BD2FB83-3783-4477-80B5-DA5BF10BA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42482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83EA203-71D5-49C0-9626-FFA8E46787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D2EF33D-68BD-428C-B26E-2F4962407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782" y="0"/>
            <a:ext cx="121987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30C10D-E095-FAA3-A4C2-BE988D921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822961"/>
            <a:ext cx="5003290" cy="150551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/>
              <a:t>Chat it up</a:t>
            </a:r>
            <a:br>
              <a:rPr lang="en-US" sz="4800" dirty="0"/>
            </a:br>
            <a:r>
              <a:rPr lang="en-US" sz="4800" dirty="0"/>
              <a:t>Wrap up!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B0822C5-45F8-48C5-867F-0DE8538684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629400" y="573488"/>
            <a:ext cx="0" cy="57170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91E38C7-3164-416B-A453-D3B6F612D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175" y="571500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C3B131B-2BD8-4155-8C64-85668842E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84291" y="6287701"/>
            <a:ext cx="110234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1122D3A-3D67-F860-92AC-BC1A134714F3}"/>
              </a:ext>
            </a:extLst>
          </p:cNvPr>
          <p:cNvSpPr txBox="1"/>
          <p:nvPr/>
        </p:nvSpPr>
        <p:spPr>
          <a:xfrm>
            <a:off x="7073032" y="2025188"/>
            <a:ext cx="45346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What are your key takeaways from today?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9DBD9F-19B7-9865-E054-6B9533A10121}"/>
              </a:ext>
            </a:extLst>
          </p:cNvPr>
          <p:cNvSpPr txBox="1"/>
          <p:nvPr/>
        </p:nvSpPr>
        <p:spPr>
          <a:xfrm>
            <a:off x="849086" y="2332653"/>
            <a:ext cx="4114800" cy="746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6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6814345-41DE-42C5-8657-66C1417DF8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6094" y="6286347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E68E419-3727-4F5E-8840-AF149B33B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485" y="1883336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519B6EC-D7AE-452F-8D0C-D11BD3377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5889F449-A8C1-4223-8D3F-453A7C93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C5F26F-CAC7-E5FD-E1CD-5D4516904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795528"/>
            <a:ext cx="5588819" cy="50860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6000"/>
              <a:t>Thank You for completing this course!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B483DE6-F425-4CA0-9983-0778A131F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7E8366F-0FFE-49B8-14B2-FA7345F7C167}"/>
              </a:ext>
            </a:extLst>
          </p:cNvPr>
          <p:cNvSpPr txBox="1"/>
          <p:nvPr/>
        </p:nvSpPr>
        <p:spPr>
          <a:xfrm>
            <a:off x="527962" y="957945"/>
            <a:ext cx="3384456" cy="49491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indent="-228600" defTabSz="914400">
              <a:lnSpc>
                <a:spcPct val="120000"/>
              </a:lnSpc>
              <a:spcAft>
                <a:spcPts val="600"/>
              </a:spcAft>
              <a:buSzPct val="80000"/>
            </a:pPr>
            <a:r>
              <a:rPr lang="en-US" dirty="0"/>
              <a:t>Feel free to ask any questions. Have a great day!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8F3C27F-5DD1-4734-BC17-6CA446026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6286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1F67967-936C-4D11-B434-DEBD15F2B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19600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Placeholder 5" descr="Race Flag with solid fill">
            <a:extLst>
              <a:ext uri="{FF2B5EF4-FFF2-40B4-BE49-F238E27FC236}">
                <a16:creationId xmlns:a16="http://schemas.microsoft.com/office/drawing/2014/main" id="{F7EE983A-46A2-1FDC-F3CE-A1BF1F8C805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t="12247" b="12247"/>
          <a:stretch>
            <a:fillRect/>
          </a:stretch>
        </p:blipFill>
        <p:spPr>
          <a:xfrm>
            <a:off x="698048" y="1143001"/>
            <a:ext cx="3023505" cy="228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179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60220DBA-8988-4873-8FCD-3FFAC3CF1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481C4C-D595-B08F-4896-D72D5ED85A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194" b="7537"/>
          <a:stretch/>
        </p:blipFill>
        <p:spPr>
          <a:xfrm>
            <a:off x="21" y="0"/>
            <a:ext cx="12191979" cy="6858000"/>
          </a:xfrm>
          <a:prstGeom prst="rect">
            <a:avLst/>
          </a:prstGeom>
          <a:noFill/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0201E0F5-610E-4FD9-AB5E-070695DB10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90322" y="1290319"/>
            <a:ext cx="6858002" cy="4277360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43000">
                <a:srgbClr val="000000">
                  <a:alpha val="23000"/>
                </a:srgbClr>
              </a:gs>
              <a:gs pos="100000">
                <a:srgbClr val="000000">
                  <a:alpha val="36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7BCAA0D-5EB2-4E14-BDFE-07A3F3504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780937" y="446946"/>
            <a:ext cx="6858002" cy="596410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49000">
                <a:srgbClr val="000000">
                  <a:alpha val="23000"/>
                </a:srgbClr>
              </a:gs>
              <a:gs pos="100000">
                <a:srgbClr val="000000">
                  <a:alpha val="41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2E6EE2-9B58-28B3-CB97-45AAE288A9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279" y="419387"/>
            <a:ext cx="4721011" cy="1117839"/>
          </a:xfrm>
        </p:spPr>
        <p:txBody>
          <a:bodyPr anchor="b">
            <a:normAutofit fontScale="90000"/>
          </a:bodyPr>
          <a:lstStyle/>
          <a:p>
            <a:pPr algn="r"/>
            <a:r>
              <a:rPr lang="en-US" sz="6000" dirty="0">
                <a:solidFill>
                  <a:srgbClr val="FFFFFF"/>
                </a:solidFill>
              </a:rPr>
              <a:t>Introductions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8106F6-A6B8-8C53-470F-95982D71BA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7084" y="1612491"/>
            <a:ext cx="11272991" cy="4597810"/>
          </a:xfrm>
        </p:spPr>
        <p:txBody>
          <a:bodyPr anchor="t">
            <a:normAutofit fontScale="92500" lnSpcReduction="10000"/>
          </a:bodyPr>
          <a:lstStyle/>
          <a:p>
            <a:r>
              <a:rPr lang="en-US" sz="1900" b="1" dirty="0">
                <a:solidFill>
                  <a:schemeClr val="bg1"/>
                </a:solidFill>
              </a:rPr>
              <a:t>Today’s Presenter			</a:t>
            </a:r>
            <a:r>
              <a:rPr lang="en-US" sz="1900" b="1" dirty="0"/>
              <a:t>Today’s Co-host</a:t>
            </a:r>
            <a:r>
              <a:rPr lang="en-US" sz="1900" b="1" dirty="0">
                <a:solidFill>
                  <a:schemeClr val="bg1"/>
                </a:solidFill>
              </a:rPr>
              <a:t>		</a:t>
            </a:r>
          </a:p>
          <a:p>
            <a:r>
              <a:rPr lang="en-US" sz="1900" dirty="0">
                <a:solidFill>
                  <a:schemeClr val="bg1"/>
                </a:solidFill>
              </a:rPr>
              <a:t>name of 					</a:t>
            </a:r>
            <a:r>
              <a:rPr lang="en-US" sz="1900" dirty="0"/>
              <a:t>Name of</a:t>
            </a:r>
            <a:endParaRPr lang="en-US" sz="1900" dirty="0">
              <a:solidFill>
                <a:schemeClr val="bg1"/>
              </a:solidFill>
            </a:endParaRPr>
          </a:p>
          <a:p>
            <a:r>
              <a:rPr lang="en-US" sz="1900" dirty="0">
                <a:solidFill>
                  <a:schemeClr val="bg1"/>
                </a:solidFill>
              </a:rPr>
              <a:t>Presenter					</a:t>
            </a:r>
            <a:r>
              <a:rPr lang="en-US" sz="1900" dirty="0"/>
              <a:t>Co-host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900" dirty="0"/>
          </a:p>
          <a:p>
            <a:r>
              <a:rPr lang="en-US" sz="1900" dirty="0"/>
              <a:t>									</a:t>
            </a:r>
            <a:r>
              <a:rPr lang="en-US" sz="1900" b="1" dirty="0"/>
              <a:t>Let’s get started!</a:t>
            </a:r>
          </a:p>
          <a:p>
            <a:endParaRPr lang="en-US" dirty="0"/>
          </a:p>
          <a:p>
            <a:endParaRPr lang="en-US" b="1" dirty="0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3A8CB1B5-064D-4590-A7F2-70C604854D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5874" y="571500"/>
            <a:ext cx="11060262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5C0F619-4F98-49B2-B92F-39B242F38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5874" y="6287848"/>
            <a:ext cx="11060263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F6CDB1E-0BED-C2B8-6E86-82F16DA321E0}"/>
              </a:ext>
            </a:extLst>
          </p:cNvPr>
          <p:cNvSpPr txBox="1"/>
          <p:nvPr/>
        </p:nvSpPr>
        <p:spPr>
          <a:xfrm>
            <a:off x="1320149" y="3017648"/>
            <a:ext cx="2396443" cy="2585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Picture </a:t>
            </a:r>
          </a:p>
          <a:p>
            <a:pPr algn="ctr"/>
            <a:r>
              <a:rPr lang="en-US" dirty="0"/>
              <a:t>of </a:t>
            </a:r>
          </a:p>
          <a:p>
            <a:pPr algn="ctr"/>
            <a:r>
              <a:rPr lang="en-US" dirty="0"/>
              <a:t>Presenter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11E615-BA6A-1D94-8D26-CA2BFE6CBA1A}"/>
              </a:ext>
            </a:extLst>
          </p:cNvPr>
          <p:cNvSpPr txBox="1"/>
          <p:nvPr/>
        </p:nvSpPr>
        <p:spPr>
          <a:xfrm>
            <a:off x="6737722" y="2965167"/>
            <a:ext cx="2396443" cy="2585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Picture </a:t>
            </a:r>
          </a:p>
          <a:p>
            <a:pPr algn="ctr"/>
            <a:r>
              <a:rPr lang="en-US" dirty="0"/>
              <a:t>of </a:t>
            </a:r>
          </a:p>
          <a:p>
            <a:pPr algn="ctr"/>
            <a:r>
              <a:rPr lang="en-US" dirty="0"/>
              <a:t>Producer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043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29D06-0CC4-F453-FD12-8E80019B0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Agenda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9740EF-C68C-34CE-8DD1-77ABFA6911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498" y="1506235"/>
            <a:ext cx="3478787" cy="739794"/>
          </a:xfrm>
        </p:spPr>
        <p:txBody>
          <a:bodyPr>
            <a:normAutofit/>
          </a:bodyPr>
          <a:lstStyle/>
          <a:p>
            <a:r>
              <a:rPr lang="en-US" sz="1800" dirty="0"/>
              <a:t>Here is what you can expect during this training.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25C3CE-3ED9-A00E-30D9-FF80A1D2B243}"/>
              </a:ext>
            </a:extLst>
          </p:cNvPr>
          <p:cNvSpPr txBox="1"/>
          <p:nvPr/>
        </p:nvSpPr>
        <p:spPr>
          <a:xfrm>
            <a:off x="4705349" y="1044570"/>
            <a:ext cx="642937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/>
              <a:t>Learning objectives.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/>
              <a:t>Best practices explanations with discussion activities.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/>
              <a:t>Summary.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/>
              <a:t>Wrap up.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029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63AB9E1-499E-41EB-A74E-905920CCD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782" y="0"/>
            <a:ext cx="121987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2E6EE2-9B58-28B3-CB97-45AAE288A9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0601" y="4840264"/>
            <a:ext cx="8044280" cy="1215547"/>
          </a:xfrm>
        </p:spPr>
        <p:txBody>
          <a:bodyPr anchor="ctr">
            <a:normAutofit/>
          </a:bodyPr>
          <a:lstStyle/>
          <a:p>
            <a:r>
              <a:rPr lang="en-US" sz="3700"/>
              <a:t>Best Practices to Manage Conflict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8106F6-A6B8-8C53-470F-95982D71BA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89720" y="4753342"/>
            <a:ext cx="2519973" cy="1389390"/>
          </a:xfrm>
        </p:spPr>
        <p:txBody>
          <a:bodyPr anchor="ctr">
            <a:normAutofit/>
          </a:bodyPr>
          <a:lstStyle/>
          <a:p>
            <a:r>
              <a:rPr lang="en-US" dirty="0"/>
              <a:t>Session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481C4C-D595-B08F-4896-D72D5ED85A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0648" b="29711"/>
          <a:stretch/>
        </p:blipFill>
        <p:spPr>
          <a:xfrm>
            <a:off x="-6782" y="0"/>
            <a:ext cx="12198782" cy="4157342"/>
          </a:xfrm>
          <a:prstGeom prst="rect">
            <a:avLst/>
          </a:prstGeom>
          <a:noFill/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EEA40C4-6B9E-4B9E-8CDF-A0C572462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5869" y="4610607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A54810C-5CC0-45D3-BD8F-C4407F92F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7300" y="4610607"/>
            <a:ext cx="0" cy="16748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E458AAC-F667-498F-A263-A8C7AB4FC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1819" y="6289514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8681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240FCEE-B6E2-46D0-9BB0-F45F79545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BD2FB83-3783-4477-80B5-DA5BF10BA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42482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83EA203-71D5-49C0-9626-FFA8E46787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D26BC87E-DCC8-4E66-972D-A587756DF3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782" y="0"/>
            <a:ext cx="121987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1C5295-6821-8615-6B90-622DE7115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822960"/>
            <a:ext cx="6108192" cy="365232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dirty="0"/>
              <a:t>Learning Objectives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B45C962-0D68-4A01-9627-70DEBBC36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175" y="571500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1D89FBF-493B-4E7D-B511-7E40674F6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32576" y="571500"/>
            <a:ext cx="0" cy="57125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Placeholder 5" descr="Presentation with checklist with solid fill">
            <a:extLst>
              <a:ext uri="{FF2B5EF4-FFF2-40B4-BE49-F238E27FC236}">
                <a16:creationId xmlns:a16="http://schemas.microsoft.com/office/drawing/2014/main" id="{9E0744D8-80EE-77A4-2EBC-23EE42AA57A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t="12247" b="12247"/>
          <a:stretch>
            <a:fillRect/>
          </a:stretch>
        </p:blipFill>
        <p:spPr>
          <a:xfrm>
            <a:off x="8080310" y="2086881"/>
            <a:ext cx="3540189" cy="2673055"/>
          </a:xfrm>
          <a:prstGeom prst="rect">
            <a:avLst/>
          </a:prstGeom>
        </p:spPr>
      </p:pic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BCC744E-5590-4542-B37F-B764470BF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176" y="6286500"/>
            <a:ext cx="11043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99E48B-0EA3-1EEA-6805-D0E1CD9013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8712" y="1919209"/>
            <a:ext cx="5989601" cy="2807532"/>
          </a:xfr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tabLst>
                <a:tab pos="228600" algn="l"/>
                <a:tab pos="457200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Recall the best practices to manage conflict.</a:t>
            </a:r>
          </a:p>
          <a:p>
            <a:pPr marR="0" lvl="0">
              <a:spcBef>
                <a:spcPts val="300"/>
              </a:spcBef>
              <a:spcAft>
                <a:spcPts val="300"/>
              </a:spcAft>
              <a:tabLst>
                <a:tab pos="228600" algn="l"/>
                <a:tab pos="457200" algn="l"/>
              </a:tabLst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Identify the practices to manage a conflict.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6779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1EE3C-D3BE-0852-E3EA-06DEDF36D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What do you remember?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1167F4-77CA-623F-C2B3-182B0EFA0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In the chat, write what you remember about any of these pictures. You’ll have 1 minute.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36D35D2-6AF0-BF90-5DAB-7DD0AB1677A2}"/>
              </a:ext>
            </a:extLst>
          </p:cNvPr>
          <p:cNvSpPr/>
          <p:nvPr/>
        </p:nvSpPr>
        <p:spPr>
          <a:xfrm>
            <a:off x="7625125" y="4643555"/>
            <a:ext cx="1040574" cy="900552"/>
          </a:xfrm>
          <a:prstGeom prst="roundRect">
            <a:avLst>
              <a:gd name="adj" fmla="val 10000"/>
            </a:avLst>
          </a:prstGeom>
          <a:blipFill rotWithShape="1">
            <a:blip r:embed="rId3"/>
            <a:srcRect/>
            <a:stretch>
              <a:fillRect t="-13000" b="-13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1DBA6E2-021A-A1F1-3626-9F240269D01D}"/>
              </a:ext>
            </a:extLst>
          </p:cNvPr>
          <p:cNvSpPr/>
          <p:nvPr/>
        </p:nvSpPr>
        <p:spPr>
          <a:xfrm>
            <a:off x="4941108" y="2940836"/>
            <a:ext cx="1035634" cy="898423"/>
          </a:xfrm>
          <a:prstGeom prst="roundRect">
            <a:avLst>
              <a:gd name="adj" fmla="val 10000"/>
            </a:avLst>
          </a:prstGeom>
          <a:blipFill rotWithShape="1">
            <a:blip r:embed="rId4"/>
            <a:srcRect/>
            <a:stretch>
              <a:fillRect l="-16000" r="-1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50000"/>
              <a:hueOff val="-146"/>
              <a:satOff val="-356"/>
              <a:lumOff val="1478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E53B7E0-CBB7-4314-F1B6-4EC7EE95F4E8}"/>
              </a:ext>
            </a:extLst>
          </p:cNvPr>
          <p:cNvSpPr/>
          <p:nvPr/>
        </p:nvSpPr>
        <p:spPr>
          <a:xfrm>
            <a:off x="7628821" y="1074525"/>
            <a:ext cx="1033183" cy="895241"/>
          </a:xfrm>
          <a:prstGeom prst="roundRect">
            <a:avLst>
              <a:gd name="adj" fmla="val 10000"/>
            </a:avLst>
          </a:prstGeom>
          <a:blipFill rotWithShape="1">
            <a:blip r:embed="rId5"/>
            <a:srcRect/>
            <a:stretch>
              <a:fillRect l="-8000" r="-8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50000"/>
              <a:hueOff val="-291"/>
              <a:satOff val="-712"/>
              <a:lumOff val="2955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C96B21B-8E64-F5C0-1428-3858677F8CB8}"/>
              </a:ext>
            </a:extLst>
          </p:cNvPr>
          <p:cNvSpPr/>
          <p:nvPr/>
        </p:nvSpPr>
        <p:spPr>
          <a:xfrm>
            <a:off x="4941108" y="4698284"/>
            <a:ext cx="1040574" cy="904847"/>
          </a:xfrm>
          <a:prstGeom prst="roundRect">
            <a:avLst>
              <a:gd name="adj" fmla="val 10000"/>
            </a:avLst>
          </a:prstGeom>
          <a:blipFill rotWithShape="1">
            <a:blip r:embed="rId6"/>
            <a:srcRect/>
            <a:stretch>
              <a:fillRect t="-1000" b="-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50000"/>
              <a:hueOff val="-437"/>
              <a:satOff val="-1068"/>
              <a:lumOff val="4433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749A682-9B8F-4863-1122-9D1BA58250A4}"/>
              </a:ext>
            </a:extLst>
          </p:cNvPr>
          <p:cNvSpPr/>
          <p:nvPr/>
        </p:nvSpPr>
        <p:spPr>
          <a:xfrm>
            <a:off x="10153560" y="2805383"/>
            <a:ext cx="1041816" cy="904847"/>
          </a:xfrm>
          <a:prstGeom prst="roundRect">
            <a:avLst>
              <a:gd name="adj" fmla="val 10000"/>
            </a:avLst>
          </a:prstGeom>
          <a:blipFill rotWithShape="1">
            <a:blip r:embed="rId7"/>
            <a:srcRect/>
            <a:stretch>
              <a:fillRect l="-4000" r="-4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50000"/>
              <a:hueOff val="-582"/>
              <a:satOff val="-1424"/>
              <a:lumOff val="5911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EE1195F-096F-25C1-02A5-9297E6D3FA7D}"/>
              </a:ext>
            </a:extLst>
          </p:cNvPr>
          <p:cNvSpPr/>
          <p:nvPr/>
        </p:nvSpPr>
        <p:spPr>
          <a:xfrm>
            <a:off x="4999755" y="1085031"/>
            <a:ext cx="1048071" cy="905925"/>
          </a:xfrm>
          <a:prstGeom prst="roundRect">
            <a:avLst>
              <a:gd name="adj" fmla="val 10000"/>
            </a:avLst>
          </a:prstGeom>
          <a:blipFill rotWithShape="1">
            <a:blip r:embed="rId8"/>
            <a:srcRect/>
            <a:stretch>
              <a:fillRect l="-12000" r="-12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50000"/>
              <a:hueOff val="-728"/>
              <a:satOff val="-1780"/>
              <a:lumOff val="7388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2B6AAFB-A98F-8177-ED67-FDD3FFA00AFD}"/>
              </a:ext>
            </a:extLst>
          </p:cNvPr>
          <p:cNvSpPr/>
          <p:nvPr/>
        </p:nvSpPr>
        <p:spPr>
          <a:xfrm>
            <a:off x="10184384" y="4698284"/>
            <a:ext cx="1053127" cy="911362"/>
          </a:xfrm>
          <a:prstGeom prst="roundRect">
            <a:avLst>
              <a:gd name="adj" fmla="val 10000"/>
            </a:avLst>
          </a:prstGeom>
          <a:blipFill rotWithShape="1">
            <a:blip r:embed="rId9"/>
            <a:srcRect/>
            <a:stretch>
              <a:fillRect l="-51000" r="-5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50000"/>
              <a:hueOff val="-873"/>
              <a:satOff val="-2136"/>
              <a:lumOff val="8866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384BAD8-2AB0-038B-A996-BCC316ACDA50}"/>
              </a:ext>
            </a:extLst>
          </p:cNvPr>
          <p:cNvSpPr/>
          <p:nvPr/>
        </p:nvSpPr>
        <p:spPr>
          <a:xfrm>
            <a:off x="7612956" y="2887083"/>
            <a:ext cx="1049048" cy="900398"/>
          </a:xfrm>
          <a:prstGeom prst="roundRect">
            <a:avLst>
              <a:gd name="adj" fmla="val 10000"/>
            </a:avLst>
          </a:prstGeom>
          <a:blipFill rotWithShape="1">
            <a:blip r:embed="rId10"/>
            <a:srcRect/>
            <a:stretch>
              <a:fillRect t="-5000" b="-5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50000"/>
              <a:hueOff val="-1019"/>
              <a:satOff val="-2492"/>
              <a:lumOff val="10343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A699207-5A08-F30D-AEBC-E63D483417C3}"/>
              </a:ext>
            </a:extLst>
          </p:cNvPr>
          <p:cNvSpPr/>
          <p:nvPr/>
        </p:nvSpPr>
        <p:spPr>
          <a:xfrm>
            <a:off x="10202051" y="1074525"/>
            <a:ext cx="1035460" cy="900398"/>
          </a:xfrm>
          <a:prstGeom prst="roundRect">
            <a:avLst>
              <a:gd name="adj" fmla="val 10000"/>
            </a:avLst>
          </a:prstGeom>
          <a:blipFill rotWithShape="1">
            <a:blip r:embed="rId11"/>
            <a:srcRect/>
            <a:stretch>
              <a:fillRect l="-5000" r="-5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50000"/>
              <a:hueOff val="-1164"/>
              <a:satOff val="-2848"/>
              <a:lumOff val="11821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CDFE87C-5C73-AFCE-771F-A980A238CE8A}"/>
              </a:ext>
            </a:extLst>
          </p:cNvPr>
          <p:cNvGrpSpPr/>
          <p:nvPr/>
        </p:nvGrpSpPr>
        <p:grpSpPr>
          <a:xfrm>
            <a:off x="7699658" y="5630824"/>
            <a:ext cx="914660" cy="366885"/>
            <a:chOff x="195678" y="3721811"/>
            <a:chExt cx="914660" cy="366885"/>
          </a:xfrm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C5226487-99AF-0D5A-705E-534872609E6B}"/>
                </a:ext>
              </a:extLst>
            </p:cNvPr>
            <p:cNvSpPr/>
            <p:nvPr/>
          </p:nvSpPr>
          <p:spPr>
            <a:xfrm>
              <a:off x="195678" y="3722390"/>
              <a:ext cx="914660" cy="36630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Rectangle: Rounded Corners 4">
              <a:extLst>
                <a:ext uri="{FF2B5EF4-FFF2-40B4-BE49-F238E27FC236}">
                  <a16:creationId xmlns:a16="http://schemas.microsoft.com/office/drawing/2014/main" id="{BAEB1DFD-7E25-8D9E-2C15-9EADEA2A2850}"/>
                </a:ext>
              </a:extLst>
            </p:cNvPr>
            <p:cNvSpPr txBox="1"/>
            <p:nvPr/>
          </p:nvSpPr>
          <p:spPr>
            <a:xfrm>
              <a:off x="209076" y="3721811"/>
              <a:ext cx="893202" cy="36009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kern="1200" dirty="0"/>
                <a:t>Awareness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ACCE70F-FE17-9E5A-15CF-A4E8AE4EDC57}"/>
              </a:ext>
            </a:extLst>
          </p:cNvPr>
          <p:cNvGrpSpPr/>
          <p:nvPr/>
        </p:nvGrpSpPr>
        <p:grpSpPr>
          <a:xfrm>
            <a:off x="4992324" y="3901672"/>
            <a:ext cx="911362" cy="365863"/>
            <a:chOff x="1354127" y="2881123"/>
            <a:chExt cx="911362" cy="365863"/>
          </a:xfrm>
        </p:grpSpPr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513EF259-121C-BF8F-ADF1-722766AE8A76}"/>
                </a:ext>
              </a:extLst>
            </p:cNvPr>
            <p:cNvSpPr/>
            <p:nvPr/>
          </p:nvSpPr>
          <p:spPr>
            <a:xfrm>
              <a:off x="1354127" y="2881123"/>
              <a:ext cx="911362" cy="36586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80000"/>
                <a:hueOff val="-1779"/>
                <a:satOff val="-2014"/>
                <a:lumOff val="3591"/>
                <a:alphaOff val="0"/>
              </a:schemeClr>
            </a:fillRef>
            <a:effectRef idx="0">
              <a:schemeClr val="accent6">
                <a:shade val="80000"/>
                <a:hueOff val="-1779"/>
                <a:satOff val="-2014"/>
                <a:lumOff val="359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Rectangle: Rounded Corners 6">
              <a:extLst>
                <a:ext uri="{FF2B5EF4-FFF2-40B4-BE49-F238E27FC236}">
                  <a16:creationId xmlns:a16="http://schemas.microsoft.com/office/drawing/2014/main" id="{93BA7548-2180-FC73-78EF-4E1130A39190}"/>
                </a:ext>
              </a:extLst>
            </p:cNvPr>
            <p:cNvSpPr txBox="1"/>
            <p:nvPr/>
          </p:nvSpPr>
          <p:spPr>
            <a:xfrm>
              <a:off x="1364843" y="2891839"/>
              <a:ext cx="889930" cy="34443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kern="1200" dirty="0"/>
                <a:t>Approach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85B71CA-27C1-05A7-9F49-75407149F5EE}"/>
              </a:ext>
            </a:extLst>
          </p:cNvPr>
          <p:cNvGrpSpPr/>
          <p:nvPr/>
        </p:nvGrpSpPr>
        <p:grpSpPr>
          <a:xfrm>
            <a:off x="7705138" y="2046199"/>
            <a:ext cx="909180" cy="364543"/>
            <a:chOff x="2646127" y="2082575"/>
            <a:chExt cx="909180" cy="364543"/>
          </a:xfrm>
        </p:grpSpPr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8BBB57ED-7590-976E-94A3-D63CD055C6B8}"/>
                </a:ext>
              </a:extLst>
            </p:cNvPr>
            <p:cNvSpPr/>
            <p:nvPr/>
          </p:nvSpPr>
          <p:spPr>
            <a:xfrm>
              <a:off x="2646127" y="2082575"/>
              <a:ext cx="909180" cy="36454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80000"/>
                <a:hueOff val="-3558"/>
                <a:satOff val="-4029"/>
                <a:lumOff val="7183"/>
                <a:alphaOff val="0"/>
              </a:schemeClr>
            </a:fillRef>
            <a:effectRef idx="0">
              <a:schemeClr val="accent6">
                <a:shade val="80000"/>
                <a:hueOff val="-3558"/>
                <a:satOff val="-4029"/>
                <a:lumOff val="718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Rectangle: Rounded Corners 8">
              <a:extLst>
                <a:ext uri="{FF2B5EF4-FFF2-40B4-BE49-F238E27FC236}">
                  <a16:creationId xmlns:a16="http://schemas.microsoft.com/office/drawing/2014/main" id="{CF779BB7-8859-9DF0-D48B-F234B6A40EA7}"/>
                </a:ext>
              </a:extLst>
            </p:cNvPr>
            <p:cNvSpPr txBox="1"/>
            <p:nvPr/>
          </p:nvSpPr>
          <p:spPr>
            <a:xfrm>
              <a:off x="2656804" y="2093252"/>
              <a:ext cx="887826" cy="34318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kern="1200" dirty="0"/>
                <a:t>Investigate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A9D8844-B10E-DAA4-4E3B-4EBB5A7D67A7}"/>
              </a:ext>
            </a:extLst>
          </p:cNvPr>
          <p:cNvGrpSpPr/>
          <p:nvPr/>
        </p:nvGrpSpPr>
        <p:grpSpPr>
          <a:xfrm>
            <a:off x="4972841" y="5643020"/>
            <a:ext cx="902694" cy="363672"/>
            <a:chOff x="3849038" y="3788271"/>
            <a:chExt cx="902694" cy="363672"/>
          </a:xfrm>
          <a:solidFill>
            <a:schemeClr val="accent2">
              <a:lumMod val="75000"/>
            </a:schemeClr>
          </a:solidFill>
        </p:grpSpPr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FA813C6B-7DD5-2CDC-BD04-C021A0583CB9}"/>
                </a:ext>
              </a:extLst>
            </p:cNvPr>
            <p:cNvSpPr/>
            <p:nvPr/>
          </p:nvSpPr>
          <p:spPr>
            <a:xfrm>
              <a:off x="3849038" y="3788271"/>
              <a:ext cx="902694" cy="36367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80000"/>
                <a:hueOff val="-5337"/>
                <a:satOff val="-6043"/>
                <a:lumOff val="10774"/>
                <a:alphaOff val="0"/>
              </a:schemeClr>
            </a:fillRef>
            <a:effectRef idx="0">
              <a:schemeClr val="accent6">
                <a:shade val="80000"/>
                <a:hueOff val="-5337"/>
                <a:satOff val="-6043"/>
                <a:lumOff val="1077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Rectangle: Rounded Corners 10">
              <a:extLst>
                <a:ext uri="{FF2B5EF4-FFF2-40B4-BE49-F238E27FC236}">
                  <a16:creationId xmlns:a16="http://schemas.microsoft.com/office/drawing/2014/main" id="{FE77145E-4C8C-0B6A-09A2-353C714E8C79}"/>
                </a:ext>
              </a:extLst>
            </p:cNvPr>
            <p:cNvSpPr txBox="1"/>
            <p:nvPr/>
          </p:nvSpPr>
          <p:spPr>
            <a:xfrm>
              <a:off x="3859690" y="3798923"/>
              <a:ext cx="881390" cy="34236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kern="1200" dirty="0"/>
                <a:t>Decide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04E82CB-0758-E57E-2CFF-BD6F33F491EA}"/>
              </a:ext>
            </a:extLst>
          </p:cNvPr>
          <p:cNvGrpSpPr/>
          <p:nvPr/>
        </p:nvGrpSpPr>
        <p:grpSpPr>
          <a:xfrm>
            <a:off x="10220151" y="3787481"/>
            <a:ext cx="896300" cy="361076"/>
            <a:chOff x="5057564" y="2940464"/>
            <a:chExt cx="896300" cy="361076"/>
          </a:xfrm>
          <a:solidFill>
            <a:schemeClr val="accent2">
              <a:lumMod val="75000"/>
            </a:schemeClr>
          </a:solidFill>
        </p:grpSpPr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4E023BBD-00B1-71BE-BC79-974B0A671FEA}"/>
                </a:ext>
              </a:extLst>
            </p:cNvPr>
            <p:cNvSpPr/>
            <p:nvPr/>
          </p:nvSpPr>
          <p:spPr>
            <a:xfrm>
              <a:off x="5057564" y="2940464"/>
              <a:ext cx="896300" cy="361076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80000"/>
                <a:hueOff val="-7115"/>
                <a:satOff val="-8058"/>
                <a:lumOff val="14366"/>
                <a:alphaOff val="0"/>
              </a:schemeClr>
            </a:fillRef>
            <a:effectRef idx="0">
              <a:schemeClr val="accent6">
                <a:shade val="80000"/>
                <a:hueOff val="-7115"/>
                <a:satOff val="-8058"/>
                <a:lumOff val="1436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ectangle: Rounded Corners 12">
              <a:extLst>
                <a:ext uri="{FF2B5EF4-FFF2-40B4-BE49-F238E27FC236}">
                  <a16:creationId xmlns:a16="http://schemas.microsoft.com/office/drawing/2014/main" id="{B55E1494-19A5-4F1D-3CA4-BFA689861D92}"/>
                </a:ext>
              </a:extLst>
            </p:cNvPr>
            <p:cNvSpPr txBox="1"/>
            <p:nvPr/>
          </p:nvSpPr>
          <p:spPr>
            <a:xfrm>
              <a:off x="5068140" y="2951040"/>
              <a:ext cx="875148" cy="33992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kern="1200" dirty="0"/>
                <a:t>Voice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3A969BF-8FB6-A97B-5844-B78503D07351}"/>
              </a:ext>
            </a:extLst>
          </p:cNvPr>
          <p:cNvGrpSpPr/>
          <p:nvPr/>
        </p:nvGrpSpPr>
        <p:grpSpPr>
          <a:xfrm>
            <a:off x="5076697" y="2046199"/>
            <a:ext cx="894186" cy="358520"/>
            <a:chOff x="7091090" y="1723430"/>
            <a:chExt cx="894186" cy="358520"/>
          </a:xfrm>
          <a:solidFill>
            <a:schemeClr val="accent2">
              <a:lumMod val="75000"/>
            </a:schemeClr>
          </a:solidFill>
        </p:grpSpPr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4CC491B8-63BA-12C4-7DDC-52390ABAD0E5}"/>
                </a:ext>
              </a:extLst>
            </p:cNvPr>
            <p:cNvSpPr/>
            <p:nvPr/>
          </p:nvSpPr>
          <p:spPr>
            <a:xfrm>
              <a:off x="7091090" y="1723430"/>
              <a:ext cx="894186" cy="358520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80000"/>
                <a:hueOff val="-8894"/>
                <a:satOff val="-10072"/>
                <a:lumOff val="17957"/>
                <a:alphaOff val="0"/>
              </a:schemeClr>
            </a:fillRef>
            <a:effectRef idx="0">
              <a:schemeClr val="accent6">
                <a:shade val="80000"/>
                <a:hueOff val="-8894"/>
                <a:satOff val="-10072"/>
                <a:lumOff val="1795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Rectangle: Rounded Corners 14">
              <a:extLst>
                <a:ext uri="{FF2B5EF4-FFF2-40B4-BE49-F238E27FC236}">
                  <a16:creationId xmlns:a16="http://schemas.microsoft.com/office/drawing/2014/main" id="{35221A01-EFA8-40AD-FED1-C4D08A5D275B}"/>
                </a:ext>
              </a:extLst>
            </p:cNvPr>
            <p:cNvSpPr txBox="1"/>
            <p:nvPr/>
          </p:nvSpPr>
          <p:spPr>
            <a:xfrm>
              <a:off x="7091090" y="1733931"/>
              <a:ext cx="873184" cy="33751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kern="1200" dirty="0"/>
                <a:t>Agreement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F0A7360-387C-B761-45C7-EC4A8D8C5F85}"/>
              </a:ext>
            </a:extLst>
          </p:cNvPr>
          <p:cNvGrpSpPr/>
          <p:nvPr/>
        </p:nvGrpSpPr>
        <p:grpSpPr>
          <a:xfrm>
            <a:off x="10270208" y="5660892"/>
            <a:ext cx="914400" cy="365762"/>
            <a:chOff x="7498137" y="3836786"/>
            <a:chExt cx="914400" cy="365762"/>
          </a:xfrm>
          <a:solidFill>
            <a:schemeClr val="accent2">
              <a:lumMod val="75000"/>
            </a:schemeClr>
          </a:solidFill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2E5D9F61-A3C9-69CA-84D0-96DF3A53AB4B}"/>
                </a:ext>
              </a:extLst>
            </p:cNvPr>
            <p:cNvSpPr/>
            <p:nvPr/>
          </p:nvSpPr>
          <p:spPr>
            <a:xfrm>
              <a:off x="7498137" y="3836786"/>
              <a:ext cx="914400" cy="36576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80000"/>
                <a:hueOff val="-10673"/>
                <a:satOff val="-12087"/>
                <a:lumOff val="21548"/>
                <a:alphaOff val="0"/>
              </a:schemeClr>
            </a:fillRef>
            <a:effectRef idx="0">
              <a:schemeClr val="accent6">
                <a:shade val="80000"/>
                <a:hueOff val="-10673"/>
                <a:satOff val="-12087"/>
                <a:lumOff val="2154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ectangle: Rounded Corners 16">
              <a:extLst>
                <a:ext uri="{FF2B5EF4-FFF2-40B4-BE49-F238E27FC236}">
                  <a16:creationId xmlns:a16="http://schemas.microsoft.com/office/drawing/2014/main" id="{21E9B305-0F01-6A95-45C2-7286464FB9A2}"/>
                </a:ext>
              </a:extLst>
            </p:cNvPr>
            <p:cNvSpPr txBox="1"/>
            <p:nvPr/>
          </p:nvSpPr>
          <p:spPr>
            <a:xfrm>
              <a:off x="7508850" y="3847499"/>
              <a:ext cx="892974" cy="34433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kern="1200" dirty="0"/>
                <a:t>Implement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6D43BF7-4FA8-3DF1-1689-4E252FE1DC09}"/>
              </a:ext>
            </a:extLst>
          </p:cNvPr>
          <p:cNvGrpSpPr/>
          <p:nvPr/>
        </p:nvGrpSpPr>
        <p:grpSpPr>
          <a:xfrm>
            <a:off x="7702528" y="3839259"/>
            <a:ext cx="914400" cy="365323"/>
            <a:chOff x="8689326" y="2972988"/>
            <a:chExt cx="914400" cy="365323"/>
          </a:xfrm>
          <a:solidFill>
            <a:schemeClr val="accent2">
              <a:lumMod val="75000"/>
            </a:schemeClr>
          </a:solidFill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42DE6461-0106-6B76-E1E6-EAE48FF166BD}"/>
                </a:ext>
              </a:extLst>
            </p:cNvPr>
            <p:cNvSpPr/>
            <p:nvPr/>
          </p:nvSpPr>
          <p:spPr>
            <a:xfrm>
              <a:off x="8689326" y="2972988"/>
              <a:ext cx="914400" cy="365323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80000"/>
                <a:hueOff val="-12452"/>
                <a:satOff val="-14101"/>
                <a:lumOff val="25140"/>
                <a:alphaOff val="0"/>
              </a:schemeClr>
            </a:fillRef>
            <a:effectRef idx="0">
              <a:schemeClr val="accent6">
                <a:shade val="80000"/>
                <a:hueOff val="-12452"/>
                <a:satOff val="-14101"/>
                <a:lumOff val="2514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ectangle: Rounded Corners 18">
              <a:extLst>
                <a:ext uri="{FF2B5EF4-FFF2-40B4-BE49-F238E27FC236}">
                  <a16:creationId xmlns:a16="http://schemas.microsoft.com/office/drawing/2014/main" id="{94736422-1CFF-6BFE-57FF-EC0D9D870197}"/>
                </a:ext>
              </a:extLst>
            </p:cNvPr>
            <p:cNvSpPr txBox="1"/>
            <p:nvPr/>
          </p:nvSpPr>
          <p:spPr>
            <a:xfrm>
              <a:off x="8700026" y="2983688"/>
              <a:ext cx="893000" cy="34392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kern="1200" dirty="0"/>
                <a:t>Evaluate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88B9175-5367-1CBA-974F-1AB496851C40}"/>
              </a:ext>
            </a:extLst>
          </p:cNvPr>
          <p:cNvGrpSpPr/>
          <p:nvPr/>
        </p:nvGrpSpPr>
        <p:grpSpPr>
          <a:xfrm>
            <a:off x="10288793" y="2016975"/>
            <a:ext cx="913307" cy="364885"/>
            <a:chOff x="9953523" y="2137450"/>
            <a:chExt cx="913307" cy="364885"/>
          </a:xfrm>
          <a:solidFill>
            <a:schemeClr val="accent2">
              <a:lumMod val="75000"/>
            </a:schemeClr>
          </a:solidFill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C50CC6B5-AB83-D1FD-71BF-69881A633A4B}"/>
                </a:ext>
              </a:extLst>
            </p:cNvPr>
            <p:cNvSpPr/>
            <p:nvPr/>
          </p:nvSpPr>
          <p:spPr>
            <a:xfrm>
              <a:off x="9953523" y="2137450"/>
              <a:ext cx="913307" cy="36488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80000"/>
                <a:hueOff val="-14231"/>
                <a:satOff val="-16116"/>
                <a:lumOff val="28731"/>
                <a:alphaOff val="0"/>
              </a:schemeClr>
            </a:fillRef>
            <a:effectRef idx="0">
              <a:schemeClr val="accent6">
                <a:shade val="80000"/>
                <a:hueOff val="-14231"/>
                <a:satOff val="-16116"/>
                <a:lumOff val="2873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ectangle: Rounded Corners 20">
              <a:extLst>
                <a:ext uri="{FF2B5EF4-FFF2-40B4-BE49-F238E27FC236}">
                  <a16:creationId xmlns:a16="http://schemas.microsoft.com/office/drawing/2014/main" id="{D36F0107-C1D1-4A4F-D08A-4784BE107126}"/>
                </a:ext>
              </a:extLst>
            </p:cNvPr>
            <p:cNvSpPr txBox="1"/>
            <p:nvPr/>
          </p:nvSpPr>
          <p:spPr>
            <a:xfrm>
              <a:off x="9964210" y="2148137"/>
              <a:ext cx="891933" cy="34351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kern="1200" dirty="0"/>
                <a:t>Strategies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230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240FCEE-B6E2-46D0-9BB0-F45F79545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BD2FB83-3783-4477-80B5-DA5BF10BA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42482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83EA203-71D5-49C0-9626-FFA8E46787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683168C5-529E-4E00-9D4C-9F5E3252EA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7E2DBF-5A94-9E65-2266-4FCA47491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8877" y="620677"/>
            <a:ext cx="9834245" cy="10446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6000" dirty="0"/>
              <a:t>Conflict Management Style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EC0903C-FF46-4546-AC00-F18FCD5BF9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176" y="571500"/>
            <a:ext cx="11043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70C4DD-D704-4C63-874C-EA8923E7F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176" y="6286500"/>
            <a:ext cx="11043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6490E34-1415-3995-1D4E-CDCBEF32A3BD}"/>
              </a:ext>
            </a:extLst>
          </p:cNvPr>
          <p:cNvSpPr txBox="1"/>
          <p:nvPr/>
        </p:nvSpPr>
        <p:spPr>
          <a:xfrm>
            <a:off x="3149082" y="3044165"/>
            <a:ext cx="7102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 was your conflict management style?</a:t>
            </a:r>
          </a:p>
        </p:txBody>
      </p:sp>
      <p:pic>
        <p:nvPicPr>
          <p:cNvPr id="6" name="Graphic 5" descr="Badge Question Mark with solid fill">
            <a:extLst>
              <a:ext uri="{FF2B5EF4-FFF2-40B4-BE49-F238E27FC236}">
                <a16:creationId xmlns:a16="http://schemas.microsoft.com/office/drawing/2014/main" id="{55BCA513-2DFA-FCD7-645A-1FE24367B2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34682" y="2800350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F48F451-5AE1-0EAF-631D-577A06022562}"/>
              </a:ext>
            </a:extLst>
          </p:cNvPr>
          <p:cNvSpPr txBox="1"/>
          <p:nvPr/>
        </p:nvSpPr>
        <p:spPr>
          <a:xfrm>
            <a:off x="1940766" y="2284411"/>
            <a:ext cx="3079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Let’s take a poll!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88D5BC-30ED-E74B-37ED-D961CEEA86CD}"/>
              </a:ext>
            </a:extLst>
          </p:cNvPr>
          <p:cNvSpPr txBox="1"/>
          <p:nvPr/>
        </p:nvSpPr>
        <p:spPr>
          <a:xfrm>
            <a:off x="3149082" y="3567385"/>
            <a:ext cx="7193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(If there was a tie between two or more, select the one you identify with the most.)</a:t>
            </a:r>
          </a:p>
        </p:txBody>
      </p:sp>
    </p:spTree>
    <p:extLst>
      <p:ext uri="{BB962C8B-B14F-4D97-AF65-F5344CB8AC3E}">
        <p14:creationId xmlns:p14="http://schemas.microsoft.com/office/powerpoint/2010/main" val="657183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6814345-41DE-42C5-8657-66C1417DF8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6094" y="6286347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E68E419-3727-4F5E-8840-AF149B33B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485" y="1883336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519B6EC-D7AE-452F-8D0C-D11BD3377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7B4314D2-D2A1-4CD8-AC61-D3A862409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1B5BC3-C51B-5D76-084A-1FCD68E42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789567"/>
            <a:ext cx="11110405" cy="10548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/>
              <a:t>Best Practices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989C9033-50A6-4C0D-A434-1DA417B55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0" y="567751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6E77119D-632B-44FE-918A-65D2788D0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0" y="6286500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TextBox 4">
            <a:extLst>
              <a:ext uri="{FF2B5EF4-FFF2-40B4-BE49-F238E27FC236}">
                <a16:creationId xmlns:a16="http://schemas.microsoft.com/office/drawing/2014/main" id="{BD05BAFC-6EDB-5858-26C0-2E1F6A2197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488796"/>
              </p:ext>
            </p:extLst>
          </p:nvPr>
        </p:nvGraphicFramePr>
        <p:xfrm>
          <a:off x="521207" y="1461893"/>
          <a:ext cx="11060113" cy="1750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520494A-162D-AD20-0431-C8C508BE510F}"/>
              </a:ext>
            </a:extLst>
          </p:cNvPr>
          <p:cNvSpPr/>
          <p:nvPr/>
        </p:nvSpPr>
        <p:spPr>
          <a:xfrm>
            <a:off x="1834098" y="1518341"/>
            <a:ext cx="859972" cy="767689"/>
          </a:xfrm>
          <a:prstGeom prst="roundRect">
            <a:avLst>
              <a:gd name="adj" fmla="val 10000"/>
            </a:avLst>
          </a:prstGeom>
          <a:blipFill rotWithShape="1">
            <a:blip r:embed="rId8"/>
            <a:srcRect/>
            <a:stretch>
              <a:fillRect t="-13000" b="-13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6B60AC-305B-C64A-B076-A2233FB1ABB8}"/>
              </a:ext>
            </a:extLst>
          </p:cNvPr>
          <p:cNvSpPr txBox="1"/>
          <p:nvPr/>
        </p:nvSpPr>
        <p:spPr>
          <a:xfrm>
            <a:off x="577485" y="3752165"/>
            <a:ext cx="310661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" indent="-285750">
              <a:buFontTx/>
              <a:buChar char="-"/>
            </a:pPr>
            <a:r>
              <a:rPr lang="en-US" dirty="0"/>
              <a:t>E</a:t>
            </a:r>
            <a:r>
              <a:rPr lang="en-US" sz="1800" dirty="0"/>
              <a:t>yes and ears open.</a:t>
            </a:r>
          </a:p>
          <a:p>
            <a:endParaRPr lang="en-US" sz="1800" dirty="0"/>
          </a:p>
          <a:p>
            <a:pPr marL="57150" indent="-285750">
              <a:buFontTx/>
              <a:buChar char="-"/>
            </a:pPr>
            <a:r>
              <a:rPr lang="en-US" sz="1800" dirty="0"/>
              <a:t>Don’t turn a blind eye.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45519D-9837-D149-0B6E-9885C812614C}"/>
              </a:ext>
            </a:extLst>
          </p:cNvPr>
          <p:cNvSpPr txBox="1"/>
          <p:nvPr/>
        </p:nvSpPr>
        <p:spPr>
          <a:xfrm>
            <a:off x="1062469" y="3138681"/>
            <a:ext cx="24032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28600"/>
            <a:r>
              <a:rPr lang="en-US" sz="1800" b="1" dirty="0"/>
              <a:t>Be </a:t>
            </a:r>
            <a:r>
              <a:rPr lang="en-US" sz="1800" b="1" dirty="0">
                <a:solidFill>
                  <a:srgbClr val="FF0000"/>
                </a:solidFill>
              </a:rPr>
              <a:t>aware</a:t>
            </a:r>
            <a:r>
              <a:rPr lang="en-US" sz="1800" b="1" dirty="0"/>
              <a:t> of conflict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BE88A37-25F5-13C7-3B64-49A98C010DF9}"/>
              </a:ext>
            </a:extLst>
          </p:cNvPr>
          <p:cNvSpPr/>
          <p:nvPr/>
        </p:nvSpPr>
        <p:spPr>
          <a:xfrm>
            <a:off x="5615873" y="1518341"/>
            <a:ext cx="958232" cy="767690"/>
          </a:xfrm>
          <a:prstGeom prst="roundRect">
            <a:avLst>
              <a:gd name="adj" fmla="val 10000"/>
            </a:avLst>
          </a:prstGeom>
          <a:blipFill rotWithShape="1">
            <a:blip r:embed="rId9"/>
            <a:srcRect/>
            <a:stretch>
              <a:fillRect l="-16000" r="-1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50000"/>
              <a:hueOff val="-146"/>
              <a:satOff val="-356"/>
              <a:lumOff val="1478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03F77B-6990-CAA2-66AB-F823FD1A6CEF}"/>
              </a:ext>
            </a:extLst>
          </p:cNvPr>
          <p:cNvSpPr txBox="1"/>
          <p:nvPr/>
        </p:nvSpPr>
        <p:spPr>
          <a:xfrm>
            <a:off x="4365492" y="3105834"/>
            <a:ext cx="34610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/>
              <a:t>Take a considerate and rational </a:t>
            </a:r>
          </a:p>
          <a:p>
            <a:pPr algn="ctr"/>
            <a:r>
              <a:rPr lang="en-US" sz="1800" b="1" dirty="0">
                <a:solidFill>
                  <a:srgbClr val="FF0000"/>
                </a:solidFill>
              </a:rPr>
              <a:t>approach</a:t>
            </a:r>
            <a:r>
              <a:rPr lang="en-US" sz="1800" b="1" dirty="0"/>
              <a:t> to conflict.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273987-3517-B4B3-ACF3-75CBD5A78A81}"/>
              </a:ext>
            </a:extLst>
          </p:cNvPr>
          <p:cNvSpPr txBox="1"/>
          <p:nvPr/>
        </p:nvSpPr>
        <p:spPr>
          <a:xfrm>
            <a:off x="4365492" y="3752165"/>
            <a:ext cx="336001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800" dirty="0"/>
              <a:t>Stay calm.</a:t>
            </a:r>
          </a:p>
          <a:p>
            <a:pPr marL="285750" indent="-285750">
              <a:buFontTx/>
              <a:buChar char="-"/>
            </a:pPr>
            <a:r>
              <a:rPr lang="en-US" dirty="0"/>
              <a:t>E</a:t>
            </a:r>
            <a:r>
              <a:rPr lang="en-US" sz="1800" dirty="0"/>
              <a:t>nsure to take a considerate, rational and impartial approach.</a:t>
            </a:r>
          </a:p>
          <a:p>
            <a:pPr marL="285750" indent="-285750">
              <a:buFontTx/>
              <a:buChar char="-"/>
            </a:pPr>
            <a:r>
              <a:rPr lang="en-US" sz="1800" dirty="0"/>
              <a:t>Watch language and body language. </a:t>
            </a:r>
          </a:p>
          <a:p>
            <a:pPr marL="285750" indent="-285750">
              <a:buFontTx/>
              <a:buChar char="-"/>
            </a:pPr>
            <a:r>
              <a:rPr lang="en-US" sz="1800" dirty="0"/>
              <a:t>Remain neutral. 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en-US" sz="1800" dirty="0"/>
              <a:t>Focus on facts.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84EB1EC-5A7B-8FAF-7B75-F6D0EB67B31C}"/>
              </a:ext>
            </a:extLst>
          </p:cNvPr>
          <p:cNvSpPr/>
          <p:nvPr/>
        </p:nvSpPr>
        <p:spPr>
          <a:xfrm>
            <a:off x="9547058" y="1508021"/>
            <a:ext cx="859972" cy="778009"/>
          </a:xfrm>
          <a:prstGeom prst="roundRect">
            <a:avLst>
              <a:gd name="adj" fmla="val 10000"/>
            </a:avLst>
          </a:prstGeom>
          <a:blipFill rotWithShape="1">
            <a:blip r:embed="rId10"/>
            <a:srcRect/>
            <a:stretch>
              <a:fillRect l="-8000" r="-8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50000"/>
              <a:hueOff val="-291"/>
              <a:satOff val="-712"/>
              <a:lumOff val="2955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F75E7B-27DD-1B4C-3758-724D56C8DB3F}"/>
              </a:ext>
            </a:extLst>
          </p:cNvPr>
          <p:cNvSpPr txBox="1"/>
          <p:nvPr/>
        </p:nvSpPr>
        <p:spPr>
          <a:xfrm>
            <a:off x="8633954" y="3104692"/>
            <a:ext cx="27123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Investigate</a:t>
            </a:r>
            <a:r>
              <a:rPr lang="en-US" sz="1800" b="1" dirty="0"/>
              <a:t> the situation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C5D016E-84B2-A78A-E6A0-03B95678659C}"/>
              </a:ext>
            </a:extLst>
          </p:cNvPr>
          <p:cNvSpPr txBox="1"/>
          <p:nvPr/>
        </p:nvSpPr>
        <p:spPr>
          <a:xfrm>
            <a:off x="8298316" y="3752165"/>
            <a:ext cx="328300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F</a:t>
            </a:r>
            <a:r>
              <a:rPr lang="en-US" sz="1800" dirty="0"/>
              <a:t>ind out what has happened, who is involved, how people are feeling, and what the issues are.</a:t>
            </a:r>
          </a:p>
          <a:p>
            <a:endParaRPr lang="en-US" sz="1800" dirty="0"/>
          </a:p>
          <a:p>
            <a:pPr marL="285750" indent="-285750">
              <a:buFontTx/>
              <a:buChar char="-"/>
            </a:pPr>
            <a:r>
              <a:rPr lang="en-US" sz="1800" dirty="0"/>
              <a:t>Don’t prejudge or jump to conclusions.</a:t>
            </a:r>
          </a:p>
        </p:txBody>
      </p:sp>
    </p:spTree>
    <p:extLst>
      <p:ext uri="{BB962C8B-B14F-4D97-AF65-F5344CB8AC3E}">
        <p14:creationId xmlns:p14="http://schemas.microsoft.com/office/powerpoint/2010/main" val="270456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6" grpId="0">
        <p:bldAsOne/>
      </p:bldGraphic>
      <p:bldP spid="5" grpId="0"/>
      <p:bldP spid="7" grpId="0"/>
      <p:bldP spid="10" grpId="0"/>
      <p:bldP spid="12" grpId="0"/>
      <p:bldP spid="13" grpId="0" animBg="1"/>
      <p:bldP spid="15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240FCEE-B6E2-46D0-9BB0-F45F79545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BD2FB83-3783-4477-80B5-DA5BF10BA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42482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83EA203-71D5-49C0-9626-FFA8E46787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683168C5-529E-4E00-9D4C-9F5E3252EA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2DD862-72B6-41AA-A229-95D63C6AC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5672" y="1614196"/>
            <a:ext cx="6120656" cy="111034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6000" dirty="0"/>
              <a:t>Reflection Time!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EC0903C-FF46-4546-AC00-F18FCD5BF9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176" y="571500"/>
            <a:ext cx="11043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70C4DD-D704-4C63-874C-EA8923E7F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176" y="6286500"/>
            <a:ext cx="11043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phic 11" descr="Thought outline">
            <a:extLst>
              <a:ext uri="{FF2B5EF4-FFF2-40B4-BE49-F238E27FC236}">
                <a16:creationId xmlns:a16="http://schemas.microsoft.com/office/drawing/2014/main" id="{403A4D38-4302-762B-2194-C74AF18CEA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87200" y="2805402"/>
            <a:ext cx="2188490" cy="2188490"/>
          </a:xfrm>
          <a:prstGeom prst="rect">
            <a:avLst/>
          </a:prstGeom>
        </p:spPr>
      </p:pic>
      <p:pic>
        <p:nvPicPr>
          <p:cNvPr id="16" name="Graphic 15" descr="Scribble outline">
            <a:extLst>
              <a:ext uri="{FF2B5EF4-FFF2-40B4-BE49-F238E27FC236}">
                <a16:creationId xmlns:a16="http://schemas.microsoft.com/office/drawing/2014/main" id="{F30B2BD2-18AE-0FF4-1CC6-1AA2DC0B600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085951" y="4226332"/>
            <a:ext cx="1413078" cy="141307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A694D93-D7AB-C172-D75D-CCE3566AB66C}"/>
              </a:ext>
            </a:extLst>
          </p:cNvPr>
          <p:cNvSpPr txBox="1"/>
          <p:nvPr/>
        </p:nvSpPr>
        <p:spPr>
          <a:xfrm>
            <a:off x="3941200" y="3189289"/>
            <a:ext cx="1070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Think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C1E628F-B31A-C859-470F-2E25CF3B5628}"/>
              </a:ext>
            </a:extLst>
          </p:cNvPr>
          <p:cNvSpPr txBox="1"/>
          <p:nvPr/>
        </p:nvSpPr>
        <p:spPr>
          <a:xfrm>
            <a:off x="7328880" y="4273196"/>
            <a:ext cx="1059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Write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B94BC95-0620-5E6B-AA1B-83258D62CBC7}"/>
              </a:ext>
            </a:extLst>
          </p:cNvPr>
          <p:cNvSpPr txBox="1"/>
          <p:nvPr/>
        </p:nvSpPr>
        <p:spPr>
          <a:xfrm>
            <a:off x="5719158" y="3668815"/>
            <a:ext cx="753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and</a:t>
            </a:r>
          </a:p>
        </p:txBody>
      </p:sp>
    </p:spTree>
    <p:extLst>
      <p:ext uri="{BB962C8B-B14F-4D97-AF65-F5344CB8AC3E}">
        <p14:creationId xmlns:p14="http://schemas.microsoft.com/office/powerpoint/2010/main" val="413527801"/>
      </p:ext>
    </p:extLst>
  </p:cSld>
  <p:clrMapOvr>
    <a:masterClrMapping/>
  </p:clrMapOvr>
</p:sld>
</file>

<file path=ppt/theme/theme1.xml><?xml version="1.0" encoding="utf-8"?>
<a:theme xmlns:a="http://schemas.openxmlformats.org/drawingml/2006/main" name="AlignmentVTI">
  <a:themeElements>
    <a:clrScheme name="AnalogousFromLightSeedRightStep">
      <a:dk1>
        <a:srgbClr val="000000"/>
      </a:dk1>
      <a:lt1>
        <a:srgbClr val="FFFFFF"/>
      </a:lt1>
      <a:dk2>
        <a:srgbClr val="3D3423"/>
      </a:dk2>
      <a:lt2>
        <a:srgbClr val="E2E8E8"/>
      </a:lt2>
      <a:accent1>
        <a:srgbClr val="EA727C"/>
      </a:accent1>
      <a:accent2>
        <a:srgbClr val="E58553"/>
      </a:accent2>
      <a:accent3>
        <a:srgbClr val="BFA142"/>
      </a:accent3>
      <a:accent4>
        <a:srgbClr val="99AC3E"/>
      </a:accent4>
      <a:accent5>
        <a:srgbClr val="74B249"/>
      </a:accent5>
      <a:accent6>
        <a:srgbClr val="38BB39"/>
      </a:accent6>
      <a:hlink>
        <a:srgbClr val="568E8A"/>
      </a:hlink>
      <a:folHlink>
        <a:srgbClr val="7F7F7F"/>
      </a:folHlink>
    </a:clrScheme>
    <a:fontScheme name="Custom 1">
      <a:majorFont>
        <a:latin typeface="Batang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ignmentVTI" id="{606D7720-FAA0-4ADC-B967-3239DA8ECA1A}" vid="{10074623-6FCC-4A3C-AAA5-58644BD8FF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4164</TotalTime>
  <Words>789</Words>
  <Application>Microsoft Office PowerPoint</Application>
  <PresentationFormat>Widescreen</PresentationFormat>
  <Paragraphs>188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Batang</vt:lpstr>
      <vt:lpstr>Arial</vt:lpstr>
      <vt:lpstr>Avenir Next LT Pro Light</vt:lpstr>
      <vt:lpstr>Calibri</vt:lpstr>
      <vt:lpstr>Wingdings</vt:lpstr>
      <vt:lpstr>AlignmentVTI</vt:lpstr>
      <vt:lpstr>Welcome!</vt:lpstr>
      <vt:lpstr>Introductions</vt:lpstr>
      <vt:lpstr>Agenda</vt:lpstr>
      <vt:lpstr>Best Practices to Manage Conflict</vt:lpstr>
      <vt:lpstr>Learning Objectives</vt:lpstr>
      <vt:lpstr>What do you remember?</vt:lpstr>
      <vt:lpstr>Conflict Management Style</vt:lpstr>
      <vt:lpstr>Best Practices</vt:lpstr>
      <vt:lpstr>Reflection Time!</vt:lpstr>
      <vt:lpstr>Think and Write!</vt:lpstr>
      <vt:lpstr>Best Practices</vt:lpstr>
      <vt:lpstr>Breakout and Discuss!</vt:lpstr>
      <vt:lpstr>Discuss!</vt:lpstr>
      <vt:lpstr>Best Practices</vt:lpstr>
      <vt:lpstr>Summary</vt:lpstr>
      <vt:lpstr>Put it all Together</vt:lpstr>
      <vt:lpstr>Watch, Find, and Write!</vt:lpstr>
      <vt:lpstr>Chat it up Wrap up!</vt:lpstr>
      <vt:lpstr>Thank You for completing this course!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Practices to Manage Conflict</dc:title>
  <dc:creator>Kayleigh Harper</dc:creator>
  <cp:lastModifiedBy>Kayleigh Harper</cp:lastModifiedBy>
  <cp:revision>1</cp:revision>
  <dcterms:created xsi:type="dcterms:W3CDTF">2023-04-11T14:16:51Z</dcterms:created>
  <dcterms:modified xsi:type="dcterms:W3CDTF">2023-05-29T04:29:06Z</dcterms:modified>
</cp:coreProperties>
</file>