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736" r:id="rId2"/>
  </p:sldMasterIdLst>
  <p:notesMasterIdLst>
    <p:notesMasterId r:id="rId26"/>
  </p:notesMasterIdLst>
  <p:handoutMasterIdLst>
    <p:handoutMasterId r:id="rId27"/>
  </p:handoutMasterIdLst>
  <p:sldIdLst>
    <p:sldId id="270" r:id="rId3"/>
    <p:sldId id="263" r:id="rId4"/>
    <p:sldId id="323" r:id="rId5"/>
    <p:sldId id="331" r:id="rId6"/>
    <p:sldId id="332" r:id="rId7"/>
    <p:sldId id="333" r:id="rId8"/>
    <p:sldId id="334" r:id="rId9"/>
    <p:sldId id="335" r:id="rId10"/>
    <p:sldId id="336" r:id="rId11"/>
    <p:sldId id="337" r:id="rId12"/>
    <p:sldId id="338" r:id="rId13"/>
    <p:sldId id="339" r:id="rId14"/>
    <p:sldId id="340" r:id="rId15"/>
    <p:sldId id="341" r:id="rId16"/>
    <p:sldId id="342" r:id="rId17"/>
    <p:sldId id="324" r:id="rId18"/>
    <p:sldId id="325" r:id="rId19"/>
    <p:sldId id="326" r:id="rId20"/>
    <p:sldId id="327" r:id="rId21"/>
    <p:sldId id="328" r:id="rId22"/>
    <p:sldId id="329" r:id="rId23"/>
    <p:sldId id="330" r:id="rId24"/>
    <p:sldId id="322" r:id="rId2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FF"/>
    <a:srgbClr val="000000"/>
    <a:srgbClr val="009900"/>
    <a:srgbClr val="F8E4EF"/>
    <a:srgbClr val="000080"/>
    <a:srgbClr val="0070A2"/>
    <a:srgbClr val="E1A124"/>
    <a:srgbClr val="29C9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D0E6A-996E-4CE8-8348-6F9DDC32A309}" v="75" dt="2026-02-18T21:09:27.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20" autoAdjust="0"/>
  </p:normalViewPr>
  <p:slideViewPr>
    <p:cSldViewPr>
      <p:cViewPr varScale="1">
        <p:scale>
          <a:sx n="105" d="100"/>
          <a:sy n="105" d="100"/>
        </p:scale>
        <p:origin x="936"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7" d="100"/>
          <a:sy n="87" d="100"/>
        </p:scale>
        <p:origin x="384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kanakis" userId="2e9b794d-451a-4018-80f3-b2dbec0ff1bd" providerId="ADAL" clId="{9124BB00-8B69-42F1-A4A7-AC1C527F1C2F}"/>
    <pc:docChg chg="undo redo custSel addSld delSld modSld sldOrd">
      <pc:chgData name="alex.kanakis" userId="2e9b794d-451a-4018-80f3-b2dbec0ff1bd" providerId="ADAL" clId="{9124BB00-8B69-42F1-A4A7-AC1C527F1C2F}" dt="2026-02-18T21:13:24.088" v="882" actId="20577"/>
      <pc:docMkLst>
        <pc:docMk/>
      </pc:docMkLst>
      <pc:sldChg chg="addSp delSp modSp add del mod modTransition modClrScheme chgLayout">
        <pc:chgData name="alex.kanakis" userId="2e9b794d-451a-4018-80f3-b2dbec0ff1bd" providerId="ADAL" clId="{9124BB00-8B69-42F1-A4A7-AC1C527F1C2F}" dt="2026-02-18T20:11:49.861" v="293" actId="20577"/>
        <pc:sldMkLst>
          <pc:docMk/>
          <pc:sldMk cId="1671900911" sldId="263"/>
        </pc:sldMkLst>
        <pc:spChg chg="add mod">
          <ac:chgData name="alex.kanakis" userId="2e9b794d-451a-4018-80f3-b2dbec0ff1bd" providerId="ADAL" clId="{9124BB00-8B69-42F1-A4A7-AC1C527F1C2F}" dt="2026-02-18T19:59:58.270" v="137" actId="27636"/>
          <ac:spMkLst>
            <pc:docMk/>
            <pc:sldMk cId="1671900911" sldId="263"/>
            <ac:spMk id="2" creationId="{E1AAFA74-A710-CD62-EB5B-5CD1451B6C26}"/>
          </ac:spMkLst>
        </pc:spChg>
        <pc:spChg chg="add mod">
          <ac:chgData name="alex.kanakis" userId="2e9b794d-451a-4018-80f3-b2dbec0ff1bd" providerId="ADAL" clId="{9124BB00-8B69-42F1-A4A7-AC1C527F1C2F}" dt="2026-02-18T20:00:55.913" v="157" actId="14100"/>
          <ac:spMkLst>
            <pc:docMk/>
            <pc:sldMk cId="1671900911" sldId="263"/>
            <ac:spMk id="3" creationId="{A682CE93-D77F-2405-A247-ADD4038FBB16}"/>
          </ac:spMkLst>
        </pc:spChg>
        <pc:spChg chg="del mod">
          <ac:chgData name="alex.kanakis" userId="2e9b794d-451a-4018-80f3-b2dbec0ff1bd" providerId="ADAL" clId="{9124BB00-8B69-42F1-A4A7-AC1C527F1C2F}" dt="2026-02-18T19:55:44.424" v="100" actId="700"/>
          <ac:spMkLst>
            <pc:docMk/>
            <pc:sldMk cId="1671900911" sldId="263"/>
            <ac:spMk id="4" creationId="{4C8979A1-670F-0E14-0285-2F294637C2B9}"/>
          </ac:spMkLst>
        </pc:spChg>
        <pc:spChg chg="del">
          <ac:chgData name="alex.kanakis" userId="2e9b794d-451a-4018-80f3-b2dbec0ff1bd" providerId="ADAL" clId="{9124BB00-8B69-42F1-A4A7-AC1C527F1C2F}" dt="2026-02-18T19:55:44.424" v="100" actId="700"/>
          <ac:spMkLst>
            <pc:docMk/>
            <pc:sldMk cId="1671900911" sldId="263"/>
            <ac:spMk id="5" creationId="{997338A7-8D93-3578-1737-220B2DA3DF21}"/>
          </ac:spMkLst>
        </pc:spChg>
        <pc:spChg chg="add mod">
          <ac:chgData name="alex.kanakis" userId="2e9b794d-451a-4018-80f3-b2dbec0ff1bd" providerId="ADAL" clId="{9124BB00-8B69-42F1-A4A7-AC1C527F1C2F}" dt="2026-02-18T20:06:18.444" v="200" actId="20577"/>
          <ac:spMkLst>
            <pc:docMk/>
            <pc:sldMk cId="1671900911" sldId="263"/>
            <ac:spMk id="6" creationId="{35FA9407-A8E0-E070-2782-D079A4B8FB7F}"/>
          </ac:spMkLst>
        </pc:spChg>
        <pc:spChg chg="del mod">
          <ac:chgData name="alex.kanakis" userId="2e9b794d-451a-4018-80f3-b2dbec0ff1bd" providerId="ADAL" clId="{9124BB00-8B69-42F1-A4A7-AC1C527F1C2F}" dt="2026-02-18T19:55:44.424" v="100" actId="700"/>
          <ac:spMkLst>
            <pc:docMk/>
            <pc:sldMk cId="1671900911" sldId="263"/>
            <ac:spMk id="7" creationId="{9AA29F44-D4C5-C145-8DD8-D243E2B34408}"/>
          </ac:spMkLst>
        </pc:spChg>
        <pc:spChg chg="add mod">
          <ac:chgData name="alex.kanakis" userId="2e9b794d-451a-4018-80f3-b2dbec0ff1bd" providerId="ADAL" clId="{9124BB00-8B69-42F1-A4A7-AC1C527F1C2F}" dt="2026-02-18T20:00:45.963" v="156" actId="27636"/>
          <ac:spMkLst>
            <pc:docMk/>
            <pc:sldMk cId="1671900911" sldId="263"/>
            <ac:spMk id="8" creationId="{BDEF8F36-C857-8DBE-070A-AF6FB53978AD}"/>
          </ac:spMkLst>
        </pc:spChg>
        <pc:spChg chg="add mod">
          <ac:chgData name="alex.kanakis" userId="2e9b794d-451a-4018-80f3-b2dbec0ff1bd" providerId="ADAL" clId="{9124BB00-8B69-42F1-A4A7-AC1C527F1C2F}" dt="2026-02-18T20:11:49.861" v="293" actId="20577"/>
          <ac:spMkLst>
            <pc:docMk/>
            <pc:sldMk cId="1671900911" sldId="263"/>
            <ac:spMk id="9" creationId="{F67F0844-8ADD-7240-0AD8-5BDE3253BE48}"/>
          </ac:spMkLst>
        </pc:spChg>
      </pc:sldChg>
      <pc:sldChg chg="addSp delSp modSp add del mod">
        <pc:chgData name="alex.kanakis" userId="2e9b794d-451a-4018-80f3-b2dbec0ff1bd" providerId="ADAL" clId="{9124BB00-8B69-42F1-A4A7-AC1C527F1C2F}" dt="2026-02-18T20:22:25.231" v="361" actId="47"/>
        <pc:sldMkLst>
          <pc:docMk/>
          <pc:sldMk cId="939186016" sldId="265"/>
        </pc:sldMkLst>
        <pc:spChg chg="mod">
          <ac:chgData name="alex.kanakis" userId="2e9b794d-451a-4018-80f3-b2dbec0ff1bd" providerId="ADAL" clId="{9124BB00-8B69-42F1-A4A7-AC1C527F1C2F}" dt="2026-02-18T20:20:43.310" v="350" actId="27636"/>
          <ac:spMkLst>
            <pc:docMk/>
            <pc:sldMk cId="939186016" sldId="265"/>
            <ac:spMk id="3" creationId="{ABDCC4EB-FA5B-EEA7-399B-8726F67E569F}"/>
          </ac:spMkLst>
        </pc:spChg>
        <pc:spChg chg="mod">
          <ac:chgData name="alex.kanakis" userId="2e9b794d-451a-4018-80f3-b2dbec0ff1bd" providerId="ADAL" clId="{9124BB00-8B69-42F1-A4A7-AC1C527F1C2F}" dt="2026-02-18T20:20:11.388" v="347" actId="255"/>
          <ac:spMkLst>
            <pc:docMk/>
            <pc:sldMk cId="939186016" sldId="265"/>
            <ac:spMk id="7" creationId="{9AA29F44-D4C5-C145-8DD8-D243E2B34408}"/>
          </ac:spMkLst>
        </pc:spChg>
        <pc:picChg chg="add del mod">
          <ac:chgData name="alex.kanakis" userId="2e9b794d-451a-4018-80f3-b2dbec0ff1bd" providerId="ADAL" clId="{9124BB00-8B69-42F1-A4A7-AC1C527F1C2F}" dt="2026-02-18T20:21:53.877" v="357" actId="21"/>
          <ac:picMkLst>
            <pc:docMk/>
            <pc:sldMk cId="939186016" sldId="265"/>
            <ac:picMk id="2" creationId="{CCCA5407-BC06-A1E5-0DF8-D30DB28E89E6}"/>
          </ac:picMkLst>
        </pc:picChg>
      </pc:sldChg>
      <pc:sldChg chg="addSp delSp modSp del mod modClrScheme chgLayout">
        <pc:chgData name="alex.kanakis" userId="2e9b794d-451a-4018-80f3-b2dbec0ff1bd" providerId="ADAL" clId="{9124BB00-8B69-42F1-A4A7-AC1C527F1C2F}" dt="2026-02-18T20:11:58.305" v="294" actId="47"/>
        <pc:sldMkLst>
          <pc:docMk/>
          <pc:sldMk cId="496534732" sldId="266"/>
        </pc:sldMkLst>
        <pc:spChg chg="add del mod ord">
          <ac:chgData name="alex.kanakis" userId="2e9b794d-451a-4018-80f3-b2dbec0ff1bd" providerId="ADAL" clId="{9124BB00-8B69-42F1-A4A7-AC1C527F1C2F}" dt="2026-02-18T19:54:41.716" v="96" actId="6264"/>
          <ac:spMkLst>
            <pc:docMk/>
            <pc:sldMk cId="496534732" sldId="266"/>
            <ac:spMk id="2" creationId="{D79F687F-A32B-7828-50F0-527EE92941E1}"/>
          </ac:spMkLst>
        </pc:spChg>
        <pc:spChg chg="add del mod ord">
          <ac:chgData name="alex.kanakis" userId="2e9b794d-451a-4018-80f3-b2dbec0ff1bd" providerId="ADAL" clId="{9124BB00-8B69-42F1-A4A7-AC1C527F1C2F}" dt="2026-02-18T19:54:41.716" v="96" actId="6264"/>
          <ac:spMkLst>
            <pc:docMk/>
            <pc:sldMk cId="496534732" sldId="266"/>
            <ac:spMk id="5" creationId="{0A8C0CF6-3EED-2EB0-EBF5-F0C16EF6ACDB}"/>
          </ac:spMkLst>
        </pc:spChg>
        <pc:spChg chg="add del mod ord">
          <ac:chgData name="alex.kanakis" userId="2e9b794d-451a-4018-80f3-b2dbec0ff1bd" providerId="ADAL" clId="{9124BB00-8B69-42F1-A4A7-AC1C527F1C2F}" dt="2026-02-18T19:55:30.901" v="99" actId="700"/>
          <ac:spMkLst>
            <pc:docMk/>
            <pc:sldMk cId="496534732" sldId="266"/>
            <ac:spMk id="8" creationId="{2374AEA5-77EF-30DA-4146-BD0586AB56CB}"/>
          </ac:spMkLst>
        </pc:spChg>
      </pc:sldChg>
      <pc:sldChg chg="modSp add mod">
        <pc:chgData name="alex.kanakis" userId="2e9b794d-451a-4018-80f3-b2dbec0ff1bd" providerId="ADAL" clId="{9124BB00-8B69-42F1-A4A7-AC1C527F1C2F}" dt="2026-02-18T19:52:36.490" v="62" actId="14100"/>
        <pc:sldMkLst>
          <pc:docMk/>
          <pc:sldMk cId="1437224267" sldId="270"/>
        </pc:sldMkLst>
        <pc:spChg chg="mod">
          <ac:chgData name="alex.kanakis" userId="2e9b794d-451a-4018-80f3-b2dbec0ff1bd" providerId="ADAL" clId="{9124BB00-8B69-42F1-A4A7-AC1C527F1C2F}" dt="2026-02-18T19:51:21.930" v="7" actId="20577"/>
          <ac:spMkLst>
            <pc:docMk/>
            <pc:sldMk cId="1437224267" sldId="270"/>
            <ac:spMk id="2" creationId="{AB1AD310-1601-2FFB-179B-EE770BD16FD6}"/>
          </ac:spMkLst>
        </pc:spChg>
        <pc:spChg chg="mod">
          <ac:chgData name="alex.kanakis" userId="2e9b794d-451a-4018-80f3-b2dbec0ff1bd" providerId="ADAL" clId="{9124BB00-8B69-42F1-A4A7-AC1C527F1C2F}" dt="2026-02-18T19:52:36.490" v="62" actId="14100"/>
          <ac:spMkLst>
            <pc:docMk/>
            <pc:sldMk cId="1437224267" sldId="270"/>
            <ac:spMk id="3" creationId="{24524525-F0E6-030B-1126-2BF654B88F1B}"/>
          </ac:spMkLst>
        </pc:spChg>
      </pc:sldChg>
      <pc:sldChg chg="delSp del">
        <pc:chgData name="alex.kanakis" userId="2e9b794d-451a-4018-80f3-b2dbec0ff1bd" providerId="ADAL" clId="{9124BB00-8B69-42F1-A4A7-AC1C527F1C2F}" dt="2026-02-18T19:52:04.141" v="9" actId="47"/>
        <pc:sldMkLst>
          <pc:docMk/>
          <pc:sldMk cId="0" sldId="289"/>
        </pc:sldMkLst>
        <pc:picChg chg="del">
          <ac:chgData name="alex.kanakis" userId="2e9b794d-451a-4018-80f3-b2dbec0ff1bd" providerId="ADAL" clId="{9124BB00-8B69-42F1-A4A7-AC1C527F1C2F}" dt="2026-02-18T19:49:55.377" v="0" actId="478"/>
          <ac:picMkLst>
            <pc:docMk/>
            <pc:sldMk cId="0" sldId="289"/>
            <ac:picMk id="14338" creationId="{22194024-1AC4-4A12-AA32-4570440D2E06}"/>
          </ac:picMkLst>
        </pc:picChg>
      </pc:sldChg>
      <pc:sldChg chg="del">
        <pc:chgData name="alex.kanakis" userId="2e9b794d-451a-4018-80f3-b2dbec0ff1bd" providerId="ADAL" clId="{9124BB00-8B69-42F1-A4A7-AC1C527F1C2F}" dt="2026-02-18T20:20:48.319" v="351" actId="47"/>
        <pc:sldMkLst>
          <pc:docMk/>
          <pc:sldMk cId="1245717605" sldId="306"/>
        </pc:sldMkLst>
      </pc:sldChg>
      <pc:sldChg chg="del">
        <pc:chgData name="alex.kanakis" userId="2e9b794d-451a-4018-80f3-b2dbec0ff1bd" providerId="ADAL" clId="{9124BB00-8B69-42F1-A4A7-AC1C527F1C2F}" dt="2026-02-18T20:23:33.989" v="372" actId="47"/>
        <pc:sldMkLst>
          <pc:docMk/>
          <pc:sldMk cId="1678259864" sldId="308"/>
        </pc:sldMkLst>
      </pc:sldChg>
      <pc:sldChg chg="del">
        <pc:chgData name="alex.kanakis" userId="2e9b794d-451a-4018-80f3-b2dbec0ff1bd" providerId="ADAL" clId="{9124BB00-8B69-42F1-A4A7-AC1C527F1C2F}" dt="2026-02-18T20:24:46.772" v="381" actId="47"/>
        <pc:sldMkLst>
          <pc:docMk/>
          <pc:sldMk cId="2786321941" sldId="309"/>
        </pc:sldMkLst>
      </pc:sldChg>
      <pc:sldChg chg="del">
        <pc:chgData name="alex.kanakis" userId="2e9b794d-451a-4018-80f3-b2dbec0ff1bd" providerId="ADAL" clId="{9124BB00-8B69-42F1-A4A7-AC1C527F1C2F}" dt="2026-02-18T20:36:21.920" v="522" actId="47"/>
        <pc:sldMkLst>
          <pc:docMk/>
          <pc:sldMk cId="1737549656" sldId="311"/>
        </pc:sldMkLst>
      </pc:sldChg>
      <pc:sldChg chg="modSp del mod">
        <pc:chgData name="alex.kanakis" userId="2e9b794d-451a-4018-80f3-b2dbec0ff1bd" providerId="ADAL" clId="{9124BB00-8B69-42F1-A4A7-AC1C527F1C2F}" dt="2026-02-18T20:41:23.975" v="540" actId="47"/>
        <pc:sldMkLst>
          <pc:docMk/>
          <pc:sldMk cId="2240987231" sldId="313"/>
        </pc:sldMkLst>
        <pc:spChg chg="mod">
          <ac:chgData name="alex.kanakis" userId="2e9b794d-451a-4018-80f3-b2dbec0ff1bd" providerId="ADAL" clId="{9124BB00-8B69-42F1-A4A7-AC1C527F1C2F}" dt="2026-02-18T20:37:11.440" v="529" actId="33524"/>
          <ac:spMkLst>
            <pc:docMk/>
            <pc:sldMk cId="2240987231" sldId="313"/>
            <ac:spMk id="22531" creationId="{4DC303B2-1475-4286-9648-B13E5A70E3D2}"/>
          </ac:spMkLst>
        </pc:spChg>
      </pc:sldChg>
      <pc:sldChg chg="del">
        <pc:chgData name="alex.kanakis" userId="2e9b794d-451a-4018-80f3-b2dbec0ff1bd" providerId="ADAL" clId="{9124BB00-8B69-42F1-A4A7-AC1C527F1C2F}" dt="2026-02-18T21:10:46.969" v="793" actId="47"/>
        <pc:sldMkLst>
          <pc:docMk/>
          <pc:sldMk cId="1940227993" sldId="314"/>
        </pc:sldMkLst>
      </pc:sldChg>
      <pc:sldChg chg="del">
        <pc:chgData name="alex.kanakis" userId="2e9b794d-451a-4018-80f3-b2dbec0ff1bd" providerId="ADAL" clId="{9124BB00-8B69-42F1-A4A7-AC1C527F1C2F}" dt="2026-02-18T20:16:25.099" v="324" actId="47"/>
        <pc:sldMkLst>
          <pc:docMk/>
          <pc:sldMk cId="2611206384" sldId="315"/>
        </pc:sldMkLst>
      </pc:sldChg>
      <pc:sldChg chg="del">
        <pc:chgData name="alex.kanakis" userId="2e9b794d-451a-4018-80f3-b2dbec0ff1bd" providerId="ADAL" clId="{9124BB00-8B69-42F1-A4A7-AC1C527F1C2F}" dt="2026-02-18T20:26:27.444" v="401" actId="47"/>
        <pc:sldMkLst>
          <pc:docMk/>
          <pc:sldMk cId="722627907" sldId="321"/>
        </pc:sldMkLst>
      </pc:sldChg>
      <pc:sldChg chg="add">
        <pc:chgData name="alex.kanakis" userId="2e9b794d-451a-4018-80f3-b2dbec0ff1bd" providerId="ADAL" clId="{9124BB00-8B69-42F1-A4A7-AC1C527F1C2F}" dt="2026-02-18T19:51:56.121" v="8"/>
        <pc:sldMkLst>
          <pc:docMk/>
          <pc:sldMk cId="349333007" sldId="322"/>
        </pc:sldMkLst>
      </pc:sldChg>
      <pc:sldChg chg="addSp delSp modSp new mod modClrScheme chgLayout">
        <pc:chgData name="alex.kanakis" userId="2e9b794d-451a-4018-80f3-b2dbec0ff1bd" providerId="ADAL" clId="{9124BB00-8B69-42F1-A4A7-AC1C527F1C2F}" dt="2026-02-18T21:11:38.040" v="823" actId="26606"/>
        <pc:sldMkLst>
          <pc:docMk/>
          <pc:sldMk cId="3615961605" sldId="323"/>
        </pc:sldMkLst>
        <pc:spChg chg="del">
          <ac:chgData name="alex.kanakis" userId="2e9b794d-451a-4018-80f3-b2dbec0ff1bd" providerId="ADAL" clId="{9124BB00-8B69-42F1-A4A7-AC1C527F1C2F}" dt="2026-02-18T20:13:19.604" v="295" actId="700"/>
          <ac:spMkLst>
            <pc:docMk/>
            <pc:sldMk cId="3615961605" sldId="323"/>
            <ac:spMk id="2" creationId="{9DEEEE58-A40C-49A7-EEBC-8589096F414C}"/>
          </ac:spMkLst>
        </pc:spChg>
        <pc:spChg chg="del">
          <ac:chgData name="alex.kanakis" userId="2e9b794d-451a-4018-80f3-b2dbec0ff1bd" providerId="ADAL" clId="{9124BB00-8B69-42F1-A4A7-AC1C527F1C2F}" dt="2026-02-18T20:13:19.604" v="295" actId="700"/>
          <ac:spMkLst>
            <pc:docMk/>
            <pc:sldMk cId="3615961605" sldId="323"/>
            <ac:spMk id="3" creationId="{2C4B1825-3108-2497-225D-9198B200319B}"/>
          </ac:spMkLst>
        </pc:spChg>
        <pc:spChg chg="del">
          <ac:chgData name="alex.kanakis" userId="2e9b794d-451a-4018-80f3-b2dbec0ff1bd" providerId="ADAL" clId="{9124BB00-8B69-42F1-A4A7-AC1C527F1C2F}" dt="2026-02-18T20:13:19.604" v="295" actId="700"/>
          <ac:spMkLst>
            <pc:docMk/>
            <pc:sldMk cId="3615961605" sldId="323"/>
            <ac:spMk id="4" creationId="{A7512098-AC34-5A6B-8418-C6351956CA14}"/>
          </ac:spMkLst>
        </pc:spChg>
        <pc:spChg chg="del">
          <ac:chgData name="alex.kanakis" userId="2e9b794d-451a-4018-80f3-b2dbec0ff1bd" providerId="ADAL" clId="{9124BB00-8B69-42F1-A4A7-AC1C527F1C2F}" dt="2026-02-18T20:13:19.604" v="295" actId="700"/>
          <ac:spMkLst>
            <pc:docMk/>
            <pc:sldMk cId="3615961605" sldId="323"/>
            <ac:spMk id="5" creationId="{8DD5DB83-4E16-E853-BDEB-6DB11A6F687D}"/>
          </ac:spMkLst>
        </pc:spChg>
        <pc:spChg chg="del">
          <ac:chgData name="alex.kanakis" userId="2e9b794d-451a-4018-80f3-b2dbec0ff1bd" providerId="ADAL" clId="{9124BB00-8B69-42F1-A4A7-AC1C527F1C2F}" dt="2026-02-18T20:13:19.604" v="295" actId="700"/>
          <ac:spMkLst>
            <pc:docMk/>
            <pc:sldMk cId="3615961605" sldId="323"/>
            <ac:spMk id="6" creationId="{4136A6D7-8A4C-124D-E915-24456B70C353}"/>
          </ac:spMkLst>
        </pc:spChg>
        <pc:spChg chg="add mod">
          <ac:chgData name="alex.kanakis" userId="2e9b794d-451a-4018-80f3-b2dbec0ff1bd" providerId="ADAL" clId="{9124BB00-8B69-42F1-A4A7-AC1C527F1C2F}" dt="2026-02-18T21:11:38.040" v="823" actId="26606"/>
          <ac:spMkLst>
            <pc:docMk/>
            <pc:sldMk cId="3615961605" sldId="323"/>
            <ac:spMk id="13" creationId="{056A0BC7-2329-2A7F-7B6B-14BE916CD0A8}"/>
          </ac:spMkLst>
        </pc:spChg>
        <pc:picChg chg="add del mod modCrop">
          <ac:chgData name="alex.kanakis" userId="2e9b794d-451a-4018-80f3-b2dbec0ff1bd" providerId="ADAL" clId="{9124BB00-8B69-42F1-A4A7-AC1C527F1C2F}" dt="2026-02-18T21:11:20.826" v="794" actId="26606"/>
          <ac:picMkLst>
            <pc:docMk/>
            <pc:sldMk cId="3615961605" sldId="323"/>
            <ac:picMk id="8" creationId="{0A3F6B49-6A70-2D69-EB98-8B11CD83CA35}"/>
          </ac:picMkLst>
        </pc:picChg>
        <pc:picChg chg="add del mod">
          <ac:chgData name="alex.kanakis" userId="2e9b794d-451a-4018-80f3-b2dbec0ff1bd" providerId="ADAL" clId="{9124BB00-8B69-42F1-A4A7-AC1C527F1C2F}" dt="2026-02-18T20:27:14.415" v="407" actId="26606"/>
          <ac:picMkLst>
            <pc:docMk/>
            <pc:sldMk cId="3615961605" sldId="323"/>
            <ac:picMk id="9" creationId="{37E9B27F-C008-7FC4-BC3F-481D4CB351D6}"/>
          </ac:picMkLst>
        </pc:picChg>
      </pc:sldChg>
      <pc:sldChg chg="addSp delSp modSp new mod modClrScheme chgLayout">
        <pc:chgData name="alex.kanakis" userId="2e9b794d-451a-4018-80f3-b2dbec0ff1bd" providerId="ADAL" clId="{9124BB00-8B69-42F1-A4A7-AC1C527F1C2F}" dt="2026-02-18T21:13:10.205" v="876" actId="26606"/>
        <pc:sldMkLst>
          <pc:docMk/>
          <pc:sldMk cId="551581762" sldId="324"/>
        </pc:sldMkLst>
        <pc:spChg chg="del">
          <ac:chgData name="alex.kanakis" userId="2e9b794d-451a-4018-80f3-b2dbec0ff1bd" providerId="ADAL" clId="{9124BB00-8B69-42F1-A4A7-AC1C527F1C2F}" dt="2026-02-18T20:21:25.087" v="353" actId="26606"/>
          <ac:spMkLst>
            <pc:docMk/>
            <pc:sldMk cId="551581762" sldId="324"/>
            <ac:spMk id="2" creationId="{9CFDCD1F-A18D-8714-40F2-4B7CCA1DD4EC}"/>
          </ac:spMkLst>
        </pc:spChg>
        <pc:spChg chg="del">
          <ac:chgData name="alex.kanakis" userId="2e9b794d-451a-4018-80f3-b2dbec0ff1bd" providerId="ADAL" clId="{9124BB00-8B69-42F1-A4A7-AC1C527F1C2F}" dt="2026-02-18T20:21:25.087" v="353" actId="26606"/>
          <ac:spMkLst>
            <pc:docMk/>
            <pc:sldMk cId="551581762" sldId="324"/>
            <ac:spMk id="3" creationId="{C421757E-09BF-6EFA-2D07-3B8ECAE4E50B}"/>
          </ac:spMkLst>
        </pc:spChg>
        <pc:spChg chg="add mod">
          <ac:chgData name="alex.kanakis" userId="2e9b794d-451a-4018-80f3-b2dbec0ff1bd" providerId="ADAL" clId="{9124BB00-8B69-42F1-A4A7-AC1C527F1C2F}" dt="2026-02-18T21:13:10.205" v="876" actId="26606"/>
          <ac:spMkLst>
            <pc:docMk/>
            <pc:sldMk cId="551581762" sldId="324"/>
            <ac:spMk id="5" creationId="{74D4088E-1730-A11E-D287-1F13FA4EB3C1}"/>
          </ac:spMkLst>
        </pc:spChg>
        <pc:picChg chg="add mod">
          <ac:chgData name="alex.kanakis" userId="2e9b794d-451a-4018-80f3-b2dbec0ff1bd" providerId="ADAL" clId="{9124BB00-8B69-42F1-A4A7-AC1C527F1C2F}" dt="2026-02-18T21:13:10.205" v="876" actId="26606"/>
          <ac:picMkLst>
            <pc:docMk/>
            <pc:sldMk cId="551581762" sldId="324"/>
            <ac:picMk id="6" creationId="{CCCA5407-BC06-A1E5-0DF8-D30DB28E89E6}"/>
          </ac:picMkLst>
        </pc:picChg>
      </pc:sldChg>
      <pc:sldChg chg="addSp modSp new mod modClrScheme chgLayout">
        <pc:chgData name="alex.kanakis" userId="2e9b794d-451a-4018-80f3-b2dbec0ff1bd" providerId="ADAL" clId="{9124BB00-8B69-42F1-A4A7-AC1C527F1C2F}" dt="2026-02-18T21:13:24.088" v="882" actId="20577"/>
        <pc:sldMkLst>
          <pc:docMk/>
          <pc:sldMk cId="2653840805" sldId="325"/>
        </pc:sldMkLst>
        <pc:spChg chg="add mod">
          <ac:chgData name="alex.kanakis" userId="2e9b794d-451a-4018-80f3-b2dbec0ff1bd" providerId="ADAL" clId="{9124BB00-8B69-42F1-A4A7-AC1C527F1C2F}" dt="2026-02-18T20:23:02.408" v="367" actId="27636"/>
          <ac:spMkLst>
            <pc:docMk/>
            <pc:sldMk cId="2653840805" sldId="325"/>
            <ac:spMk id="6" creationId="{4BF449E4-6393-81F7-676B-95FF4688B6C5}"/>
          </ac:spMkLst>
        </pc:spChg>
        <pc:spChg chg="add mod">
          <ac:chgData name="alex.kanakis" userId="2e9b794d-451a-4018-80f3-b2dbec0ff1bd" providerId="ADAL" clId="{9124BB00-8B69-42F1-A4A7-AC1C527F1C2F}" dt="2026-02-18T21:13:24.088" v="882" actId="20577"/>
          <ac:spMkLst>
            <pc:docMk/>
            <pc:sldMk cId="2653840805" sldId="325"/>
            <ac:spMk id="8" creationId="{DD020F3E-F3F4-B956-03B2-E1194CD2C89A}"/>
          </ac:spMkLst>
        </pc:spChg>
      </pc:sldChg>
      <pc:sldChg chg="addSp delSp modSp add mod modClrScheme chgLayout">
        <pc:chgData name="alex.kanakis" userId="2e9b794d-451a-4018-80f3-b2dbec0ff1bd" providerId="ADAL" clId="{9124BB00-8B69-42F1-A4A7-AC1C527F1C2F}" dt="2026-02-18T20:28:14.925" v="415" actId="26606"/>
        <pc:sldMkLst>
          <pc:docMk/>
          <pc:sldMk cId="4149036104" sldId="326"/>
        </pc:sldMkLst>
        <pc:spChg chg="mod">
          <ac:chgData name="alex.kanakis" userId="2e9b794d-451a-4018-80f3-b2dbec0ff1bd" providerId="ADAL" clId="{9124BB00-8B69-42F1-A4A7-AC1C527F1C2F}" dt="2026-02-18T20:28:14.925" v="415" actId="26606"/>
          <ac:spMkLst>
            <pc:docMk/>
            <pc:sldMk cId="4149036104" sldId="326"/>
            <ac:spMk id="6" creationId="{0B401F73-07F4-5844-3C42-03D25625C4C6}"/>
          </ac:spMkLst>
        </pc:spChg>
        <pc:spChg chg="mod">
          <ac:chgData name="alex.kanakis" userId="2e9b794d-451a-4018-80f3-b2dbec0ff1bd" providerId="ADAL" clId="{9124BB00-8B69-42F1-A4A7-AC1C527F1C2F}" dt="2026-02-18T20:28:14.925" v="415" actId="26606"/>
          <ac:spMkLst>
            <pc:docMk/>
            <pc:sldMk cId="4149036104" sldId="326"/>
            <ac:spMk id="8" creationId="{2408A9AF-F671-8069-E28D-92CD3F8AC284}"/>
          </ac:spMkLst>
        </pc:spChg>
        <pc:spChg chg="add del mod">
          <ac:chgData name="alex.kanakis" userId="2e9b794d-451a-4018-80f3-b2dbec0ff1bd" providerId="ADAL" clId="{9124BB00-8B69-42F1-A4A7-AC1C527F1C2F}" dt="2026-02-18T20:28:14.925" v="415" actId="26606"/>
          <ac:spMkLst>
            <pc:docMk/>
            <pc:sldMk cId="4149036104" sldId="326"/>
            <ac:spMk id="13" creationId="{BC2DB6C3-515C-6C85-1588-D0122E8D076B}"/>
          </ac:spMkLst>
        </pc:spChg>
      </pc:sldChg>
      <pc:sldChg chg="addSp delSp modSp add mod">
        <pc:chgData name="alex.kanakis" userId="2e9b794d-451a-4018-80f3-b2dbec0ff1bd" providerId="ADAL" clId="{9124BB00-8B69-42F1-A4A7-AC1C527F1C2F}" dt="2026-02-18T20:27:55.988" v="413" actId="26606"/>
        <pc:sldMkLst>
          <pc:docMk/>
          <pc:sldMk cId="1045461358" sldId="327"/>
        </pc:sldMkLst>
        <pc:spChg chg="mod">
          <ac:chgData name="alex.kanakis" userId="2e9b794d-451a-4018-80f3-b2dbec0ff1bd" providerId="ADAL" clId="{9124BB00-8B69-42F1-A4A7-AC1C527F1C2F}" dt="2026-02-18T20:27:55.988" v="413" actId="26606"/>
          <ac:spMkLst>
            <pc:docMk/>
            <pc:sldMk cId="1045461358" sldId="327"/>
            <ac:spMk id="6" creationId="{78287B0A-17D5-8D41-AD04-3D69D8DACE57}"/>
          </ac:spMkLst>
        </pc:spChg>
        <pc:spChg chg="del mod">
          <ac:chgData name="alex.kanakis" userId="2e9b794d-451a-4018-80f3-b2dbec0ff1bd" providerId="ADAL" clId="{9124BB00-8B69-42F1-A4A7-AC1C527F1C2F}" dt="2026-02-18T20:27:55.988" v="413" actId="26606"/>
          <ac:spMkLst>
            <pc:docMk/>
            <pc:sldMk cId="1045461358" sldId="327"/>
            <ac:spMk id="8" creationId="{D67512EF-5DED-EDA1-A383-D529F38F2A94}"/>
          </ac:spMkLst>
        </pc:spChg>
        <pc:graphicFrameChg chg="add">
          <ac:chgData name="alex.kanakis" userId="2e9b794d-451a-4018-80f3-b2dbec0ff1bd" providerId="ADAL" clId="{9124BB00-8B69-42F1-A4A7-AC1C527F1C2F}" dt="2026-02-18T20:27:55.988" v="413" actId="26606"/>
          <ac:graphicFrameMkLst>
            <pc:docMk/>
            <pc:sldMk cId="1045461358" sldId="327"/>
            <ac:graphicFrameMk id="10" creationId="{02C3929F-EDAF-024B-55A1-44B9C89E8A7B}"/>
          </ac:graphicFrameMkLst>
        </pc:graphicFrameChg>
      </pc:sldChg>
      <pc:sldChg chg="addSp delSp modSp add mod ord modClrScheme chgLayout">
        <pc:chgData name="alex.kanakis" userId="2e9b794d-451a-4018-80f3-b2dbec0ff1bd" providerId="ADAL" clId="{9124BB00-8B69-42F1-A4A7-AC1C527F1C2F}" dt="2026-02-18T20:36:14.109" v="521" actId="14100"/>
        <pc:sldMkLst>
          <pc:docMk/>
          <pc:sldMk cId="3614843183" sldId="328"/>
        </pc:sldMkLst>
        <pc:spChg chg="mod">
          <ac:chgData name="alex.kanakis" userId="2e9b794d-451a-4018-80f3-b2dbec0ff1bd" providerId="ADAL" clId="{9124BB00-8B69-42F1-A4A7-AC1C527F1C2F}" dt="2026-02-18T20:33:25.422" v="457" actId="26606"/>
          <ac:spMkLst>
            <pc:docMk/>
            <pc:sldMk cId="3614843183" sldId="328"/>
            <ac:spMk id="6" creationId="{DED2DA3D-EAF2-1CE2-8182-BA280C58E214}"/>
          </ac:spMkLst>
        </pc:spChg>
        <pc:spChg chg="add mod">
          <ac:chgData name="alex.kanakis" userId="2e9b794d-451a-4018-80f3-b2dbec0ff1bd" providerId="ADAL" clId="{9124BB00-8B69-42F1-A4A7-AC1C527F1C2F}" dt="2026-02-18T20:36:06.165" v="519" actId="1076"/>
          <ac:spMkLst>
            <pc:docMk/>
            <pc:sldMk cId="3614843183" sldId="328"/>
            <ac:spMk id="7" creationId="{B33C7C15-DAB8-9D1D-3204-31740B48D1F1}"/>
          </ac:spMkLst>
        </pc:spChg>
        <pc:spChg chg="add del mod">
          <ac:chgData name="alex.kanakis" userId="2e9b794d-451a-4018-80f3-b2dbec0ff1bd" providerId="ADAL" clId="{9124BB00-8B69-42F1-A4A7-AC1C527F1C2F}" dt="2026-02-18T20:35:17.147" v="517" actId="20577"/>
          <ac:spMkLst>
            <pc:docMk/>
            <pc:sldMk cId="3614843183" sldId="328"/>
            <ac:spMk id="8" creationId="{26DEB636-FA72-48CC-D569-59032A1F159C}"/>
          </ac:spMkLst>
        </pc:spChg>
        <pc:spChg chg="add del mod">
          <ac:chgData name="alex.kanakis" userId="2e9b794d-451a-4018-80f3-b2dbec0ff1bd" providerId="ADAL" clId="{9124BB00-8B69-42F1-A4A7-AC1C527F1C2F}" dt="2026-02-18T20:33:25.422" v="457" actId="26606"/>
          <ac:spMkLst>
            <pc:docMk/>
            <pc:sldMk cId="3614843183" sldId="328"/>
            <ac:spMk id="13" creationId="{D76A99B7-B6E4-0D81-3251-E9AAA9426E29}"/>
          </ac:spMkLst>
        </pc:spChg>
        <pc:spChg chg="add del">
          <ac:chgData name="alex.kanakis" userId="2e9b794d-451a-4018-80f3-b2dbec0ff1bd" providerId="ADAL" clId="{9124BB00-8B69-42F1-A4A7-AC1C527F1C2F}" dt="2026-02-18T20:33:14.744" v="455" actId="26606"/>
          <ac:spMkLst>
            <pc:docMk/>
            <pc:sldMk cId="3614843183" sldId="328"/>
            <ac:spMk id="19" creationId="{53F2542A-3325-2CC5-C030-D46141C06391}"/>
          </ac:spMkLst>
        </pc:spChg>
        <pc:graphicFrameChg chg="add del">
          <ac:chgData name="alex.kanakis" userId="2e9b794d-451a-4018-80f3-b2dbec0ff1bd" providerId="ADAL" clId="{9124BB00-8B69-42F1-A4A7-AC1C527F1C2F}" dt="2026-02-18T20:33:14.744" v="455" actId="26606"/>
          <ac:graphicFrameMkLst>
            <pc:docMk/>
            <pc:sldMk cId="3614843183" sldId="328"/>
            <ac:graphicFrameMk id="15" creationId="{79B50327-82B7-5EBC-27BD-196ED6F132B1}"/>
          </ac:graphicFrameMkLst>
        </pc:graphicFrameChg>
        <pc:picChg chg="add del mod">
          <ac:chgData name="alex.kanakis" userId="2e9b794d-451a-4018-80f3-b2dbec0ff1bd" providerId="ADAL" clId="{9124BB00-8B69-42F1-A4A7-AC1C527F1C2F}" dt="2026-02-18T20:33:14.191" v="454" actId="22"/>
          <ac:picMkLst>
            <pc:docMk/>
            <pc:sldMk cId="3614843183" sldId="328"/>
            <ac:picMk id="3" creationId="{D2FD9666-1256-4F63-3CA8-9EAD149BF930}"/>
          </ac:picMkLst>
        </pc:picChg>
        <pc:picChg chg="add mod">
          <ac:chgData name="alex.kanakis" userId="2e9b794d-451a-4018-80f3-b2dbec0ff1bd" providerId="ADAL" clId="{9124BB00-8B69-42F1-A4A7-AC1C527F1C2F}" dt="2026-02-18T20:36:14.109" v="521" actId="14100"/>
          <ac:picMkLst>
            <pc:docMk/>
            <pc:sldMk cId="3614843183" sldId="328"/>
            <ac:picMk id="5" creationId="{00EFD2E2-E34A-6CA9-EF55-CEF40C105EB3}"/>
          </ac:picMkLst>
        </pc:picChg>
      </pc:sldChg>
      <pc:sldChg chg="modSp add mod ord">
        <pc:chgData name="alex.kanakis" userId="2e9b794d-451a-4018-80f3-b2dbec0ff1bd" providerId="ADAL" clId="{9124BB00-8B69-42F1-A4A7-AC1C527F1C2F}" dt="2026-02-18T20:38:27.564" v="539" actId="20577"/>
        <pc:sldMkLst>
          <pc:docMk/>
          <pc:sldMk cId="2257146015" sldId="329"/>
        </pc:sldMkLst>
        <pc:spChg chg="mod">
          <ac:chgData name="alex.kanakis" userId="2e9b794d-451a-4018-80f3-b2dbec0ff1bd" providerId="ADAL" clId="{9124BB00-8B69-42F1-A4A7-AC1C527F1C2F}" dt="2026-02-18T20:36:58.758" v="528" actId="13926"/>
          <ac:spMkLst>
            <pc:docMk/>
            <pc:sldMk cId="2257146015" sldId="329"/>
            <ac:spMk id="6" creationId="{5AF99714-80FD-8C3A-40A3-0B006A20D56D}"/>
          </ac:spMkLst>
        </pc:spChg>
        <pc:spChg chg="mod">
          <ac:chgData name="alex.kanakis" userId="2e9b794d-451a-4018-80f3-b2dbec0ff1bd" providerId="ADAL" clId="{9124BB00-8B69-42F1-A4A7-AC1C527F1C2F}" dt="2026-02-18T20:38:27.564" v="539" actId="20577"/>
          <ac:spMkLst>
            <pc:docMk/>
            <pc:sldMk cId="2257146015" sldId="329"/>
            <ac:spMk id="8" creationId="{1515792F-4A09-D0CE-EC03-3A795E934522}"/>
          </ac:spMkLst>
        </pc:spChg>
      </pc:sldChg>
      <pc:sldChg chg="addSp delSp modSp add mod">
        <pc:chgData name="alex.kanakis" userId="2e9b794d-451a-4018-80f3-b2dbec0ff1bd" providerId="ADAL" clId="{9124BB00-8B69-42F1-A4A7-AC1C527F1C2F}" dt="2026-02-18T20:42:38.559" v="550" actId="26606"/>
        <pc:sldMkLst>
          <pc:docMk/>
          <pc:sldMk cId="347992175" sldId="330"/>
        </pc:sldMkLst>
        <pc:spChg chg="mod">
          <ac:chgData name="alex.kanakis" userId="2e9b794d-451a-4018-80f3-b2dbec0ff1bd" providerId="ADAL" clId="{9124BB00-8B69-42F1-A4A7-AC1C527F1C2F}" dt="2026-02-18T20:42:38.559" v="550" actId="26606"/>
          <ac:spMkLst>
            <pc:docMk/>
            <pc:sldMk cId="347992175" sldId="330"/>
            <ac:spMk id="6" creationId="{5E722E64-0BE7-1E2D-5C0D-BCF92EEFE8A9}"/>
          </ac:spMkLst>
        </pc:spChg>
        <pc:spChg chg="del mod">
          <ac:chgData name="alex.kanakis" userId="2e9b794d-451a-4018-80f3-b2dbec0ff1bd" providerId="ADAL" clId="{9124BB00-8B69-42F1-A4A7-AC1C527F1C2F}" dt="2026-02-18T20:42:32.466" v="547"/>
          <ac:spMkLst>
            <pc:docMk/>
            <pc:sldMk cId="347992175" sldId="330"/>
            <ac:spMk id="8" creationId="{85B4931A-94C7-3991-B075-8E94531B1E72}"/>
          </ac:spMkLst>
        </pc:spChg>
        <pc:picChg chg="add mod">
          <ac:chgData name="alex.kanakis" userId="2e9b794d-451a-4018-80f3-b2dbec0ff1bd" providerId="ADAL" clId="{9124BB00-8B69-42F1-A4A7-AC1C527F1C2F}" dt="2026-02-18T20:42:38.559" v="550" actId="26606"/>
          <ac:picMkLst>
            <pc:docMk/>
            <pc:sldMk cId="347992175" sldId="330"/>
            <ac:picMk id="2" creationId="{D6F83414-EB23-E258-5DF6-F9831FFBD79B}"/>
          </ac:picMkLst>
        </pc:picChg>
      </pc:sldChg>
      <pc:sldChg chg="addSp delSp modSp add mod">
        <pc:chgData name="alex.kanakis" userId="2e9b794d-451a-4018-80f3-b2dbec0ff1bd" providerId="ADAL" clId="{9124BB00-8B69-42F1-A4A7-AC1C527F1C2F}" dt="2026-02-18T21:12:07.272" v="873" actId="20577"/>
        <pc:sldMkLst>
          <pc:docMk/>
          <pc:sldMk cId="3689476281" sldId="331"/>
        </pc:sldMkLst>
        <pc:spChg chg="add mod">
          <ac:chgData name="alex.kanakis" userId="2e9b794d-451a-4018-80f3-b2dbec0ff1bd" providerId="ADAL" clId="{9124BB00-8B69-42F1-A4A7-AC1C527F1C2F}" dt="2026-02-18T21:12:07.272" v="873" actId="20577"/>
          <ac:spMkLst>
            <pc:docMk/>
            <pc:sldMk cId="3689476281" sldId="331"/>
            <ac:spMk id="7" creationId="{85100224-1FB1-66B6-9EDD-7D08961E2453}"/>
          </ac:spMkLst>
        </pc:spChg>
        <pc:picChg chg="add mod">
          <ac:chgData name="alex.kanakis" userId="2e9b794d-451a-4018-80f3-b2dbec0ff1bd" providerId="ADAL" clId="{9124BB00-8B69-42F1-A4A7-AC1C527F1C2F}" dt="2026-02-18T21:11:48.625" v="824" actId="26606"/>
          <ac:picMkLst>
            <pc:docMk/>
            <pc:sldMk cId="3689476281" sldId="331"/>
            <ac:picMk id="2" creationId="{CEC8116B-0066-CEB3-4CC2-F5BB9D3BE932}"/>
          </ac:picMkLst>
        </pc:picChg>
        <pc:picChg chg="del">
          <ac:chgData name="alex.kanakis" userId="2e9b794d-451a-4018-80f3-b2dbec0ff1bd" providerId="ADAL" clId="{9124BB00-8B69-42F1-A4A7-AC1C527F1C2F}" dt="2026-02-18T20:47:03.479" v="552" actId="478"/>
          <ac:picMkLst>
            <pc:docMk/>
            <pc:sldMk cId="3689476281" sldId="331"/>
            <ac:picMk id="8" creationId="{6B8E663C-4EA7-E6DA-F370-E9A73DC69996}"/>
          </ac:picMkLst>
        </pc:picChg>
      </pc:sldChg>
      <pc:sldChg chg="addSp delSp modSp add mod">
        <pc:chgData name="alex.kanakis" userId="2e9b794d-451a-4018-80f3-b2dbec0ff1bd" providerId="ADAL" clId="{9124BB00-8B69-42F1-A4A7-AC1C527F1C2F}" dt="2026-02-18T20:47:44.471" v="559" actId="26606"/>
        <pc:sldMkLst>
          <pc:docMk/>
          <pc:sldMk cId="341192456" sldId="332"/>
        </pc:sldMkLst>
        <pc:picChg chg="del">
          <ac:chgData name="alex.kanakis" userId="2e9b794d-451a-4018-80f3-b2dbec0ff1bd" providerId="ADAL" clId="{9124BB00-8B69-42F1-A4A7-AC1C527F1C2F}" dt="2026-02-18T20:47:37.745" v="557" actId="478"/>
          <ac:picMkLst>
            <pc:docMk/>
            <pc:sldMk cId="341192456" sldId="332"/>
            <ac:picMk id="2" creationId="{44E03F68-697F-B96B-9887-5F829306A859}"/>
          </ac:picMkLst>
        </pc:picChg>
        <pc:picChg chg="add mod">
          <ac:chgData name="alex.kanakis" userId="2e9b794d-451a-4018-80f3-b2dbec0ff1bd" providerId="ADAL" clId="{9124BB00-8B69-42F1-A4A7-AC1C527F1C2F}" dt="2026-02-18T20:47:44.471" v="559" actId="26606"/>
          <ac:picMkLst>
            <pc:docMk/>
            <pc:sldMk cId="341192456" sldId="332"/>
            <ac:picMk id="3" creationId="{339AD929-4A69-82D4-8509-ABBC62669128}"/>
          </ac:picMkLst>
        </pc:picChg>
      </pc:sldChg>
      <pc:sldChg chg="addSp delSp modSp add mod">
        <pc:chgData name="alex.kanakis" userId="2e9b794d-451a-4018-80f3-b2dbec0ff1bd" providerId="ADAL" clId="{9124BB00-8B69-42F1-A4A7-AC1C527F1C2F}" dt="2026-02-18T20:48:10.761" v="563" actId="26606"/>
        <pc:sldMkLst>
          <pc:docMk/>
          <pc:sldMk cId="3776341786" sldId="333"/>
        </pc:sldMkLst>
        <pc:picChg chg="add mod">
          <ac:chgData name="alex.kanakis" userId="2e9b794d-451a-4018-80f3-b2dbec0ff1bd" providerId="ADAL" clId="{9124BB00-8B69-42F1-A4A7-AC1C527F1C2F}" dt="2026-02-18T20:48:10.761" v="563" actId="26606"/>
          <ac:picMkLst>
            <pc:docMk/>
            <pc:sldMk cId="3776341786" sldId="333"/>
            <ac:picMk id="2" creationId="{6FC0A92C-9CF7-1F1C-25E1-8B3CCEBA02C3}"/>
          </ac:picMkLst>
        </pc:picChg>
        <pc:picChg chg="del">
          <ac:chgData name="alex.kanakis" userId="2e9b794d-451a-4018-80f3-b2dbec0ff1bd" providerId="ADAL" clId="{9124BB00-8B69-42F1-A4A7-AC1C527F1C2F}" dt="2026-02-18T20:48:08.076" v="561" actId="478"/>
          <ac:picMkLst>
            <pc:docMk/>
            <pc:sldMk cId="3776341786" sldId="333"/>
            <ac:picMk id="3" creationId="{7FF30D8C-425C-291F-D679-6C926AB809D7}"/>
          </ac:picMkLst>
        </pc:picChg>
      </pc:sldChg>
      <pc:sldChg chg="addSp delSp modSp add mod">
        <pc:chgData name="alex.kanakis" userId="2e9b794d-451a-4018-80f3-b2dbec0ff1bd" providerId="ADAL" clId="{9124BB00-8B69-42F1-A4A7-AC1C527F1C2F}" dt="2026-02-18T20:49:47.414" v="579" actId="26606"/>
        <pc:sldMkLst>
          <pc:docMk/>
          <pc:sldMk cId="1067075066" sldId="334"/>
        </pc:sldMkLst>
        <pc:spChg chg="add del">
          <ac:chgData name="alex.kanakis" userId="2e9b794d-451a-4018-80f3-b2dbec0ff1bd" providerId="ADAL" clId="{9124BB00-8B69-42F1-A4A7-AC1C527F1C2F}" dt="2026-02-18T20:49:47.414" v="579" actId="26606"/>
          <ac:spMkLst>
            <pc:docMk/>
            <pc:sldMk cId="1067075066" sldId="334"/>
            <ac:spMk id="8" creationId="{60E7A4B4-F0F3-6FA6-DB41-55799091BEFB}"/>
          </ac:spMkLst>
        </pc:spChg>
        <pc:picChg chg="del">
          <ac:chgData name="alex.kanakis" userId="2e9b794d-451a-4018-80f3-b2dbec0ff1bd" providerId="ADAL" clId="{9124BB00-8B69-42F1-A4A7-AC1C527F1C2F}" dt="2026-02-18T20:48:46.038" v="565" actId="478"/>
          <ac:picMkLst>
            <pc:docMk/>
            <pc:sldMk cId="1067075066" sldId="334"/>
            <ac:picMk id="2" creationId="{7F20C866-BFBF-778E-8F7F-C89666FCDB65}"/>
          </ac:picMkLst>
        </pc:picChg>
        <pc:picChg chg="add mod">
          <ac:chgData name="alex.kanakis" userId="2e9b794d-451a-4018-80f3-b2dbec0ff1bd" providerId="ADAL" clId="{9124BB00-8B69-42F1-A4A7-AC1C527F1C2F}" dt="2026-02-18T20:49:47.414" v="579" actId="26606"/>
          <ac:picMkLst>
            <pc:docMk/>
            <pc:sldMk cId="1067075066" sldId="334"/>
            <ac:picMk id="3" creationId="{D3173BD8-F6AB-FD68-E5B4-566F04F22BC1}"/>
          </ac:picMkLst>
        </pc:picChg>
        <pc:picChg chg="add del mod">
          <ac:chgData name="alex.kanakis" userId="2e9b794d-451a-4018-80f3-b2dbec0ff1bd" providerId="ADAL" clId="{9124BB00-8B69-42F1-A4A7-AC1C527F1C2F}" dt="2026-02-18T20:49:46.456" v="578" actId="1076"/>
          <ac:picMkLst>
            <pc:docMk/>
            <pc:sldMk cId="1067075066" sldId="334"/>
            <ac:picMk id="4" creationId="{A92A96DA-33A7-04D6-8AD2-8A1CF2ECFE00}"/>
          </ac:picMkLst>
        </pc:picChg>
      </pc:sldChg>
      <pc:sldChg chg="addSp delSp modSp add mod">
        <pc:chgData name="alex.kanakis" userId="2e9b794d-451a-4018-80f3-b2dbec0ff1bd" providerId="ADAL" clId="{9124BB00-8B69-42F1-A4A7-AC1C527F1C2F}" dt="2026-02-18T20:50:23.705" v="584" actId="1076"/>
        <pc:sldMkLst>
          <pc:docMk/>
          <pc:sldMk cId="2384720717" sldId="335"/>
        </pc:sldMkLst>
        <pc:picChg chg="add mod">
          <ac:chgData name="alex.kanakis" userId="2e9b794d-451a-4018-80f3-b2dbec0ff1bd" providerId="ADAL" clId="{9124BB00-8B69-42F1-A4A7-AC1C527F1C2F}" dt="2026-02-18T20:50:23.705" v="584" actId="1076"/>
          <ac:picMkLst>
            <pc:docMk/>
            <pc:sldMk cId="2384720717" sldId="335"/>
            <ac:picMk id="2" creationId="{743D1F2C-3CAC-675B-5AB0-62FA4C12E796}"/>
          </ac:picMkLst>
        </pc:picChg>
        <pc:picChg chg="del">
          <ac:chgData name="alex.kanakis" userId="2e9b794d-451a-4018-80f3-b2dbec0ff1bd" providerId="ADAL" clId="{9124BB00-8B69-42F1-A4A7-AC1C527F1C2F}" dt="2026-02-18T20:50:15.730" v="581" actId="478"/>
          <ac:picMkLst>
            <pc:docMk/>
            <pc:sldMk cId="2384720717" sldId="335"/>
            <ac:picMk id="3" creationId="{00D8DFE6-B87F-406C-272F-1F36B7419F3A}"/>
          </ac:picMkLst>
        </pc:picChg>
      </pc:sldChg>
      <pc:sldChg chg="addSp delSp modSp add mod">
        <pc:chgData name="alex.kanakis" userId="2e9b794d-451a-4018-80f3-b2dbec0ff1bd" providerId="ADAL" clId="{9124BB00-8B69-42F1-A4A7-AC1C527F1C2F}" dt="2026-02-18T20:51:22.558" v="589"/>
        <pc:sldMkLst>
          <pc:docMk/>
          <pc:sldMk cId="1769928801" sldId="336"/>
        </pc:sldMkLst>
        <pc:picChg chg="del">
          <ac:chgData name="alex.kanakis" userId="2e9b794d-451a-4018-80f3-b2dbec0ff1bd" providerId="ADAL" clId="{9124BB00-8B69-42F1-A4A7-AC1C527F1C2F}" dt="2026-02-18T20:50:53.737" v="586" actId="478"/>
          <ac:picMkLst>
            <pc:docMk/>
            <pc:sldMk cId="1769928801" sldId="336"/>
            <ac:picMk id="2" creationId="{F76F7162-2EEC-0684-C888-5CD9D1499805}"/>
          </ac:picMkLst>
        </pc:picChg>
        <pc:picChg chg="add mod">
          <ac:chgData name="alex.kanakis" userId="2e9b794d-451a-4018-80f3-b2dbec0ff1bd" providerId="ADAL" clId="{9124BB00-8B69-42F1-A4A7-AC1C527F1C2F}" dt="2026-02-18T20:51:11.117" v="588" actId="1076"/>
          <ac:picMkLst>
            <pc:docMk/>
            <pc:sldMk cId="1769928801" sldId="336"/>
            <ac:picMk id="3" creationId="{60548A83-4545-8088-2E0D-A866CABBE37B}"/>
          </ac:picMkLst>
        </pc:picChg>
        <pc:picChg chg="add mod">
          <ac:chgData name="alex.kanakis" userId="2e9b794d-451a-4018-80f3-b2dbec0ff1bd" providerId="ADAL" clId="{9124BB00-8B69-42F1-A4A7-AC1C527F1C2F}" dt="2026-02-18T20:51:22.558" v="589"/>
          <ac:picMkLst>
            <pc:docMk/>
            <pc:sldMk cId="1769928801" sldId="336"/>
            <ac:picMk id="4" creationId="{A5613662-FFC4-284C-CCC6-728773A08AA3}"/>
          </ac:picMkLst>
        </pc:picChg>
      </pc:sldChg>
      <pc:sldChg chg="addSp delSp modSp add mod ord">
        <pc:chgData name="alex.kanakis" userId="2e9b794d-451a-4018-80f3-b2dbec0ff1bd" providerId="ADAL" clId="{9124BB00-8B69-42F1-A4A7-AC1C527F1C2F}" dt="2026-02-18T21:00:10.945" v="615" actId="26606"/>
        <pc:sldMkLst>
          <pc:docMk/>
          <pc:sldMk cId="36533370" sldId="337"/>
        </pc:sldMkLst>
        <pc:picChg chg="del">
          <ac:chgData name="alex.kanakis" userId="2e9b794d-451a-4018-80f3-b2dbec0ff1bd" providerId="ADAL" clId="{9124BB00-8B69-42F1-A4A7-AC1C527F1C2F}" dt="2026-02-18T20:51:55.344" v="593" actId="478"/>
          <ac:picMkLst>
            <pc:docMk/>
            <pc:sldMk cId="36533370" sldId="337"/>
            <ac:picMk id="2" creationId="{06430808-1898-CE8C-DEE8-B24A76C24F37}"/>
          </ac:picMkLst>
        </pc:picChg>
        <pc:picChg chg="add del mod">
          <ac:chgData name="alex.kanakis" userId="2e9b794d-451a-4018-80f3-b2dbec0ff1bd" providerId="ADAL" clId="{9124BB00-8B69-42F1-A4A7-AC1C527F1C2F}" dt="2026-02-18T20:52:21.969" v="596" actId="478"/>
          <ac:picMkLst>
            <pc:docMk/>
            <pc:sldMk cId="36533370" sldId="337"/>
            <ac:picMk id="3" creationId="{6E346126-63E4-459A-65C6-C7A1543D3F6E}"/>
          </ac:picMkLst>
        </pc:picChg>
        <pc:picChg chg="add del mod">
          <ac:chgData name="alex.kanakis" userId="2e9b794d-451a-4018-80f3-b2dbec0ff1bd" providerId="ADAL" clId="{9124BB00-8B69-42F1-A4A7-AC1C527F1C2F}" dt="2026-02-18T20:52:33.315" v="598" actId="478"/>
          <ac:picMkLst>
            <pc:docMk/>
            <pc:sldMk cId="36533370" sldId="337"/>
            <ac:picMk id="4" creationId="{825F00C3-64C8-D8CE-5D96-FD02290F187D}"/>
          </ac:picMkLst>
        </pc:picChg>
        <pc:picChg chg="add del mod">
          <ac:chgData name="alex.kanakis" userId="2e9b794d-451a-4018-80f3-b2dbec0ff1bd" providerId="ADAL" clId="{9124BB00-8B69-42F1-A4A7-AC1C527F1C2F}" dt="2026-02-18T20:56:01.911" v="612" actId="478"/>
          <ac:picMkLst>
            <pc:docMk/>
            <pc:sldMk cId="36533370" sldId="337"/>
            <ac:picMk id="5" creationId="{D4880595-791A-F797-F754-535ED907EB8D}"/>
          </ac:picMkLst>
        </pc:picChg>
        <pc:picChg chg="add mod">
          <ac:chgData name="alex.kanakis" userId="2e9b794d-451a-4018-80f3-b2dbec0ff1bd" providerId="ADAL" clId="{9124BB00-8B69-42F1-A4A7-AC1C527F1C2F}" dt="2026-02-18T20:54:51.976" v="605" actId="1076"/>
          <ac:picMkLst>
            <pc:docMk/>
            <pc:sldMk cId="36533370" sldId="337"/>
            <ac:picMk id="6" creationId="{7BA03B7F-E4F8-1B25-4B2C-396B9353C9FA}"/>
          </ac:picMkLst>
        </pc:picChg>
        <pc:picChg chg="add del mod">
          <ac:chgData name="alex.kanakis" userId="2e9b794d-451a-4018-80f3-b2dbec0ff1bd" providerId="ADAL" clId="{9124BB00-8B69-42F1-A4A7-AC1C527F1C2F}" dt="2026-02-18T20:56:03.451" v="613" actId="478"/>
          <ac:picMkLst>
            <pc:docMk/>
            <pc:sldMk cId="36533370" sldId="337"/>
            <ac:picMk id="7" creationId="{54AE5D51-619D-F0AF-DE7A-C6FFC5F22ADC}"/>
          </ac:picMkLst>
        </pc:picChg>
        <pc:picChg chg="add mod">
          <ac:chgData name="alex.kanakis" userId="2e9b794d-451a-4018-80f3-b2dbec0ff1bd" providerId="ADAL" clId="{9124BB00-8B69-42F1-A4A7-AC1C527F1C2F}" dt="2026-02-18T21:00:10.945" v="615" actId="26606"/>
          <ac:picMkLst>
            <pc:docMk/>
            <pc:sldMk cId="36533370" sldId="337"/>
            <ac:picMk id="9" creationId="{B2A32F00-1C8D-8CCE-E585-E3ECED59A877}"/>
          </ac:picMkLst>
        </pc:picChg>
      </pc:sldChg>
      <pc:sldChg chg="addSp delSp modSp add mod">
        <pc:chgData name="alex.kanakis" userId="2e9b794d-451a-4018-80f3-b2dbec0ff1bd" providerId="ADAL" clId="{9124BB00-8B69-42F1-A4A7-AC1C527F1C2F}" dt="2026-02-18T21:00:51.359" v="619" actId="26606"/>
        <pc:sldMkLst>
          <pc:docMk/>
          <pc:sldMk cId="1140445113" sldId="338"/>
        </pc:sldMkLst>
        <pc:picChg chg="add mod">
          <ac:chgData name="alex.kanakis" userId="2e9b794d-451a-4018-80f3-b2dbec0ff1bd" providerId="ADAL" clId="{9124BB00-8B69-42F1-A4A7-AC1C527F1C2F}" dt="2026-02-18T21:00:51.359" v="619" actId="26606"/>
          <ac:picMkLst>
            <pc:docMk/>
            <pc:sldMk cId="1140445113" sldId="338"/>
            <ac:picMk id="2" creationId="{9D826D5E-A332-BD3D-0223-48E3AA66AFD3}"/>
          </ac:picMkLst>
        </pc:picChg>
        <pc:picChg chg="del">
          <ac:chgData name="alex.kanakis" userId="2e9b794d-451a-4018-80f3-b2dbec0ff1bd" providerId="ADAL" clId="{9124BB00-8B69-42F1-A4A7-AC1C527F1C2F}" dt="2026-02-18T21:00:46.711" v="617" actId="478"/>
          <ac:picMkLst>
            <pc:docMk/>
            <pc:sldMk cId="1140445113" sldId="338"/>
            <ac:picMk id="9" creationId="{D601AB9E-45A8-6D90-EFBF-2A646F5ED663}"/>
          </ac:picMkLst>
        </pc:picChg>
      </pc:sldChg>
      <pc:sldChg chg="addSp delSp modSp add mod modClrScheme chgLayout">
        <pc:chgData name="alex.kanakis" userId="2e9b794d-451a-4018-80f3-b2dbec0ff1bd" providerId="ADAL" clId="{9124BB00-8B69-42F1-A4A7-AC1C527F1C2F}" dt="2026-02-18T21:03:14.545" v="645" actId="20577"/>
        <pc:sldMkLst>
          <pc:docMk/>
          <pc:sldMk cId="2579003018" sldId="339"/>
        </pc:sldMkLst>
        <pc:spChg chg="add del mod">
          <ac:chgData name="alex.kanakis" userId="2e9b794d-451a-4018-80f3-b2dbec0ff1bd" providerId="ADAL" clId="{9124BB00-8B69-42F1-A4A7-AC1C527F1C2F}" dt="2026-02-18T21:02:00.352" v="625" actId="26606"/>
          <ac:spMkLst>
            <pc:docMk/>
            <pc:sldMk cId="2579003018" sldId="339"/>
            <ac:spMk id="9" creationId="{2EB1ADE3-8807-CB65-00F5-5A0A4A7E8054}"/>
          </ac:spMkLst>
        </pc:spChg>
        <pc:spChg chg="add del mod">
          <ac:chgData name="alex.kanakis" userId="2e9b794d-451a-4018-80f3-b2dbec0ff1bd" providerId="ADAL" clId="{9124BB00-8B69-42F1-A4A7-AC1C527F1C2F}" dt="2026-02-18T21:02:00.352" v="625" actId="26606"/>
          <ac:spMkLst>
            <pc:docMk/>
            <pc:sldMk cId="2579003018" sldId="339"/>
            <ac:spMk id="11" creationId="{1F542603-FDA5-5AF7-0C7E-365B2692F7CE}"/>
          </ac:spMkLst>
        </pc:spChg>
        <pc:spChg chg="add del mod">
          <ac:chgData name="alex.kanakis" userId="2e9b794d-451a-4018-80f3-b2dbec0ff1bd" providerId="ADAL" clId="{9124BB00-8B69-42F1-A4A7-AC1C527F1C2F}" dt="2026-02-18T21:02:13.250" v="628" actId="26606"/>
          <ac:spMkLst>
            <pc:docMk/>
            <pc:sldMk cId="2579003018" sldId="339"/>
            <ac:spMk id="13" creationId="{173BFE18-24FC-0E56-4F76-E6A58E9E744F}"/>
          </ac:spMkLst>
        </pc:spChg>
        <pc:spChg chg="add del mod">
          <ac:chgData name="alex.kanakis" userId="2e9b794d-451a-4018-80f3-b2dbec0ff1bd" providerId="ADAL" clId="{9124BB00-8B69-42F1-A4A7-AC1C527F1C2F}" dt="2026-02-18T21:02:13.250" v="628" actId="26606"/>
          <ac:spMkLst>
            <pc:docMk/>
            <pc:sldMk cId="2579003018" sldId="339"/>
            <ac:spMk id="14" creationId="{F422351E-5F14-B9DC-802B-B20DDE93C01D}"/>
          </ac:spMkLst>
        </pc:spChg>
        <pc:spChg chg="add mod">
          <ac:chgData name="alex.kanakis" userId="2e9b794d-451a-4018-80f3-b2dbec0ff1bd" providerId="ADAL" clId="{9124BB00-8B69-42F1-A4A7-AC1C527F1C2F}" dt="2026-02-18T21:02:44.867" v="632" actId="26606"/>
          <ac:spMkLst>
            <pc:docMk/>
            <pc:sldMk cId="2579003018" sldId="339"/>
            <ac:spMk id="19" creationId="{0D9A388F-5E25-5BB0-7AAC-F68E52233912}"/>
          </ac:spMkLst>
        </pc:spChg>
        <pc:spChg chg="add del mod">
          <ac:chgData name="alex.kanakis" userId="2e9b794d-451a-4018-80f3-b2dbec0ff1bd" providerId="ADAL" clId="{9124BB00-8B69-42F1-A4A7-AC1C527F1C2F}" dt="2026-02-18T21:02:44.851" v="631" actId="26606"/>
          <ac:spMkLst>
            <pc:docMk/>
            <pc:sldMk cId="2579003018" sldId="339"/>
            <ac:spMk id="24" creationId="{B23905B1-9E86-4DEF-C7F6-0786A4C97353}"/>
          </ac:spMkLst>
        </pc:spChg>
        <pc:spChg chg="add mod">
          <ac:chgData name="alex.kanakis" userId="2e9b794d-451a-4018-80f3-b2dbec0ff1bd" providerId="ADAL" clId="{9124BB00-8B69-42F1-A4A7-AC1C527F1C2F}" dt="2026-02-18T21:03:14.545" v="645" actId="20577"/>
          <ac:spMkLst>
            <pc:docMk/>
            <pc:sldMk cId="2579003018" sldId="339"/>
            <ac:spMk id="26" creationId="{C91D9107-415C-244A-2D8E-751CA8DF4461}"/>
          </ac:spMkLst>
        </pc:spChg>
        <pc:picChg chg="del">
          <ac:chgData name="alex.kanakis" userId="2e9b794d-451a-4018-80f3-b2dbec0ff1bd" providerId="ADAL" clId="{9124BB00-8B69-42F1-A4A7-AC1C527F1C2F}" dt="2026-02-18T21:01:34.097" v="621" actId="478"/>
          <ac:picMkLst>
            <pc:docMk/>
            <pc:sldMk cId="2579003018" sldId="339"/>
            <ac:picMk id="2" creationId="{29277B60-28CE-5192-31FC-406B5429A63D}"/>
          </ac:picMkLst>
        </pc:picChg>
        <pc:picChg chg="add mod">
          <ac:chgData name="alex.kanakis" userId="2e9b794d-451a-4018-80f3-b2dbec0ff1bd" providerId="ADAL" clId="{9124BB00-8B69-42F1-A4A7-AC1C527F1C2F}" dt="2026-02-18T21:01:36.266" v="622"/>
          <ac:picMkLst>
            <pc:docMk/>
            <pc:sldMk cId="2579003018" sldId="339"/>
            <ac:picMk id="3" creationId="{CF06D6B4-56A0-5CB6-5B2E-EDEF9B185A71}"/>
          </ac:picMkLst>
        </pc:picChg>
        <pc:picChg chg="add mod">
          <ac:chgData name="alex.kanakis" userId="2e9b794d-451a-4018-80f3-b2dbec0ff1bd" providerId="ADAL" clId="{9124BB00-8B69-42F1-A4A7-AC1C527F1C2F}" dt="2026-02-18T21:02:44.867" v="632" actId="26606"/>
          <ac:picMkLst>
            <pc:docMk/>
            <pc:sldMk cId="2579003018" sldId="339"/>
            <ac:picMk id="4" creationId="{AA32670D-DC01-403C-787C-61EFFBFF07A4}"/>
          </ac:picMkLst>
        </pc:picChg>
      </pc:sldChg>
      <pc:sldChg chg="addSp delSp modSp add mod">
        <pc:chgData name="alex.kanakis" userId="2e9b794d-451a-4018-80f3-b2dbec0ff1bd" providerId="ADAL" clId="{9124BB00-8B69-42F1-A4A7-AC1C527F1C2F}" dt="2026-02-18T21:07:33.658" v="692" actId="478"/>
        <pc:sldMkLst>
          <pc:docMk/>
          <pc:sldMk cId="3906135613" sldId="340"/>
        </pc:sldMkLst>
        <pc:spChg chg="add mod">
          <ac:chgData name="alex.kanakis" userId="2e9b794d-451a-4018-80f3-b2dbec0ff1bd" providerId="ADAL" clId="{9124BB00-8B69-42F1-A4A7-AC1C527F1C2F}" dt="2026-02-18T21:07:25.418" v="691" actId="1076"/>
          <ac:spMkLst>
            <pc:docMk/>
            <pc:sldMk cId="3906135613" sldId="340"/>
            <ac:spMk id="6" creationId="{1B72F029-1320-99B7-4938-6534DD737933}"/>
          </ac:spMkLst>
        </pc:spChg>
        <pc:spChg chg="mod">
          <ac:chgData name="alex.kanakis" userId="2e9b794d-451a-4018-80f3-b2dbec0ff1bd" providerId="ADAL" clId="{9124BB00-8B69-42F1-A4A7-AC1C527F1C2F}" dt="2026-02-18T21:06:45.770" v="686" actId="20577"/>
          <ac:spMkLst>
            <pc:docMk/>
            <pc:sldMk cId="3906135613" sldId="340"/>
            <ac:spMk id="19" creationId="{6B7F9A4A-D417-094F-3E20-7976D7C037D9}"/>
          </ac:spMkLst>
        </pc:spChg>
        <pc:spChg chg="del mod">
          <ac:chgData name="alex.kanakis" userId="2e9b794d-451a-4018-80f3-b2dbec0ff1bd" providerId="ADAL" clId="{9124BB00-8B69-42F1-A4A7-AC1C527F1C2F}" dt="2026-02-18T21:07:33.658" v="692" actId="478"/>
          <ac:spMkLst>
            <pc:docMk/>
            <pc:sldMk cId="3906135613" sldId="340"/>
            <ac:spMk id="26" creationId="{231D12C3-EE25-1A59-39BA-431049458FFC}"/>
          </ac:spMkLst>
        </pc:spChg>
        <pc:picChg chg="add mod">
          <ac:chgData name="alex.kanakis" userId="2e9b794d-451a-4018-80f3-b2dbec0ff1bd" providerId="ADAL" clId="{9124BB00-8B69-42F1-A4A7-AC1C527F1C2F}" dt="2026-02-18T21:07:17.346" v="690" actId="1076"/>
          <ac:picMkLst>
            <pc:docMk/>
            <pc:sldMk cId="3906135613" sldId="340"/>
            <ac:picMk id="2" creationId="{E8D17439-A8D8-0242-1986-9277A7E2E9D1}"/>
          </ac:picMkLst>
        </pc:picChg>
        <pc:picChg chg="add mod">
          <ac:chgData name="alex.kanakis" userId="2e9b794d-451a-4018-80f3-b2dbec0ff1bd" providerId="ADAL" clId="{9124BB00-8B69-42F1-A4A7-AC1C527F1C2F}" dt="2026-02-18T21:04:52.872" v="650"/>
          <ac:picMkLst>
            <pc:docMk/>
            <pc:sldMk cId="3906135613" sldId="340"/>
            <ac:picMk id="3" creationId="{B037CACB-D15D-6CB2-2228-B99F6D18F88D}"/>
          </ac:picMkLst>
        </pc:picChg>
        <pc:picChg chg="del">
          <ac:chgData name="alex.kanakis" userId="2e9b794d-451a-4018-80f3-b2dbec0ff1bd" providerId="ADAL" clId="{9124BB00-8B69-42F1-A4A7-AC1C527F1C2F}" dt="2026-02-18T21:04:06.918" v="647" actId="478"/>
          <ac:picMkLst>
            <pc:docMk/>
            <pc:sldMk cId="3906135613" sldId="340"/>
            <ac:picMk id="4" creationId="{7E346980-E22B-4FCB-AE05-F290DB3615C2}"/>
          </ac:picMkLst>
        </pc:picChg>
      </pc:sldChg>
      <pc:sldChg chg="addSp delSp modSp add mod modClrScheme modAnim chgLayout">
        <pc:chgData name="alex.kanakis" userId="2e9b794d-451a-4018-80f3-b2dbec0ff1bd" providerId="ADAL" clId="{9124BB00-8B69-42F1-A4A7-AC1C527F1C2F}" dt="2026-02-18T21:08:57.309" v="717" actId="26606"/>
        <pc:sldMkLst>
          <pc:docMk/>
          <pc:sldMk cId="2296593670" sldId="341"/>
        </pc:sldMkLst>
        <pc:spChg chg="del mod">
          <ac:chgData name="alex.kanakis" userId="2e9b794d-451a-4018-80f3-b2dbec0ff1bd" providerId="ADAL" clId="{9124BB00-8B69-42F1-A4A7-AC1C527F1C2F}" dt="2026-02-18T21:08:15.594" v="696" actId="478"/>
          <ac:spMkLst>
            <pc:docMk/>
            <pc:sldMk cId="2296593670" sldId="341"/>
            <ac:spMk id="6" creationId="{1E2CDB46-0D3F-1BD9-5CA8-387BB55FD8CF}"/>
          </ac:spMkLst>
        </pc:spChg>
        <pc:spChg chg="mod">
          <ac:chgData name="alex.kanakis" userId="2e9b794d-451a-4018-80f3-b2dbec0ff1bd" providerId="ADAL" clId="{9124BB00-8B69-42F1-A4A7-AC1C527F1C2F}" dt="2026-02-18T21:08:57.309" v="717" actId="26606"/>
          <ac:spMkLst>
            <pc:docMk/>
            <pc:sldMk cId="2296593670" sldId="341"/>
            <ac:spMk id="19" creationId="{DAD58398-73E4-B5F4-EC3A-1F96F86C5A14}"/>
          </ac:spMkLst>
        </pc:spChg>
        <pc:picChg chg="del">
          <ac:chgData name="alex.kanakis" userId="2e9b794d-451a-4018-80f3-b2dbec0ff1bd" providerId="ADAL" clId="{9124BB00-8B69-42F1-A4A7-AC1C527F1C2F}" dt="2026-02-18T21:08:02.526" v="694" actId="478"/>
          <ac:picMkLst>
            <pc:docMk/>
            <pc:sldMk cId="2296593670" sldId="341"/>
            <ac:picMk id="2" creationId="{D7A99E47-FC5D-08E8-145A-B4865A5BF5B4}"/>
          </ac:picMkLst>
        </pc:picChg>
        <pc:picChg chg="add mod">
          <ac:chgData name="alex.kanakis" userId="2e9b794d-451a-4018-80f3-b2dbec0ff1bd" providerId="ADAL" clId="{9124BB00-8B69-42F1-A4A7-AC1C527F1C2F}" dt="2026-02-18T21:08:57.309" v="717" actId="26606"/>
          <ac:picMkLst>
            <pc:docMk/>
            <pc:sldMk cId="2296593670" sldId="341"/>
            <ac:picMk id="3" creationId="{E6A4AE0D-404B-B8E9-8325-D1EFCDAF7C32}"/>
          </ac:picMkLst>
        </pc:picChg>
      </pc:sldChg>
      <pc:sldChg chg="addSp delSp modSp add mod delAnim">
        <pc:chgData name="alex.kanakis" userId="2e9b794d-451a-4018-80f3-b2dbec0ff1bd" providerId="ADAL" clId="{9124BB00-8B69-42F1-A4A7-AC1C527F1C2F}" dt="2026-02-18T21:10:17.412" v="792" actId="26606"/>
        <pc:sldMkLst>
          <pc:docMk/>
          <pc:sldMk cId="2832217180" sldId="342"/>
        </pc:sldMkLst>
        <pc:spChg chg="mod">
          <ac:chgData name="alex.kanakis" userId="2e9b794d-451a-4018-80f3-b2dbec0ff1bd" providerId="ADAL" clId="{9124BB00-8B69-42F1-A4A7-AC1C527F1C2F}" dt="2026-02-18T21:10:17.412" v="792" actId="26606"/>
          <ac:spMkLst>
            <pc:docMk/>
            <pc:sldMk cId="2832217180" sldId="342"/>
            <ac:spMk id="19" creationId="{EB390268-575A-30E8-6E0D-0B1AA0D8D828}"/>
          </ac:spMkLst>
        </pc:spChg>
        <pc:picChg chg="add mod">
          <ac:chgData name="alex.kanakis" userId="2e9b794d-451a-4018-80f3-b2dbec0ff1bd" providerId="ADAL" clId="{9124BB00-8B69-42F1-A4A7-AC1C527F1C2F}" dt="2026-02-18T21:10:17.412" v="791" actId="26606"/>
          <ac:picMkLst>
            <pc:docMk/>
            <pc:sldMk cId="2832217180" sldId="342"/>
            <ac:picMk id="2" creationId="{15E2CE45-A65B-C431-1258-E3B028BDF93C}"/>
          </ac:picMkLst>
        </pc:picChg>
        <pc:picChg chg="del">
          <ac:chgData name="alex.kanakis" userId="2e9b794d-451a-4018-80f3-b2dbec0ff1bd" providerId="ADAL" clId="{9124BB00-8B69-42F1-A4A7-AC1C527F1C2F}" dt="2026-02-18T21:09:25.885" v="719" actId="478"/>
          <ac:picMkLst>
            <pc:docMk/>
            <pc:sldMk cId="2832217180" sldId="342"/>
            <ac:picMk id="3" creationId="{3817D2FD-8D26-1A38-6770-72B8AD22C69C}"/>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B4DBFB-55E5-4A46-A975-EEEB84C094D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6A9D102-112A-4BB5-800D-41AAB545E8BF}">
      <dgm:prSet/>
      <dgm:spPr/>
      <dgm:t>
        <a:bodyPr/>
        <a:lstStyle/>
        <a:p>
          <a:r>
            <a:rPr lang="en-US"/>
            <a:t>Comments and questions added within the body of the essay are intended to help you become aware of ideas that are unclear. For example, the thesis statement might be incomplete, a topic sentence may not support the thesis statement, a point may need to be explained, or a detail may be off-topic. We use in-text comments because it is a conversation we are having with you. Be sure to read the comments and address the issues. </a:t>
          </a:r>
        </a:p>
      </dgm:t>
    </dgm:pt>
    <dgm:pt modelId="{0435E35D-1436-4F0F-A779-3030298E57F5}" type="parTrans" cxnId="{D980B619-B06B-41F8-A940-B9C16564E8C0}">
      <dgm:prSet/>
      <dgm:spPr/>
      <dgm:t>
        <a:bodyPr/>
        <a:lstStyle/>
        <a:p>
          <a:endParaRPr lang="en-US"/>
        </a:p>
      </dgm:t>
    </dgm:pt>
    <dgm:pt modelId="{CFD50E3E-524D-483D-AA9B-7EE66E6E4A8C}" type="sibTrans" cxnId="{D980B619-B06B-41F8-A940-B9C16564E8C0}">
      <dgm:prSet/>
      <dgm:spPr/>
      <dgm:t>
        <a:bodyPr/>
        <a:lstStyle/>
        <a:p>
          <a:endParaRPr lang="en-US"/>
        </a:p>
      </dgm:t>
    </dgm:pt>
    <dgm:pt modelId="{BF611FF7-5541-4211-A880-A3127799233D}">
      <dgm:prSet/>
      <dgm:spPr/>
      <dgm:t>
        <a:bodyPr/>
        <a:lstStyle/>
        <a:p>
          <a:r>
            <a:rPr lang="en-US"/>
            <a:t>Comments are used to help you expand your ideas and better communicate with the reader, so do not think that a tutor is just being critical. </a:t>
          </a:r>
        </a:p>
      </dgm:t>
    </dgm:pt>
    <dgm:pt modelId="{456B2AB6-1975-43B4-8190-1D562FD1825F}" type="parTrans" cxnId="{B120C4AC-351D-4DB6-B40A-5BD3AF991ABE}">
      <dgm:prSet/>
      <dgm:spPr/>
      <dgm:t>
        <a:bodyPr/>
        <a:lstStyle/>
        <a:p>
          <a:endParaRPr lang="en-US"/>
        </a:p>
      </dgm:t>
    </dgm:pt>
    <dgm:pt modelId="{6ECEA867-6A18-4525-ABAD-1560675D7167}" type="sibTrans" cxnId="{B120C4AC-351D-4DB6-B40A-5BD3AF991ABE}">
      <dgm:prSet/>
      <dgm:spPr/>
      <dgm:t>
        <a:bodyPr/>
        <a:lstStyle/>
        <a:p>
          <a:endParaRPr lang="en-US"/>
        </a:p>
      </dgm:t>
    </dgm:pt>
    <dgm:pt modelId="{E9AB8EF2-1DAF-408E-802B-EEAE45E47325}">
      <dgm:prSet/>
      <dgm:spPr/>
      <dgm:t>
        <a:bodyPr/>
        <a:lstStyle/>
        <a:p>
          <a:r>
            <a:rPr lang="en-US"/>
            <a:t>Again, if any suggestions we provide contradict your instructor’s directions, be sure to follow your instructor’s guidelines.</a:t>
          </a:r>
        </a:p>
      </dgm:t>
    </dgm:pt>
    <dgm:pt modelId="{F25A5BD6-F5DF-487A-B101-8E9603292C4D}" type="parTrans" cxnId="{55C543C2-559F-45A6-BD79-3707C4CF0E64}">
      <dgm:prSet/>
      <dgm:spPr/>
      <dgm:t>
        <a:bodyPr/>
        <a:lstStyle/>
        <a:p>
          <a:endParaRPr lang="en-US"/>
        </a:p>
      </dgm:t>
    </dgm:pt>
    <dgm:pt modelId="{8DD33354-E073-4814-A6DF-F82D4BDDB256}" type="sibTrans" cxnId="{55C543C2-559F-45A6-BD79-3707C4CF0E64}">
      <dgm:prSet/>
      <dgm:spPr/>
      <dgm:t>
        <a:bodyPr/>
        <a:lstStyle/>
        <a:p>
          <a:endParaRPr lang="en-US"/>
        </a:p>
      </dgm:t>
    </dgm:pt>
    <dgm:pt modelId="{5FC9C5E0-BCC7-4152-8FFC-68262E251A35}" type="pres">
      <dgm:prSet presAssocID="{CCB4DBFB-55E5-4A46-A975-EEEB84C094D1}" presName="root" presStyleCnt="0">
        <dgm:presLayoutVars>
          <dgm:dir/>
          <dgm:resizeHandles val="exact"/>
        </dgm:presLayoutVars>
      </dgm:prSet>
      <dgm:spPr/>
    </dgm:pt>
    <dgm:pt modelId="{86FC6A32-7973-417E-A8F3-319E914D465D}" type="pres">
      <dgm:prSet presAssocID="{D6A9D102-112A-4BB5-800D-41AAB545E8BF}" presName="compNode" presStyleCnt="0"/>
      <dgm:spPr/>
    </dgm:pt>
    <dgm:pt modelId="{A56C9506-686E-462B-B17E-F000F66B782D}" type="pres">
      <dgm:prSet presAssocID="{D6A9D102-112A-4BB5-800D-41AAB545E8BF}" presName="bgRect" presStyleLbl="bgShp" presStyleIdx="0" presStyleCnt="3"/>
      <dgm:spPr/>
    </dgm:pt>
    <dgm:pt modelId="{F591DE43-EBDA-46A6-96E3-3808B210DCBE}" type="pres">
      <dgm:prSet presAssocID="{D6A9D102-112A-4BB5-800D-41AAB545E8B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Quotation Mark"/>
        </a:ext>
      </dgm:extLst>
    </dgm:pt>
    <dgm:pt modelId="{34199472-1CB9-47C6-9CA2-6FF7A58107A2}" type="pres">
      <dgm:prSet presAssocID="{D6A9D102-112A-4BB5-800D-41AAB545E8BF}" presName="spaceRect" presStyleCnt="0"/>
      <dgm:spPr/>
    </dgm:pt>
    <dgm:pt modelId="{C3A82A19-3B37-495D-B9BD-BA664B018DED}" type="pres">
      <dgm:prSet presAssocID="{D6A9D102-112A-4BB5-800D-41AAB545E8BF}" presName="parTx" presStyleLbl="revTx" presStyleIdx="0" presStyleCnt="3">
        <dgm:presLayoutVars>
          <dgm:chMax val="0"/>
          <dgm:chPref val="0"/>
        </dgm:presLayoutVars>
      </dgm:prSet>
      <dgm:spPr/>
    </dgm:pt>
    <dgm:pt modelId="{A09E29F3-0C49-410E-A899-197C1FE3D1CB}" type="pres">
      <dgm:prSet presAssocID="{CFD50E3E-524D-483D-AA9B-7EE66E6E4A8C}" presName="sibTrans" presStyleCnt="0"/>
      <dgm:spPr/>
    </dgm:pt>
    <dgm:pt modelId="{A4A5E234-B7A7-428C-81CA-A1CF9554EC73}" type="pres">
      <dgm:prSet presAssocID="{BF611FF7-5541-4211-A880-A3127799233D}" presName="compNode" presStyleCnt="0"/>
      <dgm:spPr/>
    </dgm:pt>
    <dgm:pt modelId="{ADD27DEB-BDE8-4497-AB9B-2AB27E219BD2}" type="pres">
      <dgm:prSet presAssocID="{BF611FF7-5541-4211-A880-A3127799233D}" presName="bgRect" presStyleLbl="bgShp" presStyleIdx="1" presStyleCnt="3"/>
      <dgm:spPr/>
    </dgm:pt>
    <dgm:pt modelId="{8B515C3F-90EC-4702-B914-0FD3328BCF9E}" type="pres">
      <dgm:prSet presAssocID="{BF611FF7-5541-4211-A880-A3127799233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8E11CC3B-61FB-41F5-8C10-63E33F8B6601}" type="pres">
      <dgm:prSet presAssocID="{BF611FF7-5541-4211-A880-A3127799233D}" presName="spaceRect" presStyleCnt="0"/>
      <dgm:spPr/>
    </dgm:pt>
    <dgm:pt modelId="{877DD12C-DACD-4CB9-B9A3-B0D04A2371DC}" type="pres">
      <dgm:prSet presAssocID="{BF611FF7-5541-4211-A880-A3127799233D}" presName="parTx" presStyleLbl="revTx" presStyleIdx="1" presStyleCnt="3">
        <dgm:presLayoutVars>
          <dgm:chMax val="0"/>
          <dgm:chPref val="0"/>
        </dgm:presLayoutVars>
      </dgm:prSet>
      <dgm:spPr/>
    </dgm:pt>
    <dgm:pt modelId="{32A61C45-EE27-431B-B1FE-1369D208A302}" type="pres">
      <dgm:prSet presAssocID="{6ECEA867-6A18-4525-ABAD-1560675D7167}" presName="sibTrans" presStyleCnt="0"/>
      <dgm:spPr/>
    </dgm:pt>
    <dgm:pt modelId="{59F1F2DE-ECE1-4D71-9FE7-EF4A7DB74028}" type="pres">
      <dgm:prSet presAssocID="{E9AB8EF2-1DAF-408E-802B-EEAE45E47325}" presName="compNode" presStyleCnt="0"/>
      <dgm:spPr/>
    </dgm:pt>
    <dgm:pt modelId="{798017D0-6597-4FC4-AB90-7EE8DA0223ED}" type="pres">
      <dgm:prSet presAssocID="{E9AB8EF2-1DAF-408E-802B-EEAE45E47325}" presName="bgRect" presStyleLbl="bgShp" presStyleIdx="2" presStyleCnt="3"/>
      <dgm:spPr/>
    </dgm:pt>
    <dgm:pt modelId="{C65B028D-DD5E-43E4-ACC7-CAB5C0CFB95D}" type="pres">
      <dgm:prSet presAssocID="{E9AB8EF2-1DAF-408E-802B-EEAE45E4732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E565E3AC-A29B-41E2-8F11-8CBA56398745}" type="pres">
      <dgm:prSet presAssocID="{E9AB8EF2-1DAF-408E-802B-EEAE45E47325}" presName="spaceRect" presStyleCnt="0"/>
      <dgm:spPr/>
    </dgm:pt>
    <dgm:pt modelId="{EE46BE84-616A-47DC-93B9-4E6D71AB121F}" type="pres">
      <dgm:prSet presAssocID="{E9AB8EF2-1DAF-408E-802B-EEAE45E47325}" presName="parTx" presStyleLbl="revTx" presStyleIdx="2" presStyleCnt="3">
        <dgm:presLayoutVars>
          <dgm:chMax val="0"/>
          <dgm:chPref val="0"/>
        </dgm:presLayoutVars>
      </dgm:prSet>
      <dgm:spPr/>
    </dgm:pt>
  </dgm:ptLst>
  <dgm:cxnLst>
    <dgm:cxn modelId="{2B955C0B-ECE2-4B43-A3FA-A12DFE29520F}" type="presOf" srcId="{E9AB8EF2-1DAF-408E-802B-EEAE45E47325}" destId="{EE46BE84-616A-47DC-93B9-4E6D71AB121F}" srcOrd="0" destOrd="0" presId="urn:microsoft.com/office/officeart/2018/2/layout/IconVerticalSolidList"/>
    <dgm:cxn modelId="{D980B619-B06B-41F8-A940-B9C16564E8C0}" srcId="{CCB4DBFB-55E5-4A46-A975-EEEB84C094D1}" destId="{D6A9D102-112A-4BB5-800D-41AAB545E8BF}" srcOrd="0" destOrd="0" parTransId="{0435E35D-1436-4F0F-A779-3030298E57F5}" sibTransId="{CFD50E3E-524D-483D-AA9B-7EE66E6E4A8C}"/>
    <dgm:cxn modelId="{16BF8E26-BF6A-4001-A165-DE31AE1DB43B}" type="presOf" srcId="{D6A9D102-112A-4BB5-800D-41AAB545E8BF}" destId="{C3A82A19-3B37-495D-B9BD-BA664B018DED}" srcOrd="0" destOrd="0" presId="urn:microsoft.com/office/officeart/2018/2/layout/IconVerticalSolidList"/>
    <dgm:cxn modelId="{DDB9BB48-4CA1-41E7-AF84-40418537A50C}" type="presOf" srcId="{CCB4DBFB-55E5-4A46-A975-EEEB84C094D1}" destId="{5FC9C5E0-BCC7-4152-8FFC-68262E251A35}" srcOrd="0" destOrd="0" presId="urn:microsoft.com/office/officeart/2018/2/layout/IconVerticalSolidList"/>
    <dgm:cxn modelId="{B120C4AC-351D-4DB6-B40A-5BD3AF991ABE}" srcId="{CCB4DBFB-55E5-4A46-A975-EEEB84C094D1}" destId="{BF611FF7-5541-4211-A880-A3127799233D}" srcOrd="1" destOrd="0" parTransId="{456B2AB6-1975-43B4-8190-1D562FD1825F}" sibTransId="{6ECEA867-6A18-4525-ABAD-1560675D7167}"/>
    <dgm:cxn modelId="{55C543C2-559F-45A6-BD79-3707C4CF0E64}" srcId="{CCB4DBFB-55E5-4A46-A975-EEEB84C094D1}" destId="{E9AB8EF2-1DAF-408E-802B-EEAE45E47325}" srcOrd="2" destOrd="0" parTransId="{F25A5BD6-F5DF-487A-B101-8E9603292C4D}" sibTransId="{8DD33354-E073-4814-A6DF-F82D4BDDB256}"/>
    <dgm:cxn modelId="{BE891ACE-B74C-414C-8F53-A27396220690}" type="presOf" srcId="{BF611FF7-5541-4211-A880-A3127799233D}" destId="{877DD12C-DACD-4CB9-B9A3-B0D04A2371DC}" srcOrd="0" destOrd="0" presId="urn:microsoft.com/office/officeart/2018/2/layout/IconVerticalSolidList"/>
    <dgm:cxn modelId="{C38B7B1D-6A5C-489B-B565-A433B761AEF4}" type="presParOf" srcId="{5FC9C5E0-BCC7-4152-8FFC-68262E251A35}" destId="{86FC6A32-7973-417E-A8F3-319E914D465D}" srcOrd="0" destOrd="0" presId="urn:microsoft.com/office/officeart/2018/2/layout/IconVerticalSolidList"/>
    <dgm:cxn modelId="{6E511667-A3BA-4734-AC29-2DC21FAD8A2B}" type="presParOf" srcId="{86FC6A32-7973-417E-A8F3-319E914D465D}" destId="{A56C9506-686E-462B-B17E-F000F66B782D}" srcOrd="0" destOrd="0" presId="urn:microsoft.com/office/officeart/2018/2/layout/IconVerticalSolidList"/>
    <dgm:cxn modelId="{96BADABA-37BB-436B-8006-CE634AACE70E}" type="presParOf" srcId="{86FC6A32-7973-417E-A8F3-319E914D465D}" destId="{F591DE43-EBDA-46A6-96E3-3808B210DCBE}" srcOrd="1" destOrd="0" presId="urn:microsoft.com/office/officeart/2018/2/layout/IconVerticalSolidList"/>
    <dgm:cxn modelId="{04D926CC-85EC-4F5D-9A45-223B0F7D7B91}" type="presParOf" srcId="{86FC6A32-7973-417E-A8F3-319E914D465D}" destId="{34199472-1CB9-47C6-9CA2-6FF7A58107A2}" srcOrd="2" destOrd="0" presId="urn:microsoft.com/office/officeart/2018/2/layout/IconVerticalSolidList"/>
    <dgm:cxn modelId="{27CF5AFE-9930-4F50-A265-4EAF3E092936}" type="presParOf" srcId="{86FC6A32-7973-417E-A8F3-319E914D465D}" destId="{C3A82A19-3B37-495D-B9BD-BA664B018DED}" srcOrd="3" destOrd="0" presId="urn:microsoft.com/office/officeart/2018/2/layout/IconVerticalSolidList"/>
    <dgm:cxn modelId="{4A02601E-720F-4C1B-8113-7BA8E6286573}" type="presParOf" srcId="{5FC9C5E0-BCC7-4152-8FFC-68262E251A35}" destId="{A09E29F3-0C49-410E-A899-197C1FE3D1CB}" srcOrd="1" destOrd="0" presId="urn:microsoft.com/office/officeart/2018/2/layout/IconVerticalSolidList"/>
    <dgm:cxn modelId="{302F6858-29F4-47AF-B834-F322C6E21E41}" type="presParOf" srcId="{5FC9C5E0-BCC7-4152-8FFC-68262E251A35}" destId="{A4A5E234-B7A7-428C-81CA-A1CF9554EC73}" srcOrd="2" destOrd="0" presId="urn:microsoft.com/office/officeart/2018/2/layout/IconVerticalSolidList"/>
    <dgm:cxn modelId="{3EAFBC43-E4FC-4546-AC4C-BB9E79149EB1}" type="presParOf" srcId="{A4A5E234-B7A7-428C-81CA-A1CF9554EC73}" destId="{ADD27DEB-BDE8-4497-AB9B-2AB27E219BD2}" srcOrd="0" destOrd="0" presId="urn:microsoft.com/office/officeart/2018/2/layout/IconVerticalSolidList"/>
    <dgm:cxn modelId="{1CD7FA91-B6AB-45A2-8997-364C9F3233CB}" type="presParOf" srcId="{A4A5E234-B7A7-428C-81CA-A1CF9554EC73}" destId="{8B515C3F-90EC-4702-B914-0FD3328BCF9E}" srcOrd="1" destOrd="0" presId="urn:microsoft.com/office/officeart/2018/2/layout/IconVerticalSolidList"/>
    <dgm:cxn modelId="{20BFE0B6-C79F-4E3F-A608-3A3AD71095ED}" type="presParOf" srcId="{A4A5E234-B7A7-428C-81CA-A1CF9554EC73}" destId="{8E11CC3B-61FB-41F5-8C10-63E33F8B6601}" srcOrd="2" destOrd="0" presId="urn:microsoft.com/office/officeart/2018/2/layout/IconVerticalSolidList"/>
    <dgm:cxn modelId="{C8BB605E-FBE3-40B1-9466-36BB24A99FB2}" type="presParOf" srcId="{A4A5E234-B7A7-428C-81CA-A1CF9554EC73}" destId="{877DD12C-DACD-4CB9-B9A3-B0D04A2371DC}" srcOrd="3" destOrd="0" presId="urn:microsoft.com/office/officeart/2018/2/layout/IconVerticalSolidList"/>
    <dgm:cxn modelId="{D84B52AB-8383-4C41-BEE1-446C40C90AC0}" type="presParOf" srcId="{5FC9C5E0-BCC7-4152-8FFC-68262E251A35}" destId="{32A61C45-EE27-431B-B1FE-1369D208A302}" srcOrd="3" destOrd="0" presId="urn:microsoft.com/office/officeart/2018/2/layout/IconVerticalSolidList"/>
    <dgm:cxn modelId="{B3002486-B4F0-4493-ABB6-C4B2A70072A2}" type="presParOf" srcId="{5FC9C5E0-BCC7-4152-8FFC-68262E251A35}" destId="{59F1F2DE-ECE1-4D71-9FE7-EF4A7DB74028}" srcOrd="4" destOrd="0" presId="urn:microsoft.com/office/officeart/2018/2/layout/IconVerticalSolidList"/>
    <dgm:cxn modelId="{670D211B-A830-4C47-8952-4E49139DD250}" type="presParOf" srcId="{59F1F2DE-ECE1-4D71-9FE7-EF4A7DB74028}" destId="{798017D0-6597-4FC4-AB90-7EE8DA0223ED}" srcOrd="0" destOrd="0" presId="urn:microsoft.com/office/officeart/2018/2/layout/IconVerticalSolidList"/>
    <dgm:cxn modelId="{53E87686-8439-47ED-B919-DD1230E96FAA}" type="presParOf" srcId="{59F1F2DE-ECE1-4D71-9FE7-EF4A7DB74028}" destId="{C65B028D-DD5E-43E4-ACC7-CAB5C0CFB95D}" srcOrd="1" destOrd="0" presId="urn:microsoft.com/office/officeart/2018/2/layout/IconVerticalSolidList"/>
    <dgm:cxn modelId="{123012A2-AC2B-4A84-8CA1-6A51F6C790BD}" type="presParOf" srcId="{59F1F2DE-ECE1-4D71-9FE7-EF4A7DB74028}" destId="{E565E3AC-A29B-41E2-8F11-8CBA56398745}" srcOrd="2" destOrd="0" presId="urn:microsoft.com/office/officeart/2018/2/layout/IconVerticalSolidList"/>
    <dgm:cxn modelId="{DA1E507E-3183-45EB-BA3B-854F5B5E9371}" type="presParOf" srcId="{59F1F2DE-ECE1-4D71-9FE7-EF4A7DB74028}" destId="{EE46BE84-616A-47DC-93B9-4E6D71AB121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C9506-686E-462B-B17E-F000F66B782D}">
      <dsp:nvSpPr>
        <dsp:cNvPr id="0" name=""/>
        <dsp:cNvSpPr/>
      </dsp:nvSpPr>
      <dsp:spPr>
        <a:xfrm>
          <a:off x="0" y="3728"/>
          <a:ext cx="8577470" cy="117557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91DE43-EBDA-46A6-96E3-3808B210DCBE}">
      <dsp:nvSpPr>
        <dsp:cNvPr id="0" name=""/>
        <dsp:cNvSpPr/>
      </dsp:nvSpPr>
      <dsp:spPr>
        <a:xfrm>
          <a:off x="355612" y="268233"/>
          <a:ext cx="647200" cy="6465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A82A19-3B37-495D-B9BD-BA664B018DED}">
      <dsp:nvSpPr>
        <dsp:cNvPr id="0" name=""/>
        <dsp:cNvSpPr/>
      </dsp:nvSpPr>
      <dsp:spPr>
        <a:xfrm>
          <a:off x="1358425" y="3728"/>
          <a:ext cx="7165821" cy="117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37" tIns="124537" rIns="124537" bIns="124537" numCol="1" spcCol="1270" anchor="ctr" anchorCtr="0">
          <a:noAutofit/>
        </a:bodyPr>
        <a:lstStyle/>
        <a:p>
          <a:pPr marL="0" lvl="0" indent="0" algn="l" defTabSz="622300">
            <a:lnSpc>
              <a:spcPct val="90000"/>
            </a:lnSpc>
            <a:spcBef>
              <a:spcPct val="0"/>
            </a:spcBef>
            <a:spcAft>
              <a:spcPct val="35000"/>
            </a:spcAft>
            <a:buNone/>
          </a:pPr>
          <a:r>
            <a:rPr lang="en-US" sz="1400" kern="1200"/>
            <a:t>Comments and questions added within the body of the essay are intended to help you become aware of ideas that are unclear. For example, the thesis statement might be incomplete, a topic sentence may not support the thesis statement, a point may need to be explained, or a detail may be off-topic. We use in-text comments because it is a conversation we are having with you. Be sure to read the comments and address the issues. </a:t>
          </a:r>
        </a:p>
      </dsp:txBody>
      <dsp:txXfrm>
        <a:off x="1358425" y="3728"/>
        <a:ext cx="7165821" cy="1176727"/>
      </dsp:txXfrm>
    </dsp:sp>
    <dsp:sp modelId="{ADD27DEB-BDE8-4497-AB9B-2AB27E219BD2}">
      <dsp:nvSpPr>
        <dsp:cNvPr id="0" name=""/>
        <dsp:cNvSpPr/>
      </dsp:nvSpPr>
      <dsp:spPr>
        <a:xfrm>
          <a:off x="0" y="1465723"/>
          <a:ext cx="8577470" cy="117557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15C3F-90EC-4702-B914-0FD3328BCF9E}">
      <dsp:nvSpPr>
        <dsp:cNvPr id="0" name=""/>
        <dsp:cNvSpPr/>
      </dsp:nvSpPr>
      <dsp:spPr>
        <a:xfrm>
          <a:off x="355612" y="1730228"/>
          <a:ext cx="647200" cy="6465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7DD12C-DACD-4CB9-B9A3-B0D04A2371DC}">
      <dsp:nvSpPr>
        <dsp:cNvPr id="0" name=""/>
        <dsp:cNvSpPr/>
      </dsp:nvSpPr>
      <dsp:spPr>
        <a:xfrm>
          <a:off x="1358425" y="1465723"/>
          <a:ext cx="7165821" cy="117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37" tIns="124537" rIns="124537" bIns="124537" numCol="1" spcCol="1270" anchor="ctr" anchorCtr="0">
          <a:noAutofit/>
        </a:bodyPr>
        <a:lstStyle/>
        <a:p>
          <a:pPr marL="0" lvl="0" indent="0" algn="l" defTabSz="622300">
            <a:lnSpc>
              <a:spcPct val="90000"/>
            </a:lnSpc>
            <a:spcBef>
              <a:spcPct val="0"/>
            </a:spcBef>
            <a:spcAft>
              <a:spcPct val="35000"/>
            </a:spcAft>
            <a:buNone/>
          </a:pPr>
          <a:r>
            <a:rPr lang="en-US" sz="1400" kern="1200"/>
            <a:t>Comments are used to help you expand your ideas and better communicate with the reader, so do not think that a tutor is just being critical. </a:t>
          </a:r>
        </a:p>
      </dsp:txBody>
      <dsp:txXfrm>
        <a:off x="1358425" y="1465723"/>
        <a:ext cx="7165821" cy="1176727"/>
      </dsp:txXfrm>
    </dsp:sp>
    <dsp:sp modelId="{798017D0-6597-4FC4-AB90-7EE8DA0223ED}">
      <dsp:nvSpPr>
        <dsp:cNvPr id="0" name=""/>
        <dsp:cNvSpPr/>
      </dsp:nvSpPr>
      <dsp:spPr>
        <a:xfrm>
          <a:off x="0" y="2927718"/>
          <a:ext cx="8577470" cy="117557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5B028D-DD5E-43E4-ACC7-CAB5C0CFB95D}">
      <dsp:nvSpPr>
        <dsp:cNvPr id="0" name=""/>
        <dsp:cNvSpPr/>
      </dsp:nvSpPr>
      <dsp:spPr>
        <a:xfrm>
          <a:off x="355612" y="3192224"/>
          <a:ext cx="647200" cy="6465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46BE84-616A-47DC-93B9-4E6D71AB121F}">
      <dsp:nvSpPr>
        <dsp:cNvPr id="0" name=""/>
        <dsp:cNvSpPr/>
      </dsp:nvSpPr>
      <dsp:spPr>
        <a:xfrm>
          <a:off x="1358425" y="2927718"/>
          <a:ext cx="7165821" cy="117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37" tIns="124537" rIns="124537" bIns="124537" numCol="1" spcCol="1270" anchor="ctr" anchorCtr="0">
          <a:noAutofit/>
        </a:bodyPr>
        <a:lstStyle/>
        <a:p>
          <a:pPr marL="0" lvl="0" indent="0" algn="l" defTabSz="622300">
            <a:lnSpc>
              <a:spcPct val="90000"/>
            </a:lnSpc>
            <a:spcBef>
              <a:spcPct val="0"/>
            </a:spcBef>
            <a:spcAft>
              <a:spcPct val="35000"/>
            </a:spcAft>
            <a:buNone/>
          </a:pPr>
          <a:r>
            <a:rPr lang="en-US" sz="1400" kern="1200"/>
            <a:t>Again, if any suggestions we provide contradict your instructor’s directions, be sure to follow your instructor’s guidelines.</a:t>
          </a:r>
        </a:p>
      </dsp:txBody>
      <dsp:txXfrm>
        <a:off x="1358425" y="2927718"/>
        <a:ext cx="7165821" cy="11767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BDF0214-8345-427B-97A8-51FCE0FD8C93}"/>
              </a:ext>
            </a:extLst>
          </p:cNvPr>
          <p:cNvSpPr>
            <a:spLocks noGrp="1" noChangeArrowheads="1"/>
          </p:cNvSpPr>
          <p:nvPr>
            <p:ph type="hdr" sz="quarter"/>
          </p:nvPr>
        </p:nvSpPr>
        <p:spPr bwMode="auto">
          <a:xfrm>
            <a:off x="0" y="0"/>
            <a:ext cx="3037840" cy="464820"/>
          </a:xfrm>
          <a:prstGeom prst="rect">
            <a:avLst/>
          </a:prstGeom>
          <a:noFill/>
          <a:ln>
            <a:noFill/>
          </a:ln>
          <a:extLst>
            <a:ext uri="{FAA26D3D-D897-4be2-8F04-BA451C77F1D7}"/>
            <a:ext uri="{909E8E84-426E-40dd-AFC4-6F175D3DCCD1}"/>
            <a:ext uri="{91240B29-F687-4f45-9708-019B960494DF}"/>
          </a:extLst>
        </p:spPr>
        <p:txBody>
          <a:bodyPr vert="horz" wrap="square" lIns="93177" tIns="46589" rIns="93177" bIns="46589"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9219" name="Rectangle 3">
            <a:extLst>
              <a:ext uri="{FF2B5EF4-FFF2-40B4-BE49-F238E27FC236}">
                <a16:creationId xmlns:a16="http://schemas.microsoft.com/office/drawing/2014/main" id="{E05F723B-AB63-4475-A8A8-6624DD7BCC7B}"/>
              </a:ext>
            </a:extLst>
          </p:cNvPr>
          <p:cNvSpPr>
            <a:spLocks noGrp="1" noChangeArrowheads="1"/>
          </p:cNvSpPr>
          <p:nvPr>
            <p:ph type="dt" sz="quarter" idx="1"/>
          </p:nvPr>
        </p:nvSpPr>
        <p:spPr bwMode="auto">
          <a:xfrm>
            <a:off x="3972560" y="0"/>
            <a:ext cx="3037840" cy="464820"/>
          </a:xfrm>
          <a:prstGeom prst="rect">
            <a:avLst/>
          </a:prstGeom>
          <a:noFill/>
          <a:ln>
            <a:noFill/>
          </a:ln>
          <a:extLst>
            <a:ext uri="{FAA26D3D-D897-4be2-8F04-BA451C77F1D7}"/>
            <a:ext uri="{909E8E84-426E-40dd-AFC4-6F175D3DCCD1}"/>
            <a:ext uri="{91240B29-F687-4f45-9708-019B960494DF}"/>
          </a:extLst>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charset="0"/>
                <a:cs typeface="ＭＳ Ｐゴシック" charset="0"/>
              </a:defRPr>
            </a:lvl1pPr>
          </a:lstStyle>
          <a:p>
            <a:pPr>
              <a:defRPr/>
            </a:pPr>
            <a:endParaRPr lang="en-US"/>
          </a:p>
        </p:txBody>
      </p:sp>
      <p:sp>
        <p:nvSpPr>
          <p:cNvPr id="9220" name="Rectangle 4">
            <a:extLst>
              <a:ext uri="{FF2B5EF4-FFF2-40B4-BE49-F238E27FC236}">
                <a16:creationId xmlns:a16="http://schemas.microsoft.com/office/drawing/2014/main" id="{6A45C89F-0715-45CD-B97F-37F0D980DE35}"/>
              </a:ext>
            </a:extLst>
          </p:cNvPr>
          <p:cNvSpPr>
            <a:spLocks noGrp="1" noChangeArrowheads="1"/>
          </p:cNvSpPr>
          <p:nvPr>
            <p:ph type="ftr" sz="quarter" idx="2"/>
          </p:nvPr>
        </p:nvSpPr>
        <p:spPr bwMode="auto">
          <a:xfrm>
            <a:off x="0" y="8831580"/>
            <a:ext cx="3037840" cy="464820"/>
          </a:xfrm>
          <a:prstGeom prst="rect">
            <a:avLst/>
          </a:prstGeom>
          <a:noFill/>
          <a:ln>
            <a:noFill/>
          </a:ln>
          <a:extLst>
            <a:ext uri="{FAA26D3D-D897-4be2-8F04-BA451C77F1D7}"/>
            <a:ext uri="{909E8E84-426E-40dd-AFC4-6F175D3DCCD1}"/>
            <a:ext uri="{91240B29-F687-4f45-9708-019B960494DF}"/>
          </a:extLst>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9221" name="Rectangle 5">
            <a:extLst>
              <a:ext uri="{FF2B5EF4-FFF2-40B4-BE49-F238E27FC236}">
                <a16:creationId xmlns:a16="http://schemas.microsoft.com/office/drawing/2014/main" id="{3DEC8065-1CE2-445E-8BF3-96B6F583593A}"/>
              </a:ext>
            </a:extLst>
          </p:cNvPr>
          <p:cNvSpPr>
            <a:spLocks noGrp="1" noChangeArrowheads="1"/>
          </p:cNvSpPr>
          <p:nvPr>
            <p:ph type="sldNum" sz="quarter" idx="3"/>
          </p:nvPr>
        </p:nvSpPr>
        <p:spPr bwMode="auto">
          <a:xfrm>
            <a:off x="3972560" y="8831580"/>
            <a:ext cx="3037840" cy="464820"/>
          </a:xfrm>
          <a:prstGeom prst="rect">
            <a:avLst/>
          </a:prstGeom>
          <a:noFill/>
          <a:ln>
            <a:noFill/>
          </a:ln>
          <a:extLst>
            <a:ext uri="{FAA26D3D-D897-4be2-8F04-BA451C77F1D7}"/>
            <a:ext uri="{909E8E84-426E-40dd-AFC4-6F175D3DCCD1}"/>
            <a:ext uri="{91240B29-F687-4f45-9708-019B960494DF}"/>
          </a:extLst>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926F1492-EAE4-4F1A-8AB0-124523E6371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AA2225E-C397-4024-BEC8-3B00A4722BAE}"/>
              </a:ext>
            </a:extLst>
          </p:cNvPr>
          <p:cNvSpPr>
            <a:spLocks noGrp="1" noChangeArrowheads="1"/>
          </p:cNvSpPr>
          <p:nvPr>
            <p:ph type="hdr" sz="quarter"/>
          </p:nvPr>
        </p:nvSpPr>
        <p:spPr bwMode="auto">
          <a:xfrm>
            <a:off x="0" y="0"/>
            <a:ext cx="3037840" cy="464820"/>
          </a:xfrm>
          <a:prstGeom prst="rect">
            <a:avLst/>
          </a:prstGeom>
          <a:noFill/>
          <a:ln>
            <a:noFill/>
          </a:ln>
          <a:extLst>
            <a:ext uri="{FAA26D3D-D897-4be2-8F04-BA451C77F1D7}"/>
            <a:ext uri="{909E8E84-426E-40dd-AFC4-6F175D3DCCD1}"/>
            <a:ext uri="{91240B29-F687-4f45-9708-019B960494DF}"/>
          </a:extLst>
        </p:spPr>
        <p:txBody>
          <a:bodyPr vert="horz" wrap="square" lIns="93177" tIns="46589" rIns="93177" bIns="46589"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6147" name="Rectangle 3">
            <a:extLst>
              <a:ext uri="{FF2B5EF4-FFF2-40B4-BE49-F238E27FC236}">
                <a16:creationId xmlns:a16="http://schemas.microsoft.com/office/drawing/2014/main" id="{E9A10C9C-CA34-427A-A027-006677D6183F}"/>
              </a:ext>
            </a:extLst>
          </p:cNvPr>
          <p:cNvSpPr>
            <a:spLocks noGrp="1" noChangeArrowheads="1"/>
          </p:cNvSpPr>
          <p:nvPr>
            <p:ph type="dt" idx="1"/>
          </p:nvPr>
        </p:nvSpPr>
        <p:spPr bwMode="auto">
          <a:xfrm>
            <a:off x="3972560" y="0"/>
            <a:ext cx="3037840" cy="464820"/>
          </a:xfrm>
          <a:prstGeom prst="rect">
            <a:avLst/>
          </a:prstGeom>
          <a:noFill/>
          <a:ln>
            <a:noFill/>
          </a:ln>
          <a:extLst>
            <a:ext uri="{FAA26D3D-D897-4be2-8F04-BA451C77F1D7}"/>
            <a:ext uri="{909E8E84-426E-40dd-AFC4-6F175D3DCCD1}"/>
            <a:ext uri="{91240B29-F687-4f45-9708-019B960494DF}"/>
          </a:extLst>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charset="0"/>
                <a:cs typeface="ＭＳ Ｐゴシック" charset="0"/>
              </a:defRPr>
            </a:lvl1pPr>
          </a:lstStyle>
          <a:p>
            <a:pPr>
              <a:defRPr/>
            </a:pPr>
            <a:endParaRPr lang="en-US"/>
          </a:p>
        </p:txBody>
      </p:sp>
      <p:sp>
        <p:nvSpPr>
          <p:cNvPr id="12292" name="Rectangle 4">
            <a:extLst>
              <a:ext uri="{FF2B5EF4-FFF2-40B4-BE49-F238E27FC236}">
                <a16:creationId xmlns:a16="http://schemas.microsoft.com/office/drawing/2014/main" id="{22C0CA32-48C4-499F-AA59-FE2ACFB2D067}"/>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70AE961D-BD33-4DF3-97A6-D2CA5C38F655}"/>
              </a:ext>
            </a:extLst>
          </p:cNvPr>
          <p:cNvSpPr>
            <a:spLocks noGrp="1" noChangeArrowheads="1"/>
          </p:cNvSpPr>
          <p:nvPr>
            <p:ph type="body" sz="quarter" idx="3"/>
          </p:nvPr>
        </p:nvSpPr>
        <p:spPr bwMode="auto">
          <a:xfrm>
            <a:off x="934720" y="4415790"/>
            <a:ext cx="5140960" cy="4183380"/>
          </a:xfrm>
          <a:prstGeom prst="rect">
            <a:avLst/>
          </a:prstGeom>
          <a:noFill/>
          <a:ln>
            <a:noFill/>
          </a:ln>
          <a:extLst>
            <a:ext uri="{FAA26D3D-D897-4be2-8F04-BA451C77F1D7}"/>
            <a:ext uri="{909E8E84-426E-40dd-AFC4-6F175D3DCCD1}"/>
            <a:ext uri="{91240B29-F687-4f45-9708-019B960494DF}"/>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23166E45-D539-48F4-8047-6C1518390B14}"/>
              </a:ext>
            </a:extLst>
          </p:cNvPr>
          <p:cNvSpPr>
            <a:spLocks noGrp="1" noChangeArrowheads="1"/>
          </p:cNvSpPr>
          <p:nvPr>
            <p:ph type="ftr" sz="quarter" idx="4"/>
          </p:nvPr>
        </p:nvSpPr>
        <p:spPr bwMode="auto">
          <a:xfrm>
            <a:off x="0" y="8831580"/>
            <a:ext cx="3037840" cy="464820"/>
          </a:xfrm>
          <a:prstGeom prst="rect">
            <a:avLst/>
          </a:prstGeom>
          <a:noFill/>
          <a:ln>
            <a:noFill/>
          </a:ln>
          <a:extLst>
            <a:ext uri="{FAA26D3D-D897-4be2-8F04-BA451C77F1D7}"/>
            <a:ext uri="{909E8E84-426E-40dd-AFC4-6F175D3DCCD1}"/>
            <a:ext uri="{91240B29-F687-4f45-9708-019B960494DF}"/>
          </a:extLst>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6151" name="Rectangle 7">
            <a:extLst>
              <a:ext uri="{FF2B5EF4-FFF2-40B4-BE49-F238E27FC236}">
                <a16:creationId xmlns:a16="http://schemas.microsoft.com/office/drawing/2014/main" id="{13F2C580-825B-4A77-AB23-1018A850AEE8}"/>
              </a:ext>
            </a:extLst>
          </p:cNvPr>
          <p:cNvSpPr>
            <a:spLocks noGrp="1" noChangeArrowheads="1"/>
          </p:cNvSpPr>
          <p:nvPr>
            <p:ph type="sldNum" sz="quarter" idx="5"/>
          </p:nvPr>
        </p:nvSpPr>
        <p:spPr bwMode="auto">
          <a:xfrm>
            <a:off x="3972560" y="8831580"/>
            <a:ext cx="3037840" cy="464820"/>
          </a:xfrm>
          <a:prstGeom prst="rect">
            <a:avLst/>
          </a:prstGeom>
          <a:noFill/>
          <a:ln>
            <a:noFill/>
          </a:ln>
          <a:extLst>
            <a:ext uri="{FAA26D3D-D897-4be2-8F04-BA451C77F1D7}"/>
            <a:ext uri="{909E8E84-426E-40dd-AFC4-6F175D3DCCD1}"/>
            <a:ext uri="{91240B29-F687-4f45-9708-019B960494DF}"/>
          </a:extLst>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84C6E587-E4C3-4C92-9301-A0441F4C8B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971800" y="1295400"/>
            <a:ext cx="5867400" cy="990600"/>
          </a:xfrm>
        </p:spPr>
        <p:txBody>
          <a:bodyPr anchor="ctr"/>
          <a:lstStyle>
            <a:lvl1pPr>
              <a:defRPr sz="2800"/>
            </a:lvl1pPr>
          </a:lstStyle>
          <a:p>
            <a:pPr lvl="0"/>
            <a:r>
              <a:rPr lang="en-US" noProof="0"/>
              <a:t>Click to edit Master title style</a:t>
            </a:r>
          </a:p>
        </p:txBody>
      </p:sp>
      <p:sp>
        <p:nvSpPr>
          <p:cNvPr id="5123" name="Rectangle 3"/>
          <p:cNvSpPr>
            <a:spLocks noGrp="1" noChangeArrowheads="1"/>
          </p:cNvSpPr>
          <p:nvPr>
            <p:ph type="subTitle" idx="1"/>
          </p:nvPr>
        </p:nvSpPr>
        <p:spPr>
          <a:xfrm>
            <a:off x="2971800" y="2514600"/>
            <a:ext cx="5867400" cy="2971800"/>
          </a:xfrm>
        </p:spPr>
        <p:txBody>
          <a:bodyPr/>
          <a:lstStyle>
            <a:lvl1pPr marL="0" indent="0" algn="r">
              <a:defRPr/>
            </a:lvl1pPr>
          </a:lstStyle>
          <a:p>
            <a:pPr lvl="0"/>
            <a:r>
              <a:rPr lang="en-US" noProof="0"/>
              <a:t>Click to edit Master subtitle style</a:t>
            </a:r>
          </a:p>
        </p:txBody>
      </p:sp>
    </p:spTree>
    <p:extLst>
      <p:ext uri="{BB962C8B-B14F-4D97-AF65-F5344CB8AC3E}">
        <p14:creationId xmlns:p14="http://schemas.microsoft.com/office/powerpoint/2010/main" val="205369476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a:extLst>
              <a:ext uri="{FF2B5EF4-FFF2-40B4-BE49-F238E27FC236}">
                <a16:creationId xmlns:a16="http://schemas.microsoft.com/office/drawing/2014/main" id="{CDB1C34D-10AA-408F-90FC-0C70492E2160}"/>
              </a:ext>
            </a:extLst>
          </p:cNvPr>
          <p:cNvSpPr>
            <a:spLocks noGrp="1" noChangeArrowheads="1"/>
          </p:cNvSpPr>
          <p:nvPr>
            <p:ph type="sldNum" sz="quarter" idx="10"/>
          </p:nvPr>
        </p:nvSpPr>
        <p:spPr>
          <a:xfrm>
            <a:off x="-15875" y="6324600"/>
            <a:ext cx="609600" cy="3048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1889A111-5BEE-4F23-AA3E-056015A8FC32}" type="slidenum">
              <a:rPr lang="en-US" altLang="en-US"/>
              <a:pPr>
                <a:defRPr/>
              </a:pPr>
              <a:t>‹#›</a:t>
            </a:fld>
            <a:endParaRPr lang="en-US" altLang="en-US"/>
          </a:p>
        </p:txBody>
      </p:sp>
    </p:spTree>
    <p:extLst>
      <p:ext uri="{BB962C8B-B14F-4D97-AF65-F5344CB8AC3E}">
        <p14:creationId xmlns:p14="http://schemas.microsoft.com/office/powerpoint/2010/main" val="337040394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685800"/>
            <a:ext cx="2076450" cy="5673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0"/>
            <a:ext cx="6076950" cy="5673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a:extLst>
              <a:ext uri="{FF2B5EF4-FFF2-40B4-BE49-F238E27FC236}">
                <a16:creationId xmlns:a16="http://schemas.microsoft.com/office/drawing/2014/main" id="{2F2D7B14-BE2D-4FD2-B20A-39614ADC28C7}"/>
              </a:ext>
            </a:extLst>
          </p:cNvPr>
          <p:cNvSpPr>
            <a:spLocks noGrp="1" noChangeArrowheads="1"/>
          </p:cNvSpPr>
          <p:nvPr>
            <p:ph type="sldNum" sz="quarter" idx="10"/>
          </p:nvPr>
        </p:nvSpPr>
        <p:spPr>
          <a:xfrm>
            <a:off x="-15875" y="6324600"/>
            <a:ext cx="609600" cy="3048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CE32F286-44E9-48A6-9934-64162544F488}" type="slidenum">
              <a:rPr lang="en-US" altLang="en-US"/>
              <a:pPr>
                <a:defRPr/>
              </a:pPr>
              <a:t>‹#›</a:t>
            </a:fld>
            <a:endParaRPr lang="en-US" altLang="en-US"/>
          </a:p>
        </p:txBody>
      </p:sp>
    </p:spTree>
    <p:extLst>
      <p:ext uri="{BB962C8B-B14F-4D97-AF65-F5344CB8AC3E}">
        <p14:creationId xmlns:p14="http://schemas.microsoft.com/office/powerpoint/2010/main" val="239863157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cxnSp>
        <p:nvCxnSpPr>
          <p:cNvPr id="16" name="Straight Connector 15"/>
          <p:cNvCxnSpPr/>
          <p:nvPr userDrawn="1"/>
        </p:nvCxnSpPr>
        <p:spPr>
          <a:xfrm>
            <a:off x="3079922" y="3791509"/>
            <a:ext cx="479751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hasCustomPrompt="1"/>
          </p:nvPr>
        </p:nvSpPr>
        <p:spPr>
          <a:xfrm>
            <a:off x="3079922" y="831639"/>
            <a:ext cx="4921078" cy="2860176"/>
          </a:xfrm>
          <a:prstGeom prst="rect">
            <a:avLst/>
          </a:prstGeom>
        </p:spPr>
        <p:txBody>
          <a:bodyPr anchor="b">
            <a:normAutofit/>
          </a:bodyPr>
          <a:lstStyle>
            <a:lvl1pPr>
              <a:lnSpc>
                <a:spcPct val="85000"/>
              </a:lnSpc>
              <a:spcAft>
                <a:spcPts val="0"/>
              </a:spcAft>
              <a:defRPr sz="4500" b="1" i="0" baseline="0">
                <a:latin typeface="Avenir Heavy" charset="0"/>
                <a:ea typeface="Avenir Heavy" charset="0"/>
                <a:cs typeface="Avenir Heavy" charset="0"/>
              </a:defRPr>
            </a:lvl1pPr>
          </a:lstStyle>
          <a:p>
            <a:r>
              <a:rPr lang="en-US" dirty="0"/>
              <a:t>Title goes here.</a:t>
            </a:r>
          </a:p>
        </p:txBody>
      </p:sp>
      <p:sp>
        <p:nvSpPr>
          <p:cNvPr id="27" name="Text Placeholder 26"/>
          <p:cNvSpPr>
            <a:spLocks noGrp="1"/>
          </p:cNvSpPr>
          <p:nvPr>
            <p:ph type="body" sz="quarter" idx="10" hasCustomPrompt="1"/>
          </p:nvPr>
        </p:nvSpPr>
        <p:spPr>
          <a:xfrm>
            <a:off x="3080147" y="3891204"/>
            <a:ext cx="4920853" cy="1570038"/>
          </a:xfrm>
          <a:prstGeom prst="rect">
            <a:avLst/>
          </a:prstGeom>
        </p:spPr>
        <p:txBody>
          <a:bodyPr anchor="t"/>
          <a:lstStyle>
            <a:lvl1pPr marL="0" indent="0">
              <a:lnSpc>
                <a:spcPct val="100000"/>
              </a:lnSpc>
              <a:buFont typeface="Arial" charse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A nice subtitle can go here</a:t>
            </a:r>
          </a:p>
        </p:txBody>
      </p:sp>
      <p:pic>
        <p:nvPicPr>
          <p:cNvPr id="3" name="Picture 2" descr="A yellow bird with blue text&#10;&#10;AI-generated content may be incorrect.">
            <a:extLst>
              <a:ext uri="{FF2B5EF4-FFF2-40B4-BE49-F238E27FC236}">
                <a16:creationId xmlns:a16="http://schemas.microsoft.com/office/drawing/2014/main" id="{7387ADA2-B3EA-88DD-CE08-544656FCE920}"/>
              </a:ext>
            </a:extLst>
          </p:cNvPr>
          <p:cNvPicPr>
            <a:picLocks noChangeAspect="1"/>
          </p:cNvPicPr>
          <p:nvPr userDrawn="1"/>
        </p:nvPicPr>
        <p:blipFill>
          <a:blip r:embed="rId2"/>
          <a:stretch>
            <a:fillRect/>
          </a:stretch>
        </p:blipFill>
        <p:spPr>
          <a:xfrm>
            <a:off x="515862" y="2577926"/>
            <a:ext cx="2215195" cy="1702149"/>
          </a:xfrm>
          <a:prstGeom prst="rect">
            <a:avLst/>
          </a:prstGeom>
        </p:spPr>
      </p:pic>
    </p:spTree>
    <p:extLst>
      <p:ext uri="{BB962C8B-B14F-4D97-AF65-F5344CB8AC3E}">
        <p14:creationId xmlns:p14="http://schemas.microsoft.com/office/powerpoint/2010/main" val="155601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Effect transition="in" filter="fade">
                                      <p:cBhvr>
                                        <p:cTn id="13"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ank you/Ending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82013" y="2329031"/>
            <a:ext cx="7379974" cy="2651760"/>
          </a:xfrm>
          <a:prstGeom prst="rect">
            <a:avLst/>
          </a:prstGeom>
        </p:spPr>
        <p:txBody>
          <a:bodyPr>
            <a:normAutofit/>
          </a:bodyPr>
          <a:lstStyle>
            <a:lvl1pPr algn="ctr">
              <a:lnSpc>
                <a:spcPct val="80000"/>
              </a:lnSpc>
              <a:defRPr sz="8625" baseline="0">
                <a:solidFill>
                  <a:schemeClr val="bg1"/>
                </a:solidFill>
                <a:latin typeface="Gotham Black" panose="02000604040000020004" pitchFamily="2" charset="0"/>
              </a:defRPr>
            </a:lvl1pPr>
          </a:lstStyle>
          <a:p>
            <a:r>
              <a:rPr lang="en-US" dirty="0"/>
              <a:t>Thank You</a:t>
            </a:r>
          </a:p>
        </p:txBody>
      </p:sp>
      <p:sp>
        <p:nvSpPr>
          <p:cNvPr id="3" name="Date Placeholder 2"/>
          <p:cNvSpPr>
            <a:spLocks noGrp="1"/>
          </p:cNvSpPr>
          <p:nvPr>
            <p:ph type="dt" sz="half" idx="10"/>
          </p:nvPr>
        </p:nvSpPr>
        <p:spPr>
          <a:xfrm>
            <a:off x="5641451" y="6445554"/>
            <a:ext cx="605066" cy="175895"/>
          </a:xfrm>
          <a:prstGeom prst="rect">
            <a:avLst/>
          </a:prstGeom>
        </p:spPr>
        <p:txBody>
          <a:bodyPr/>
          <a:lstStyle>
            <a:lvl1pPr>
              <a:defRPr>
                <a:solidFill>
                  <a:schemeClr val="accent2"/>
                </a:solidFill>
              </a:defRPr>
            </a:lvl1pPr>
          </a:lstStyle>
          <a:p>
            <a:fld id="{A1AEF81A-83D2-1343-8D33-C876EE9652BE}" type="datetime1">
              <a:rPr lang="en-US" smtClean="0"/>
              <a:t>2/18/2026</a:t>
            </a:fld>
            <a:endParaRPr lang="en-US" dirty="0"/>
          </a:p>
        </p:txBody>
      </p:sp>
      <p:sp>
        <p:nvSpPr>
          <p:cNvPr id="5" name="Slide Number Placeholder 4"/>
          <p:cNvSpPr>
            <a:spLocks noGrp="1"/>
          </p:cNvSpPr>
          <p:nvPr>
            <p:ph type="sldNum" sz="quarter" idx="12"/>
          </p:nvPr>
        </p:nvSpPr>
        <p:spPr>
          <a:xfrm>
            <a:off x="8572500" y="6211615"/>
            <a:ext cx="424401" cy="407929"/>
          </a:xfrm>
          <a:prstGeom prst="rect">
            <a:avLst/>
          </a:prstGeom>
        </p:spPr>
        <p:txBody>
          <a:bodyPr/>
          <a:lstStyle>
            <a:lvl1pPr>
              <a:defRPr>
                <a:solidFill>
                  <a:schemeClr val="accent2"/>
                </a:solidFill>
              </a:defRPr>
            </a:lvl1pPr>
          </a:lstStyle>
          <a:p>
            <a:fld id="{31EC62AD-1449-9143-8F26-15D729BEA7F6}" type="slidenum">
              <a:rPr lang="en-US" smtClean="0"/>
              <a:pPr/>
              <a:t>‹#›</a:t>
            </a:fld>
            <a:endParaRPr lang="en-US" dirty="0"/>
          </a:p>
        </p:txBody>
      </p:sp>
    </p:spTree>
    <p:extLst>
      <p:ext uri="{BB962C8B-B14F-4D97-AF65-F5344CB8AC3E}">
        <p14:creationId xmlns:p14="http://schemas.microsoft.com/office/powerpoint/2010/main" val="196929878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5452-9035-644B-A41F-3704686FB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AD713B-2E10-9247-85CC-9A7F9FD208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AFD78-A95A-C346-9364-4E5CE04D32B1}"/>
              </a:ext>
            </a:extLst>
          </p:cNvPr>
          <p:cNvSpPr>
            <a:spLocks noGrp="1"/>
          </p:cNvSpPr>
          <p:nvPr>
            <p:ph type="dt" sz="half" idx="10"/>
          </p:nvPr>
        </p:nvSpPr>
        <p:spPr/>
        <p:txBody>
          <a:bodyPr/>
          <a:lstStyle/>
          <a:p>
            <a:fld id="{766BF372-6359-6D42-9CEC-F5F426B1D10E}" type="datetime1">
              <a:rPr lang="en-US" smtClean="0"/>
              <a:t>2/18/2026</a:t>
            </a:fld>
            <a:endParaRPr lang="en-US"/>
          </a:p>
        </p:txBody>
      </p:sp>
      <p:sp>
        <p:nvSpPr>
          <p:cNvPr id="5" name="Footer Placeholder 4">
            <a:extLst>
              <a:ext uri="{FF2B5EF4-FFF2-40B4-BE49-F238E27FC236}">
                <a16:creationId xmlns:a16="http://schemas.microsoft.com/office/drawing/2014/main" id="{B6F82E4B-4A39-DE40-B75A-C882F39149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23155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C0B9-8638-A749-AAE5-32F5A3187E9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A859D53-2D5A-1E4C-8A7B-854275DEE93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860B6E-9A4D-0743-8AC2-520A3FD8C02A}"/>
              </a:ext>
            </a:extLst>
          </p:cNvPr>
          <p:cNvSpPr>
            <a:spLocks noGrp="1"/>
          </p:cNvSpPr>
          <p:nvPr>
            <p:ph type="dt" sz="half" idx="10"/>
          </p:nvPr>
        </p:nvSpPr>
        <p:spPr/>
        <p:txBody>
          <a:bodyPr/>
          <a:lstStyle/>
          <a:p>
            <a:fld id="{E6D9740E-18B7-0546-B642-9570B27504EA}" type="datetime1">
              <a:rPr lang="en-US" smtClean="0"/>
              <a:t>2/18/2026</a:t>
            </a:fld>
            <a:endParaRPr lang="en-US"/>
          </a:p>
        </p:txBody>
      </p:sp>
      <p:sp>
        <p:nvSpPr>
          <p:cNvPr id="5" name="Footer Placeholder 4">
            <a:extLst>
              <a:ext uri="{FF2B5EF4-FFF2-40B4-BE49-F238E27FC236}">
                <a16:creationId xmlns:a16="http://schemas.microsoft.com/office/drawing/2014/main" id="{F9617103-3738-4748-B1D9-9E41F1A99BD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84175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DA43-9C4C-5D4B-B3CD-8964BD3F4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E3EF1-6480-F540-9B10-0D6C45655426}"/>
              </a:ext>
            </a:extLst>
          </p:cNvPr>
          <p:cNvSpPr>
            <a:spLocks noGrp="1"/>
          </p:cNvSpPr>
          <p:nvPr>
            <p:ph sz="half" idx="1"/>
          </p:nvPr>
        </p:nvSpPr>
        <p:spPr>
          <a:xfrm>
            <a:off x="283264" y="2054087"/>
            <a:ext cx="4576970"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6AAE03-809D-494C-99BB-120360CB71F3}"/>
              </a:ext>
            </a:extLst>
          </p:cNvPr>
          <p:cNvSpPr>
            <a:spLocks noGrp="1"/>
          </p:cNvSpPr>
          <p:nvPr>
            <p:ph sz="half" idx="2"/>
          </p:nvPr>
        </p:nvSpPr>
        <p:spPr>
          <a:xfrm>
            <a:off x="4283764" y="2054087"/>
            <a:ext cx="4576970"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56B67-70AD-0544-BE62-85FEBAB7312F}"/>
              </a:ext>
            </a:extLst>
          </p:cNvPr>
          <p:cNvSpPr>
            <a:spLocks noGrp="1"/>
          </p:cNvSpPr>
          <p:nvPr>
            <p:ph type="dt" sz="half" idx="10"/>
          </p:nvPr>
        </p:nvSpPr>
        <p:spPr/>
        <p:txBody>
          <a:bodyPr/>
          <a:lstStyle/>
          <a:p>
            <a:fld id="{3560D14D-70C7-C646-A0F0-818CD21F627B}" type="datetime1">
              <a:rPr lang="en-US" smtClean="0"/>
              <a:t>2/18/2026</a:t>
            </a:fld>
            <a:endParaRPr lang="en-US"/>
          </a:p>
        </p:txBody>
      </p:sp>
      <p:sp>
        <p:nvSpPr>
          <p:cNvPr id="6" name="Footer Placeholder 5">
            <a:extLst>
              <a:ext uri="{FF2B5EF4-FFF2-40B4-BE49-F238E27FC236}">
                <a16:creationId xmlns:a16="http://schemas.microsoft.com/office/drawing/2014/main" id="{D8031ACA-E831-BC41-B822-504FD6A0EC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13397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B888-6B0B-9849-90A3-FB50BBE75B97}"/>
              </a:ext>
            </a:extLst>
          </p:cNvPr>
          <p:cNvSpPr>
            <a:spLocks noGrp="1"/>
          </p:cNvSpPr>
          <p:nvPr>
            <p:ph type="title"/>
          </p:nvPr>
        </p:nvSpPr>
        <p:spPr>
          <a:xfrm>
            <a:off x="268357" y="866776"/>
            <a:ext cx="8639492"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D73ABB-A515-C944-B7EC-4FC2FEE4E066}"/>
              </a:ext>
            </a:extLst>
          </p:cNvPr>
          <p:cNvSpPr>
            <a:spLocks noGrp="1"/>
          </p:cNvSpPr>
          <p:nvPr>
            <p:ph type="body" idx="1"/>
          </p:nvPr>
        </p:nvSpPr>
        <p:spPr>
          <a:xfrm>
            <a:off x="268358" y="1840189"/>
            <a:ext cx="461921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566A256-8FD7-6147-81B2-FD4ADB08C0F2}"/>
              </a:ext>
            </a:extLst>
          </p:cNvPr>
          <p:cNvSpPr>
            <a:spLocks noGrp="1"/>
          </p:cNvSpPr>
          <p:nvPr>
            <p:ph sz="half" idx="2"/>
          </p:nvPr>
        </p:nvSpPr>
        <p:spPr>
          <a:xfrm>
            <a:off x="268358" y="2664101"/>
            <a:ext cx="461921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457E43-3476-6649-9856-6F5C9C84B4A3}"/>
              </a:ext>
            </a:extLst>
          </p:cNvPr>
          <p:cNvSpPr>
            <a:spLocks noGrp="1"/>
          </p:cNvSpPr>
          <p:nvPr>
            <p:ph type="body" sz="quarter" idx="3"/>
          </p:nvPr>
        </p:nvSpPr>
        <p:spPr>
          <a:xfrm>
            <a:off x="4265885" y="1840189"/>
            <a:ext cx="4641963"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4AB94-37BE-4F49-AE6A-3015D520A36F}"/>
              </a:ext>
            </a:extLst>
          </p:cNvPr>
          <p:cNvSpPr>
            <a:spLocks noGrp="1"/>
          </p:cNvSpPr>
          <p:nvPr>
            <p:ph sz="quarter" idx="4"/>
          </p:nvPr>
        </p:nvSpPr>
        <p:spPr>
          <a:xfrm>
            <a:off x="4265885" y="2664101"/>
            <a:ext cx="464196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3877D9-5F0D-9C42-A3D2-EAEF8BECD2E1}"/>
              </a:ext>
            </a:extLst>
          </p:cNvPr>
          <p:cNvSpPr>
            <a:spLocks noGrp="1"/>
          </p:cNvSpPr>
          <p:nvPr>
            <p:ph type="dt" sz="half" idx="10"/>
          </p:nvPr>
        </p:nvSpPr>
        <p:spPr/>
        <p:txBody>
          <a:bodyPr/>
          <a:lstStyle/>
          <a:p>
            <a:fld id="{E14235E9-D44A-8643-B389-1C062CBA92D8}" type="datetime1">
              <a:rPr lang="en-US" smtClean="0"/>
              <a:t>2/18/2026</a:t>
            </a:fld>
            <a:endParaRPr lang="en-US"/>
          </a:p>
        </p:txBody>
      </p:sp>
      <p:sp>
        <p:nvSpPr>
          <p:cNvPr id="8" name="Footer Placeholder 7">
            <a:extLst>
              <a:ext uri="{FF2B5EF4-FFF2-40B4-BE49-F238E27FC236}">
                <a16:creationId xmlns:a16="http://schemas.microsoft.com/office/drawing/2014/main" id="{D611C2D2-EC27-3D4E-8969-5A8609C832A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925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9DDB-F680-FF44-9A59-5287753A74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1847A4-1986-2544-BC65-D415982DA61D}"/>
              </a:ext>
            </a:extLst>
          </p:cNvPr>
          <p:cNvSpPr>
            <a:spLocks noGrp="1"/>
          </p:cNvSpPr>
          <p:nvPr>
            <p:ph type="dt" sz="half" idx="10"/>
          </p:nvPr>
        </p:nvSpPr>
        <p:spPr/>
        <p:txBody>
          <a:bodyPr/>
          <a:lstStyle/>
          <a:p>
            <a:fld id="{876F36F2-ADAD-BF45-A1D8-EBB335B49CE2}" type="datetime1">
              <a:rPr lang="en-US" smtClean="0"/>
              <a:t>2/18/2026</a:t>
            </a:fld>
            <a:endParaRPr lang="en-US"/>
          </a:p>
        </p:txBody>
      </p:sp>
      <p:sp>
        <p:nvSpPr>
          <p:cNvPr id="4" name="Footer Placeholder 3">
            <a:extLst>
              <a:ext uri="{FF2B5EF4-FFF2-40B4-BE49-F238E27FC236}">
                <a16:creationId xmlns:a16="http://schemas.microsoft.com/office/drawing/2014/main" id="{E9CDAAB4-9018-7D46-A457-EBFEDCDEFAF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07595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9D413-90FB-244F-B8AF-CB6F9D8C3E6B}"/>
              </a:ext>
            </a:extLst>
          </p:cNvPr>
          <p:cNvSpPr>
            <a:spLocks noGrp="1"/>
          </p:cNvSpPr>
          <p:nvPr>
            <p:ph type="dt" sz="half" idx="10"/>
          </p:nvPr>
        </p:nvSpPr>
        <p:spPr/>
        <p:txBody>
          <a:bodyPr/>
          <a:lstStyle/>
          <a:p>
            <a:fld id="{AC0901B2-5218-B540-889C-696805473232}" type="datetime1">
              <a:rPr lang="en-US" smtClean="0"/>
              <a:t>2/18/2026</a:t>
            </a:fld>
            <a:endParaRPr lang="en-US"/>
          </a:p>
        </p:txBody>
      </p:sp>
      <p:sp>
        <p:nvSpPr>
          <p:cNvPr id="3" name="Footer Placeholder 2">
            <a:extLst>
              <a:ext uri="{FF2B5EF4-FFF2-40B4-BE49-F238E27FC236}">
                <a16:creationId xmlns:a16="http://schemas.microsoft.com/office/drawing/2014/main" id="{B45F216B-8F0B-3948-951A-9A516CC5901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58583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7577BF92-54FF-485F-9618-FAB49D4C50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 y="6353175"/>
            <a:ext cx="93313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0A07DCA2-5DA6-4748-9BFA-CD9B4CDA088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6402388"/>
            <a:ext cx="660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a:extLst>
              <a:ext uri="{FF2B5EF4-FFF2-40B4-BE49-F238E27FC236}">
                <a16:creationId xmlns:a16="http://schemas.microsoft.com/office/drawing/2014/main" id="{F3767F15-D4FD-4A26-87D9-A2C3BD2C466F}"/>
              </a:ext>
            </a:extLst>
          </p:cNvPr>
          <p:cNvSpPr txBox="1"/>
          <p:nvPr userDrawn="1"/>
        </p:nvSpPr>
        <p:spPr>
          <a:xfrm>
            <a:off x="8458200" y="6634163"/>
            <a:ext cx="1066800" cy="246062"/>
          </a:xfrm>
          <a:prstGeom prst="rect">
            <a:avLst/>
          </a:prstGeom>
          <a:noFill/>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fld id="{9B2E55AF-BF2F-4FE5-8C98-6D5ECB780D98}" type="slidenum">
              <a:rPr lang="en-US" altLang="en-US" sz="1000" smtClean="0">
                <a:solidFill>
                  <a:schemeClr val="bg1"/>
                </a:solidFill>
              </a:rPr>
              <a:pPr>
                <a:defRPr/>
              </a:pPr>
              <a:t>‹#›</a:t>
            </a:fld>
            <a:endParaRPr lang="en-US" altLang="en-US" sz="1000">
              <a:solidFill>
                <a:schemeClr val="bg1"/>
              </a:solidFill>
            </a:endParaRPr>
          </a:p>
        </p:txBody>
      </p:sp>
      <p:sp>
        <p:nvSpPr>
          <p:cNvPr id="2" name="Title 1"/>
          <p:cNvSpPr>
            <a:spLocks noGrp="1"/>
          </p:cNvSpPr>
          <p:nvPr>
            <p:ph type="title"/>
          </p:nvPr>
        </p:nvSpPr>
        <p:spPr/>
        <p:txBody>
          <a:bodyPr/>
          <a:lstStyle>
            <a:lvl1pPr>
              <a:defRPr sz="2600"/>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0960401"/>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B259-270B-554E-A7D9-4AEBA72E219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77B478F-0E58-CC4A-B268-37378D4E601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340A82-9BDC-1C4E-97AA-9A0E132C637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F22A920-D4BF-0447-B526-8C6E4FA251EA}"/>
              </a:ext>
            </a:extLst>
          </p:cNvPr>
          <p:cNvSpPr>
            <a:spLocks noGrp="1"/>
          </p:cNvSpPr>
          <p:nvPr>
            <p:ph type="dt" sz="half" idx="10"/>
          </p:nvPr>
        </p:nvSpPr>
        <p:spPr/>
        <p:txBody>
          <a:bodyPr/>
          <a:lstStyle/>
          <a:p>
            <a:fld id="{CE35616A-70EB-924C-B688-7DF5EB95F9DF}" type="datetime1">
              <a:rPr lang="en-US" smtClean="0"/>
              <a:t>2/18/2026</a:t>
            </a:fld>
            <a:endParaRPr lang="en-US"/>
          </a:p>
        </p:txBody>
      </p:sp>
      <p:sp>
        <p:nvSpPr>
          <p:cNvPr id="6" name="Footer Placeholder 5">
            <a:extLst>
              <a:ext uri="{FF2B5EF4-FFF2-40B4-BE49-F238E27FC236}">
                <a16:creationId xmlns:a16="http://schemas.microsoft.com/office/drawing/2014/main" id="{6875230E-8AFD-794E-BC7B-228D2C2F6F8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52498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DE41-2492-994C-9B9A-276532985C9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ABFD14F-DDB7-EC45-A596-07903D47398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D66848A-CB23-6943-85D0-0BD8368CBE2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4038800-1B73-F748-9B18-8AD7035DEB82}"/>
              </a:ext>
            </a:extLst>
          </p:cNvPr>
          <p:cNvSpPr>
            <a:spLocks noGrp="1"/>
          </p:cNvSpPr>
          <p:nvPr>
            <p:ph type="dt" sz="half" idx="10"/>
          </p:nvPr>
        </p:nvSpPr>
        <p:spPr/>
        <p:txBody>
          <a:bodyPr/>
          <a:lstStyle/>
          <a:p>
            <a:fld id="{932F0C85-57BC-5648-ACC5-5E79E7BECF8B}" type="datetime1">
              <a:rPr lang="en-US" smtClean="0"/>
              <a:t>2/18/2026</a:t>
            </a:fld>
            <a:endParaRPr lang="en-US"/>
          </a:p>
        </p:txBody>
      </p:sp>
      <p:sp>
        <p:nvSpPr>
          <p:cNvPr id="6" name="Footer Placeholder 5">
            <a:extLst>
              <a:ext uri="{FF2B5EF4-FFF2-40B4-BE49-F238E27FC236}">
                <a16:creationId xmlns:a16="http://schemas.microsoft.com/office/drawing/2014/main" id="{6B3E91BA-7CE3-2D49-881C-485D965AB55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59884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8">
            <a:extLst>
              <a:ext uri="{FF2B5EF4-FFF2-40B4-BE49-F238E27FC236}">
                <a16:creationId xmlns:a16="http://schemas.microsoft.com/office/drawing/2014/main" id="{8012CA41-E0D2-4662-8B26-FCD53C8D73A4}"/>
              </a:ext>
            </a:extLst>
          </p:cNvPr>
          <p:cNvSpPr>
            <a:spLocks noGrp="1" noChangeArrowheads="1"/>
          </p:cNvSpPr>
          <p:nvPr>
            <p:ph type="sldNum" sz="quarter" idx="10"/>
          </p:nvPr>
        </p:nvSpPr>
        <p:spPr>
          <a:xfrm>
            <a:off x="-15875" y="6324600"/>
            <a:ext cx="609600" cy="3048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BEB37981-6248-4235-9717-F97F524A6200}" type="slidenum">
              <a:rPr lang="en-US" altLang="en-US"/>
              <a:pPr>
                <a:defRPr/>
              </a:pPr>
              <a:t>‹#›</a:t>
            </a:fld>
            <a:endParaRPr lang="en-US" altLang="en-US"/>
          </a:p>
        </p:txBody>
      </p:sp>
    </p:spTree>
    <p:extLst>
      <p:ext uri="{BB962C8B-B14F-4D97-AF65-F5344CB8AC3E}">
        <p14:creationId xmlns:p14="http://schemas.microsoft.com/office/powerpoint/2010/main" val="400146621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6400"/>
            <a:ext cx="40386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0386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8">
            <a:extLst>
              <a:ext uri="{FF2B5EF4-FFF2-40B4-BE49-F238E27FC236}">
                <a16:creationId xmlns:a16="http://schemas.microsoft.com/office/drawing/2014/main" id="{1B6B0705-FEAD-4431-A603-C50056B34FF2}"/>
              </a:ext>
            </a:extLst>
          </p:cNvPr>
          <p:cNvSpPr>
            <a:spLocks noGrp="1" noChangeArrowheads="1"/>
          </p:cNvSpPr>
          <p:nvPr>
            <p:ph type="sldNum" sz="quarter" idx="10"/>
          </p:nvPr>
        </p:nvSpPr>
        <p:spPr>
          <a:xfrm>
            <a:off x="-15875" y="6324600"/>
            <a:ext cx="609600" cy="3048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5DD3672B-9EBB-4990-BFB0-7E09D236F817}" type="slidenum">
              <a:rPr lang="en-US" altLang="en-US"/>
              <a:pPr>
                <a:defRPr/>
              </a:pPr>
              <a:t>‹#›</a:t>
            </a:fld>
            <a:endParaRPr lang="en-US" altLang="en-US"/>
          </a:p>
        </p:txBody>
      </p:sp>
    </p:spTree>
    <p:extLst>
      <p:ext uri="{BB962C8B-B14F-4D97-AF65-F5344CB8AC3E}">
        <p14:creationId xmlns:p14="http://schemas.microsoft.com/office/powerpoint/2010/main" val="411814100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8">
            <a:extLst>
              <a:ext uri="{FF2B5EF4-FFF2-40B4-BE49-F238E27FC236}">
                <a16:creationId xmlns:a16="http://schemas.microsoft.com/office/drawing/2014/main" id="{A55D0274-5A08-4DFA-B60A-9F9B3497E73E}"/>
              </a:ext>
            </a:extLst>
          </p:cNvPr>
          <p:cNvSpPr>
            <a:spLocks noGrp="1" noChangeArrowheads="1"/>
          </p:cNvSpPr>
          <p:nvPr>
            <p:ph type="sldNum" sz="quarter" idx="10"/>
          </p:nvPr>
        </p:nvSpPr>
        <p:spPr>
          <a:xfrm>
            <a:off x="-15875" y="6324600"/>
            <a:ext cx="609600" cy="3048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78A8CED0-634D-4F80-B6CE-5603D55E5D29}" type="slidenum">
              <a:rPr lang="en-US" altLang="en-US"/>
              <a:pPr>
                <a:defRPr/>
              </a:pPr>
              <a:t>‹#›</a:t>
            </a:fld>
            <a:endParaRPr lang="en-US" altLang="en-US"/>
          </a:p>
        </p:txBody>
      </p:sp>
    </p:spTree>
    <p:extLst>
      <p:ext uri="{BB962C8B-B14F-4D97-AF65-F5344CB8AC3E}">
        <p14:creationId xmlns:p14="http://schemas.microsoft.com/office/powerpoint/2010/main" val="405653855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8">
            <a:extLst>
              <a:ext uri="{FF2B5EF4-FFF2-40B4-BE49-F238E27FC236}">
                <a16:creationId xmlns:a16="http://schemas.microsoft.com/office/drawing/2014/main" id="{D0F5E3E3-0971-4546-A093-1B0BA9197776}"/>
              </a:ext>
            </a:extLst>
          </p:cNvPr>
          <p:cNvSpPr>
            <a:spLocks noGrp="1" noChangeArrowheads="1"/>
          </p:cNvSpPr>
          <p:nvPr>
            <p:ph type="sldNum" sz="quarter" idx="10"/>
          </p:nvPr>
        </p:nvSpPr>
        <p:spPr>
          <a:xfrm>
            <a:off x="-15875" y="6324600"/>
            <a:ext cx="609600" cy="3048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56F1D436-1EC0-4304-9CFE-41834A58CD5B}" type="slidenum">
              <a:rPr lang="en-US" altLang="en-US"/>
              <a:pPr>
                <a:defRPr/>
              </a:pPr>
              <a:t>‹#›</a:t>
            </a:fld>
            <a:endParaRPr lang="en-US" altLang="en-US"/>
          </a:p>
        </p:txBody>
      </p:sp>
    </p:spTree>
    <p:extLst>
      <p:ext uri="{BB962C8B-B14F-4D97-AF65-F5344CB8AC3E}">
        <p14:creationId xmlns:p14="http://schemas.microsoft.com/office/powerpoint/2010/main" val="90038389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E3EBEDFB-F9AC-452E-8A78-0EEAA1ED9181}"/>
              </a:ext>
            </a:extLst>
          </p:cNvPr>
          <p:cNvSpPr>
            <a:spLocks noGrp="1" noChangeArrowheads="1"/>
          </p:cNvSpPr>
          <p:nvPr>
            <p:ph type="sldNum" sz="quarter" idx="10"/>
          </p:nvPr>
        </p:nvSpPr>
        <p:spPr>
          <a:xfrm>
            <a:off x="-15875" y="6324600"/>
            <a:ext cx="609600" cy="3048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2354E678-B680-498C-BFBE-E9948174F27D}" type="slidenum">
              <a:rPr lang="en-US" altLang="en-US"/>
              <a:pPr>
                <a:defRPr/>
              </a:pPr>
              <a:t>‹#›</a:t>
            </a:fld>
            <a:endParaRPr lang="en-US" altLang="en-US"/>
          </a:p>
        </p:txBody>
      </p:sp>
    </p:spTree>
    <p:extLst>
      <p:ext uri="{BB962C8B-B14F-4D97-AF65-F5344CB8AC3E}">
        <p14:creationId xmlns:p14="http://schemas.microsoft.com/office/powerpoint/2010/main" val="72418492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a:extLst>
              <a:ext uri="{FF2B5EF4-FFF2-40B4-BE49-F238E27FC236}">
                <a16:creationId xmlns:a16="http://schemas.microsoft.com/office/drawing/2014/main" id="{5F9A57F8-76E4-49C8-94EB-4BAF7F2C798F}"/>
              </a:ext>
            </a:extLst>
          </p:cNvPr>
          <p:cNvSpPr>
            <a:spLocks noGrp="1" noChangeArrowheads="1"/>
          </p:cNvSpPr>
          <p:nvPr>
            <p:ph type="sldNum" sz="quarter" idx="10"/>
          </p:nvPr>
        </p:nvSpPr>
        <p:spPr>
          <a:xfrm>
            <a:off x="-15875" y="6324600"/>
            <a:ext cx="609600" cy="3048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77E773FF-FA72-4010-ACE3-7C159B428B0E}" type="slidenum">
              <a:rPr lang="en-US" altLang="en-US"/>
              <a:pPr>
                <a:defRPr/>
              </a:pPr>
              <a:t>‹#›</a:t>
            </a:fld>
            <a:endParaRPr lang="en-US" altLang="en-US"/>
          </a:p>
        </p:txBody>
      </p:sp>
    </p:spTree>
    <p:extLst>
      <p:ext uri="{BB962C8B-B14F-4D97-AF65-F5344CB8AC3E}">
        <p14:creationId xmlns:p14="http://schemas.microsoft.com/office/powerpoint/2010/main" val="312703133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a:extLst>
              <a:ext uri="{FF2B5EF4-FFF2-40B4-BE49-F238E27FC236}">
                <a16:creationId xmlns:a16="http://schemas.microsoft.com/office/drawing/2014/main" id="{D549C52B-A30D-44DB-A809-849ADDC890FB}"/>
              </a:ext>
            </a:extLst>
          </p:cNvPr>
          <p:cNvSpPr>
            <a:spLocks noGrp="1" noChangeArrowheads="1"/>
          </p:cNvSpPr>
          <p:nvPr>
            <p:ph type="sldNum" sz="quarter" idx="10"/>
          </p:nvPr>
        </p:nvSpPr>
        <p:spPr>
          <a:xfrm>
            <a:off x="-15875" y="6324600"/>
            <a:ext cx="609600" cy="3048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0E376614-D015-45EB-891D-3CF25D2866A8}" type="slidenum">
              <a:rPr lang="en-US" altLang="en-US"/>
              <a:pPr>
                <a:defRPr/>
              </a:pPr>
              <a:t>‹#›</a:t>
            </a:fld>
            <a:endParaRPr lang="en-US" altLang="en-US"/>
          </a:p>
        </p:txBody>
      </p:sp>
    </p:spTree>
    <p:extLst>
      <p:ext uri="{BB962C8B-B14F-4D97-AF65-F5344CB8AC3E}">
        <p14:creationId xmlns:p14="http://schemas.microsoft.com/office/powerpoint/2010/main" val="52267275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5.png"/><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027625C-7B8C-4AF9-8486-8A65037DBB4F}"/>
              </a:ext>
            </a:extLst>
          </p:cNvPr>
          <p:cNvSpPr>
            <a:spLocks noGrp="1" noChangeArrowheads="1"/>
          </p:cNvSpPr>
          <p:nvPr>
            <p:ph type="title"/>
          </p:nvPr>
        </p:nvSpPr>
        <p:spPr bwMode="auto">
          <a:xfrm>
            <a:off x="457200" y="685800"/>
            <a:ext cx="830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16">
            <a:extLst>
              <a:ext uri="{FF2B5EF4-FFF2-40B4-BE49-F238E27FC236}">
                <a16:creationId xmlns:a16="http://schemas.microsoft.com/office/drawing/2014/main" id="{2D8CF9DC-3446-4333-A3E3-97271E34892D}"/>
              </a:ext>
            </a:extLst>
          </p:cNvPr>
          <p:cNvSpPr>
            <a:spLocks noGrp="1" noChangeArrowheads="1"/>
          </p:cNvSpPr>
          <p:nvPr>
            <p:ph type="body" idx="1"/>
          </p:nvPr>
        </p:nvSpPr>
        <p:spPr bwMode="auto">
          <a:xfrm>
            <a:off x="457200" y="1676400"/>
            <a:ext cx="822960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ransition spd="slow">
    <p:fade/>
  </p:transition>
  <p:hf hdr="0" ftr="0" dt="0"/>
  <p:txStyles>
    <p:titleStyle>
      <a:lvl1pPr algn="l" rtl="0" eaLnBrk="0" fontAlgn="base" hangingPunct="0">
        <a:spcBef>
          <a:spcPct val="0"/>
        </a:spcBef>
        <a:spcAft>
          <a:spcPct val="0"/>
        </a:spcAft>
        <a:defRPr sz="20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0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0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000" b="1">
          <a:solidFill>
            <a:schemeClr val="tx2"/>
          </a:solidFill>
          <a:latin typeface="Arial" charset="0"/>
          <a:ea typeface="ＭＳ Ｐゴシック" charset="0"/>
          <a:cs typeface="ＭＳ Ｐゴシック" charset="0"/>
        </a:defRPr>
      </a:lvl5pPr>
      <a:lvl6pPr marL="457200" algn="r" rtl="0" eaLnBrk="1" fontAlgn="base" hangingPunct="1">
        <a:spcBef>
          <a:spcPct val="0"/>
        </a:spcBef>
        <a:spcAft>
          <a:spcPct val="0"/>
        </a:spcAft>
        <a:defRPr sz="2400" b="1">
          <a:solidFill>
            <a:schemeClr val="tx2"/>
          </a:solidFill>
          <a:latin typeface="Arial" charset="0"/>
          <a:ea typeface="ＭＳ Ｐゴシック" charset="0"/>
          <a:cs typeface="ＭＳ Ｐゴシック" charset="0"/>
        </a:defRPr>
      </a:lvl6pPr>
      <a:lvl7pPr marL="914400" algn="r" rtl="0" eaLnBrk="1" fontAlgn="base" hangingPunct="1">
        <a:spcBef>
          <a:spcPct val="0"/>
        </a:spcBef>
        <a:spcAft>
          <a:spcPct val="0"/>
        </a:spcAft>
        <a:defRPr sz="2400" b="1">
          <a:solidFill>
            <a:schemeClr val="tx2"/>
          </a:solidFill>
          <a:latin typeface="Arial" charset="0"/>
          <a:ea typeface="ＭＳ Ｐゴシック" charset="0"/>
          <a:cs typeface="ＭＳ Ｐゴシック" charset="0"/>
        </a:defRPr>
      </a:lvl7pPr>
      <a:lvl8pPr marL="1371600" algn="r" rtl="0" eaLnBrk="1" fontAlgn="base" hangingPunct="1">
        <a:spcBef>
          <a:spcPct val="0"/>
        </a:spcBef>
        <a:spcAft>
          <a:spcPct val="0"/>
        </a:spcAft>
        <a:defRPr sz="2400" b="1">
          <a:solidFill>
            <a:schemeClr val="tx2"/>
          </a:solidFill>
          <a:latin typeface="Arial" charset="0"/>
          <a:ea typeface="ＭＳ Ｐゴシック" charset="0"/>
          <a:cs typeface="ＭＳ Ｐゴシック" charset="0"/>
        </a:defRPr>
      </a:lvl8pPr>
      <a:lvl9pPr marL="1828800" algn="r" rtl="0" eaLnBrk="1" fontAlgn="base" hangingPunct="1">
        <a:spcBef>
          <a:spcPct val="0"/>
        </a:spcBef>
        <a:spcAft>
          <a:spcPct val="0"/>
        </a:spcAft>
        <a:defRPr sz="2400" b="1">
          <a:solidFill>
            <a:schemeClr val="tx2"/>
          </a:solidFill>
          <a:latin typeface="Arial" charset="0"/>
          <a:ea typeface="ＭＳ Ｐゴシック" charset="0"/>
          <a:cs typeface="ＭＳ Ｐゴシック" charset="0"/>
        </a:defRPr>
      </a:lvl9pPr>
    </p:titleStyle>
    <p:bodyStyle>
      <a:lvl1pPr marL="457200" indent="-457200" algn="l" rtl="0" eaLnBrk="0" fontAlgn="base" hangingPunct="0">
        <a:spcBef>
          <a:spcPct val="20000"/>
        </a:spcBef>
        <a:spcAft>
          <a:spcPct val="0"/>
        </a:spcAft>
        <a:tabLst>
          <a:tab pos="457200" algn="l"/>
        </a:tabLst>
        <a:defRPr sz="2000">
          <a:solidFill>
            <a:schemeClr val="tx1"/>
          </a:solidFill>
          <a:latin typeface="+mn-lt"/>
          <a:ea typeface="+mn-ea"/>
          <a:cs typeface="+mn-cs"/>
        </a:defRPr>
      </a:lvl1pPr>
      <a:lvl2pPr marL="1085850" indent="-285750" algn="l" rtl="0" eaLnBrk="0" fontAlgn="base" hangingPunct="0">
        <a:spcBef>
          <a:spcPct val="20000"/>
        </a:spcBef>
        <a:spcAft>
          <a:spcPct val="0"/>
        </a:spcAft>
        <a:buFont typeface="Times" panose="02020603050405020304" pitchFamily="18" charset="0"/>
        <a:buChar char="•"/>
        <a:tabLst>
          <a:tab pos="457200" algn="l"/>
        </a:tabLst>
        <a:defRPr sz="2000">
          <a:solidFill>
            <a:schemeClr val="tx1"/>
          </a:solidFill>
          <a:latin typeface="+mn-lt"/>
          <a:ea typeface="+mn-ea"/>
        </a:defRPr>
      </a:lvl2pPr>
      <a:lvl3pPr marL="1428750" indent="-228600" algn="l" rtl="0" eaLnBrk="0" fontAlgn="base" hangingPunct="0">
        <a:spcBef>
          <a:spcPct val="20000"/>
        </a:spcBef>
        <a:spcAft>
          <a:spcPct val="0"/>
        </a:spcAft>
        <a:buChar char="o"/>
        <a:tabLst>
          <a:tab pos="457200" algn="l"/>
        </a:tabLst>
        <a:defRPr sz="1200">
          <a:solidFill>
            <a:schemeClr val="tx1"/>
          </a:solidFill>
          <a:latin typeface="+mn-lt"/>
          <a:ea typeface="+mn-ea"/>
        </a:defRPr>
      </a:lvl3pPr>
      <a:lvl4pPr marL="1771650" indent="-228600" algn="l" rtl="0" eaLnBrk="0" fontAlgn="base" hangingPunct="0">
        <a:spcBef>
          <a:spcPct val="20000"/>
        </a:spcBef>
        <a:spcAft>
          <a:spcPct val="0"/>
        </a:spcAft>
        <a:buChar char="–"/>
        <a:tabLst>
          <a:tab pos="457200" algn="l"/>
        </a:tabLst>
        <a:defRPr sz="1200">
          <a:solidFill>
            <a:schemeClr val="tx1"/>
          </a:solidFill>
          <a:latin typeface="+mn-lt"/>
          <a:ea typeface="+mn-ea"/>
        </a:defRPr>
      </a:lvl4pPr>
      <a:lvl5pPr marL="2114550" indent="-228600" algn="l" rtl="0" eaLnBrk="0" fontAlgn="base" hangingPunct="0">
        <a:spcBef>
          <a:spcPct val="20000"/>
        </a:spcBef>
        <a:spcAft>
          <a:spcPct val="0"/>
        </a:spcAft>
        <a:buChar char="»"/>
        <a:tabLst>
          <a:tab pos="457200" algn="l"/>
        </a:tabLst>
        <a:defRPr sz="1200">
          <a:solidFill>
            <a:schemeClr val="tx1"/>
          </a:solidFill>
          <a:latin typeface="+mn-lt"/>
          <a:ea typeface="+mn-ea"/>
        </a:defRPr>
      </a:lvl5pPr>
      <a:lvl6pPr marL="2571750" indent="-228600" algn="l" rtl="0" eaLnBrk="1" fontAlgn="base" hangingPunct="1">
        <a:spcBef>
          <a:spcPct val="20000"/>
        </a:spcBef>
        <a:spcAft>
          <a:spcPct val="0"/>
        </a:spcAft>
        <a:buChar char="»"/>
        <a:tabLst>
          <a:tab pos="457200" algn="l"/>
        </a:tabLst>
        <a:defRPr sz="2000">
          <a:solidFill>
            <a:schemeClr val="tx1"/>
          </a:solidFill>
          <a:latin typeface="+mn-lt"/>
          <a:ea typeface="+mn-ea"/>
        </a:defRPr>
      </a:lvl6pPr>
      <a:lvl7pPr marL="3028950" indent="-228600" algn="l" rtl="0" eaLnBrk="1" fontAlgn="base" hangingPunct="1">
        <a:spcBef>
          <a:spcPct val="20000"/>
        </a:spcBef>
        <a:spcAft>
          <a:spcPct val="0"/>
        </a:spcAft>
        <a:buChar char="»"/>
        <a:tabLst>
          <a:tab pos="457200" algn="l"/>
        </a:tabLst>
        <a:defRPr sz="2000">
          <a:solidFill>
            <a:schemeClr val="tx1"/>
          </a:solidFill>
          <a:latin typeface="+mn-lt"/>
          <a:ea typeface="+mn-ea"/>
        </a:defRPr>
      </a:lvl7pPr>
      <a:lvl8pPr marL="3486150" indent="-228600" algn="l" rtl="0" eaLnBrk="1" fontAlgn="base" hangingPunct="1">
        <a:spcBef>
          <a:spcPct val="20000"/>
        </a:spcBef>
        <a:spcAft>
          <a:spcPct val="0"/>
        </a:spcAft>
        <a:buChar char="»"/>
        <a:tabLst>
          <a:tab pos="457200" algn="l"/>
        </a:tabLst>
        <a:defRPr sz="2000">
          <a:solidFill>
            <a:schemeClr val="tx1"/>
          </a:solidFill>
          <a:latin typeface="+mn-lt"/>
          <a:ea typeface="+mn-ea"/>
        </a:defRPr>
      </a:lvl8pPr>
      <a:lvl9pPr marL="3943350" indent="-228600" algn="l" rtl="0" eaLnBrk="1" fontAlgn="base" hangingPunct="1">
        <a:spcBef>
          <a:spcPct val="20000"/>
        </a:spcBef>
        <a:spcAft>
          <a:spcPct val="0"/>
        </a:spcAft>
        <a:buChar char="»"/>
        <a:tabLst>
          <a:tab pos="457200"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C97BE-4483-194D-8EDA-16B2DAEC1150}"/>
              </a:ext>
            </a:extLst>
          </p:cNvPr>
          <p:cNvSpPr>
            <a:spLocks noGrp="1"/>
          </p:cNvSpPr>
          <p:nvPr>
            <p:ph type="title"/>
          </p:nvPr>
        </p:nvSpPr>
        <p:spPr>
          <a:xfrm>
            <a:off x="283264" y="1046934"/>
            <a:ext cx="8577470" cy="755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A059B4-8F6A-8441-A9ED-A15D558D6D05}"/>
              </a:ext>
            </a:extLst>
          </p:cNvPr>
          <p:cNvSpPr>
            <a:spLocks noGrp="1"/>
          </p:cNvSpPr>
          <p:nvPr>
            <p:ph type="body" idx="1"/>
          </p:nvPr>
        </p:nvSpPr>
        <p:spPr>
          <a:xfrm>
            <a:off x="283264" y="2147928"/>
            <a:ext cx="8577470" cy="4108175"/>
          </a:xfrm>
          <a:prstGeom prst="rect">
            <a:avLst/>
          </a:prstGeom>
        </p:spPr>
        <p:txBody>
          <a:bodyPr vert="horz" lIns="91440" tIns="45720" rIns="91440" bIns="45720" rtlCol="0">
            <a:normAutofit/>
          </a:bodyPr>
          <a:lstStyle/>
          <a:p>
            <a:pPr marL="171450" marR="0" lvl="0" indent="-171450" algn="l" defTabSz="685800" rtl="0" eaLnBrk="1" fontAlgn="auto" latinLnBrk="0" hangingPunct="1">
              <a:lnSpc>
                <a:spcPct val="90000"/>
              </a:lnSpc>
              <a:spcBef>
                <a:spcPts val="750"/>
              </a:spcBef>
              <a:spcAft>
                <a:spcPts val="0"/>
              </a:spcAft>
              <a:buClr>
                <a:srgbClr val="FFB819"/>
              </a:buClr>
              <a:buSzPct val="50000"/>
              <a:buFont typeface="LucidaGrande" charset="0"/>
              <a:buChar char="▶"/>
              <a:tabLst/>
              <a:defRPr/>
            </a:pPr>
            <a:r>
              <a:rPr kumimoji="0" lang="en-US" sz="2400" b="0" i="0" u="none" strike="noStrike" kern="1200" cap="none" spc="0" normalizeH="0" baseline="0" noProof="0" dirty="0">
                <a:ln>
                  <a:noFill/>
                </a:ln>
                <a:solidFill>
                  <a:srgbClr val="000000"/>
                </a:solidFill>
                <a:effectLst/>
                <a:uLnTx/>
                <a:uFillTx/>
                <a:latin typeface="Avenir Book" charset="0"/>
              </a:rPr>
              <a:t>Click to add text</a:t>
            </a:r>
          </a:p>
          <a:p>
            <a:pPr marL="514350" marR="0" lvl="1" indent="-171450" algn="l" defTabSz="685800" rtl="0" eaLnBrk="1" fontAlgn="auto" latinLnBrk="0" hangingPunct="1">
              <a:lnSpc>
                <a:spcPct val="100000"/>
              </a:lnSpc>
              <a:spcBef>
                <a:spcPts val="450"/>
              </a:spcBef>
              <a:spcAft>
                <a:spcPts val="0"/>
              </a:spcAft>
              <a:buClr>
                <a:srgbClr val="FFB819"/>
              </a:buClr>
              <a:buSzPct val="50000"/>
              <a:buFont typeface="LucidaGrande" charset="0"/>
              <a:buChar char="‣"/>
              <a:tabLst/>
              <a:defRPr/>
            </a:pPr>
            <a:r>
              <a:rPr kumimoji="0" lang="en-US" sz="2100" b="0" i="0" u="none" strike="noStrike" kern="1200" cap="none" spc="0" normalizeH="0" baseline="0" noProof="0" dirty="0">
                <a:ln>
                  <a:noFill/>
                </a:ln>
                <a:solidFill>
                  <a:srgbClr val="000000"/>
                </a:solidFill>
                <a:effectLst/>
                <a:uLnTx/>
                <a:uFillTx/>
                <a:latin typeface="Avenir Book" charset="0"/>
              </a:rPr>
              <a:t>Second level</a:t>
            </a:r>
          </a:p>
          <a:p>
            <a:pPr marL="857250" marR="0" lvl="2" indent="-171450" algn="l" defTabSz="685800" rtl="0" eaLnBrk="1" fontAlgn="auto" latinLnBrk="0" hangingPunct="1">
              <a:lnSpc>
                <a:spcPct val="100000"/>
              </a:lnSpc>
              <a:spcBef>
                <a:spcPts val="450"/>
              </a:spcBef>
              <a:spcAft>
                <a:spcPts val="0"/>
              </a:spcAft>
              <a:buClr>
                <a:srgbClr val="FFB819"/>
              </a:buClr>
              <a:buSzPct val="50000"/>
              <a:buFont typeface="LucidaGrande" charset="0"/>
              <a:buChar char="‣"/>
              <a:tabLst/>
              <a:defRPr/>
            </a:pPr>
            <a:r>
              <a:rPr kumimoji="0" lang="en-US" sz="1800" b="0" i="0" u="none" strike="noStrike" kern="1200" cap="none" spc="0" normalizeH="0" baseline="0" noProof="0" dirty="0">
                <a:ln>
                  <a:noFill/>
                </a:ln>
                <a:solidFill>
                  <a:srgbClr val="000000"/>
                </a:solidFill>
                <a:effectLst/>
                <a:uLnTx/>
                <a:uFillTx/>
                <a:latin typeface="Avenir Book" charset="0"/>
              </a:rPr>
              <a:t>Third level</a:t>
            </a:r>
          </a:p>
          <a:p>
            <a:pPr marL="1200150" marR="0" lvl="3" indent="-171450" algn="l" defTabSz="685800" rtl="0" eaLnBrk="1" fontAlgn="auto" latinLnBrk="0" hangingPunct="1">
              <a:lnSpc>
                <a:spcPct val="100000"/>
              </a:lnSpc>
              <a:spcBef>
                <a:spcPts val="450"/>
              </a:spcBef>
              <a:spcAft>
                <a:spcPts val="0"/>
              </a:spcAft>
              <a:buClr>
                <a:srgbClr val="FFB819"/>
              </a:buClr>
              <a:buSzPct val="50000"/>
              <a:buFont typeface="LucidaGrande" charset="0"/>
              <a:buChar char="‣"/>
              <a:tabLst/>
              <a:defRPr/>
            </a:pPr>
            <a:r>
              <a:rPr kumimoji="0" lang="en-US" sz="1500" b="0" i="0" u="none" strike="noStrike" kern="1200" cap="none" spc="0" normalizeH="0" baseline="0" noProof="0" dirty="0">
                <a:ln>
                  <a:noFill/>
                </a:ln>
                <a:solidFill>
                  <a:srgbClr val="000000"/>
                </a:solidFill>
                <a:effectLst/>
                <a:uLnTx/>
                <a:uFillTx/>
                <a:latin typeface="Avenir Book" charset="0"/>
              </a:rPr>
              <a:t>Fourth level</a:t>
            </a:r>
          </a:p>
          <a:p>
            <a:pPr marL="1543050" marR="0" lvl="4" indent="-171450" algn="l" defTabSz="685800" rtl="0" eaLnBrk="1" fontAlgn="auto" latinLnBrk="0" hangingPunct="1">
              <a:lnSpc>
                <a:spcPct val="100000"/>
              </a:lnSpc>
              <a:spcBef>
                <a:spcPts val="450"/>
              </a:spcBef>
              <a:spcAft>
                <a:spcPts val="0"/>
              </a:spcAft>
              <a:buClr>
                <a:srgbClr val="FFB819"/>
              </a:buClr>
              <a:buSzPct val="50000"/>
              <a:buFont typeface="LucidaGrande" charset="0"/>
              <a:buChar char="‣"/>
              <a:tabLst/>
              <a:defRPr/>
            </a:pPr>
            <a:r>
              <a:rPr kumimoji="0" lang="en-US" sz="1500" b="0" i="0" u="none" strike="noStrike" kern="1200" cap="none" spc="0" normalizeH="0" baseline="0" noProof="0" dirty="0">
                <a:ln>
                  <a:noFill/>
                </a:ln>
                <a:solidFill>
                  <a:srgbClr val="000000"/>
                </a:solidFill>
                <a:effectLst/>
                <a:uLnTx/>
                <a:uFillTx/>
                <a:latin typeface="Avenir Book" charset="0"/>
              </a:rPr>
              <a:t>Fifth level</a:t>
            </a:r>
          </a:p>
        </p:txBody>
      </p:sp>
      <p:sp>
        <p:nvSpPr>
          <p:cNvPr id="4" name="Date Placeholder 3">
            <a:extLst>
              <a:ext uri="{FF2B5EF4-FFF2-40B4-BE49-F238E27FC236}">
                <a16:creationId xmlns:a16="http://schemas.microsoft.com/office/drawing/2014/main" id="{19C13BDC-141E-B142-96C1-5A14C7E62525}"/>
              </a:ext>
            </a:extLst>
          </p:cNvPr>
          <p:cNvSpPr>
            <a:spLocks noGrp="1"/>
          </p:cNvSpPr>
          <p:nvPr>
            <p:ph type="dt" sz="half" idx="2"/>
          </p:nvPr>
        </p:nvSpPr>
        <p:spPr>
          <a:xfrm>
            <a:off x="4464004" y="317375"/>
            <a:ext cx="655253" cy="263650"/>
          </a:xfrm>
          <a:prstGeom prst="rect">
            <a:avLst/>
          </a:prstGeom>
        </p:spPr>
        <p:txBody>
          <a:bodyPr vert="horz" lIns="91440" tIns="45720" rIns="91440" bIns="45720" rtlCol="0" anchor="ctr"/>
          <a:lstStyle>
            <a:lvl1pPr algn="ctr">
              <a:defRPr sz="900">
                <a:solidFill>
                  <a:schemeClr val="tx1">
                    <a:tint val="75000"/>
                  </a:schemeClr>
                </a:solidFill>
                <a:latin typeface="Avenir Book" panose="02000503020000020003" pitchFamily="2" charset="0"/>
              </a:defRPr>
            </a:lvl1pPr>
          </a:lstStyle>
          <a:p>
            <a:pPr algn="ctr"/>
            <a:fld id="{3FF28022-D0D4-6E46-AD91-4307A494602F}" type="datetime1">
              <a:rPr lang="en-US" smtClean="0"/>
              <a:t>2/18/2026</a:t>
            </a:fld>
            <a:endParaRPr lang="en-US"/>
          </a:p>
        </p:txBody>
      </p:sp>
      <p:sp>
        <p:nvSpPr>
          <p:cNvPr id="5" name="Footer Placeholder 4">
            <a:extLst>
              <a:ext uri="{FF2B5EF4-FFF2-40B4-BE49-F238E27FC236}">
                <a16:creationId xmlns:a16="http://schemas.microsoft.com/office/drawing/2014/main" id="{288161F4-6C5C-E841-B9AE-3032B35C818B}"/>
              </a:ext>
            </a:extLst>
          </p:cNvPr>
          <p:cNvSpPr>
            <a:spLocks noGrp="1"/>
          </p:cNvSpPr>
          <p:nvPr>
            <p:ph type="ftr" sz="quarter" idx="3"/>
          </p:nvPr>
        </p:nvSpPr>
        <p:spPr>
          <a:xfrm>
            <a:off x="5396345" y="317375"/>
            <a:ext cx="2657786" cy="263650"/>
          </a:xfrm>
          <a:prstGeom prst="rect">
            <a:avLst/>
          </a:prstGeom>
        </p:spPr>
        <p:txBody>
          <a:bodyPr vert="horz" lIns="91440" tIns="45720" rIns="91440" bIns="45720" rtlCol="0" anchor="ctr"/>
          <a:lstStyle>
            <a:lvl1pPr algn="ctr">
              <a:defRPr sz="900">
                <a:solidFill>
                  <a:schemeClr val="tx1">
                    <a:tint val="75000"/>
                  </a:schemeClr>
                </a:solidFill>
                <a:latin typeface="Avenir Book" panose="02000503020000020003" pitchFamily="2" charset="0"/>
              </a:defRPr>
            </a:lvl1pPr>
          </a:lstStyle>
          <a:p>
            <a:endParaRPr lang="en-US"/>
          </a:p>
        </p:txBody>
      </p:sp>
      <p:cxnSp>
        <p:nvCxnSpPr>
          <p:cNvPr id="10" name="Straight Connector 9">
            <a:extLst>
              <a:ext uri="{FF2B5EF4-FFF2-40B4-BE49-F238E27FC236}">
                <a16:creationId xmlns:a16="http://schemas.microsoft.com/office/drawing/2014/main" id="{CF38526D-790A-3C41-B2AA-2885049CE6E8}"/>
              </a:ext>
            </a:extLst>
          </p:cNvPr>
          <p:cNvCxnSpPr/>
          <p:nvPr userDrawn="1"/>
        </p:nvCxnSpPr>
        <p:spPr>
          <a:xfrm>
            <a:off x="283265" y="601898"/>
            <a:ext cx="8577470" cy="0"/>
          </a:xfrm>
          <a:prstGeom prst="line">
            <a:avLst/>
          </a:prstGeom>
          <a:ln w="25400">
            <a:solidFill>
              <a:srgbClr val="FFC000"/>
            </a:solidFill>
          </a:ln>
        </p:spPr>
        <p:style>
          <a:lnRef idx="1">
            <a:schemeClr val="dk1"/>
          </a:lnRef>
          <a:fillRef idx="0">
            <a:schemeClr val="dk1"/>
          </a:fillRef>
          <a:effectRef idx="0">
            <a:schemeClr val="dk1"/>
          </a:effectRef>
          <a:fontRef idx="minor">
            <a:schemeClr val="tx1"/>
          </a:fontRef>
        </p:style>
      </p:cxnSp>
      <p:sp>
        <p:nvSpPr>
          <p:cNvPr id="11" name="Slide Number Placeholder 6">
            <a:extLst>
              <a:ext uri="{FF2B5EF4-FFF2-40B4-BE49-F238E27FC236}">
                <a16:creationId xmlns:a16="http://schemas.microsoft.com/office/drawing/2014/main" id="{792901FB-F844-EA40-A3DA-337CA24B845D}"/>
              </a:ext>
            </a:extLst>
          </p:cNvPr>
          <p:cNvSpPr txBox="1">
            <a:spLocks/>
          </p:cNvSpPr>
          <p:nvPr userDrawn="1"/>
        </p:nvSpPr>
        <p:spPr>
          <a:xfrm>
            <a:off x="8572500" y="6211615"/>
            <a:ext cx="424401" cy="407929"/>
          </a:xfrm>
          <a:prstGeom prst="rect">
            <a:avLst/>
          </a:prstGeom>
        </p:spPr>
        <p:txBody>
          <a:bodyPr vert="horz" lIns="68580" tIns="34290" rIns="68580" bIns="34290" rtlCol="0" anchor="b"/>
          <a:lstStyle>
            <a:defPPr>
              <a:defRPr lang="en-US"/>
            </a:defPPr>
            <a:lvl1pPr marL="0" algn="r" defTabSz="914400" rtl="0" eaLnBrk="1" latinLnBrk="0" hangingPunct="1">
              <a:defRPr sz="1600" b="0" i="0" kern="1200">
                <a:solidFill>
                  <a:schemeClr val="tx1">
                    <a:tint val="75000"/>
                  </a:schemeClr>
                </a:solidFill>
                <a:latin typeface="Avenir Medium" charset="0"/>
                <a:ea typeface="Avenir Medium" charset="0"/>
                <a:cs typeface="Avenir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31EC62AD-1449-9143-8F26-15D729BEA7F6}" type="slidenum">
              <a:rPr kumimoji="0" lang="en-US" sz="1200" b="0" i="0" u="none" strike="noStrike" kern="1200" cap="none" spc="0" normalizeH="0" baseline="0" noProof="0" smtClean="0">
                <a:ln>
                  <a:noFill/>
                </a:ln>
                <a:solidFill>
                  <a:srgbClr val="000000">
                    <a:tint val="75000"/>
                  </a:srgbClr>
                </a:solidFill>
                <a:effectLst/>
                <a:uLnTx/>
                <a:uFillTx/>
                <a:latin typeface="Avenir Medium" charset="0"/>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venir Medium" charset="0"/>
            </a:endParaRPr>
          </a:p>
        </p:txBody>
      </p:sp>
      <p:pic>
        <p:nvPicPr>
          <p:cNvPr id="8" name="Picture 7" descr="A blue and black sign&#10;&#10;AI-generated content may be incorrect.">
            <a:extLst>
              <a:ext uri="{FF2B5EF4-FFF2-40B4-BE49-F238E27FC236}">
                <a16:creationId xmlns:a16="http://schemas.microsoft.com/office/drawing/2014/main" id="{4D3F8CC9-4476-F80E-769B-CC121C3424AE}"/>
              </a:ext>
            </a:extLst>
          </p:cNvPr>
          <p:cNvPicPr>
            <a:picLocks noChangeAspect="1"/>
          </p:cNvPicPr>
          <p:nvPr userDrawn="1"/>
        </p:nvPicPr>
        <p:blipFill>
          <a:blip r:embed="rId10"/>
          <a:stretch>
            <a:fillRect/>
          </a:stretch>
        </p:blipFill>
        <p:spPr>
          <a:xfrm>
            <a:off x="181665" y="171435"/>
            <a:ext cx="2336800" cy="415893"/>
          </a:xfrm>
          <a:prstGeom prst="rect">
            <a:avLst/>
          </a:prstGeom>
        </p:spPr>
      </p:pic>
    </p:spTree>
    <p:extLst>
      <p:ext uri="{BB962C8B-B14F-4D97-AF65-F5344CB8AC3E}">
        <p14:creationId xmlns:p14="http://schemas.microsoft.com/office/powerpoint/2010/main" val="13608839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Lst>
  <p:hf hdr="0" ftr="0" dt="0"/>
  <p:txStyles>
    <p:titleStyle>
      <a:lvl1pPr algn="l" defTabSz="685800" rtl="0" eaLnBrk="1" latinLnBrk="0" hangingPunct="1">
        <a:lnSpc>
          <a:spcPct val="90000"/>
        </a:lnSpc>
        <a:spcBef>
          <a:spcPct val="0"/>
        </a:spcBef>
        <a:buNone/>
        <a:defRPr sz="2700" b="1" i="0" kern="1200">
          <a:solidFill>
            <a:schemeClr val="tx1"/>
          </a:solidFill>
          <a:latin typeface="Avenir Heavy" panose="02000503020000020003" pitchFamily="2" charset="0"/>
          <a:ea typeface="+mj-ea"/>
          <a:cs typeface="+mj-cs"/>
        </a:defRPr>
      </a:lvl1pPr>
    </p:titleStyle>
    <p:bodyStyle>
      <a:lvl1pPr marL="171450" marR="0" indent="-171450" algn="l" defTabSz="685800" rtl="0" eaLnBrk="1" fontAlgn="auto" latinLnBrk="0" hangingPunct="1">
        <a:lnSpc>
          <a:spcPct val="90000"/>
        </a:lnSpc>
        <a:spcBef>
          <a:spcPts val="750"/>
        </a:spcBef>
        <a:spcAft>
          <a:spcPts val="0"/>
        </a:spcAft>
        <a:buClr>
          <a:srgbClr val="FFB819"/>
        </a:buClr>
        <a:buSzPct val="50000"/>
        <a:buFont typeface="LucidaGrande" charset="0"/>
        <a:buChar char="▶"/>
        <a:tabLst/>
        <a:defRPr sz="2100" kern="1200">
          <a:solidFill>
            <a:schemeClr val="tx1"/>
          </a:solidFill>
          <a:latin typeface="Avenir Book" panose="02000503020000020003" pitchFamily="2" charset="0"/>
          <a:ea typeface="+mn-ea"/>
          <a:cs typeface="+mn-cs"/>
        </a:defRPr>
      </a:lvl1pPr>
      <a:lvl2pPr marL="514350" marR="0" indent="-171450" algn="l" defTabSz="685800" rtl="0" eaLnBrk="1" fontAlgn="auto" latinLnBrk="0" hangingPunct="1">
        <a:lnSpc>
          <a:spcPct val="100000"/>
        </a:lnSpc>
        <a:spcBef>
          <a:spcPts val="450"/>
        </a:spcBef>
        <a:spcAft>
          <a:spcPts val="0"/>
        </a:spcAft>
        <a:buClr>
          <a:srgbClr val="FFB819"/>
        </a:buClr>
        <a:buSzPct val="50000"/>
        <a:buFont typeface="LucidaGrande" charset="0"/>
        <a:buChar char="‣"/>
        <a:tabLst/>
        <a:defRPr sz="1800" kern="1200">
          <a:solidFill>
            <a:schemeClr val="tx1"/>
          </a:solidFill>
          <a:latin typeface="Avenir Book" panose="02000503020000020003" pitchFamily="2" charset="0"/>
          <a:ea typeface="+mn-ea"/>
          <a:cs typeface="+mn-cs"/>
        </a:defRPr>
      </a:lvl2pPr>
      <a:lvl3pPr marL="857250" marR="0" indent="-171450" algn="l" defTabSz="685800" rtl="0" eaLnBrk="1" fontAlgn="auto" latinLnBrk="0" hangingPunct="1">
        <a:lnSpc>
          <a:spcPct val="100000"/>
        </a:lnSpc>
        <a:spcBef>
          <a:spcPts val="450"/>
        </a:spcBef>
        <a:spcAft>
          <a:spcPts val="0"/>
        </a:spcAft>
        <a:buClr>
          <a:srgbClr val="FFB819"/>
        </a:buClr>
        <a:buSzPct val="50000"/>
        <a:buFont typeface="LucidaGrande" charset="0"/>
        <a:buChar char="‣"/>
        <a:tabLst/>
        <a:defRPr sz="1500" kern="1200">
          <a:solidFill>
            <a:schemeClr val="tx1"/>
          </a:solidFill>
          <a:latin typeface="Avenir Book" panose="02000503020000020003" pitchFamily="2" charset="0"/>
          <a:ea typeface="+mn-ea"/>
          <a:cs typeface="+mn-cs"/>
        </a:defRPr>
      </a:lvl3pPr>
      <a:lvl4pPr marL="1200150" marR="0" indent="-171450" algn="l" defTabSz="685800" rtl="0" eaLnBrk="1" fontAlgn="auto" latinLnBrk="0" hangingPunct="1">
        <a:lnSpc>
          <a:spcPct val="100000"/>
        </a:lnSpc>
        <a:spcBef>
          <a:spcPts val="450"/>
        </a:spcBef>
        <a:spcAft>
          <a:spcPts val="0"/>
        </a:spcAft>
        <a:buClr>
          <a:srgbClr val="FFB819"/>
        </a:buClr>
        <a:buSzPct val="50000"/>
        <a:buFont typeface="LucidaGrande" charset="0"/>
        <a:buChar char="‣"/>
        <a:tabLst/>
        <a:defRPr sz="1350" kern="1200">
          <a:solidFill>
            <a:schemeClr val="tx1"/>
          </a:solidFill>
          <a:latin typeface="Avenir Book" panose="02000503020000020003" pitchFamily="2" charset="0"/>
          <a:ea typeface="+mn-ea"/>
          <a:cs typeface="+mn-cs"/>
        </a:defRPr>
      </a:lvl4pPr>
      <a:lvl5pPr marL="1543050" marR="0" indent="-171450" algn="l" defTabSz="685800" rtl="0" eaLnBrk="1" fontAlgn="auto" latinLnBrk="0" hangingPunct="1">
        <a:lnSpc>
          <a:spcPct val="100000"/>
        </a:lnSpc>
        <a:spcBef>
          <a:spcPts val="450"/>
        </a:spcBef>
        <a:spcAft>
          <a:spcPts val="0"/>
        </a:spcAft>
        <a:buClr>
          <a:srgbClr val="FFB819"/>
        </a:buClr>
        <a:buSzPct val="50000"/>
        <a:buFont typeface="LucidaGrande" charset="0"/>
        <a:buChar char="‣"/>
        <a:tabLst/>
        <a:defRPr sz="1350" kern="1200">
          <a:solidFill>
            <a:schemeClr val="tx1"/>
          </a:solidFill>
          <a:latin typeface="Avenir Book"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25550-CAFF-F792-E7E0-3DBDB71777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1AD310-1601-2FFB-179B-EE770BD16FD6}"/>
              </a:ext>
            </a:extLst>
          </p:cNvPr>
          <p:cNvSpPr>
            <a:spLocks noGrp="1"/>
          </p:cNvSpPr>
          <p:nvPr>
            <p:ph type="ctrTitle"/>
          </p:nvPr>
        </p:nvSpPr>
        <p:spPr>
          <a:xfrm>
            <a:off x="3079922" y="1346859"/>
            <a:ext cx="5038467" cy="2295332"/>
          </a:xfrm>
        </p:spPr>
        <p:txBody>
          <a:bodyPr>
            <a:normAutofit/>
          </a:bodyPr>
          <a:lstStyle/>
          <a:p>
            <a:pPr algn="ctr"/>
            <a:r>
              <a:rPr lang="en-US" sz="4800" dirty="0">
                <a:solidFill>
                  <a:srgbClr val="0070C0"/>
                </a:solidFill>
              </a:rPr>
              <a:t>HCC Upswing is Here to Help!</a:t>
            </a:r>
          </a:p>
        </p:txBody>
      </p:sp>
      <p:sp>
        <p:nvSpPr>
          <p:cNvPr id="3" name="Subtitle 2">
            <a:extLst>
              <a:ext uri="{FF2B5EF4-FFF2-40B4-BE49-F238E27FC236}">
                <a16:creationId xmlns:a16="http://schemas.microsoft.com/office/drawing/2014/main" id="{24524525-F0E6-030B-1126-2BF654B88F1B}"/>
              </a:ext>
            </a:extLst>
          </p:cNvPr>
          <p:cNvSpPr>
            <a:spLocks noGrp="1"/>
          </p:cNvSpPr>
          <p:nvPr>
            <p:ph type="subTitle" idx="1"/>
          </p:nvPr>
        </p:nvSpPr>
        <p:spPr>
          <a:xfrm>
            <a:off x="3079922" y="3818266"/>
            <a:ext cx="5149678" cy="1241822"/>
          </a:xfrm>
        </p:spPr>
        <p:txBody>
          <a:bodyPr/>
          <a:lstStyle/>
          <a:p>
            <a:pPr algn="l"/>
            <a:r>
              <a:rPr lang="en-US" dirty="0">
                <a:latin typeface="Avenir Book" charset="0"/>
                <a:ea typeface="Avenir Book" charset="0"/>
                <a:cs typeface="Avenir Book" charset="0"/>
              </a:rPr>
              <a:t>A User’s Guide to Our Asynchronous Tutoring Site</a:t>
            </a:r>
          </a:p>
        </p:txBody>
      </p:sp>
      <p:cxnSp>
        <p:nvCxnSpPr>
          <p:cNvPr id="6" name="Straight Connector 5">
            <a:extLst>
              <a:ext uri="{FF2B5EF4-FFF2-40B4-BE49-F238E27FC236}">
                <a16:creationId xmlns:a16="http://schemas.microsoft.com/office/drawing/2014/main" id="{76DBDD9A-A075-A168-4B27-C7ED31AAF336}"/>
              </a:ext>
            </a:extLst>
          </p:cNvPr>
          <p:cNvCxnSpPr/>
          <p:nvPr/>
        </p:nvCxnSpPr>
        <p:spPr>
          <a:xfrm>
            <a:off x="3079922" y="3700882"/>
            <a:ext cx="479751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224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CA0F-E23F-93EA-6C19-EF03A484B12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2A32F00-1C8D-8CCE-E585-E3ECED59A877}"/>
              </a:ext>
            </a:extLst>
          </p:cNvPr>
          <p:cNvPicPr>
            <a:picLocks noChangeAspect="1"/>
          </p:cNvPicPr>
          <p:nvPr/>
        </p:nvPicPr>
        <p:blipFill>
          <a:blip r:embed="rId2"/>
          <a:stretch>
            <a:fillRect/>
          </a:stretch>
        </p:blipFill>
        <p:spPr>
          <a:xfrm>
            <a:off x="1816243" y="669925"/>
            <a:ext cx="4940014" cy="5473700"/>
          </a:xfrm>
          <a:prstGeom prst="rect">
            <a:avLst/>
          </a:prstGeom>
          <a:noFill/>
        </p:spPr>
      </p:pic>
    </p:spTree>
    <p:extLst>
      <p:ext uri="{BB962C8B-B14F-4D97-AF65-F5344CB8AC3E}">
        <p14:creationId xmlns:p14="http://schemas.microsoft.com/office/powerpoint/2010/main" val="36533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93DEE-EA62-1BDA-90A4-86375B0AAC1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D826D5E-A332-BD3D-0223-48E3AA66AFD3}"/>
              </a:ext>
            </a:extLst>
          </p:cNvPr>
          <p:cNvPicPr>
            <a:picLocks noChangeAspect="1"/>
          </p:cNvPicPr>
          <p:nvPr/>
        </p:nvPicPr>
        <p:blipFill>
          <a:blip r:embed="rId2"/>
          <a:stretch>
            <a:fillRect/>
          </a:stretch>
        </p:blipFill>
        <p:spPr>
          <a:xfrm>
            <a:off x="2178876" y="669925"/>
            <a:ext cx="4214748" cy="5473700"/>
          </a:xfrm>
          <a:prstGeom prst="rect">
            <a:avLst/>
          </a:prstGeom>
          <a:noFill/>
        </p:spPr>
      </p:pic>
    </p:spTree>
    <p:extLst>
      <p:ext uri="{BB962C8B-B14F-4D97-AF65-F5344CB8AC3E}">
        <p14:creationId xmlns:p14="http://schemas.microsoft.com/office/powerpoint/2010/main" val="114044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79DC4-904C-DE8E-122E-8099E43685EC}"/>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0D9A388F-5E25-5BB0-7AAC-F68E52233912}"/>
              </a:ext>
            </a:extLst>
          </p:cNvPr>
          <p:cNvSpPr>
            <a:spLocks noGrp="1"/>
          </p:cNvSpPr>
          <p:nvPr>
            <p:ph type="title"/>
          </p:nvPr>
        </p:nvSpPr>
        <p:spPr>
          <a:xfrm>
            <a:off x="283264" y="1046934"/>
            <a:ext cx="8577470" cy="755360"/>
          </a:xfrm>
        </p:spPr>
        <p:txBody>
          <a:bodyPr anchor="ctr">
            <a:normAutofit/>
          </a:bodyPr>
          <a:lstStyle/>
          <a:p>
            <a:r>
              <a:rPr lang="en-US" dirty="0"/>
              <a:t>How will I know when my paper is ready?</a:t>
            </a:r>
          </a:p>
        </p:txBody>
      </p:sp>
      <p:pic>
        <p:nvPicPr>
          <p:cNvPr id="4" name="Picture 3">
            <a:extLst>
              <a:ext uri="{FF2B5EF4-FFF2-40B4-BE49-F238E27FC236}">
                <a16:creationId xmlns:a16="http://schemas.microsoft.com/office/drawing/2014/main" id="{AA32670D-DC01-403C-787C-61EFFBFF07A4}"/>
              </a:ext>
            </a:extLst>
          </p:cNvPr>
          <p:cNvPicPr>
            <a:picLocks noChangeAspect="1"/>
          </p:cNvPicPr>
          <p:nvPr/>
        </p:nvPicPr>
        <p:blipFill>
          <a:blip r:embed="rId2"/>
          <a:stretch>
            <a:fillRect/>
          </a:stretch>
        </p:blipFill>
        <p:spPr>
          <a:xfrm>
            <a:off x="1427651" y="2054087"/>
            <a:ext cx="2288195" cy="4122876"/>
          </a:xfrm>
          <a:prstGeom prst="rect">
            <a:avLst/>
          </a:prstGeom>
          <a:noFill/>
        </p:spPr>
      </p:pic>
      <p:sp>
        <p:nvSpPr>
          <p:cNvPr id="26" name="Content Placeholder 3">
            <a:extLst>
              <a:ext uri="{FF2B5EF4-FFF2-40B4-BE49-F238E27FC236}">
                <a16:creationId xmlns:a16="http://schemas.microsoft.com/office/drawing/2014/main" id="{C91D9107-415C-244A-2D8E-751CA8DF4461}"/>
              </a:ext>
            </a:extLst>
          </p:cNvPr>
          <p:cNvSpPr>
            <a:spLocks noGrp="1"/>
          </p:cNvSpPr>
          <p:nvPr>
            <p:ph sz="half" idx="2"/>
          </p:nvPr>
        </p:nvSpPr>
        <p:spPr>
          <a:xfrm>
            <a:off x="4283764" y="2054087"/>
            <a:ext cx="4576970" cy="4122876"/>
          </a:xfrm>
        </p:spPr>
        <p:txBody>
          <a:bodyPr/>
          <a:lstStyle/>
          <a:p>
            <a:pPr marL="0" indent="0">
              <a:buNone/>
            </a:pPr>
            <a:r>
              <a:rPr lang="en-US" dirty="0"/>
              <a:t>Once your paper has been reviewed, you will receive a notice via your HCC email account. </a:t>
            </a:r>
          </a:p>
          <a:p>
            <a:pPr marL="0" indent="0">
              <a:buNone/>
            </a:pPr>
            <a:endParaRPr lang="en-US" dirty="0"/>
          </a:p>
        </p:txBody>
      </p:sp>
    </p:spTree>
    <p:extLst>
      <p:ext uri="{BB962C8B-B14F-4D97-AF65-F5344CB8AC3E}">
        <p14:creationId xmlns:p14="http://schemas.microsoft.com/office/powerpoint/2010/main" val="257900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2A400-EA78-D08F-F604-43BA49AD4A41}"/>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6B7F9A4A-D417-094F-3E20-7976D7C037D9}"/>
              </a:ext>
            </a:extLst>
          </p:cNvPr>
          <p:cNvSpPr>
            <a:spLocks noGrp="1"/>
          </p:cNvSpPr>
          <p:nvPr>
            <p:ph type="title"/>
          </p:nvPr>
        </p:nvSpPr>
        <p:spPr>
          <a:xfrm>
            <a:off x="283264" y="1046934"/>
            <a:ext cx="8577470" cy="755360"/>
          </a:xfrm>
        </p:spPr>
        <p:txBody>
          <a:bodyPr anchor="ctr">
            <a:normAutofit/>
          </a:bodyPr>
          <a:lstStyle/>
          <a:p>
            <a:r>
              <a:rPr lang="en-US" dirty="0"/>
              <a:t>Example of a Rejected Submission</a:t>
            </a:r>
          </a:p>
        </p:txBody>
      </p:sp>
      <p:pic>
        <p:nvPicPr>
          <p:cNvPr id="2" name="Picture 1">
            <a:extLst>
              <a:ext uri="{FF2B5EF4-FFF2-40B4-BE49-F238E27FC236}">
                <a16:creationId xmlns:a16="http://schemas.microsoft.com/office/drawing/2014/main" id="{E8D17439-A8D8-0242-1986-9277A7E2E9D1}"/>
              </a:ext>
            </a:extLst>
          </p:cNvPr>
          <p:cNvPicPr>
            <a:picLocks noChangeAspect="1"/>
          </p:cNvPicPr>
          <p:nvPr/>
        </p:nvPicPr>
        <p:blipFill>
          <a:blip r:embed="rId2"/>
          <a:stretch>
            <a:fillRect/>
          </a:stretch>
        </p:blipFill>
        <p:spPr>
          <a:xfrm>
            <a:off x="2590800" y="2041895"/>
            <a:ext cx="3834274" cy="4122876"/>
          </a:xfrm>
          <a:prstGeom prst="rect">
            <a:avLst/>
          </a:prstGeom>
          <a:noFill/>
        </p:spPr>
      </p:pic>
      <p:sp>
        <p:nvSpPr>
          <p:cNvPr id="6" name="TextBox 5">
            <a:extLst>
              <a:ext uri="{FF2B5EF4-FFF2-40B4-BE49-F238E27FC236}">
                <a16:creationId xmlns:a16="http://schemas.microsoft.com/office/drawing/2014/main" id="{1B72F029-1320-99B7-4938-6534DD737933}"/>
              </a:ext>
            </a:extLst>
          </p:cNvPr>
          <p:cNvSpPr txBox="1"/>
          <p:nvPr/>
        </p:nvSpPr>
        <p:spPr>
          <a:xfrm>
            <a:off x="2660088" y="5181600"/>
            <a:ext cx="3764986" cy="530338"/>
          </a:xfrm>
          <a:prstGeom prst="rect">
            <a:avLst/>
          </a:prstGeom>
          <a:noFill/>
        </p:spPr>
        <p:txBody>
          <a:bodyPr wrap="square">
            <a:spAutoFit/>
          </a:bodyPr>
          <a:lstStyle/>
          <a:p>
            <a:pPr marL="0" marR="0" lvl="0" indent="0" algn="l" defTabSz="914400" rtl="0" eaLnBrk="0" fontAlgn="base" latinLnBrk="0" hangingPunct="0">
              <a:lnSpc>
                <a:spcPct val="107000"/>
              </a:lnSpc>
              <a:spcBef>
                <a:spcPct val="0"/>
              </a:spcBef>
              <a:spcAft>
                <a:spcPts val="60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Sandra, your essay is being rejected because earlier today you submitted the same assignment. Once you have edited it using the tutor’s suggestions, please feel free to submit your second draft.</a:t>
            </a:r>
          </a:p>
        </p:txBody>
      </p:sp>
    </p:spTree>
    <p:extLst>
      <p:ext uri="{BB962C8B-B14F-4D97-AF65-F5344CB8AC3E}">
        <p14:creationId xmlns:p14="http://schemas.microsoft.com/office/powerpoint/2010/main" val="3906135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0D17E-FDBB-4180-C309-713BE6B9DB36}"/>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DAD58398-73E4-B5F4-EC3A-1F96F86C5A14}"/>
              </a:ext>
            </a:extLst>
          </p:cNvPr>
          <p:cNvSpPr>
            <a:spLocks noGrp="1"/>
          </p:cNvSpPr>
          <p:nvPr>
            <p:ph type="title"/>
          </p:nvPr>
        </p:nvSpPr>
        <p:spPr>
          <a:xfrm>
            <a:off x="283264" y="1046934"/>
            <a:ext cx="8577470" cy="755360"/>
          </a:xfrm>
        </p:spPr>
        <p:txBody>
          <a:bodyPr anchor="ctr">
            <a:normAutofit/>
          </a:bodyPr>
          <a:lstStyle/>
          <a:p>
            <a:r>
              <a:rPr lang="en-US" sz="2300"/>
              <a:t>If a tutor has rejected your essay, you will also receive a message via your HCC email account.</a:t>
            </a:r>
          </a:p>
        </p:txBody>
      </p:sp>
      <p:pic>
        <p:nvPicPr>
          <p:cNvPr id="3" name="Picture 2">
            <a:extLst>
              <a:ext uri="{FF2B5EF4-FFF2-40B4-BE49-F238E27FC236}">
                <a16:creationId xmlns:a16="http://schemas.microsoft.com/office/drawing/2014/main" id="{E6A4AE0D-404B-B8E9-8325-D1EFCDAF7C32}"/>
              </a:ext>
            </a:extLst>
          </p:cNvPr>
          <p:cNvPicPr>
            <a:picLocks noChangeAspect="1"/>
          </p:cNvPicPr>
          <p:nvPr/>
        </p:nvPicPr>
        <p:blipFill>
          <a:blip r:embed="rId2"/>
          <a:stretch>
            <a:fillRect/>
          </a:stretch>
        </p:blipFill>
        <p:spPr>
          <a:xfrm>
            <a:off x="2610345" y="2147928"/>
            <a:ext cx="3923307" cy="4108175"/>
          </a:xfrm>
          <a:prstGeom prst="rect">
            <a:avLst/>
          </a:prstGeom>
          <a:noFill/>
        </p:spPr>
      </p:pic>
    </p:spTree>
    <p:extLst>
      <p:ext uri="{BB962C8B-B14F-4D97-AF65-F5344CB8AC3E}">
        <p14:creationId xmlns:p14="http://schemas.microsoft.com/office/powerpoint/2010/main" val="229659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24B6F-F712-EADA-80A9-46AC9529132E}"/>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EB390268-575A-30E8-6E0D-0B1AA0D8D828}"/>
              </a:ext>
            </a:extLst>
          </p:cNvPr>
          <p:cNvSpPr>
            <a:spLocks noGrp="1"/>
          </p:cNvSpPr>
          <p:nvPr>
            <p:ph type="title"/>
          </p:nvPr>
        </p:nvSpPr>
        <p:spPr>
          <a:xfrm>
            <a:off x="283264" y="1046934"/>
            <a:ext cx="8577470" cy="755360"/>
          </a:xfrm>
        </p:spPr>
        <p:txBody>
          <a:bodyPr anchor="ctr">
            <a:normAutofit/>
          </a:bodyPr>
          <a:lstStyle/>
          <a:p>
            <a:r>
              <a:rPr lang="en-US" sz="2500"/>
              <a:t>You will also receive a Feedback Form to complete if you wish!</a:t>
            </a:r>
          </a:p>
        </p:txBody>
      </p:sp>
      <p:pic>
        <p:nvPicPr>
          <p:cNvPr id="2" name="Picture 1">
            <a:extLst>
              <a:ext uri="{FF2B5EF4-FFF2-40B4-BE49-F238E27FC236}">
                <a16:creationId xmlns:a16="http://schemas.microsoft.com/office/drawing/2014/main" id="{15E2CE45-A65B-C431-1258-E3B028BDF93C}"/>
              </a:ext>
            </a:extLst>
          </p:cNvPr>
          <p:cNvPicPr>
            <a:picLocks noChangeAspect="1"/>
          </p:cNvPicPr>
          <p:nvPr/>
        </p:nvPicPr>
        <p:blipFill>
          <a:blip r:embed="rId2"/>
          <a:stretch>
            <a:fillRect/>
          </a:stretch>
        </p:blipFill>
        <p:spPr>
          <a:xfrm>
            <a:off x="3206031" y="2147928"/>
            <a:ext cx="2731936" cy="4108175"/>
          </a:xfrm>
          <a:prstGeom prst="rect">
            <a:avLst/>
          </a:prstGeom>
          <a:noFill/>
        </p:spPr>
      </p:pic>
    </p:spTree>
    <p:extLst>
      <p:ext uri="{BB962C8B-B14F-4D97-AF65-F5344CB8AC3E}">
        <p14:creationId xmlns:p14="http://schemas.microsoft.com/office/powerpoint/2010/main" val="2832217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D4088E-1730-A11E-D287-1F13FA4EB3C1}"/>
              </a:ext>
            </a:extLst>
          </p:cNvPr>
          <p:cNvSpPr txBox="1"/>
          <p:nvPr/>
        </p:nvSpPr>
        <p:spPr>
          <a:xfrm>
            <a:off x="228600" y="1219200"/>
            <a:ext cx="8458200" cy="2339102"/>
          </a:xfrm>
          <a:prstGeom prst="rect">
            <a:avLst/>
          </a:prstGeom>
          <a:noFill/>
        </p:spPr>
        <p:txBody>
          <a:bodyPr wrap="square">
            <a:spAutoFit/>
          </a:bodyPr>
          <a:lstStyle/>
          <a:p>
            <a:pPr marL="0" indent="0" algn="ctr">
              <a:spcBef>
                <a:spcPct val="0"/>
              </a:spcBef>
              <a:buNone/>
            </a:pPr>
            <a:r>
              <a:rPr lang="en-US" altLang="en-US" sz="2400" b="1"/>
              <a:t>Thanks for tutoring my paper, but…</a:t>
            </a:r>
          </a:p>
          <a:p>
            <a:pPr marL="0" indent="0" algn="ctr">
              <a:spcBef>
                <a:spcPct val="0"/>
              </a:spcBef>
              <a:buNone/>
            </a:pPr>
            <a:endParaRPr lang="en-US" altLang="en-US" sz="1800"/>
          </a:p>
          <a:p>
            <a:pPr marL="0" indent="0" algn="ctr">
              <a:spcBef>
                <a:spcPct val="0"/>
              </a:spcBef>
              <a:buNone/>
            </a:pPr>
            <a:endParaRPr lang="en-US" altLang="en-US" sz="1800"/>
          </a:p>
          <a:p>
            <a:pPr marL="0" indent="0">
              <a:buNone/>
            </a:pPr>
            <a:r>
              <a:rPr lang="en-US" sz="4400" b="1" kern="0"/>
              <a:t>		what do I do now?</a:t>
            </a:r>
            <a:br>
              <a:rPr lang="en-US" sz="4400" b="1" kern="0"/>
            </a:br>
            <a:br>
              <a:rPr lang="en-US" sz="1800" kern="0"/>
            </a:br>
            <a:endParaRPr lang="en-US" dirty="0"/>
          </a:p>
        </p:txBody>
      </p:sp>
      <p:pic>
        <p:nvPicPr>
          <p:cNvPr id="6" name="Picture 5" descr="Descargar APP world para BlackBerry gratis en Español">
            <a:extLst>
              <a:ext uri="{FF2B5EF4-FFF2-40B4-BE49-F238E27FC236}">
                <a16:creationId xmlns:a16="http://schemas.microsoft.com/office/drawing/2014/main" id="{CCCA5407-BC06-A1E5-0DF8-D30DB28E89E6}"/>
              </a:ext>
            </a:extLst>
          </p:cNvPr>
          <p:cNvPicPr>
            <a:picLocks noChangeAspect="1"/>
          </p:cNvPicPr>
          <p:nvPr/>
        </p:nvPicPr>
        <p:blipFill>
          <a:blip r:embed="rId2">
            <a:extLst>
              <a:ext uri="{28A0092B-C50C-407E-A947-70E740481C1C}">
                <a14:useLocalDpi xmlns:a14="http://schemas.microsoft.com/office/drawing/2010/main" val="0"/>
              </a:ext>
            </a:extLst>
          </a:blip>
          <a:srcRect l="13582" t="38318" r="-761" b="15903"/>
          <a:stretch>
            <a:fillRect/>
          </a:stretch>
        </p:blipFill>
        <p:spPr bwMode="auto">
          <a:xfrm>
            <a:off x="6019800" y="3429000"/>
            <a:ext cx="259080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581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BF449E4-6393-81F7-676B-95FF4688B6C5}"/>
              </a:ext>
            </a:extLst>
          </p:cNvPr>
          <p:cNvSpPr>
            <a:spLocks noGrp="1"/>
          </p:cNvSpPr>
          <p:nvPr>
            <p:ph type="title"/>
          </p:nvPr>
        </p:nvSpPr>
        <p:spPr>
          <a:xfrm>
            <a:off x="283264" y="1046934"/>
            <a:ext cx="8577470" cy="755360"/>
          </a:xfrm>
        </p:spPr>
        <p:txBody>
          <a:bodyPr>
            <a:normAutofit/>
          </a:bodyPr>
          <a:lstStyle/>
          <a:p>
            <a:r>
              <a:rPr lang="en-US" altLang="en-US" sz="2800" dirty="0"/>
              <a:t>Once you receive your paper from the online tutor…</a:t>
            </a:r>
            <a:endParaRPr lang="en-US" dirty="0"/>
          </a:p>
        </p:txBody>
      </p:sp>
      <p:sp>
        <p:nvSpPr>
          <p:cNvPr id="8" name="Content Placeholder 2">
            <a:extLst>
              <a:ext uri="{FF2B5EF4-FFF2-40B4-BE49-F238E27FC236}">
                <a16:creationId xmlns:a16="http://schemas.microsoft.com/office/drawing/2014/main" id="{DD020F3E-F3F4-B956-03B2-E1194CD2C89A}"/>
              </a:ext>
            </a:extLst>
          </p:cNvPr>
          <p:cNvSpPr>
            <a:spLocks noGrp="1"/>
          </p:cNvSpPr>
          <p:nvPr>
            <p:ph idx="1"/>
          </p:nvPr>
        </p:nvSpPr>
        <p:spPr>
          <a:xfrm>
            <a:off x="283264" y="2147928"/>
            <a:ext cx="8577470" cy="4108175"/>
          </a:xfrm>
        </p:spPr>
        <p:txBody>
          <a:bodyPr>
            <a:normAutofit lnSpcReduction="10000"/>
          </a:bodyPr>
          <a:lstStyle/>
          <a:p>
            <a:pPr>
              <a:buFontTx/>
              <a:buChar char="•"/>
            </a:pPr>
            <a:r>
              <a:rPr lang="en-US" altLang="en-US" sz="3200" dirty="0"/>
              <a:t>Take the time to read the comments at the top of your paper. Remember that these are merely suggestions to help you meet the assignment goals. If they contradict the instructor’s directions, your teacher's directions come first. These suggestions are based on the information you supply about the assignment.</a:t>
            </a:r>
          </a:p>
          <a:p>
            <a:pPr>
              <a:buFontTx/>
              <a:buChar char="•"/>
            </a:pPr>
            <a:r>
              <a:rPr lang="en-US" altLang="en-US" sz="3200" dirty="0"/>
              <a:t>Read through your paper, noting the comments made within the body of your paper.</a:t>
            </a:r>
          </a:p>
          <a:p>
            <a:pPr marL="0" indent="0">
              <a:buNone/>
            </a:pPr>
            <a:endParaRPr lang="en-US" dirty="0"/>
          </a:p>
        </p:txBody>
      </p:sp>
    </p:spTree>
    <p:extLst>
      <p:ext uri="{BB962C8B-B14F-4D97-AF65-F5344CB8AC3E}">
        <p14:creationId xmlns:p14="http://schemas.microsoft.com/office/powerpoint/2010/main" val="2653840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90F8B-849E-B194-78C9-8481F6E0319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B401F73-07F4-5844-3C42-03D25625C4C6}"/>
              </a:ext>
            </a:extLst>
          </p:cNvPr>
          <p:cNvSpPr>
            <a:spLocks noGrp="1"/>
          </p:cNvSpPr>
          <p:nvPr>
            <p:ph type="title"/>
          </p:nvPr>
        </p:nvSpPr>
        <p:spPr>
          <a:xfrm>
            <a:off x="283264" y="1046934"/>
            <a:ext cx="8577470" cy="755360"/>
          </a:xfrm>
        </p:spPr>
        <p:txBody>
          <a:bodyPr>
            <a:normAutofit/>
          </a:bodyPr>
          <a:lstStyle/>
          <a:p>
            <a:r>
              <a:rPr lang="en-US" altLang="en-US" sz="2800" dirty="0"/>
              <a:t>What do I do with these information comments?</a:t>
            </a:r>
          </a:p>
        </p:txBody>
      </p:sp>
      <p:sp>
        <p:nvSpPr>
          <p:cNvPr id="8" name="Content Placeholder 2">
            <a:extLst>
              <a:ext uri="{FF2B5EF4-FFF2-40B4-BE49-F238E27FC236}">
                <a16:creationId xmlns:a16="http://schemas.microsoft.com/office/drawing/2014/main" id="{2408A9AF-F671-8069-E28D-92CD3F8AC284}"/>
              </a:ext>
            </a:extLst>
          </p:cNvPr>
          <p:cNvSpPr>
            <a:spLocks noGrp="1"/>
          </p:cNvSpPr>
          <p:nvPr>
            <p:ph idx="1"/>
          </p:nvPr>
        </p:nvSpPr>
        <p:spPr>
          <a:xfrm>
            <a:off x="283264" y="2147928"/>
            <a:ext cx="8577470" cy="4108175"/>
          </a:xfrm>
        </p:spPr>
        <p:txBody>
          <a:bodyPr>
            <a:normAutofit/>
          </a:bodyPr>
          <a:lstStyle/>
          <a:p>
            <a:pPr marL="0" indent="0">
              <a:buNone/>
            </a:pPr>
            <a:r>
              <a:rPr lang="en-US" sz="3200"/>
              <a:t>Recurring grammar errors (i.e., verb tense) are indicated only two or three times. Once this type of grammar error has been marked a couple of times, you can assume that it appears throughout the assignment. Therefore, once the indicated errors have been addressed, you need to locate and correct similar unmarked errors. This procedure helps you focus on these errors so you can avoid them in re-writes and future assignments.</a:t>
            </a:r>
            <a:endParaRPr lang="en-US" sz="3200" dirty="0"/>
          </a:p>
        </p:txBody>
      </p:sp>
    </p:spTree>
    <p:extLst>
      <p:ext uri="{BB962C8B-B14F-4D97-AF65-F5344CB8AC3E}">
        <p14:creationId xmlns:p14="http://schemas.microsoft.com/office/powerpoint/2010/main" val="4149036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1FF0-CFA7-E9B9-BFA3-2DA5CC360F7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8287B0A-17D5-8D41-AD04-3D69D8DACE57}"/>
              </a:ext>
            </a:extLst>
          </p:cNvPr>
          <p:cNvSpPr>
            <a:spLocks noGrp="1"/>
          </p:cNvSpPr>
          <p:nvPr>
            <p:ph type="title"/>
          </p:nvPr>
        </p:nvSpPr>
        <p:spPr>
          <a:xfrm>
            <a:off x="283264" y="1046934"/>
            <a:ext cx="8577470" cy="755360"/>
          </a:xfrm>
        </p:spPr>
        <p:txBody>
          <a:bodyPr anchor="ctr">
            <a:normAutofit/>
          </a:bodyPr>
          <a:lstStyle/>
          <a:p>
            <a:r>
              <a:rPr lang="en-US" altLang="en-US"/>
              <a:t>What do I do with these information comments?</a:t>
            </a:r>
          </a:p>
        </p:txBody>
      </p:sp>
      <p:graphicFrame>
        <p:nvGraphicFramePr>
          <p:cNvPr id="10" name="Content Placeholder 2">
            <a:extLst>
              <a:ext uri="{FF2B5EF4-FFF2-40B4-BE49-F238E27FC236}">
                <a16:creationId xmlns:a16="http://schemas.microsoft.com/office/drawing/2014/main" id="{02C3929F-EDAF-024B-55A1-44B9C89E8A7B}"/>
              </a:ext>
            </a:extLst>
          </p:cNvPr>
          <p:cNvGraphicFramePr>
            <a:graphicFrameLocks noGrp="1"/>
          </p:cNvGraphicFramePr>
          <p:nvPr>
            <p:ph idx="1"/>
            <p:extLst>
              <p:ext uri="{D42A27DB-BD31-4B8C-83A1-F6EECF244321}">
                <p14:modId xmlns:p14="http://schemas.microsoft.com/office/powerpoint/2010/main" val="2672980905"/>
              </p:ext>
            </p:extLst>
          </p:nvPr>
        </p:nvGraphicFramePr>
        <p:xfrm>
          <a:off x="283264" y="2147928"/>
          <a:ext cx="8577470" cy="4108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5461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AFA74-A710-CD62-EB5B-5CD1451B6C26}"/>
              </a:ext>
            </a:extLst>
          </p:cNvPr>
          <p:cNvSpPr>
            <a:spLocks noGrp="1"/>
          </p:cNvSpPr>
          <p:nvPr>
            <p:ph type="title"/>
          </p:nvPr>
        </p:nvSpPr>
        <p:spPr>
          <a:xfrm>
            <a:off x="268357" y="866776"/>
            <a:ext cx="8639492" cy="47624"/>
          </a:xfrm>
        </p:spPr>
        <p:txBody>
          <a:bodyPr>
            <a:normAutofit fontScale="90000"/>
          </a:bodyPr>
          <a:lstStyle/>
          <a:p>
            <a:endParaRPr lang="en-US" sz="3200" dirty="0"/>
          </a:p>
        </p:txBody>
      </p:sp>
      <p:sp>
        <p:nvSpPr>
          <p:cNvPr id="3" name="Text Placeholder 2">
            <a:extLst>
              <a:ext uri="{FF2B5EF4-FFF2-40B4-BE49-F238E27FC236}">
                <a16:creationId xmlns:a16="http://schemas.microsoft.com/office/drawing/2014/main" id="{A682CE93-D77F-2405-A247-ADD4038FBB16}"/>
              </a:ext>
            </a:extLst>
          </p:cNvPr>
          <p:cNvSpPr>
            <a:spLocks noGrp="1"/>
          </p:cNvSpPr>
          <p:nvPr>
            <p:ph type="body" idx="1"/>
          </p:nvPr>
        </p:nvSpPr>
        <p:spPr>
          <a:xfrm>
            <a:off x="268358" y="1539738"/>
            <a:ext cx="3541642" cy="670062"/>
          </a:xfrm>
        </p:spPr>
        <p:txBody>
          <a:bodyPr>
            <a:normAutofit lnSpcReduction="10000"/>
          </a:bodyPr>
          <a:lstStyle/>
          <a:p>
            <a:r>
              <a:rPr lang="en-US" sz="2800" dirty="0"/>
              <a:t>What Tutors Do</a:t>
            </a:r>
          </a:p>
          <a:p>
            <a:endParaRPr lang="en-US" dirty="0"/>
          </a:p>
        </p:txBody>
      </p:sp>
      <p:sp>
        <p:nvSpPr>
          <p:cNvPr id="6" name="Content Placeholder 5">
            <a:extLst>
              <a:ext uri="{FF2B5EF4-FFF2-40B4-BE49-F238E27FC236}">
                <a16:creationId xmlns:a16="http://schemas.microsoft.com/office/drawing/2014/main" id="{35FA9407-A8E0-E070-2782-D079A4B8FB7F}"/>
              </a:ext>
            </a:extLst>
          </p:cNvPr>
          <p:cNvSpPr>
            <a:spLocks noGrp="1"/>
          </p:cNvSpPr>
          <p:nvPr>
            <p:ph sz="half" idx="2"/>
          </p:nvPr>
        </p:nvSpPr>
        <p:spPr>
          <a:xfrm>
            <a:off x="268358" y="1962152"/>
            <a:ext cx="3997527" cy="4386537"/>
          </a:xfrm>
        </p:spPr>
        <p:txBody>
          <a:bodyPr/>
          <a:lstStyle/>
          <a:p>
            <a:r>
              <a:rPr lang="en-US" sz="1800" dirty="0"/>
              <a:t>English tutors do…</a:t>
            </a:r>
          </a:p>
          <a:p>
            <a:r>
              <a:rPr lang="en-US" sz="1200" dirty="0"/>
              <a:t>make notes and comments throughout your paper to help you know what needs to be improved or corrected and how to make the necessary changes.</a:t>
            </a:r>
          </a:p>
          <a:p>
            <a:r>
              <a:rPr lang="en-US" sz="1200" dirty="0"/>
              <a:t>ask questions to help you think through your ideas and provide you with resources to help you become a better reader and writer.</a:t>
            </a:r>
          </a:p>
          <a:p>
            <a:pPr marL="0"/>
            <a:r>
              <a:rPr lang="en-US" sz="1800" dirty="0"/>
              <a:t>STEM tutors do…</a:t>
            </a:r>
          </a:p>
          <a:p>
            <a:pPr marL="0"/>
            <a:r>
              <a:rPr lang="en-US" sz="1200" dirty="0"/>
              <a:t>help you see where you became lost on a problem.</a:t>
            </a:r>
          </a:p>
          <a:p>
            <a:pPr marL="0"/>
            <a:r>
              <a:rPr lang="en-US" sz="1200" dirty="0"/>
              <a:t>solve similar problems that you can apply to your own work.</a:t>
            </a:r>
          </a:p>
          <a:p>
            <a:pPr marL="0"/>
            <a:r>
              <a:rPr lang="en-US" sz="1200" dirty="0"/>
              <a:t>explain concepts about which you are confused.</a:t>
            </a:r>
          </a:p>
          <a:p>
            <a:pPr marL="0"/>
            <a:r>
              <a:rPr lang="en-US" sz="1800" dirty="0"/>
              <a:t>Content tutors do…</a:t>
            </a:r>
          </a:p>
          <a:p>
            <a:pPr marL="0"/>
            <a:r>
              <a:rPr lang="en-US" sz="1200" dirty="0"/>
              <a:t>ask questions to help you think through your ideas.</a:t>
            </a:r>
          </a:p>
          <a:p>
            <a:pPr marL="0"/>
            <a:r>
              <a:rPr lang="en-US" sz="1200" dirty="0"/>
              <a:t>explain concepts about which you are confused.</a:t>
            </a:r>
          </a:p>
          <a:p>
            <a:pPr marL="0"/>
            <a:r>
              <a:rPr lang="en-US" sz="1200" dirty="0"/>
              <a:t>provide you with resources to help you understand content    subject matter.</a:t>
            </a:r>
            <a:endParaRPr lang="en-US" sz="1600" dirty="0"/>
          </a:p>
          <a:p>
            <a:pPr marL="0"/>
            <a:endParaRPr lang="en-US" sz="1200" dirty="0"/>
          </a:p>
          <a:p>
            <a:pPr marL="0"/>
            <a:endParaRPr lang="en-US" sz="1200" dirty="0"/>
          </a:p>
          <a:p>
            <a:pPr marL="0"/>
            <a:endParaRPr lang="en-US" sz="1200" dirty="0"/>
          </a:p>
          <a:p>
            <a:pPr marL="0"/>
            <a:endParaRPr lang="en-US" sz="1200" dirty="0"/>
          </a:p>
          <a:p>
            <a:pPr marL="0"/>
            <a:endParaRPr lang="en-US" sz="1200" dirty="0"/>
          </a:p>
          <a:p>
            <a:pPr marL="0"/>
            <a:endParaRPr lang="en-US" sz="1200" dirty="0"/>
          </a:p>
          <a:p>
            <a:pPr marL="0"/>
            <a:endParaRPr lang="en-US" sz="1800" dirty="0"/>
          </a:p>
          <a:p>
            <a:endParaRPr lang="en-US" sz="1800" dirty="0"/>
          </a:p>
          <a:p>
            <a:pPr marL="0" indent="0">
              <a:buNone/>
            </a:pPr>
            <a:endParaRPr lang="en-US" sz="1200" dirty="0"/>
          </a:p>
          <a:p>
            <a:pPr lvl="1"/>
            <a:endParaRPr lang="en-US" dirty="0"/>
          </a:p>
        </p:txBody>
      </p:sp>
      <p:sp>
        <p:nvSpPr>
          <p:cNvPr id="8" name="Text Placeholder 7">
            <a:extLst>
              <a:ext uri="{FF2B5EF4-FFF2-40B4-BE49-F238E27FC236}">
                <a16:creationId xmlns:a16="http://schemas.microsoft.com/office/drawing/2014/main" id="{BDEF8F36-C857-8DBE-070A-AF6FB53978AD}"/>
              </a:ext>
            </a:extLst>
          </p:cNvPr>
          <p:cNvSpPr>
            <a:spLocks noGrp="1"/>
          </p:cNvSpPr>
          <p:nvPr>
            <p:ph type="body" sz="quarter" idx="3"/>
          </p:nvPr>
        </p:nvSpPr>
        <p:spPr>
          <a:xfrm>
            <a:off x="4265885" y="1447800"/>
            <a:ext cx="4641963" cy="466728"/>
          </a:xfrm>
        </p:spPr>
        <p:txBody>
          <a:bodyPr>
            <a:normAutofit lnSpcReduction="10000"/>
          </a:bodyPr>
          <a:lstStyle/>
          <a:p>
            <a:r>
              <a:rPr lang="en-US" sz="2800" dirty="0"/>
              <a:t>What Tutors Don’t Do</a:t>
            </a:r>
          </a:p>
        </p:txBody>
      </p:sp>
      <p:sp>
        <p:nvSpPr>
          <p:cNvPr id="9" name="Content Placeholder 8">
            <a:extLst>
              <a:ext uri="{FF2B5EF4-FFF2-40B4-BE49-F238E27FC236}">
                <a16:creationId xmlns:a16="http://schemas.microsoft.com/office/drawing/2014/main" id="{F67F0844-8ADD-7240-0AD8-5BDE3253BE48}"/>
              </a:ext>
            </a:extLst>
          </p:cNvPr>
          <p:cNvSpPr>
            <a:spLocks noGrp="1"/>
          </p:cNvSpPr>
          <p:nvPr>
            <p:ph sz="quarter" idx="4"/>
          </p:nvPr>
        </p:nvSpPr>
        <p:spPr>
          <a:xfrm>
            <a:off x="4265885" y="1981200"/>
            <a:ext cx="4641963" cy="4367489"/>
          </a:xfrm>
        </p:spPr>
        <p:txBody>
          <a:bodyPr/>
          <a:lstStyle/>
          <a:p>
            <a:r>
              <a:rPr lang="en-US" sz="1800" dirty="0"/>
              <a:t>English tutors don’t…</a:t>
            </a:r>
          </a:p>
          <a:p>
            <a:r>
              <a:rPr lang="en-US" sz="1200" dirty="0"/>
              <a:t>grade (evaluate) your work.</a:t>
            </a:r>
          </a:p>
          <a:p>
            <a:r>
              <a:rPr lang="en-US" sz="1200" dirty="0"/>
              <a:t>correct your work. </a:t>
            </a:r>
          </a:p>
          <a:p>
            <a:r>
              <a:rPr lang="en-US" sz="1200" dirty="0"/>
              <a:t>edit your work (change your words).</a:t>
            </a:r>
          </a:p>
          <a:p>
            <a:r>
              <a:rPr lang="en-US" sz="1200" dirty="0"/>
              <a:t>give you topic ideas for your work.</a:t>
            </a:r>
          </a:p>
          <a:p>
            <a:endParaRPr lang="en-US" sz="600" dirty="0"/>
          </a:p>
          <a:p>
            <a:r>
              <a:rPr lang="en-US" sz="1800" dirty="0"/>
              <a:t>STEM tutors don’t…</a:t>
            </a:r>
          </a:p>
          <a:p>
            <a:r>
              <a:rPr lang="en-US" sz="1200" dirty="0"/>
              <a:t>grade your work.</a:t>
            </a:r>
          </a:p>
          <a:p>
            <a:r>
              <a:rPr lang="en-US" sz="1200" dirty="0"/>
              <a:t>solve problems for you.</a:t>
            </a:r>
          </a:p>
          <a:p>
            <a:endParaRPr lang="en-US" sz="600" dirty="0"/>
          </a:p>
          <a:p>
            <a:r>
              <a:rPr lang="en-US" sz="1800" dirty="0"/>
              <a:t>Content tutors don’t…</a:t>
            </a:r>
          </a:p>
          <a:p>
            <a:r>
              <a:rPr lang="en-US" sz="1200" dirty="0"/>
              <a:t>grade your work.</a:t>
            </a:r>
          </a:p>
          <a:p>
            <a:r>
              <a:rPr lang="en-US" sz="1200" dirty="0"/>
              <a:t>correct your work. </a:t>
            </a:r>
          </a:p>
          <a:p>
            <a:endParaRPr lang="en-US" sz="1200" dirty="0"/>
          </a:p>
          <a:p>
            <a:endParaRPr lang="en-US" sz="1200" dirty="0"/>
          </a:p>
          <a:p>
            <a:endParaRPr lang="en-US" dirty="0"/>
          </a:p>
        </p:txBody>
      </p:sp>
    </p:spTree>
    <p:extLst>
      <p:ext uri="{BB962C8B-B14F-4D97-AF65-F5344CB8AC3E}">
        <p14:creationId xmlns:p14="http://schemas.microsoft.com/office/powerpoint/2010/main" val="167190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B8655-4A14-7FF8-4F78-E2BA754B524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ED2DA3D-EAF2-1CE2-8182-BA280C58E214}"/>
              </a:ext>
            </a:extLst>
          </p:cNvPr>
          <p:cNvSpPr>
            <a:spLocks noGrp="1"/>
          </p:cNvSpPr>
          <p:nvPr>
            <p:ph type="title"/>
          </p:nvPr>
        </p:nvSpPr>
        <p:spPr>
          <a:xfrm>
            <a:off x="283264" y="1046934"/>
            <a:ext cx="8577470" cy="755360"/>
          </a:xfrm>
        </p:spPr>
        <p:txBody>
          <a:bodyPr anchor="ctr">
            <a:normAutofit/>
          </a:bodyPr>
          <a:lstStyle/>
          <a:p>
            <a:r>
              <a:rPr lang="en-US" altLang="en-US" sz="2500"/>
              <a:t>I don’t understand how to correct this error. I still need help!</a:t>
            </a:r>
          </a:p>
        </p:txBody>
      </p:sp>
      <p:sp>
        <p:nvSpPr>
          <p:cNvPr id="8" name="Content Placeholder 2">
            <a:extLst>
              <a:ext uri="{FF2B5EF4-FFF2-40B4-BE49-F238E27FC236}">
                <a16:creationId xmlns:a16="http://schemas.microsoft.com/office/drawing/2014/main" id="{26DEB636-FA72-48CC-D569-59032A1F159C}"/>
              </a:ext>
            </a:extLst>
          </p:cNvPr>
          <p:cNvSpPr>
            <a:spLocks noGrp="1"/>
          </p:cNvSpPr>
          <p:nvPr>
            <p:ph sz="half" idx="1"/>
          </p:nvPr>
        </p:nvSpPr>
        <p:spPr>
          <a:xfrm>
            <a:off x="283264" y="2054087"/>
            <a:ext cx="4441136" cy="4122876"/>
          </a:xfrm>
        </p:spPr>
        <p:txBody>
          <a:bodyPr>
            <a:normAutofit/>
          </a:bodyPr>
          <a:lstStyle/>
          <a:p>
            <a:pPr marL="0" indent="0">
              <a:buNone/>
            </a:pPr>
            <a:r>
              <a:rPr lang="en-US" dirty="0"/>
              <a:t>If you do not understand how to correct an error, we have a Resource Center that provides helpful web links, templates, and handouts. </a:t>
            </a:r>
          </a:p>
          <a:p>
            <a:pPr marL="0" indent="0">
              <a:buNone/>
            </a:pPr>
            <a:r>
              <a:rPr lang="en-US" dirty="0"/>
              <a:t>The web link for this is </a:t>
            </a:r>
            <a:r>
              <a:rPr lang="en-US" dirty="0">
                <a:hlinkClick r:id="rId2" action="ppaction://hlinksldjump"/>
              </a:rPr>
              <a:t>https://library.hccs.edu/tutoring</a:t>
            </a:r>
            <a:r>
              <a:rPr lang="en-US" dirty="0"/>
              <a:t> or just go to our login page and click on </a:t>
            </a:r>
            <a:r>
              <a:rPr lang="en-US" b="1" dirty="0"/>
              <a:t>“Access the Online Tutoring Resource Center.”  </a:t>
            </a:r>
          </a:p>
          <a:p>
            <a:pPr marL="0" indent="0">
              <a:buNone/>
            </a:pPr>
            <a:r>
              <a:rPr lang="en-US" dirty="0"/>
              <a:t>You do not have to be logged in to Upswing to access the Resource Center. </a:t>
            </a:r>
          </a:p>
        </p:txBody>
      </p:sp>
      <p:pic>
        <p:nvPicPr>
          <p:cNvPr id="5" name="Picture 4">
            <a:extLst>
              <a:ext uri="{FF2B5EF4-FFF2-40B4-BE49-F238E27FC236}">
                <a16:creationId xmlns:a16="http://schemas.microsoft.com/office/drawing/2014/main" id="{00EFD2E2-E34A-6CA9-EF55-CEF40C105EB3}"/>
              </a:ext>
            </a:extLst>
          </p:cNvPr>
          <p:cNvPicPr>
            <a:picLocks noChangeAspect="1"/>
          </p:cNvPicPr>
          <p:nvPr/>
        </p:nvPicPr>
        <p:blipFill>
          <a:blip r:embed="rId3"/>
          <a:stretch>
            <a:fillRect/>
          </a:stretch>
        </p:blipFill>
        <p:spPr>
          <a:xfrm>
            <a:off x="4724400" y="1688190"/>
            <a:ext cx="4136334" cy="4207796"/>
          </a:xfrm>
          <a:prstGeom prst="rect">
            <a:avLst/>
          </a:prstGeom>
          <a:noFill/>
        </p:spPr>
      </p:pic>
      <p:sp>
        <p:nvSpPr>
          <p:cNvPr id="7" name="Arrow: Right 6">
            <a:extLst>
              <a:ext uri="{FF2B5EF4-FFF2-40B4-BE49-F238E27FC236}">
                <a16:creationId xmlns:a16="http://schemas.microsoft.com/office/drawing/2014/main" id="{B33C7C15-DAB8-9D1D-3204-31740B48D1F1}"/>
              </a:ext>
            </a:extLst>
          </p:cNvPr>
          <p:cNvSpPr/>
          <p:nvPr/>
        </p:nvSpPr>
        <p:spPr>
          <a:xfrm>
            <a:off x="1600200" y="4572000"/>
            <a:ext cx="1600200"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843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E57AB-0300-ACAE-4B3F-CF2AB34201D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AF99714-80FD-8C3A-40A3-0B006A20D56D}"/>
              </a:ext>
            </a:extLst>
          </p:cNvPr>
          <p:cNvSpPr>
            <a:spLocks noGrp="1"/>
          </p:cNvSpPr>
          <p:nvPr>
            <p:ph type="title"/>
          </p:nvPr>
        </p:nvSpPr>
        <p:spPr>
          <a:xfrm>
            <a:off x="283264" y="1046934"/>
            <a:ext cx="8577470" cy="755360"/>
          </a:xfrm>
        </p:spPr>
        <p:txBody>
          <a:bodyPr>
            <a:normAutofit/>
          </a:bodyPr>
          <a:lstStyle/>
          <a:p>
            <a:r>
              <a:rPr lang="en-US" altLang="en-US" sz="2800" dirty="0"/>
              <a:t>Why is some of my work highlighted in </a:t>
            </a:r>
            <a:r>
              <a:rPr lang="en-US" altLang="en-US" sz="2800" dirty="0">
                <a:highlight>
                  <a:srgbClr val="FF00FF"/>
                </a:highlight>
              </a:rPr>
              <a:t>pink</a:t>
            </a:r>
            <a:r>
              <a:rPr lang="en-US" altLang="en-US" sz="2800" dirty="0"/>
              <a:t> or </a:t>
            </a:r>
            <a:r>
              <a:rPr lang="en-US" altLang="en-US" sz="2800" dirty="0">
                <a:highlight>
                  <a:srgbClr val="00FF00"/>
                </a:highlight>
              </a:rPr>
              <a:t>green</a:t>
            </a:r>
            <a:r>
              <a:rPr lang="en-US" altLang="en-US" sz="2800" dirty="0"/>
              <a:t>?</a:t>
            </a:r>
          </a:p>
        </p:txBody>
      </p:sp>
      <p:sp>
        <p:nvSpPr>
          <p:cNvPr id="8" name="Content Placeholder 2">
            <a:extLst>
              <a:ext uri="{FF2B5EF4-FFF2-40B4-BE49-F238E27FC236}">
                <a16:creationId xmlns:a16="http://schemas.microsoft.com/office/drawing/2014/main" id="{1515792F-4A09-D0CE-EC03-3A795E934522}"/>
              </a:ext>
            </a:extLst>
          </p:cNvPr>
          <p:cNvSpPr>
            <a:spLocks noGrp="1"/>
          </p:cNvSpPr>
          <p:nvPr>
            <p:ph idx="1"/>
          </p:nvPr>
        </p:nvSpPr>
        <p:spPr>
          <a:xfrm>
            <a:off x="283264" y="2147928"/>
            <a:ext cx="8577470" cy="4108175"/>
          </a:xfrm>
        </p:spPr>
        <p:txBody>
          <a:bodyPr>
            <a:normAutofit/>
          </a:bodyPr>
          <a:lstStyle/>
          <a:p>
            <a:pPr>
              <a:spcBef>
                <a:spcPct val="0"/>
              </a:spcBef>
            </a:pPr>
            <a:r>
              <a:rPr lang="en-US" altLang="en-US" sz="2000" dirty="0">
                <a:latin typeface="Avenir Heavy" panose="02000503020000020003"/>
                <a:ea typeface="ＭＳ Ｐゴシック"/>
              </a:rPr>
              <a:t>Plagiarism is not only against learning institutions’ policies, but also against the law. If an HCC tutor reviews your paper, and it shows signs of being plagiarized, it will be tutored, but </a:t>
            </a:r>
            <a:r>
              <a:rPr lang="en-US" altLang="en-US" sz="2000" dirty="0">
                <a:highlight>
                  <a:srgbClr val="FF00FF"/>
                </a:highlight>
                <a:latin typeface="Avenir Heavy" panose="02000503020000020003"/>
                <a:ea typeface="ＭＳ Ｐゴシック"/>
              </a:rPr>
              <a:t>pink</a:t>
            </a:r>
            <a:r>
              <a:rPr lang="en-US" altLang="en-US" sz="2000" dirty="0">
                <a:latin typeface="Avenir Heavy" panose="02000503020000020003"/>
                <a:ea typeface="ＭＳ Ｐゴシック"/>
              </a:rPr>
              <a:t> highlighting will be used where you have used a source’s exact wording without providing an in-text citation and quotations around the plagiarized work. The tutor will then follow that with the URL leading to the website from which the plagiarized work was taken. If the tutor suspects plagiarism but cannot locate the source, the suspected plagiarized work will be highlighted in </a:t>
            </a:r>
            <a:r>
              <a:rPr lang="en-US" altLang="en-US" sz="2000" dirty="0">
                <a:highlight>
                  <a:srgbClr val="00FF00"/>
                </a:highlight>
                <a:latin typeface="Avenir Heavy" panose="02000503020000020003"/>
                <a:ea typeface="ＭＳ Ｐゴシック"/>
              </a:rPr>
              <a:t>green</a:t>
            </a:r>
            <a:r>
              <a:rPr lang="en-US" altLang="en-US" sz="2000" dirty="0">
                <a:latin typeface="Avenir Heavy" panose="02000503020000020003"/>
                <a:ea typeface="ＭＳ Ｐゴシック"/>
              </a:rPr>
              <a:t> and the tutor will explain why it is suspicious. Our Resource Center will help you correct this problem.</a:t>
            </a:r>
          </a:p>
          <a:p>
            <a:pPr>
              <a:spcBef>
                <a:spcPct val="0"/>
              </a:spcBef>
            </a:pPr>
            <a:endParaRPr lang="en-US" altLang="en-US" sz="2000" dirty="0">
              <a:latin typeface="Avenir Heavy" panose="02000503020000020003"/>
              <a:ea typeface="ＭＳ Ｐゴシック"/>
            </a:endParaRPr>
          </a:p>
          <a:p>
            <a:pPr>
              <a:spcBef>
                <a:spcPct val="0"/>
              </a:spcBef>
            </a:pPr>
            <a:r>
              <a:rPr lang="en-US" altLang="en-US" sz="2000" dirty="0">
                <a:latin typeface="Avenir Heavy" panose="02000503020000020003"/>
                <a:ea typeface="ＭＳ Ｐゴシック"/>
              </a:rPr>
              <a:t>Keep in mind that your instructor wants to see what you can do, not what a reference source can do. </a:t>
            </a:r>
          </a:p>
          <a:p>
            <a:pPr>
              <a:spcBef>
                <a:spcPct val="0"/>
              </a:spcBef>
            </a:pPr>
            <a:endParaRPr lang="en-US" altLang="en-US" sz="2000" dirty="0">
              <a:latin typeface="Avenir Heavy" panose="02000503020000020003"/>
              <a:ea typeface="ＭＳ Ｐゴシック"/>
            </a:endParaRPr>
          </a:p>
        </p:txBody>
      </p:sp>
    </p:spTree>
    <p:extLst>
      <p:ext uri="{BB962C8B-B14F-4D97-AF65-F5344CB8AC3E}">
        <p14:creationId xmlns:p14="http://schemas.microsoft.com/office/powerpoint/2010/main" val="2257146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4E465-C567-D520-7A7B-CE3038C061B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E722E64-0BE7-1E2D-5C0D-BCF92EEFE8A9}"/>
              </a:ext>
            </a:extLst>
          </p:cNvPr>
          <p:cNvSpPr>
            <a:spLocks noGrp="1"/>
          </p:cNvSpPr>
          <p:nvPr>
            <p:ph type="title"/>
          </p:nvPr>
        </p:nvSpPr>
        <p:spPr>
          <a:xfrm>
            <a:off x="283264" y="1046934"/>
            <a:ext cx="8577470" cy="755360"/>
          </a:xfrm>
        </p:spPr>
        <p:txBody>
          <a:bodyPr anchor="ctr">
            <a:normAutofit/>
          </a:bodyPr>
          <a:lstStyle/>
          <a:p>
            <a:r>
              <a:rPr lang="en-US" altLang="en-US" sz="2500"/>
              <a:t>Remember that when we all do our jobs, you will be successful!</a:t>
            </a:r>
          </a:p>
        </p:txBody>
      </p:sp>
      <p:pic>
        <p:nvPicPr>
          <p:cNvPr id="2" name="Picture 3" descr="Free-Teamwork-Clipart-Illustration-Showing-Diversity.jpg">
            <a:extLst>
              <a:ext uri="{FF2B5EF4-FFF2-40B4-BE49-F238E27FC236}">
                <a16:creationId xmlns:a16="http://schemas.microsoft.com/office/drawing/2014/main" id="{D6F83414-EB23-E258-5DF6-F9831FFBD7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83264" y="2486521"/>
            <a:ext cx="8577470" cy="3430988"/>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992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A5DF76-7568-1D4C-3CD6-1DBA138ED3A3}"/>
              </a:ext>
            </a:extLst>
          </p:cNvPr>
          <p:cNvSpPr>
            <a:spLocks noGrp="1"/>
          </p:cNvSpPr>
          <p:nvPr>
            <p:ph type="title"/>
          </p:nvPr>
        </p:nvSpPr>
        <p:spPr>
          <a:xfrm>
            <a:off x="964912" y="3041126"/>
            <a:ext cx="7379974" cy="1988820"/>
          </a:xfrm>
        </p:spPr>
        <p:txBody>
          <a:bodyPr/>
          <a:lstStyle/>
          <a:p>
            <a:r>
              <a:rPr lang="en-US" dirty="0"/>
              <a:t>Thank You</a:t>
            </a:r>
          </a:p>
        </p:txBody>
      </p:sp>
    </p:spTree>
    <p:extLst>
      <p:ext uri="{BB962C8B-B14F-4D97-AF65-F5344CB8AC3E}">
        <p14:creationId xmlns:p14="http://schemas.microsoft.com/office/powerpoint/2010/main" val="34933300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56A0BC7-2329-2A7F-7B6B-14BE916CD0A8}"/>
              </a:ext>
            </a:extLst>
          </p:cNvPr>
          <p:cNvSpPr>
            <a:spLocks noGrp="1"/>
          </p:cNvSpPr>
          <p:nvPr>
            <p:ph type="title"/>
          </p:nvPr>
        </p:nvSpPr>
        <p:spPr>
          <a:xfrm>
            <a:off x="283264" y="1046934"/>
            <a:ext cx="8577470" cy="755360"/>
          </a:xfrm>
        </p:spPr>
        <p:txBody>
          <a:bodyPr anchor="ctr">
            <a:normAutofit/>
          </a:bodyPr>
          <a:lstStyle/>
          <a:p>
            <a:r>
              <a:rPr lang="en-US" dirty="0"/>
              <a:t>The HCC Upswing Login Page</a:t>
            </a:r>
          </a:p>
        </p:txBody>
      </p:sp>
      <p:pic>
        <p:nvPicPr>
          <p:cNvPr id="8" name="Picture 7">
            <a:extLst>
              <a:ext uri="{FF2B5EF4-FFF2-40B4-BE49-F238E27FC236}">
                <a16:creationId xmlns:a16="http://schemas.microsoft.com/office/drawing/2014/main" id="{0A3F6B49-6A70-2D69-EB98-8B11CD83CA35}"/>
              </a:ext>
            </a:extLst>
          </p:cNvPr>
          <p:cNvPicPr>
            <a:picLocks noChangeAspect="1"/>
          </p:cNvPicPr>
          <p:nvPr/>
        </p:nvPicPr>
        <p:blipFill>
          <a:blip r:embed="rId2"/>
          <a:srcRect l="17500" t="12790" r="17499" b="31395"/>
          <a:stretch>
            <a:fillRect/>
          </a:stretch>
        </p:blipFill>
        <p:spPr>
          <a:xfrm>
            <a:off x="283264" y="2222593"/>
            <a:ext cx="8577470" cy="3958845"/>
          </a:xfrm>
          <a:prstGeom prst="rect">
            <a:avLst/>
          </a:prstGeom>
          <a:noFill/>
        </p:spPr>
      </p:pic>
    </p:spTree>
    <p:extLst>
      <p:ext uri="{BB962C8B-B14F-4D97-AF65-F5344CB8AC3E}">
        <p14:creationId xmlns:p14="http://schemas.microsoft.com/office/powerpoint/2010/main" val="3615961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8730C-8DFC-D714-5E08-BFACAE68867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5100224-1FB1-66B6-9EDD-7D08961E2453}"/>
              </a:ext>
            </a:extLst>
          </p:cNvPr>
          <p:cNvSpPr>
            <a:spLocks noGrp="1"/>
          </p:cNvSpPr>
          <p:nvPr>
            <p:ph type="title"/>
          </p:nvPr>
        </p:nvSpPr>
        <p:spPr>
          <a:xfrm>
            <a:off x="283264" y="1046934"/>
            <a:ext cx="8577470" cy="755360"/>
          </a:xfrm>
        </p:spPr>
        <p:txBody>
          <a:bodyPr/>
          <a:lstStyle/>
          <a:p>
            <a:r>
              <a:rPr lang="en-US" dirty="0"/>
              <a:t>Once You Log In, You Can Submit Your Assignment</a:t>
            </a:r>
          </a:p>
        </p:txBody>
      </p:sp>
      <p:pic>
        <p:nvPicPr>
          <p:cNvPr id="2" name="Picture 1">
            <a:extLst>
              <a:ext uri="{FF2B5EF4-FFF2-40B4-BE49-F238E27FC236}">
                <a16:creationId xmlns:a16="http://schemas.microsoft.com/office/drawing/2014/main" id="{CEC8116B-0066-CEB3-4CC2-F5BB9D3BE932}"/>
              </a:ext>
            </a:extLst>
          </p:cNvPr>
          <p:cNvPicPr>
            <a:picLocks noChangeAspect="1"/>
          </p:cNvPicPr>
          <p:nvPr/>
        </p:nvPicPr>
        <p:blipFill>
          <a:blip r:embed="rId2"/>
          <a:stretch>
            <a:fillRect/>
          </a:stretch>
        </p:blipFill>
        <p:spPr>
          <a:xfrm>
            <a:off x="936445" y="2147928"/>
            <a:ext cx="7271107" cy="4108175"/>
          </a:xfrm>
          <a:prstGeom prst="rect">
            <a:avLst/>
          </a:prstGeom>
          <a:noFill/>
        </p:spPr>
      </p:pic>
    </p:spTree>
    <p:extLst>
      <p:ext uri="{BB962C8B-B14F-4D97-AF65-F5344CB8AC3E}">
        <p14:creationId xmlns:p14="http://schemas.microsoft.com/office/powerpoint/2010/main" val="3689476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B0918-2C24-E958-F975-75E9400F799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39AD929-4A69-82D4-8509-ABBC62669128}"/>
              </a:ext>
            </a:extLst>
          </p:cNvPr>
          <p:cNvPicPr/>
          <p:nvPr/>
        </p:nvPicPr>
        <p:blipFill>
          <a:blip r:embed="rId2"/>
          <a:stretch>
            <a:fillRect/>
          </a:stretch>
        </p:blipFill>
        <p:spPr>
          <a:xfrm>
            <a:off x="1672559" y="669925"/>
            <a:ext cx="5227383" cy="5473700"/>
          </a:xfrm>
          <a:prstGeom prst="rect">
            <a:avLst/>
          </a:prstGeom>
          <a:noFill/>
        </p:spPr>
      </p:pic>
    </p:spTree>
    <p:extLst>
      <p:ext uri="{BB962C8B-B14F-4D97-AF65-F5344CB8AC3E}">
        <p14:creationId xmlns:p14="http://schemas.microsoft.com/office/powerpoint/2010/main" val="34119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7E260-8244-1FD2-982C-ABBD1716013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FC0A92C-9CF7-1F1C-25E1-8B3CCEBA02C3}"/>
              </a:ext>
            </a:extLst>
          </p:cNvPr>
          <p:cNvPicPr>
            <a:picLocks noChangeAspect="1"/>
          </p:cNvPicPr>
          <p:nvPr/>
        </p:nvPicPr>
        <p:blipFill>
          <a:blip r:embed="rId2"/>
          <a:stretch>
            <a:fillRect/>
          </a:stretch>
        </p:blipFill>
        <p:spPr>
          <a:xfrm>
            <a:off x="1686243" y="669925"/>
            <a:ext cx="5200014" cy="5473700"/>
          </a:xfrm>
          <a:prstGeom prst="rect">
            <a:avLst/>
          </a:prstGeom>
          <a:noFill/>
        </p:spPr>
      </p:pic>
    </p:spTree>
    <p:extLst>
      <p:ext uri="{BB962C8B-B14F-4D97-AF65-F5344CB8AC3E}">
        <p14:creationId xmlns:p14="http://schemas.microsoft.com/office/powerpoint/2010/main" val="3776341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6C9B0-D4EE-FC7E-0756-E4E7606FAA6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3173BD8-F6AB-FD68-E5B4-566F04F22BC1}"/>
              </a:ext>
            </a:extLst>
          </p:cNvPr>
          <p:cNvPicPr>
            <a:picLocks noChangeAspect="1"/>
          </p:cNvPicPr>
          <p:nvPr/>
        </p:nvPicPr>
        <p:blipFill>
          <a:blip r:embed="rId2"/>
          <a:stretch>
            <a:fillRect/>
          </a:stretch>
        </p:blipFill>
        <p:spPr>
          <a:xfrm>
            <a:off x="228600" y="2558380"/>
            <a:ext cx="8391525" cy="1741240"/>
          </a:xfrm>
          <a:prstGeom prst="rect">
            <a:avLst/>
          </a:prstGeom>
          <a:noFill/>
        </p:spPr>
      </p:pic>
    </p:spTree>
    <p:extLst>
      <p:ext uri="{BB962C8B-B14F-4D97-AF65-F5344CB8AC3E}">
        <p14:creationId xmlns:p14="http://schemas.microsoft.com/office/powerpoint/2010/main" val="1067075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E73D9-D374-44CF-AA0E-09DBA06DFBB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43D1F2C-3CAC-675B-5AB0-62FA4C12E796}"/>
              </a:ext>
            </a:extLst>
          </p:cNvPr>
          <p:cNvPicPr>
            <a:picLocks noChangeAspect="1"/>
          </p:cNvPicPr>
          <p:nvPr/>
        </p:nvPicPr>
        <p:blipFill>
          <a:blip r:embed="rId2"/>
          <a:stretch>
            <a:fillRect/>
          </a:stretch>
        </p:blipFill>
        <p:spPr>
          <a:xfrm>
            <a:off x="376237" y="2286000"/>
            <a:ext cx="8391525" cy="2055922"/>
          </a:xfrm>
          <a:prstGeom prst="rect">
            <a:avLst/>
          </a:prstGeom>
          <a:noFill/>
        </p:spPr>
      </p:pic>
    </p:spTree>
    <p:extLst>
      <p:ext uri="{BB962C8B-B14F-4D97-AF65-F5344CB8AC3E}">
        <p14:creationId xmlns:p14="http://schemas.microsoft.com/office/powerpoint/2010/main" val="2384720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39159-CD12-5A38-B987-C4CA54D0CA3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0548A83-4545-8088-2E0D-A866CABBE37B}"/>
              </a:ext>
            </a:extLst>
          </p:cNvPr>
          <p:cNvPicPr>
            <a:picLocks noChangeAspect="1"/>
          </p:cNvPicPr>
          <p:nvPr/>
        </p:nvPicPr>
        <p:blipFill>
          <a:blip r:embed="rId2"/>
          <a:stretch>
            <a:fillRect/>
          </a:stretch>
        </p:blipFill>
        <p:spPr>
          <a:xfrm>
            <a:off x="76200" y="857250"/>
            <a:ext cx="4361738" cy="5143500"/>
          </a:xfrm>
          <a:prstGeom prst="rect">
            <a:avLst/>
          </a:prstGeom>
        </p:spPr>
      </p:pic>
      <p:pic>
        <p:nvPicPr>
          <p:cNvPr id="4" name="Picture 3">
            <a:extLst>
              <a:ext uri="{FF2B5EF4-FFF2-40B4-BE49-F238E27FC236}">
                <a16:creationId xmlns:a16="http://schemas.microsoft.com/office/drawing/2014/main" id="{A5613662-FFC4-284C-CCC6-728773A08AA3}"/>
              </a:ext>
            </a:extLst>
          </p:cNvPr>
          <p:cNvPicPr>
            <a:picLocks noChangeAspect="1"/>
          </p:cNvPicPr>
          <p:nvPr/>
        </p:nvPicPr>
        <p:blipFill>
          <a:blip r:embed="rId3"/>
          <a:stretch>
            <a:fillRect/>
          </a:stretch>
        </p:blipFill>
        <p:spPr>
          <a:xfrm>
            <a:off x="4361738" y="857250"/>
            <a:ext cx="4782262" cy="5143500"/>
          </a:xfrm>
          <a:prstGeom prst="rect">
            <a:avLst/>
          </a:prstGeom>
        </p:spPr>
      </p:pic>
    </p:spTree>
    <p:extLst>
      <p:ext uri="{BB962C8B-B14F-4D97-AF65-F5344CB8AC3E}">
        <p14:creationId xmlns:p14="http://schemas.microsoft.com/office/powerpoint/2010/main" val="1769928801"/>
      </p:ext>
    </p:extLst>
  </p:cSld>
  <p:clrMapOvr>
    <a:masterClrMapping/>
  </p:clrMapOvr>
</p:sld>
</file>

<file path=ppt/theme/theme1.xml><?xml version="1.0" encoding="utf-8"?>
<a:theme xmlns:a="http://schemas.openxmlformats.org/drawingml/2006/main" name="062515 DIST681 HCC Powerpoint template gray final">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algn="ctr">
          <a:spcBef>
            <a:spcPct val="0"/>
          </a:spcBef>
          <a:defRPr sz="2800" dirty="0"/>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op Bar - White">
  <a:themeElements>
    <a:clrScheme name="Custom 1">
      <a:dk1>
        <a:srgbClr val="000000"/>
      </a:dk1>
      <a:lt1>
        <a:srgbClr val="FFFFFF"/>
      </a:lt1>
      <a:dk2>
        <a:srgbClr val="555659"/>
      </a:dk2>
      <a:lt2>
        <a:srgbClr val="8A8A8D"/>
      </a:lt2>
      <a:accent1>
        <a:srgbClr val="FFB819"/>
      </a:accent1>
      <a:accent2>
        <a:srgbClr val="EF7622"/>
      </a:accent2>
      <a:accent3>
        <a:srgbClr val="D9272E"/>
      </a:accent3>
      <a:accent4>
        <a:srgbClr val="6CC049"/>
      </a:accent4>
      <a:accent5>
        <a:srgbClr val="0093C9"/>
      </a:accent5>
      <a:accent6>
        <a:srgbClr val="E56385"/>
      </a:accent6>
      <a:hlink>
        <a:srgbClr val="0075C9"/>
      </a:hlink>
      <a:folHlink>
        <a:srgbClr val="490D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FB65B06-AE31-D54D-8695-EAE3DE309C73}" vid="{29D5D90B-C07A-3441-848B-AE74A7B3E5A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062515 DIST681 HCC Powerpoint template gray final.pot</Template>
  <TotalTime>13177</TotalTime>
  <Words>911</Words>
  <Application>Microsoft Office PowerPoint</Application>
  <PresentationFormat>On-screen Show (4:3)</PresentationFormat>
  <Paragraphs>68</Paragraphs>
  <Slides>23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Avenir Book</vt:lpstr>
      <vt:lpstr>Avenir Heavy</vt:lpstr>
      <vt:lpstr>Avenir Medium</vt:lpstr>
      <vt:lpstr>Calibri</vt:lpstr>
      <vt:lpstr>Gotham Black</vt:lpstr>
      <vt:lpstr>LucidaGrande</vt:lpstr>
      <vt:lpstr>Times</vt:lpstr>
      <vt:lpstr>062515 DIST681 HCC Powerpoint template gray final</vt:lpstr>
      <vt:lpstr>Top Bar - White</vt:lpstr>
      <vt:lpstr>HCC Upswing is Here to Help!</vt:lpstr>
      <vt:lpstr>PowerPoint Presentation</vt:lpstr>
      <vt:lpstr>The HCC Upswing Login Page</vt:lpstr>
      <vt:lpstr>Once You Log In, You Can Submit Your Assignment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will I know when my paper is ready?</vt:lpstr>
      <vt:lpstr>Example of a Rejected Submission</vt:lpstr>
      <vt:lpstr>If a tutor has rejected your essay, you will also receive a message via your HCC email account.</vt:lpstr>
      <vt:lpstr>You will also receive a Feedback Form to complete if you wish!</vt:lpstr>
      <vt:lpstr>PowerPoint Presentation</vt:lpstr>
      <vt:lpstr>Once you receive your paper from the online tutor…</vt:lpstr>
      <vt:lpstr>What do I do with these information comments?</vt:lpstr>
      <vt:lpstr>What do I do with these information comments?</vt:lpstr>
      <vt:lpstr>I don’t understand how to correct this error. I still need help!</vt:lpstr>
      <vt:lpstr>Why is some of my work highlighted in pink or green?</vt:lpstr>
      <vt:lpstr>Remember that when we all do our jobs, you will be successful!</vt:lpstr>
      <vt:lpstr>Thank You</vt:lpstr>
    </vt:vector>
  </TitlesOfParts>
  <Manager/>
  <Company>Houston Community College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Roger  Cook</dc:creator>
  <cp:keywords/>
  <dc:description/>
  <cp:lastModifiedBy>alex.kanakis</cp:lastModifiedBy>
  <cp:revision>288</cp:revision>
  <cp:lastPrinted>2019-06-10T22:46:07Z</cp:lastPrinted>
  <dcterms:created xsi:type="dcterms:W3CDTF">2008-01-29T14:03:02Z</dcterms:created>
  <dcterms:modified xsi:type="dcterms:W3CDTF">2026-02-18T21:13:32Z</dcterms:modified>
  <cp:category/>
</cp:coreProperties>
</file>