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7FFFDA60_A510E.xml" ContentType="application/vnd.ms-powerpoint.comments+xml"/>
  <Override PartName="/ppt/notesSlides/notesSlide3.xml" ContentType="application/vnd.openxmlformats-officedocument.presentationml.notesSlide+xml"/>
  <Override PartName="/ppt/comments/modernComment_7FFFDA62_33717395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4"/>
    <p:sldMasterId id="2147483762" r:id="rId5"/>
  </p:sldMasterIdLst>
  <p:notesMasterIdLst>
    <p:notesMasterId r:id="rId37"/>
  </p:notesMasterIdLst>
  <p:sldIdLst>
    <p:sldId id="2147474100" r:id="rId6"/>
    <p:sldId id="2147474016" r:id="rId7"/>
    <p:sldId id="2147474018" r:id="rId8"/>
    <p:sldId id="2147474077" r:id="rId9"/>
    <p:sldId id="2147474079" r:id="rId10"/>
    <p:sldId id="2147474078" r:id="rId11"/>
    <p:sldId id="2147474080" r:id="rId12"/>
    <p:sldId id="2147474081" r:id="rId13"/>
    <p:sldId id="2147474082" r:id="rId14"/>
    <p:sldId id="2147474083" r:id="rId15"/>
    <p:sldId id="2147474084" r:id="rId16"/>
    <p:sldId id="2147474085" r:id="rId17"/>
    <p:sldId id="2147474086" r:id="rId18"/>
    <p:sldId id="2147474087" r:id="rId19"/>
    <p:sldId id="2147474089" r:id="rId20"/>
    <p:sldId id="2147474088" r:id="rId21"/>
    <p:sldId id="2147474101" r:id="rId22"/>
    <p:sldId id="2147474090" r:id="rId23"/>
    <p:sldId id="2147474092" r:id="rId24"/>
    <p:sldId id="2147474093" r:id="rId25"/>
    <p:sldId id="2147474094" r:id="rId26"/>
    <p:sldId id="2147474095" r:id="rId27"/>
    <p:sldId id="2147474096" r:id="rId28"/>
    <p:sldId id="2147474097" r:id="rId29"/>
    <p:sldId id="2147474098" r:id="rId30"/>
    <p:sldId id="2147474055" r:id="rId31"/>
    <p:sldId id="2147474056" r:id="rId32"/>
    <p:sldId id="2147474057" r:id="rId33"/>
    <p:sldId id="2147474059" r:id="rId34"/>
    <p:sldId id="2147474066" r:id="rId35"/>
    <p:sldId id="2147474099" r:id="rId36"/>
  </p:sldIdLst>
  <p:sldSz cx="12193588" cy="6858000"/>
  <p:notesSz cx="6858000" cy="9144000"/>
  <p:defaultTextStyle>
    <a:defPPr>
      <a:defRPr lang="en-US"/>
    </a:defPPr>
    <a:lvl1pPr marL="0" algn="l" defTabSz="6096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30" algn="l" defTabSz="6096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61" algn="l" defTabSz="6096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91" algn="l" defTabSz="6096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522" algn="l" defTabSz="6096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152" algn="l" defTabSz="6096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783" algn="l" defTabSz="6096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413" algn="l" defTabSz="6096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7044" algn="l" defTabSz="6096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isual assets" id="{07650019-3796-DE4B-BBF1-4D7B2499153F}">
          <p14:sldIdLst>
            <p14:sldId id="2147474100"/>
            <p14:sldId id="2147474016"/>
            <p14:sldId id="2147474018"/>
            <p14:sldId id="2147474077"/>
            <p14:sldId id="2147474079"/>
            <p14:sldId id="2147474078"/>
            <p14:sldId id="2147474080"/>
            <p14:sldId id="2147474081"/>
            <p14:sldId id="2147474082"/>
            <p14:sldId id="2147474083"/>
            <p14:sldId id="2147474084"/>
            <p14:sldId id="2147474085"/>
            <p14:sldId id="2147474086"/>
            <p14:sldId id="2147474087"/>
            <p14:sldId id="2147474089"/>
            <p14:sldId id="2147474088"/>
            <p14:sldId id="2147474101"/>
            <p14:sldId id="2147474090"/>
            <p14:sldId id="2147474092"/>
            <p14:sldId id="2147474093"/>
            <p14:sldId id="2147474094"/>
            <p14:sldId id="2147474095"/>
            <p14:sldId id="2147474096"/>
            <p14:sldId id="2147474097"/>
            <p14:sldId id="2147474098"/>
            <p14:sldId id="2147474055"/>
            <p14:sldId id="2147474056"/>
            <p14:sldId id="2147474057"/>
            <p14:sldId id="2147474059"/>
            <p14:sldId id="2147474066"/>
            <p14:sldId id="214747409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C29CE03-3556-4C7C-6DCF-1451D0BC2288}" name="Betti Dario" initials="BD" userId="S::dario.betti@heylight.com::0fa26190-cc52-4c6d-95db-75d1e43e5d11" providerId="AD"/>
  <p188:author id="{68DCE852-D15F-0EAD-89AB-0E3B7BF79B89}" name="Sgueglia Francesca" initials="SF" userId="S::francesca.sgueglia@heylight.com::c6a5e82d-1c2c-4f8f-8641-cfc930bb9a85" providerId="AD"/>
  <p188:author id="{477E5972-C1AB-7E10-B039-A6C3A00AD273}" name="Casadio Anna" initials="CA" userId="Casadio Anna" providerId="None"/>
  <p188:author id="{00F0BF85-692D-2B80-E15E-5DC9D8503267}" name="Casadio Anna" initials="" userId="S::anna.casadio@heylight.com::183e91f1-4c15-41ec-ba35-a428e7d2f6cb" providerId="AD"/>
  <p188:author id="{2DD4F78C-BA48-3A93-8DCA-767F1BEFB0CB}" name="Digiorgio Federica" initials="DF" userId="S::federica.digiorgio@heylight.com::72a5de59-97a7-4347-aef8-30c6139bfed7" providerId="AD"/>
  <p188:author id="{2344309A-E571-7777-2E30-3F21FFE446FC}" name="Cesati Claudia Francesca" initials="CF" userId="S::claudia.cesati@heylight.com::0b391607-b707-4b62-a484-2ebbba4fcf03" providerId="AD"/>
  <p188:author id="{95894EF8-472F-1838-C514-99430BB18406}" name="Pangrazi Enrico" initials="" userId="S::Enrico.Pangrazi@heylight.com::31c0ed98-068a-4df6-a70f-d59bc679282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B0E"/>
    <a:srgbClr val="9C44AD"/>
    <a:srgbClr val="84DEF6"/>
    <a:srgbClr val="0C8C6A"/>
    <a:srgbClr val="FFFF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omments/modernComment_7FFFDA60_A510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2DC3E56-8030-49E3-BB55-5ADE6CF5F654}" authorId="{2DD4F78C-BA48-3A93-8DCA-767F1BEFB0CB}" status="resolved" created="2024-12-19T08:22:09.50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676110" sldId="2147474016"/>
      <ac:spMk id="5" creationId="{5CCC1BB4-C1A3-DB46-8884-C8F510D4FCD0}"/>
      <ac:txMk cp="509" len="14">
        <ac:context len="535" hash="675738734"/>
      </ac:txMk>
    </ac:txMkLst>
    <p188:txBody>
      <a:bodyPr/>
      <a:lstStyle/>
      <a:p>
        <a:r>
          <a:rPr lang="it-IT"/>
          <a:t>Sales Account Manager</a:t>
        </a:r>
      </a:p>
    </p188:txBody>
  </p188:cm>
</p188:cmLst>
</file>

<file path=ppt/comments/modernComment_7FFFDA62_3371739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2DC3E56-8030-49E3-BB55-5ADE6CF5F654}" authorId="{2DD4F78C-BA48-3A93-8DCA-767F1BEFB0CB}" status="resolved" created="2024-12-19T08:22:09.50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676110" sldId="2147474016"/>
      <ac:spMk id="5" creationId="{5CCC1BB4-C1A3-DB46-8884-C8F510D4FCD0}"/>
      <ac:txMk cp="509" len="14">
        <ac:context len="535" hash="675738734"/>
      </ac:txMk>
    </ac:txMkLst>
    <p188:txBody>
      <a:bodyPr/>
      <a:lstStyle/>
      <a:p>
        <a:r>
          <a:rPr lang="it-IT"/>
          <a:t>Sales Account Manager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856C7A-455B-F947-8EC4-B92DA9271488}" type="datetimeFigureOut">
              <a:rPr lang="it-IT" smtClean="0"/>
              <a:t>11/06/2025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1C5EB-D803-1649-A852-3ECE17DB7A3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6263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30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61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91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522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152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783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413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7044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9849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0CAF2E72-9711-6701-703F-0B234EC8B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>
            <a:extLst>
              <a:ext uri="{FF2B5EF4-FFF2-40B4-BE49-F238E27FC236}">
                <a16:creationId xmlns:a16="http://schemas.microsoft.com/office/drawing/2014/main" id="{C19D4ACA-535E-12A8-7A78-BE1EC4FA21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>
            <a:extLst>
              <a:ext uri="{FF2B5EF4-FFF2-40B4-BE49-F238E27FC236}">
                <a16:creationId xmlns:a16="http://schemas.microsoft.com/office/drawing/2014/main" id="{B5FB400B-1AB9-4767-DB8B-A3B67B9B37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8329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E110295C-5015-04E6-99BE-66819084B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>
            <a:extLst>
              <a:ext uri="{FF2B5EF4-FFF2-40B4-BE49-F238E27FC236}">
                <a16:creationId xmlns:a16="http://schemas.microsoft.com/office/drawing/2014/main" id="{F867D921-9BC1-352A-ACEB-95012A3778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>
            <a:extLst>
              <a:ext uri="{FF2B5EF4-FFF2-40B4-BE49-F238E27FC236}">
                <a16:creationId xmlns:a16="http://schemas.microsoft.com/office/drawing/2014/main" id="{8E897280-32C1-7D23-F94B-DF19BC62C1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761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448A71B5-0B0B-B44E-8104-D36013DA7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>
            <a:extLst>
              <a:ext uri="{FF2B5EF4-FFF2-40B4-BE49-F238E27FC236}">
                <a16:creationId xmlns:a16="http://schemas.microsoft.com/office/drawing/2014/main" id="{D7C4BFDF-AEA4-A727-1A39-15987E32A2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>
            <a:extLst>
              <a:ext uri="{FF2B5EF4-FFF2-40B4-BE49-F238E27FC236}">
                <a16:creationId xmlns:a16="http://schemas.microsoft.com/office/drawing/2014/main" id="{2D4F9240-7679-D98B-6DB0-180D3CA97D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1335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B8B1CC2F-A001-0885-D29A-BFD49AD46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>
            <a:extLst>
              <a:ext uri="{FF2B5EF4-FFF2-40B4-BE49-F238E27FC236}">
                <a16:creationId xmlns:a16="http://schemas.microsoft.com/office/drawing/2014/main" id="{E8ACDAF4-8AC5-F004-BCD0-02497D4D50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>
            <a:extLst>
              <a:ext uri="{FF2B5EF4-FFF2-40B4-BE49-F238E27FC236}">
                <a16:creationId xmlns:a16="http://schemas.microsoft.com/office/drawing/2014/main" id="{EE066F25-A1D4-48BD-75BC-874E85B3D8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5103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573CB923-781D-A0DD-1900-6FC378612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>
            <a:extLst>
              <a:ext uri="{FF2B5EF4-FFF2-40B4-BE49-F238E27FC236}">
                <a16:creationId xmlns:a16="http://schemas.microsoft.com/office/drawing/2014/main" id="{C5BEE975-1E53-97D6-D14F-EE3B403B76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>
            <a:extLst>
              <a:ext uri="{FF2B5EF4-FFF2-40B4-BE49-F238E27FC236}">
                <a16:creationId xmlns:a16="http://schemas.microsoft.com/office/drawing/2014/main" id="{719B9113-5D58-9359-7245-B712CBB005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773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3EBAED0F-4B84-721A-84D8-1DB988A1C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>
            <a:extLst>
              <a:ext uri="{FF2B5EF4-FFF2-40B4-BE49-F238E27FC236}">
                <a16:creationId xmlns:a16="http://schemas.microsoft.com/office/drawing/2014/main" id="{F4E27C90-875B-ABD7-A08B-3234E466C7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>
            <a:extLst>
              <a:ext uri="{FF2B5EF4-FFF2-40B4-BE49-F238E27FC236}">
                <a16:creationId xmlns:a16="http://schemas.microsoft.com/office/drawing/2014/main" id="{762A24D2-DB28-E759-93FA-71735067C4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8463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D6B11A93-6E9B-5EF3-7884-BA98DE963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>
            <a:extLst>
              <a:ext uri="{FF2B5EF4-FFF2-40B4-BE49-F238E27FC236}">
                <a16:creationId xmlns:a16="http://schemas.microsoft.com/office/drawing/2014/main" id="{F66E961A-BB1E-BED4-73D4-2CE3B214BD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>
            <a:extLst>
              <a:ext uri="{FF2B5EF4-FFF2-40B4-BE49-F238E27FC236}">
                <a16:creationId xmlns:a16="http://schemas.microsoft.com/office/drawing/2014/main" id="{103FE909-2659-399D-BB49-4FFF8C6753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5587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D94B9179-0E4F-6CC3-3C88-814D3EF9F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>
            <a:extLst>
              <a:ext uri="{FF2B5EF4-FFF2-40B4-BE49-F238E27FC236}">
                <a16:creationId xmlns:a16="http://schemas.microsoft.com/office/drawing/2014/main" id="{84073EB8-41C1-B553-BFFF-BEF39423DE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>
            <a:extLst>
              <a:ext uri="{FF2B5EF4-FFF2-40B4-BE49-F238E27FC236}">
                <a16:creationId xmlns:a16="http://schemas.microsoft.com/office/drawing/2014/main" id="{F8C58C1B-EC47-5E71-3465-891898F5E3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1086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713DC9F1-E42E-D5C4-C3D6-ACC58D565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>
            <a:extLst>
              <a:ext uri="{FF2B5EF4-FFF2-40B4-BE49-F238E27FC236}">
                <a16:creationId xmlns:a16="http://schemas.microsoft.com/office/drawing/2014/main" id="{AA163AFC-DA37-C963-3584-2855FF31A1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>
            <a:extLst>
              <a:ext uri="{FF2B5EF4-FFF2-40B4-BE49-F238E27FC236}">
                <a16:creationId xmlns:a16="http://schemas.microsoft.com/office/drawing/2014/main" id="{23D4139A-721A-D13D-4C2C-39C6178536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1105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534A4E38-F817-1D71-36A8-421F2E90C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>
            <a:extLst>
              <a:ext uri="{FF2B5EF4-FFF2-40B4-BE49-F238E27FC236}">
                <a16:creationId xmlns:a16="http://schemas.microsoft.com/office/drawing/2014/main" id="{31B97360-A1AC-5769-DAA9-A720B8887D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>
            <a:extLst>
              <a:ext uri="{FF2B5EF4-FFF2-40B4-BE49-F238E27FC236}">
                <a16:creationId xmlns:a16="http://schemas.microsoft.com/office/drawing/2014/main" id="{EBCA2E79-6D5F-41DD-44D9-F132361E44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051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49367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4CDF60D5-1415-6D27-0F68-565AB9855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>
            <a:extLst>
              <a:ext uri="{FF2B5EF4-FFF2-40B4-BE49-F238E27FC236}">
                <a16:creationId xmlns:a16="http://schemas.microsoft.com/office/drawing/2014/main" id="{3CBAC162-FEDA-5243-4A73-2900C9CD93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>
            <a:extLst>
              <a:ext uri="{FF2B5EF4-FFF2-40B4-BE49-F238E27FC236}">
                <a16:creationId xmlns:a16="http://schemas.microsoft.com/office/drawing/2014/main" id="{622116F6-E640-E9C9-9BC3-286B50DCC5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49554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FD746E4C-4796-6523-3ADF-E94DAEFDC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>
            <a:extLst>
              <a:ext uri="{FF2B5EF4-FFF2-40B4-BE49-F238E27FC236}">
                <a16:creationId xmlns:a16="http://schemas.microsoft.com/office/drawing/2014/main" id="{F2029EEE-3081-8E78-3117-22998878D8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>
            <a:extLst>
              <a:ext uri="{FF2B5EF4-FFF2-40B4-BE49-F238E27FC236}">
                <a16:creationId xmlns:a16="http://schemas.microsoft.com/office/drawing/2014/main" id="{2E54EB54-5D4C-0EE8-4083-1685264E92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91458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E8AB3D49-8DB2-1E80-20CB-B13009C7E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>
            <a:extLst>
              <a:ext uri="{FF2B5EF4-FFF2-40B4-BE49-F238E27FC236}">
                <a16:creationId xmlns:a16="http://schemas.microsoft.com/office/drawing/2014/main" id="{30C3926E-91A5-8A46-53B5-23D354304A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>
            <a:extLst>
              <a:ext uri="{FF2B5EF4-FFF2-40B4-BE49-F238E27FC236}">
                <a16:creationId xmlns:a16="http://schemas.microsoft.com/office/drawing/2014/main" id="{06FD9AB4-6D76-ACF2-B181-05D090A22F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27434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FFD54812-EB77-9EDC-69AE-B7D728A24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>
            <a:extLst>
              <a:ext uri="{FF2B5EF4-FFF2-40B4-BE49-F238E27FC236}">
                <a16:creationId xmlns:a16="http://schemas.microsoft.com/office/drawing/2014/main" id="{5F20DB89-516D-86F0-20A1-C3FD2D89ED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>
            <a:extLst>
              <a:ext uri="{FF2B5EF4-FFF2-40B4-BE49-F238E27FC236}">
                <a16:creationId xmlns:a16="http://schemas.microsoft.com/office/drawing/2014/main" id="{9F2DB342-3623-D2EB-7A81-8315DD6C55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51422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0ABE90F2-5FBD-C360-9695-18B374A36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>
            <a:extLst>
              <a:ext uri="{FF2B5EF4-FFF2-40B4-BE49-F238E27FC236}">
                <a16:creationId xmlns:a16="http://schemas.microsoft.com/office/drawing/2014/main" id="{CF030A99-57BC-5BAA-56F2-BD3EDC8D74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>
            <a:extLst>
              <a:ext uri="{FF2B5EF4-FFF2-40B4-BE49-F238E27FC236}">
                <a16:creationId xmlns:a16="http://schemas.microsoft.com/office/drawing/2014/main" id="{23CC722D-C678-68DA-FE85-16BC882CBC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03915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2A58E982-E97E-C3A1-4CB4-690004CFF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>
            <a:extLst>
              <a:ext uri="{FF2B5EF4-FFF2-40B4-BE49-F238E27FC236}">
                <a16:creationId xmlns:a16="http://schemas.microsoft.com/office/drawing/2014/main" id="{E7F02D1F-D1EC-7252-F405-DED0B3B946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>
            <a:extLst>
              <a:ext uri="{FF2B5EF4-FFF2-40B4-BE49-F238E27FC236}">
                <a16:creationId xmlns:a16="http://schemas.microsoft.com/office/drawing/2014/main" id="{333CA35C-88B6-35DB-5A75-13DFB78418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06392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73D6B475-4DB6-0563-8BAD-29C319BB1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>
            <a:extLst>
              <a:ext uri="{FF2B5EF4-FFF2-40B4-BE49-F238E27FC236}">
                <a16:creationId xmlns:a16="http://schemas.microsoft.com/office/drawing/2014/main" id="{E3FABE52-F0FC-6D1C-8842-7A7EBC28C3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>
            <a:extLst>
              <a:ext uri="{FF2B5EF4-FFF2-40B4-BE49-F238E27FC236}">
                <a16:creationId xmlns:a16="http://schemas.microsoft.com/office/drawing/2014/main" id="{842DC19F-D222-A1E3-34D4-9C6F29A4F0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49771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0D3BB253-7891-BD22-DCE3-DE3FF9261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>
            <a:extLst>
              <a:ext uri="{FF2B5EF4-FFF2-40B4-BE49-F238E27FC236}">
                <a16:creationId xmlns:a16="http://schemas.microsoft.com/office/drawing/2014/main" id="{E1E1FC7D-D563-3BC0-59AE-3E8E820559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>
            <a:extLst>
              <a:ext uri="{FF2B5EF4-FFF2-40B4-BE49-F238E27FC236}">
                <a16:creationId xmlns:a16="http://schemas.microsoft.com/office/drawing/2014/main" id="{42EE4054-1AB3-9429-E76F-6DBCD7B4C0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7748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76136E23-F85B-DD2B-E71E-E7ED60004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>
            <a:extLst>
              <a:ext uri="{FF2B5EF4-FFF2-40B4-BE49-F238E27FC236}">
                <a16:creationId xmlns:a16="http://schemas.microsoft.com/office/drawing/2014/main" id="{5E3AD4FE-CF70-AF7E-34FA-446EDACBC2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>
            <a:extLst>
              <a:ext uri="{FF2B5EF4-FFF2-40B4-BE49-F238E27FC236}">
                <a16:creationId xmlns:a16="http://schemas.microsoft.com/office/drawing/2014/main" id="{D173B38B-0C10-DD8B-92B9-3BEFDA1742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36572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155B1813-67B4-C338-1584-907F75475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>
            <a:extLst>
              <a:ext uri="{FF2B5EF4-FFF2-40B4-BE49-F238E27FC236}">
                <a16:creationId xmlns:a16="http://schemas.microsoft.com/office/drawing/2014/main" id="{AB5ACD5F-EFFB-2A4E-392E-A97B5C9E57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>
            <a:extLst>
              <a:ext uri="{FF2B5EF4-FFF2-40B4-BE49-F238E27FC236}">
                <a16:creationId xmlns:a16="http://schemas.microsoft.com/office/drawing/2014/main" id="{02629703-7362-6FC2-167F-CF6019F25A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1976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49367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A4C6E16F-C8D3-5EE0-0604-DD291BE6B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>
            <a:extLst>
              <a:ext uri="{FF2B5EF4-FFF2-40B4-BE49-F238E27FC236}">
                <a16:creationId xmlns:a16="http://schemas.microsoft.com/office/drawing/2014/main" id="{4168E285-393E-6B89-8C7D-BDF3D8FA57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>
            <a:extLst>
              <a:ext uri="{FF2B5EF4-FFF2-40B4-BE49-F238E27FC236}">
                <a16:creationId xmlns:a16="http://schemas.microsoft.com/office/drawing/2014/main" id="{814A1EA6-638D-8533-4FFE-592509D304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7771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3737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021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0A27C6AB-186D-4A4F-3E5E-2EA447060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>
            <a:extLst>
              <a:ext uri="{FF2B5EF4-FFF2-40B4-BE49-F238E27FC236}">
                <a16:creationId xmlns:a16="http://schemas.microsoft.com/office/drawing/2014/main" id="{825F62E4-B957-E768-B666-79E2B64BA4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>
            <a:extLst>
              <a:ext uri="{FF2B5EF4-FFF2-40B4-BE49-F238E27FC236}">
                <a16:creationId xmlns:a16="http://schemas.microsoft.com/office/drawing/2014/main" id="{59E88FE5-B407-0539-A0FF-DD4CF1CE49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41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100FA17A-D739-003D-3EB4-40D69C1A1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>
            <a:extLst>
              <a:ext uri="{FF2B5EF4-FFF2-40B4-BE49-F238E27FC236}">
                <a16:creationId xmlns:a16="http://schemas.microsoft.com/office/drawing/2014/main" id="{57A87842-D942-524D-7465-0854EC675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>
            <a:extLst>
              <a:ext uri="{FF2B5EF4-FFF2-40B4-BE49-F238E27FC236}">
                <a16:creationId xmlns:a16="http://schemas.microsoft.com/office/drawing/2014/main" id="{62FD7F56-54BF-1EF0-BBA8-63EBE877E1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55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D9A22FBF-8709-04F8-0C50-0B73C560C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>
            <a:extLst>
              <a:ext uri="{FF2B5EF4-FFF2-40B4-BE49-F238E27FC236}">
                <a16:creationId xmlns:a16="http://schemas.microsoft.com/office/drawing/2014/main" id="{F2A7D3B8-F91A-D837-70C6-174EFB1810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>
            <a:extLst>
              <a:ext uri="{FF2B5EF4-FFF2-40B4-BE49-F238E27FC236}">
                <a16:creationId xmlns:a16="http://schemas.microsoft.com/office/drawing/2014/main" id="{57C7D089-3A41-56F2-F285-E9E562D8F1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6431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1D97A80F-4C96-FEBC-BE9C-ACC0872A8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>
            <a:extLst>
              <a:ext uri="{FF2B5EF4-FFF2-40B4-BE49-F238E27FC236}">
                <a16:creationId xmlns:a16="http://schemas.microsoft.com/office/drawing/2014/main" id="{F78B1875-B012-1F97-5DA2-D612EDCD7D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>
            <a:extLst>
              <a:ext uri="{FF2B5EF4-FFF2-40B4-BE49-F238E27FC236}">
                <a16:creationId xmlns:a16="http://schemas.microsoft.com/office/drawing/2014/main" id="{CD7B8902-0A86-9AAC-8C92-489432D22D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5554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D9EC1351-D61F-027F-B44A-63D981675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98a13c3c_2_28:notes">
            <a:extLst>
              <a:ext uri="{FF2B5EF4-FFF2-40B4-BE49-F238E27FC236}">
                <a16:creationId xmlns:a16="http://schemas.microsoft.com/office/drawing/2014/main" id="{976A718D-C367-676F-1CFD-02CD763CFF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6e98a13c3c_2_28:notes">
            <a:extLst>
              <a:ext uri="{FF2B5EF4-FFF2-40B4-BE49-F238E27FC236}">
                <a16:creationId xmlns:a16="http://schemas.microsoft.com/office/drawing/2014/main" id="{31C37C4E-C144-DDFE-B7F7-FC5AC5F044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7648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0C1CB0F-1C60-7CBD-9B49-BA1707D7F0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1494" y="1871676"/>
            <a:ext cx="6711163" cy="17908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presentation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B7C65C0-A47C-8AA4-03BE-831B7F1859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1493" y="3853381"/>
            <a:ext cx="5810714" cy="165576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11" name="Immagine 10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5771F373-7735-7853-9BB3-8D1660CD01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225" y="5852162"/>
            <a:ext cx="2225002" cy="52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5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cosa vede il cliente">
    <p:bg>
      <p:bgRef idx="1001">
        <a:schemeClr val="bg1"/>
      </p:bgRef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22234D5-DC37-39F9-C89F-DDB05DF1A809}"/>
              </a:ext>
            </a:extLst>
          </p:cNvPr>
          <p:cNvSpPr/>
          <p:nvPr userDrawn="1"/>
        </p:nvSpPr>
        <p:spPr>
          <a:xfrm>
            <a:off x="0" y="0"/>
            <a:ext cx="12193588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7F38E00-AEAC-40BE-98E2-9B2F194731E7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2844CF9-3DC6-ED27-9228-63BB62B20D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419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pic>
        <p:nvPicPr>
          <p:cNvPr id="3" name="Immagine 2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04A78DF0-AE46-5074-4C07-02534EADA4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7" y="6514013"/>
            <a:ext cx="929372" cy="22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34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189">
          <p15:clr>
            <a:srgbClr val="FBAE40"/>
          </p15:clr>
        </p15:guide>
        <p15:guide id="3" pos="7492">
          <p15:clr>
            <a:srgbClr val="FBAE40"/>
          </p15:clr>
        </p15:guide>
        <p15:guide id="4" orient="horz" pos="4133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37;p19">
            <a:extLst>
              <a:ext uri="{FF2B5EF4-FFF2-40B4-BE49-F238E27FC236}">
                <a16:creationId xmlns:a16="http://schemas.microsoft.com/office/drawing/2014/main" id="{336F2F28-BA8F-6011-B26E-6EE7105A4E92}"/>
              </a:ext>
            </a:extLst>
          </p:cNvPr>
          <p:cNvGrpSpPr/>
          <p:nvPr/>
        </p:nvGrpSpPr>
        <p:grpSpPr>
          <a:xfrm>
            <a:off x="6641280" y="4345820"/>
            <a:ext cx="4776562" cy="764925"/>
            <a:chOff x="1858884" y="2360212"/>
            <a:chExt cx="3581955" cy="573694"/>
          </a:xfrm>
        </p:grpSpPr>
        <p:sp>
          <p:nvSpPr>
            <p:cNvPr id="69" name="Google Shape;38;p19">
              <a:extLst>
                <a:ext uri="{FF2B5EF4-FFF2-40B4-BE49-F238E27FC236}">
                  <a16:creationId xmlns:a16="http://schemas.microsoft.com/office/drawing/2014/main" id="{04AD7D20-C7E3-1B92-0B4F-0BF84E0FF295}"/>
                </a:ext>
              </a:extLst>
            </p:cNvPr>
            <p:cNvSpPr/>
            <p:nvPr/>
          </p:nvSpPr>
          <p:spPr>
            <a:xfrm>
              <a:off x="1858884" y="2360212"/>
              <a:ext cx="3290632" cy="573694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endParaRPr sz="1351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0" name="Google Shape;39;p19">
              <a:extLst>
                <a:ext uri="{FF2B5EF4-FFF2-40B4-BE49-F238E27FC236}">
                  <a16:creationId xmlns:a16="http://schemas.microsoft.com/office/drawing/2014/main" id="{B3BF74C8-D931-55E7-BD5B-9A2AC5965F6B}"/>
                </a:ext>
              </a:extLst>
            </p:cNvPr>
            <p:cNvSpPr/>
            <p:nvPr/>
          </p:nvSpPr>
          <p:spPr>
            <a:xfrm>
              <a:off x="4867145" y="2360212"/>
              <a:ext cx="573694" cy="573694"/>
            </a:xfrm>
            <a:prstGeom prst="ellipse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4" name="Google Shape;66;p19">
            <a:extLst>
              <a:ext uri="{FF2B5EF4-FFF2-40B4-BE49-F238E27FC236}">
                <a16:creationId xmlns:a16="http://schemas.microsoft.com/office/drawing/2014/main" id="{B8E10639-450A-18A7-2E12-E0A689932FA8}"/>
              </a:ext>
            </a:extLst>
          </p:cNvPr>
          <p:cNvSpPr txBox="1">
            <a:spLocks noGrp="1"/>
          </p:cNvSpPr>
          <p:nvPr>
            <p:ph type="body" idx="7"/>
          </p:nvPr>
        </p:nvSpPr>
        <p:spPr>
          <a:xfrm>
            <a:off x="7306628" y="4356766"/>
            <a:ext cx="3977403" cy="75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2" name="Google Shape;76;p19">
            <a:extLst>
              <a:ext uri="{FF2B5EF4-FFF2-40B4-BE49-F238E27FC236}">
                <a16:creationId xmlns:a16="http://schemas.microsoft.com/office/drawing/2014/main" id="{019B9D75-D9D0-69EB-A501-6297129A222D}"/>
              </a:ext>
            </a:extLst>
          </p:cNvPr>
          <p:cNvSpPr/>
          <p:nvPr/>
        </p:nvSpPr>
        <p:spPr>
          <a:xfrm>
            <a:off x="6660545" y="4348881"/>
            <a:ext cx="765025" cy="76492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Google Shape;81;p19">
            <a:extLst>
              <a:ext uri="{FF2B5EF4-FFF2-40B4-BE49-F238E27FC236}">
                <a16:creationId xmlns:a16="http://schemas.microsoft.com/office/drawing/2014/main" id="{9CD4721F-DC9D-1348-9E07-E5B8B8D2B5FD}"/>
              </a:ext>
            </a:extLst>
          </p:cNvPr>
          <p:cNvSpPr/>
          <p:nvPr/>
        </p:nvSpPr>
        <p:spPr>
          <a:xfrm>
            <a:off x="6648851" y="4346992"/>
            <a:ext cx="410749" cy="7649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5" name="Google Shape;89;p19">
            <a:extLst>
              <a:ext uri="{FF2B5EF4-FFF2-40B4-BE49-F238E27FC236}">
                <a16:creationId xmlns:a16="http://schemas.microsoft.com/office/drawing/2014/main" id="{86DFACBE-955C-A75C-63F2-C2A7A0B2C552}"/>
              </a:ext>
            </a:extLst>
          </p:cNvPr>
          <p:cNvSpPr/>
          <p:nvPr/>
        </p:nvSpPr>
        <p:spPr>
          <a:xfrm>
            <a:off x="6266410" y="4348881"/>
            <a:ext cx="765025" cy="76492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Font typeface="Arial"/>
              <a:buNone/>
            </a:pPr>
            <a:r>
              <a:rPr lang="it-IT" sz="1733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07</a:t>
            </a:r>
            <a:endParaRPr sz="1733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59" name="Google Shape;37;p19">
            <a:extLst>
              <a:ext uri="{FF2B5EF4-FFF2-40B4-BE49-F238E27FC236}">
                <a16:creationId xmlns:a16="http://schemas.microsoft.com/office/drawing/2014/main" id="{43F61D68-DCAF-261A-CE62-F38A3697D7D3}"/>
              </a:ext>
            </a:extLst>
          </p:cNvPr>
          <p:cNvGrpSpPr/>
          <p:nvPr/>
        </p:nvGrpSpPr>
        <p:grpSpPr>
          <a:xfrm>
            <a:off x="1150427" y="4345820"/>
            <a:ext cx="4776562" cy="764925"/>
            <a:chOff x="1858884" y="2360212"/>
            <a:chExt cx="3581955" cy="573694"/>
          </a:xfrm>
        </p:grpSpPr>
        <p:sp>
          <p:nvSpPr>
            <p:cNvPr id="60" name="Google Shape;38;p19">
              <a:extLst>
                <a:ext uri="{FF2B5EF4-FFF2-40B4-BE49-F238E27FC236}">
                  <a16:creationId xmlns:a16="http://schemas.microsoft.com/office/drawing/2014/main" id="{BB84683A-EC65-B57C-94FE-B2EE1BC7DB3D}"/>
                </a:ext>
              </a:extLst>
            </p:cNvPr>
            <p:cNvSpPr/>
            <p:nvPr/>
          </p:nvSpPr>
          <p:spPr>
            <a:xfrm>
              <a:off x="1858884" y="2360212"/>
              <a:ext cx="3290632" cy="573694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endParaRPr sz="1351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1" name="Google Shape;39;p19">
              <a:extLst>
                <a:ext uri="{FF2B5EF4-FFF2-40B4-BE49-F238E27FC236}">
                  <a16:creationId xmlns:a16="http://schemas.microsoft.com/office/drawing/2014/main" id="{2869BDEE-43BA-9741-5889-2B468CEC5DF8}"/>
                </a:ext>
              </a:extLst>
            </p:cNvPr>
            <p:cNvSpPr/>
            <p:nvPr/>
          </p:nvSpPr>
          <p:spPr>
            <a:xfrm>
              <a:off x="4867145" y="2360212"/>
              <a:ext cx="573694" cy="573694"/>
            </a:xfrm>
            <a:prstGeom prst="ellipse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7" name="Google Shape;71;p19">
            <a:extLst>
              <a:ext uri="{FF2B5EF4-FFF2-40B4-BE49-F238E27FC236}">
                <a16:creationId xmlns:a16="http://schemas.microsoft.com/office/drawing/2014/main" id="{7B002842-04AE-8668-468F-8BC89C74CBCE}"/>
              </a:ext>
            </a:extLst>
          </p:cNvPr>
          <p:cNvSpPr/>
          <p:nvPr/>
        </p:nvSpPr>
        <p:spPr>
          <a:xfrm>
            <a:off x="1168282" y="4343884"/>
            <a:ext cx="765025" cy="7649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2" name="Google Shape;37;p19">
            <a:extLst>
              <a:ext uri="{FF2B5EF4-FFF2-40B4-BE49-F238E27FC236}">
                <a16:creationId xmlns:a16="http://schemas.microsoft.com/office/drawing/2014/main" id="{37A79EBF-857D-32F2-38F7-E738638BDC37}"/>
              </a:ext>
            </a:extLst>
          </p:cNvPr>
          <p:cNvGrpSpPr/>
          <p:nvPr/>
        </p:nvGrpSpPr>
        <p:grpSpPr>
          <a:xfrm>
            <a:off x="1150427" y="3403371"/>
            <a:ext cx="4776562" cy="764925"/>
            <a:chOff x="1858884" y="2360212"/>
            <a:chExt cx="3581955" cy="573694"/>
          </a:xfrm>
        </p:grpSpPr>
        <p:sp>
          <p:nvSpPr>
            <p:cNvPr id="63" name="Google Shape;38;p19">
              <a:extLst>
                <a:ext uri="{FF2B5EF4-FFF2-40B4-BE49-F238E27FC236}">
                  <a16:creationId xmlns:a16="http://schemas.microsoft.com/office/drawing/2014/main" id="{5F2EEE7F-F75D-FCC9-5779-1800F782A429}"/>
                </a:ext>
              </a:extLst>
            </p:cNvPr>
            <p:cNvSpPr/>
            <p:nvPr/>
          </p:nvSpPr>
          <p:spPr>
            <a:xfrm>
              <a:off x="1858884" y="2360212"/>
              <a:ext cx="3290632" cy="573694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endParaRPr sz="1351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4" name="Google Shape;39;p19">
              <a:extLst>
                <a:ext uri="{FF2B5EF4-FFF2-40B4-BE49-F238E27FC236}">
                  <a16:creationId xmlns:a16="http://schemas.microsoft.com/office/drawing/2014/main" id="{C0914F84-C801-3CB1-BDEB-33DD0E1897FB}"/>
                </a:ext>
              </a:extLst>
            </p:cNvPr>
            <p:cNvSpPr/>
            <p:nvPr/>
          </p:nvSpPr>
          <p:spPr>
            <a:xfrm>
              <a:off x="4867145" y="2360212"/>
              <a:ext cx="573694" cy="573694"/>
            </a:xfrm>
            <a:prstGeom prst="ellipse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5" name="Google Shape;37;p19">
            <a:extLst>
              <a:ext uri="{FF2B5EF4-FFF2-40B4-BE49-F238E27FC236}">
                <a16:creationId xmlns:a16="http://schemas.microsoft.com/office/drawing/2014/main" id="{0C04904D-56F9-76F1-A956-B2A4E44AD2DB}"/>
              </a:ext>
            </a:extLst>
          </p:cNvPr>
          <p:cNvGrpSpPr/>
          <p:nvPr/>
        </p:nvGrpSpPr>
        <p:grpSpPr>
          <a:xfrm>
            <a:off x="1150427" y="2416043"/>
            <a:ext cx="4776562" cy="764925"/>
            <a:chOff x="1858884" y="2360212"/>
            <a:chExt cx="3581955" cy="573694"/>
          </a:xfrm>
        </p:grpSpPr>
        <p:sp>
          <p:nvSpPr>
            <p:cNvPr id="66" name="Google Shape;38;p19">
              <a:extLst>
                <a:ext uri="{FF2B5EF4-FFF2-40B4-BE49-F238E27FC236}">
                  <a16:creationId xmlns:a16="http://schemas.microsoft.com/office/drawing/2014/main" id="{EC5A1A80-E06E-4775-41E5-35E62F00C1D3}"/>
                </a:ext>
              </a:extLst>
            </p:cNvPr>
            <p:cNvSpPr/>
            <p:nvPr/>
          </p:nvSpPr>
          <p:spPr>
            <a:xfrm>
              <a:off x="1858884" y="2360212"/>
              <a:ext cx="3290632" cy="573694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endParaRPr sz="1351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7" name="Google Shape;39;p19">
              <a:extLst>
                <a:ext uri="{FF2B5EF4-FFF2-40B4-BE49-F238E27FC236}">
                  <a16:creationId xmlns:a16="http://schemas.microsoft.com/office/drawing/2014/main" id="{D6A7A6D9-38E1-07B1-B0F2-BE84D11A62A7}"/>
                </a:ext>
              </a:extLst>
            </p:cNvPr>
            <p:cNvSpPr/>
            <p:nvPr/>
          </p:nvSpPr>
          <p:spPr>
            <a:xfrm>
              <a:off x="4867145" y="2360212"/>
              <a:ext cx="573694" cy="573694"/>
            </a:xfrm>
            <a:prstGeom prst="ellipse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1" name="Google Shape;37;p19">
            <a:extLst>
              <a:ext uri="{FF2B5EF4-FFF2-40B4-BE49-F238E27FC236}">
                <a16:creationId xmlns:a16="http://schemas.microsoft.com/office/drawing/2014/main" id="{C64289F2-7BBD-4BB4-51DE-2B4D5E315504}"/>
              </a:ext>
            </a:extLst>
          </p:cNvPr>
          <p:cNvGrpSpPr/>
          <p:nvPr/>
        </p:nvGrpSpPr>
        <p:grpSpPr>
          <a:xfrm>
            <a:off x="6641280" y="3403371"/>
            <a:ext cx="4776562" cy="764925"/>
            <a:chOff x="1858884" y="2360212"/>
            <a:chExt cx="3581955" cy="573694"/>
          </a:xfrm>
        </p:grpSpPr>
        <p:sp>
          <p:nvSpPr>
            <p:cNvPr id="72" name="Google Shape;38;p19">
              <a:extLst>
                <a:ext uri="{FF2B5EF4-FFF2-40B4-BE49-F238E27FC236}">
                  <a16:creationId xmlns:a16="http://schemas.microsoft.com/office/drawing/2014/main" id="{38196BA6-4CAD-DDFD-F9E1-4B161F21F5C7}"/>
                </a:ext>
              </a:extLst>
            </p:cNvPr>
            <p:cNvSpPr/>
            <p:nvPr/>
          </p:nvSpPr>
          <p:spPr>
            <a:xfrm>
              <a:off x="1858884" y="2360212"/>
              <a:ext cx="3290632" cy="573694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endParaRPr sz="1351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3" name="Google Shape;39;p19">
              <a:extLst>
                <a:ext uri="{FF2B5EF4-FFF2-40B4-BE49-F238E27FC236}">
                  <a16:creationId xmlns:a16="http://schemas.microsoft.com/office/drawing/2014/main" id="{53FC10D2-0D98-61D8-6258-2CF39A91EC9B}"/>
                </a:ext>
              </a:extLst>
            </p:cNvPr>
            <p:cNvSpPr/>
            <p:nvPr/>
          </p:nvSpPr>
          <p:spPr>
            <a:xfrm>
              <a:off x="4867145" y="2360212"/>
              <a:ext cx="573694" cy="573694"/>
            </a:xfrm>
            <a:prstGeom prst="ellipse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4" name="Google Shape;37;p19">
            <a:extLst>
              <a:ext uri="{FF2B5EF4-FFF2-40B4-BE49-F238E27FC236}">
                <a16:creationId xmlns:a16="http://schemas.microsoft.com/office/drawing/2014/main" id="{D99B2AE6-A10A-0845-4A8F-B94F50C246A7}"/>
              </a:ext>
            </a:extLst>
          </p:cNvPr>
          <p:cNvGrpSpPr/>
          <p:nvPr/>
        </p:nvGrpSpPr>
        <p:grpSpPr>
          <a:xfrm>
            <a:off x="6641280" y="2416043"/>
            <a:ext cx="4776562" cy="764925"/>
            <a:chOff x="1858884" y="2360212"/>
            <a:chExt cx="3581955" cy="573694"/>
          </a:xfrm>
        </p:grpSpPr>
        <p:sp>
          <p:nvSpPr>
            <p:cNvPr id="75" name="Google Shape;38;p19">
              <a:extLst>
                <a:ext uri="{FF2B5EF4-FFF2-40B4-BE49-F238E27FC236}">
                  <a16:creationId xmlns:a16="http://schemas.microsoft.com/office/drawing/2014/main" id="{D87D9BCF-B60B-BBE2-43F5-C11159AF7046}"/>
                </a:ext>
              </a:extLst>
            </p:cNvPr>
            <p:cNvSpPr/>
            <p:nvPr/>
          </p:nvSpPr>
          <p:spPr>
            <a:xfrm>
              <a:off x="1858884" y="2360212"/>
              <a:ext cx="3290632" cy="573694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endParaRPr sz="1351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6" name="Google Shape;39;p19">
              <a:extLst>
                <a:ext uri="{FF2B5EF4-FFF2-40B4-BE49-F238E27FC236}">
                  <a16:creationId xmlns:a16="http://schemas.microsoft.com/office/drawing/2014/main" id="{A7965470-6FA9-D621-B0C1-DF8D3F3D33D6}"/>
                </a:ext>
              </a:extLst>
            </p:cNvPr>
            <p:cNvSpPr/>
            <p:nvPr/>
          </p:nvSpPr>
          <p:spPr>
            <a:xfrm>
              <a:off x="4867145" y="2360212"/>
              <a:ext cx="573694" cy="573694"/>
            </a:xfrm>
            <a:prstGeom prst="ellipse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56" name="Google Shape;37;p19">
            <a:extLst>
              <a:ext uri="{FF2B5EF4-FFF2-40B4-BE49-F238E27FC236}">
                <a16:creationId xmlns:a16="http://schemas.microsoft.com/office/drawing/2014/main" id="{DD769EAE-BDE6-6F76-3C37-AE31BEB6B9AF}"/>
              </a:ext>
            </a:extLst>
          </p:cNvPr>
          <p:cNvGrpSpPr/>
          <p:nvPr/>
        </p:nvGrpSpPr>
        <p:grpSpPr>
          <a:xfrm>
            <a:off x="1156660" y="5346865"/>
            <a:ext cx="4776562" cy="764925"/>
            <a:chOff x="1858884" y="2360212"/>
            <a:chExt cx="3581955" cy="573694"/>
          </a:xfrm>
        </p:grpSpPr>
        <p:sp>
          <p:nvSpPr>
            <p:cNvPr id="57" name="Google Shape;38;p19">
              <a:extLst>
                <a:ext uri="{FF2B5EF4-FFF2-40B4-BE49-F238E27FC236}">
                  <a16:creationId xmlns:a16="http://schemas.microsoft.com/office/drawing/2014/main" id="{C5D34160-7321-AEBC-1CAD-11B0AA0D4E25}"/>
                </a:ext>
              </a:extLst>
            </p:cNvPr>
            <p:cNvSpPr/>
            <p:nvPr/>
          </p:nvSpPr>
          <p:spPr>
            <a:xfrm>
              <a:off x="1858884" y="2360212"/>
              <a:ext cx="3290632" cy="573694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endParaRPr sz="1351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8" name="Google Shape;39;p19">
              <a:extLst>
                <a:ext uri="{FF2B5EF4-FFF2-40B4-BE49-F238E27FC236}">
                  <a16:creationId xmlns:a16="http://schemas.microsoft.com/office/drawing/2014/main" id="{A367944F-8DFE-8902-26EA-EEF90BB4ED86}"/>
                </a:ext>
              </a:extLst>
            </p:cNvPr>
            <p:cNvSpPr/>
            <p:nvPr/>
          </p:nvSpPr>
          <p:spPr>
            <a:xfrm>
              <a:off x="4867145" y="2360212"/>
              <a:ext cx="573694" cy="573694"/>
            </a:xfrm>
            <a:prstGeom prst="ellipse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2420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2420" y="1372644"/>
            <a:ext cx="6575667" cy="70580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0" y="6514014"/>
            <a:ext cx="929372" cy="22116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01F4C8C-35CD-7FAB-A959-034223E31F7C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50;p19">
            <a:extLst>
              <a:ext uri="{FF2B5EF4-FFF2-40B4-BE49-F238E27FC236}">
                <a16:creationId xmlns:a16="http://schemas.microsoft.com/office/drawing/2014/main" id="{C7A04E9E-06FE-B1F0-25F7-BDC82FA6A1F1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1814365" y="2427568"/>
            <a:ext cx="3977403" cy="75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Google Shape;51;p19">
            <a:extLst>
              <a:ext uri="{FF2B5EF4-FFF2-40B4-BE49-F238E27FC236}">
                <a16:creationId xmlns:a16="http://schemas.microsoft.com/office/drawing/2014/main" id="{7F820CF2-4539-FC2C-489F-47486EC6C6F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814365" y="3417267"/>
            <a:ext cx="3977403" cy="75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1" name="Google Shape;52;p19">
            <a:extLst>
              <a:ext uri="{FF2B5EF4-FFF2-40B4-BE49-F238E27FC236}">
                <a16:creationId xmlns:a16="http://schemas.microsoft.com/office/drawing/2014/main" id="{23B718AF-9A3F-88C5-555B-3FE46FEC07A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814365" y="4356766"/>
            <a:ext cx="3977403" cy="75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Google Shape;53;p19">
            <a:extLst>
              <a:ext uri="{FF2B5EF4-FFF2-40B4-BE49-F238E27FC236}">
                <a16:creationId xmlns:a16="http://schemas.microsoft.com/office/drawing/2014/main" id="{3B58B9EB-58A7-5B8A-D630-36D550A3E4B0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1814365" y="5360810"/>
            <a:ext cx="3977403" cy="75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2" name="Google Shape;64;p19">
            <a:extLst>
              <a:ext uri="{FF2B5EF4-FFF2-40B4-BE49-F238E27FC236}">
                <a16:creationId xmlns:a16="http://schemas.microsoft.com/office/drawing/2014/main" id="{F6B5C330-1D8E-9C5A-F3DF-D31677E03547}"/>
              </a:ext>
            </a:extLst>
          </p:cNvPr>
          <p:cNvSpPr txBox="1">
            <a:spLocks noGrp="1"/>
          </p:cNvSpPr>
          <p:nvPr>
            <p:ph type="body" idx="5"/>
          </p:nvPr>
        </p:nvSpPr>
        <p:spPr>
          <a:xfrm>
            <a:off x="7306628" y="2427568"/>
            <a:ext cx="3977403" cy="75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3" name="Google Shape;65;p19">
            <a:extLst>
              <a:ext uri="{FF2B5EF4-FFF2-40B4-BE49-F238E27FC236}">
                <a16:creationId xmlns:a16="http://schemas.microsoft.com/office/drawing/2014/main" id="{1D2FAB94-0B10-9256-E012-63F17ABD898A}"/>
              </a:ext>
            </a:extLst>
          </p:cNvPr>
          <p:cNvSpPr txBox="1">
            <a:spLocks noGrp="1"/>
          </p:cNvSpPr>
          <p:nvPr>
            <p:ph type="body" idx="6"/>
          </p:nvPr>
        </p:nvSpPr>
        <p:spPr>
          <a:xfrm>
            <a:off x="7306628" y="3417267"/>
            <a:ext cx="3977403" cy="75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5" name="Google Shape;69;p19">
            <a:extLst>
              <a:ext uri="{FF2B5EF4-FFF2-40B4-BE49-F238E27FC236}">
                <a16:creationId xmlns:a16="http://schemas.microsoft.com/office/drawing/2014/main" id="{69AD50D4-6236-D1D5-E005-FEF9767459FC}"/>
              </a:ext>
            </a:extLst>
          </p:cNvPr>
          <p:cNvSpPr/>
          <p:nvPr/>
        </p:nvSpPr>
        <p:spPr>
          <a:xfrm>
            <a:off x="1168282" y="2414685"/>
            <a:ext cx="765025" cy="7649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6" name="Google Shape;70;p19">
            <a:extLst>
              <a:ext uri="{FF2B5EF4-FFF2-40B4-BE49-F238E27FC236}">
                <a16:creationId xmlns:a16="http://schemas.microsoft.com/office/drawing/2014/main" id="{C81F781D-3367-A0D1-D836-FD1132E6485C}"/>
              </a:ext>
            </a:extLst>
          </p:cNvPr>
          <p:cNvSpPr/>
          <p:nvPr/>
        </p:nvSpPr>
        <p:spPr>
          <a:xfrm>
            <a:off x="1168282" y="3404385"/>
            <a:ext cx="765025" cy="7649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Google Shape;72;p19">
            <a:extLst>
              <a:ext uri="{FF2B5EF4-FFF2-40B4-BE49-F238E27FC236}">
                <a16:creationId xmlns:a16="http://schemas.microsoft.com/office/drawing/2014/main" id="{77421AE0-EDEA-9C7F-1EFA-F9B30CF2C9B4}"/>
              </a:ext>
            </a:extLst>
          </p:cNvPr>
          <p:cNvSpPr/>
          <p:nvPr/>
        </p:nvSpPr>
        <p:spPr>
          <a:xfrm>
            <a:off x="1168282" y="5347928"/>
            <a:ext cx="765025" cy="7649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Google Shape;73;p19">
            <a:extLst>
              <a:ext uri="{FF2B5EF4-FFF2-40B4-BE49-F238E27FC236}">
                <a16:creationId xmlns:a16="http://schemas.microsoft.com/office/drawing/2014/main" id="{226209CB-3641-DACA-C48A-A4F260153C9D}"/>
              </a:ext>
            </a:extLst>
          </p:cNvPr>
          <p:cNvSpPr/>
          <p:nvPr/>
        </p:nvSpPr>
        <p:spPr>
          <a:xfrm>
            <a:off x="6660545" y="2414685"/>
            <a:ext cx="765025" cy="7649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Google Shape;74;p19">
            <a:extLst>
              <a:ext uri="{FF2B5EF4-FFF2-40B4-BE49-F238E27FC236}">
                <a16:creationId xmlns:a16="http://schemas.microsoft.com/office/drawing/2014/main" id="{8E96B648-83FC-B967-B8DF-8FAF2CEEDD1F}"/>
              </a:ext>
            </a:extLst>
          </p:cNvPr>
          <p:cNvSpPr/>
          <p:nvPr/>
        </p:nvSpPr>
        <p:spPr>
          <a:xfrm>
            <a:off x="1156587" y="2414685"/>
            <a:ext cx="410749" cy="764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Google Shape;75;p19">
            <a:extLst>
              <a:ext uri="{FF2B5EF4-FFF2-40B4-BE49-F238E27FC236}">
                <a16:creationId xmlns:a16="http://schemas.microsoft.com/office/drawing/2014/main" id="{33A8D7FB-E106-B315-8394-33401DD6F278}"/>
              </a:ext>
            </a:extLst>
          </p:cNvPr>
          <p:cNvSpPr/>
          <p:nvPr/>
        </p:nvSpPr>
        <p:spPr>
          <a:xfrm>
            <a:off x="6660545" y="3404385"/>
            <a:ext cx="765025" cy="7649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Google Shape;77;p19">
            <a:extLst>
              <a:ext uri="{FF2B5EF4-FFF2-40B4-BE49-F238E27FC236}">
                <a16:creationId xmlns:a16="http://schemas.microsoft.com/office/drawing/2014/main" id="{A87567D3-AED2-88AA-DA60-2E067C126FAC}"/>
              </a:ext>
            </a:extLst>
          </p:cNvPr>
          <p:cNvSpPr/>
          <p:nvPr/>
        </p:nvSpPr>
        <p:spPr>
          <a:xfrm>
            <a:off x="1156587" y="3403539"/>
            <a:ext cx="410749" cy="7649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Google Shape;78;p19">
            <a:extLst>
              <a:ext uri="{FF2B5EF4-FFF2-40B4-BE49-F238E27FC236}">
                <a16:creationId xmlns:a16="http://schemas.microsoft.com/office/drawing/2014/main" id="{AEEF5A6F-EFFB-8EC0-F84F-E06AC606F2F0}"/>
              </a:ext>
            </a:extLst>
          </p:cNvPr>
          <p:cNvSpPr/>
          <p:nvPr/>
        </p:nvSpPr>
        <p:spPr>
          <a:xfrm>
            <a:off x="1156587" y="4343885"/>
            <a:ext cx="410749" cy="7674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Google Shape;79;p19">
            <a:extLst>
              <a:ext uri="{FF2B5EF4-FFF2-40B4-BE49-F238E27FC236}">
                <a16:creationId xmlns:a16="http://schemas.microsoft.com/office/drawing/2014/main" id="{03F2B09C-D4F3-5973-A6A8-2DEDF481B913}"/>
              </a:ext>
            </a:extLst>
          </p:cNvPr>
          <p:cNvSpPr/>
          <p:nvPr/>
        </p:nvSpPr>
        <p:spPr>
          <a:xfrm>
            <a:off x="1156587" y="5346866"/>
            <a:ext cx="410749" cy="76768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Google Shape;80;p19">
            <a:extLst>
              <a:ext uri="{FF2B5EF4-FFF2-40B4-BE49-F238E27FC236}">
                <a16:creationId xmlns:a16="http://schemas.microsoft.com/office/drawing/2014/main" id="{BC431716-E7EC-622D-D718-F771739701A0}"/>
              </a:ext>
            </a:extLst>
          </p:cNvPr>
          <p:cNvSpPr/>
          <p:nvPr/>
        </p:nvSpPr>
        <p:spPr>
          <a:xfrm>
            <a:off x="6648851" y="3403539"/>
            <a:ext cx="410749" cy="7649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Google Shape;82;p19">
            <a:extLst>
              <a:ext uri="{FF2B5EF4-FFF2-40B4-BE49-F238E27FC236}">
                <a16:creationId xmlns:a16="http://schemas.microsoft.com/office/drawing/2014/main" id="{7CA51E22-8786-7852-EB70-707606CE121B}"/>
              </a:ext>
            </a:extLst>
          </p:cNvPr>
          <p:cNvSpPr/>
          <p:nvPr/>
        </p:nvSpPr>
        <p:spPr>
          <a:xfrm>
            <a:off x="6648851" y="2414685"/>
            <a:ext cx="410749" cy="7649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9" name="Google Shape;83;p19">
            <a:extLst>
              <a:ext uri="{FF2B5EF4-FFF2-40B4-BE49-F238E27FC236}">
                <a16:creationId xmlns:a16="http://schemas.microsoft.com/office/drawing/2014/main" id="{41500B00-1F12-E75B-263E-581E037E5D56}"/>
              </a:ext>
            </a:extLst>
          </p:cNvPr>
          <p:cNvSpPr/>
          <p:nvPr/>
        </p:nvSpPr>
        <p:spPr>
          <a:xfrm>
            <a:off x="774147" y="2414685"/>
            <a:ext cx="765025" cy="7649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Font typeface="Arial"/>
              <a:buNone/>
            </a:pPr>
            <a:r>
              <a:rPr lang="it-IT" sz="1733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01</a:t>
            </a:r>
            <a:endParaRPr sz="1733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0" name="Google Shape;84;p19">
            <a:extLst>
              <a:ext uri="{FF2B5EF4-FFF2-40B4-BE49-F238E27FC236}">
                <a16:creationId xmlns:a16="http://schemas.microsoft.com/office/drawing/2014/main" id="{16C6508B-B5F6-84EF-A090-A7512E1A57E2}"/>
              </a:ext>
            </a:extLst>
          </p:cNvPr>
          <p:cNvSpPr/>
          <p:nvPr/>
        </p:nvSpPr>
        <p:spPr>
          <a:xfrm>
            <a:off x="774147" y="3404385"/>
            <a:ext cx="765025" cy="7649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Font typeface="Arial"/>
              <a:buNone/>
            </a:pPr>
            <a:r>
              <a:rPr lang="it-IT" sz="1733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02</a:t>
            </a:r>
            <a:endParaRPr sz="1733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3" name="Google Shape;87;p19">
            <a:extLst>
              <a:ext uri="{FF2B5EF4-FFF2-40B4-BE49-F238E27FC236}">
                <a16:creationId xmlns:a16="http://schemas.microsoft.com/office/drawing/2014/main" id="{F67BCBCB-EEDE-78CC-90E0-783452AFA26C}"/>
              </a:ext>
            </a:extLst>
          </p:cNvPr>
          <p:cNvSpPr/>
          <p:nvPr/>
        </p:nvSpPr>
        <p:spPr>
          <a:xfrm>
            <a:off x="6266410" y="2414685"/>
            <a:ext cx="765025" cy="7649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Font typeface="Arial"/>
              <a:buNone/>
            </a:pPr>
            <a:r>
              <a:rPr lang="it-IT" sz="1733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05</a:t>
            </a:r>
            <a:endParaRPr sz="1733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4" name="Google Shape;88;p19">
            <a:extLst>
              <a:ext uri="{FF2B5EF4-FFF2-40B4-BE49-F238E27FC236}">
                <a16:creationId xmlns:a16="http://schemas.microsoft.com/office/drawing/2014/main" id="{14CCCAD0-994F-0CC7-A827-8571D47755FA}"/>
              </a:ext>
            </a:extLst>
          </p:cNvPr>
          <p:cNvSpPr/>
          <p:nvPr/>
        </p:nvSpPr>
        <p:spPr>
          <a:xfrm>
            <a:off x="6266410" y="3404385"/>
            <a:ext cx="765025" cy="7649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Font typeface="Arial"/>
              <a:buNone/>
            </a:pPr>
            <a:r>
              <a:rPr lang="it-IT" sz="1733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06</a:t>
            </a:r>
            <a:endParaRPr sz="1733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1" name="Google Shape;85;p19">
            <a:extLst>
              <a:ext uri="{FF2B5EF4-FFF2-40B4-BE49-F238E27FC236}">
                <a16:creationId xmlns:a16="http://schemas.microsoft.com/office/drawing/2014/main" id="{362D187F-7C28-257B-773A-6594DA5F2952}"/>
              </a:ext>
            </a:extLst>
          </p:cNvPr>
          <p:cNvSpPr/>
          <p:nvPr/>
        </p:nvSpPr>
        <p:spPr>
          <a:xfrm>
            <a:off x="774147" y="4343884"/>
            <a:ext cx="765025" cy="7649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Font typeface="Arial"/>
              <a:buNone/>
            </a:pPr>
            <a:r>
              <a:rPr lang="it-IT" sz="1733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03</a:t>
            </a:r>
            <a:endParaRPr sz="1733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2" name="Google Shape;86;p19">
            <a:extLst>
              <a:ext uri="{FF2B5EF4-FFF2-40B4-BE49-F238E27FC236}">
                <a16:creationId xmlns:a16="http://schemas.microsoft.com/office/drawing/2014/main" id="{CC1CB928-48CF-A311-565A-D15BDD3D8A1C}"/>
              </a:ext>
            </a:extLst>
          </p:cNvPr>
          <p:cNvSpPr/>
          <p:nvPr/>
        </p:nvSpPr>
        <p:spPr>
          <a:xfrm>
            <a:off x="774147" y="5347928"/>
            <a:ext cx="765025" cy="7649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Font typeface="Arial"/>
              <a:buNone/>
            </a:pPr>
            <a:r>
              <a:rPr lang="it-IT" sz="1733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04</a:t>
            </a:r>
            <a:endParaRPr sz="1733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02793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F2EF8B2-5422-696B-807E-378C6332BC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420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pic>
        <p:nvPicPr>
          <p:cNvPr id="5" name="Immagine 4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545A8B87-67C1-3E93-DBEF-80836E14D1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0" y="6514014"/>
            <a:ext cx="929372" cy="22116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50BE969-2475-3B4A-B79E-A86102D46BA7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079253CB-B56C-E0CA-3B1F-062CDC94C6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76500" y="4782904"/>
            <a:ext cx="1454621" cy="2904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>
                <a:solidFill>
                  <a:srgbClr val="FF2C0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Relatore 1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6E635966-BBBA-D08E-CF2C-7ABE1B79F4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76500" y="5173823"/>
            <a:ext cx="1454621" cy="2065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Job Title</a:t>
            </a:r>
          </a:p>
        </p:txBody>
      </p:sp>
      <p:sp>
        <p:nvSpPr>
          <p:cNvPr id="22" name="Segnaposto testo 7">
            <a:extLst>
              <a:ext uri="{FF2B5EF4-FFF2-40B4-BE49-F238E27FC236}">
                <a16:creationId xmlns:a16="http://schemas.microsoft.com/office/drawing/2014/main" id="{C70B21C1-CB98-699A-5DFE-49FEF1ACB3D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02321" y="4782904"/>
            <a:ext cx="1454621" cy="2904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>
                <a:solidFill>
                  <a:srgbClr val="FF2C0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Relatore 2</a:t>
            </a:r>
          </a:p>
        </p:txBody>
      </p:sp>
      <p:sp>
        <p:nvSpPr>
          <p:cNvPr id="23" name="Segnaposto testo 7">
            <a:extLst>
              <a:ext uri="{FF2B5EF4-FFF2-40B4-BE49-F238E27FC236}">
                <a16:creationId xmlns:a16="http://schemas.microsoft.com/office/drawing/2014/main" id="{0F42199E-9D85-662F-C4B5-6B2536AC7E7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02321" y="5173823"/>
            <a:ext cx="1454621" cy="2065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Job Title</a:t>
            </a:r>
          </a:p>
        </p:txBody>
      </p:sp>
      <p:sp>
        <p:nvSpPr>
          <p:cNvPr id="29" name="Segnaposto immagine 28">
            <a:extLst>
              <a:ext uri="{FF2B5EF4-FFF2-40B4-BE49-F238E27FC236}">
                <a16:creationId xmlns:a16="http://schemas.microsoft.com/office/drawing/2014/main" id="{9B3E417E-D57D-E3F8-5B09-D8152B700972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2276499" y="1580906"/>
            <a:ext cx="3065091" cy="3064692"/>
          </a:xfrm>
          <a:custGeom>
            <a:avLst/>
            <a:gdLst>
              <a:gd name="connsiteX0" fmla="*/ 0 w 2298519"/>
              <a:gd name="connsiteY0" fmla="*/ 0 h 2298519"/>
              <a:gd name="connsiteX1" fmla="*/ 1915425 w 2298519"/>
              <a:gd name="connsiteY1" fmla="*/ 0 h 2298519"/>
              <a:gd name="connsiteX2" fmla="*/ 2298519 w 2298519"/>
              <a:gd name="connsiteY2" fmla="*/ 383094 h 2298519"/>
              <a:gd name="connsiteX3" fmla="*/ 2298519 w 2298519"/>
              <a:gd name="connsiteY3" fmla="*/ 2298519 h 2298519"/>
              <a:gd name="connsiteX4" fmla="*/ 0 w 2298519"/>
              <a:gd name="connsiteY4" fmla="*/ 2298519 h 2298519"/>
              <a:gd name="connsiteX5" fmla="*/ 0 w 2298519"/>
              <a:gd name="connsiteY5" fmla="*/ 0 h 2298519"/>
              <a:gd name="connsiteX0" fmla="*/ 0 w 2298519"/>
              <a:gd name="connsiteY0" fmla="*/ 0 h 2298519"/>
              <a:gd name="connsiteX1" fmla="*/ 1915425 w 2298519"/>
              <a:gd name="connsiteY1" fmla="*/ 0 h 2298519"/>
              <a:gd name="connsiteX2" fmla="*/ 2298519 w 2298519"/>
              <a:gd name="connsiteY2" fmla="*/ 383094 h 2298519"/>
              <a:gd name="connsiteX3" fmla="*/ 2298519 w 2298519"/>
              <a:gd name="connsiteY3" fmla="*/ 2298519 h 2298519"/>
              <a:gd name="connsiteX4" fmla="*/ 0 w 2298519"/>
              <a:gd name="connsiteY4" fmla="*/ 2298519 h 2298519"/>
              <a:gd name="connsiteX5" fmla="*/ 0 w 2298519"/>
              <a:gd name="connsiteY5" fmla="*/ 0 h 2298519"/>
              <a:gd name="connsiteX0" fmla="*/ 0 w 2298519"/>
              <a:gd name="connsiteY0" fmla="*/ 0 h 2298519"/>
              <a:gd name="connsiteX1" fmla="*/ 1915425 w 2298519"/>
              <a:gd name="connsiteY1" fmla="*/ 0 h 2298519"/>
              <a:gd name="connsiteX2" fmla="*/ 2298519 w 2298519"/>
              <a:gd name="connsiteY2" fmla="*/ 383094 h 2298519"/>
              <a:gd name="connsiteX3" fmla="*/ 2298519 w 2298519"/>
              <a:gd name="connsiteY3" fmla="*/ 2298519 h 2298519"/>
              <a:gd name="connsiteX4" fmla="*/ 0 w 2298519"/>
              <a:gd name="connsiteY4" fmla="*/ 2298519 h 2298519"/>
              <a:gd name="connsiteX5" fmla="*/ 0 w 2298519"/>
              <a:gd name="connsiteY5" fmla="*/ 0 h 229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519" h="2298519">
                <a:moveTo>
                  <a:pt x="0" y="0"/>
                </a:moveTo>
                <a:lnTo>
                  <a:pt x="1915425" y="0"/>
                </a:lnTo>
                <a:cubicBezTo>
                  <a:pt x="2127002" y="0"/>
                  <a:pt x="2298519" y="171517"/>
                  <a:pt x="2298519" y="383094"/>
                </a:cubicBezTo>
                <a:lnTo>
                  <a:pt x="2298519" y="2298519"/>
                </a:lnTo>
                <a:lnTo>
                  <a:pt x="0" y="22985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lIns="0" tIns="0" rIns="0" bIns="0" anchor="ctr" anchorCtr="0"/>
          <a:lstStyle>
            <a:lvl1pPr marL="0" indent="0" algn="ctr">
              <a:buNone/>
              <a:defRPr sz="1467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30" name="Segnaposto immagine 28">
            <a:extLst>
              <a:ext uri="{FF2B5EF4-FFF2-40B4-BE49-F238E27FC236}">
                <a16:creationId xmlns:a16="http://schemas.microsoft.com/office/drawing/2014/main" id="{3AB2584A-64F7-0AB1-5074-C648FE4CE6AE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702320" y="1580906"/>
            <a:ext cx="3065091" cy="3064692"/>
          </a:xfrm>
          <a:custGeom>
            <a:avLst/>
            <a:gdLst>
              <a:gd name="connsiteX0" fmla="*/ 0 w 2298519"/>
              <a:gd name="connsiteY0" fmla="*/ 0 h 2298519"/>
              <a:gd name="connsiteX1" fmla="*/ 1915425 w 2298519"/>
              <a:gd name="connsiteY1" fmla="*/ 0 h 2298519"/>
              <a:gd name="connsiteX2" fmla="*/ 2298519 w 2298519"/>
              <a:gd name="connsiteY2" fmla="*/ 383094 h 2298519"/>
              <a:gd name="connsiteX3" fmla="*/ 2298519 w 2298519"/>
              <a:gd name="connsiteY3" fmla="*/ 2298519 h 2298519"/>
              <a:gd name="connsiteX4" fmla="*/ 0 w 2298519"/>
              <a:gd name="connsiteY4" fmla="*/ 2298519 h 2298519"/>
              <a:gd name="connsiteX5" fmla="*/ 0 w 2298519"/>
              <a:gd name="connsiteY5" fmla="*/ 0 h 2298519"/>
              <a:gd name="connsiteX0" fmla="*/ 0 w 2298519"/>
              <a:gd name="connsiteY0" fmla="*/ 0 h 2298519"/>
              <a:gd name="connsiteX1" fmla="*/ 1915425 w 2298519"/>
              <a:gd name="connsiteY1" fmla="*/ 0 h 2298519"/>
              <a:gd name="connsiteX2" fmla="*/ 2298519 w 2298519"/>
              <a:gd name="connsiteY2" fmla="*/ 383094 h 2298519"/>
              <a:gd name="connsiteX3" fmla="*/ 2298519 w 2298519"/>
              <a:gd name="connsiteY3" fmla="*/ 2298519 h 2298519"/>
              <a:gd name="connsiteX4" fmla="*/ 0 w 2298519"/>
              <a:gd name="connsiteY4" fmla="*/ 2298519 h 2298519"/>
              <a:gd name="connsiteX5" fmla="*/ 0 w 2298519"/>
              <a:gd name="connsiteY5" fmla="*/ 0 h 2298519"/>
              <a:gd name="connsiteX0" fmla="*/ 0 w 2298519"/>
              <a:gd name="connsiteY0" fmla="*/ 0 h 2298519"/>
              <a:gd name="connsiteX1" fmla="*/ 1915425 w 2298519"/>
              <a:gd name="connsiteY1" fmla="*/ 0 h 2298519"/>
              <a:gd name="connsiteX2" fmla="*/ 2298519 w 2298519"/>
              <a:gd name="connsiteY2" fmla="*/ 383094 h 2298519"/>
              <a:gd name="connsiteX3" fmla="*/ 2298519 w 2298519"/>
              <a:gd name="connsiteY3" fmla="*/ 2298519 h 2298519"/>
              <a:gd name="connsiteX4" fmla="*/ 0 w 2298519"/>
              <a:gd name="connsiteY4" fmla="*/ 2298519 h 2298519"/>
              <a:gd name="connsiteX5" fmla="*/ 0 w 2298519"/>
              <a:gd name="connsiteY5" fmla="*/ 0 h 229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519" h="2298519">
                <a:moveTo>
                  <a:pt x="0" y="0"/>
                </a:moveTo>
                <a:lnTo>
                  <a:pt x="1915425" y="0"/>
                </a:lnTo>
                <a:cubicBezTo>
                  <a:pt x="2127002" y="0"/>
                  <a:pt x="2298519" y="171517"/>
                  <a:pt x="2298519" y="383094"/>
                </a:cubicBezTo>
                <a:lnTo>
                  <a:pt x="2298519" y="2298519"/>
                </a:lnTo>
                <a:lnTo>
                  <a:pt x="0" y="22985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lIns="0" tIns="0" rIns="0" bIns="0" anchor="ctr" anchorCtr="0"/>
          <a:lstStyle>
            <a:lvl1pPr marL="0" indent="0" algn="ctr">
              <a:buNone/>
              <a:defRPr sz="1467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3996193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0">
          <p15:clr>
            <a:srgbClr val="FBAE40"/>
          </p15:clr>
        </p15:guide>
        <p15:guide id="2" pos="142">
          <p15:clr>
            <a:srgbClr val="FBAE40"/>
          </p15:clr>
        </p15:guide>
        <p15:guide id="3" pos="5618">
          <p15:clr>
            <a:srgbClr val="FBAE40"/>
          </p15:clr>
        </p15:guide>
        <p15:guide id="4" orient="horz" pos="310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 descr="Immagine che contiene Cellulare, gadget, Dispositivo portatile per comunicazioni, Dispositivo di comunicazione&#10;&#10;Descrizione generata automaticamente">
            <a:extLst>
              <a:ext uri="{FF2B5EF4-FFF2-40B4-BE49-F238E27FC236}">
                <a16:creationId xmlns:a16="http://schemas.microsoft.com/office/drawing/2014/main" id="{FAA718E6-184D-D242-06F1-97DF7708BD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4303" y="0"/>
            <a:ext cx="5379285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AC8DA02-B2EF-50EB-D719-29A45CBF8C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420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pic>
        <p:nvPicPr>
          <p:cNvPr id="7" name="Immagine 6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11934A1-285E-649F-106B-AA7D9C064F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0" y="6514014"/>
            <a:ext cx="929372" cy="221161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35EAD5C1-580C-C2F2-4F3F-A700904A17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420" y="1372643"/>
            <a:ext cx="3485739" cy="116908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11" name="Segnaposto testo 13">
            <a:extLst>
              <a:ext uri="{FF2B5EF4-FFF2-40B4-BE49-F238E27FC236}">
                <a16:creationId xmlns:a16="http://schemas.microsoft.com/office/drawing/2014/main" id="{89F4A83F-0997-FB03-4536-E8F4BAD0AE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1776" y="2707957"/>
            <a:ext cx="3486626" cy="294777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ante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orci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sed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massa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magna. </a:t>
            </a:r>
          </a:p>
        </p:txBody>
      </p:sp>
      <p:sp>
        <p:nvSpPr>
          <p:cNvPr id="12" name="Segnaposto immagine 28">
            <a:extLst>
              <a:ext uri="{FF2B5EF4-FFF2-40B4-BE49-F238E27FC236}">
                <a16:creationId xmlns:a16="http://schemas.microsoft.com/office/drawing/2014/main" id="{B2D4E5F6-E46D-EFF0-BCFB-8E967110A0C9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744578" y="494272"/>
            <a:ext cx="2595190" cy="5618205"/>
          </a:xfrm>
          <a:prstGeom prst="roundRect">
            <a:avLst>
              <a:gd name="adj" fmla="val 11368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lIns="0" tIns="0" rIns="0" bIns="0" anchor="ctr" anchorCtr="0"/>
          <a:lstStyle>
            <a:lvl1pPr marL="0" indent="0" algn="ctr">
              <a:buNone/>
              <a:defRPr sz="1467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Mockup</a:t>
            </a:r>
            <a:r>
              <a:rPr lang="it-IT"/>
              <a:t>, DEM, APP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CFD4237-F043-977C-A944-17736551DB91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621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0">
          <p15:clr>
            <a:srgbClr val="FBAE40"/>
          </p15:clr>
        </p15:guide>
        <p15:guide id="2" pos="142">
          <p15:clr>
            <a:srgbClr val="FBAE40"/>
          </p15:clr>
        </p15:guide>
        <p15:guide id="3" pos="5618">
          <p15:clr>
            <a:srgbClr val="FBAE40"/>
          </p15:clr>
        </p15:guide>
        <p15:guide id="4" orient="horz" pos="3083">
          <p15:clr>
            <a:srgbClr val="FBAE40"/>
          </p15:clr>
        </p15:guide>
        <p15:guide id="5" orient="horz" pos="634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1857F1C8-E396-E167-6E52-FEE0478400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93" y="4786218"/>
            <a:ext cx="2364096" cy="6991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33" b="1" baseline="0">
                <a:latin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vitae.</a:t>
            </a:r>
          </a:p>
        </p:txBody>
      </p:sp>
      <p:sp>
        <p:nvSpPr>
          <p:cNvPr id="7" name="Segnaposto testo 29">
            <a:extLst>
              <a:ext uri="{FF2B5EF4-FFF2-40B4-BE49-F238E27FC236}">
                <a16:creationId xmlns:a16="http://schemas.microsoft.com/office/drawing/2014/main" id="{D0D54879-1260-97A6-0F82-743D71BBD1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077" y="4254181"/>
            <a:ext cx="2387912" cy="3825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="0" i="0" baseline="0"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2223FD0-18A7-B57D-D1C2-FA23246827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420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71C80F9-7FBA-69F7-E49F-B33FA58FAF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420" y="1372644"/>
            <a:ext cx="6575667" cy="70580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5" name="Immagine 4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BE96F6AD-6B48-8C66-38EF-E9CC6E2BB7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0" y="6514014"/>
            <a:ext cx="929372" cy="22116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8C086B8-5048-044F-5C82-8893C40AD4D7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egnaposto testo 15">
            <a:extLst>
              <a:ext uri="{FF2B5EF4-FFF2-40B4-BE49-F238E27FC236}">
                <a16:creationId xmlns:a16="http://schemas.microsoft.com/office/drawing/2014/main" id="{A9815AC8-A28B-C614-6B9D-E60D95446B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7357" y="4786218"/>
            <a:ext cx="2364096" cy="6991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33" b="1" baseline="0">
                <a:latin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vitae.</a:t>
            </a:r>
          </a:p>
        </p:txBody>
      </p:sp>
      <p:sp>
        <p:nvSpPr>
          <p:cNvPr id="15" name="Segnaposto testo 29">
            <a:extLst>
              <a:ext uri="{FF2B5EF4-FFF2-40B4-BE49-F238E27FC236}">
                <a16:creationId xmlns:a16="http://schemas.microsoft.com/office/drawing/2014/main" id="{E77C4A08-2435-24F0-1E5B-A971C0C1332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43541" y="4254181"/>
            <a:ext cx="2387912" cy="3825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="0" i="0" baseline="0"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18" name="Segnaposto testo 15">
            <a:extLst>
              <a:ext uri="{FF2B5EF4-FFF2-40B4-BE49-F238E27FC236}">
                <a16:creationId xmlns:a16="http://schemas.microsoft.com/office/drawing/2014/main" id="{B8743B77-2E69-B0F1-37E3-15C0885ECB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85424" y="4786218"/>
            <a:ext cx="2364096" cy="6991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33" b="1" baseline="0">
                <a:latin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vitae.</a:t>
            </a:r>
          </a:p>
        </p:txBody>
      </p:sp>
      <p:sp>
        <p:nvSpPr>
          <p:cNvPr id="19" name="Segnaposto testo 29">
            <a:extLst>
              <a:ext uri="{FF2B5EF4-FFF2-40B4-BE49-F238E27FC236}">
                <a16:creationId xmlns:a16="http://schemas.microsoft.com/office/drawing/2014/main" id="{B4A8EEA4-05CB-241F-D6F7-0D5CC68949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61607" y="4254181"/>
            <a:ext cx="2387912" cy="3825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="0" i="0" baseline="0"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22" name="Segnaposto testo 15">
            <a:extLst>
              <a:ext uri="{FF2B5EF4-FFF2-40B4-BE49-F238E27FC236}">
                <a16:creationId xmlns:a16="http://schemas.microsoft.com/office/drawing/2014/main" id="{EEF8F639-1A42-F591-A9BB-1659705620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56810" y="4786218"/>
            <a:ext cx="2364096" cy="6991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33" b="1" baseline="0">
                <a:latin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vitae.</a:t>
            </a:r>
          </a:p>
        </p:txBody>
      </p:sp>
      <p:sp>
        <p:nvSpPr>
          <p:cNvPr id="24" name="Segnaposto testo 29">
            <a:extLst>
              <a:ext uri="{FF2B5EF4-FFF2-40B4-BE49-F238E27FC236}">
                <a16:creationId xmlns:a16="http://schemas.microsoft.com/office/drawing/2014/main" id="{8281697F-87D5-19F5-D566-6E675A80E29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32993" y="4254181"/>
            <a:ext cx="2387912" cy="3825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="0" i="0" baseline="0"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29" name="Segnaposto immagine 27">
            <a:extLst>
              <a:ext uri="{FF2B5EF4-FFF2-40B4-BE49-F238E27FC236}">
                <a16:creationId xmlns:a16="http://schemas.microsoft.com/office/drawing/2014/main" id="{DB27D0E9-3A94-22AD-4D74-62200280BB15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294258" y="2866585"/>
            <a:ext cx="1172408" cy="1200000"/>
          </a:xfrm>
          <a:prstGeom prst="roundRect">
            <a:avLst>
              <a:gd name="adj" fmla="val 20670"/>
            </a:avLst>
          </a:prstGeom>
          <a:noFill/>
        </p:spPr>
        <p:txBody>
          <a:bodyPr lIns="0" tIns="0" rIns="0" bIns="0" anchor="ctr" anchorCtr="0"/>
          <a:lstStyle>
            <a:lvl1pPr marL="0" indent="0" algn="ctr"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Icon</a:t>
            </a:r>
            <a:endParaRPr lang="it-IT"/>
          </a:p>
        </p:txBody>
      </p:sp>
      <p:sp>
        <p:nvSpPr>
          <p:cNvPr id="30" name="Segnaposto immagine 27">
            <a:extLst>
              <a:ext uri="{FF2B5EF4-FFF2-40B4-BE49-F238E27FC236}">
                <a16:creationId xmlns:a16="http://schemas.microsoft.com/office/drawing/2014/main" id="{E3DCB47C-F6E1-45DB-7E2D-79D67BF55230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3343542" y="2866585"/>
            <a:ext cx="1172408" cy="1200000"/>
          </a:xfrm>
          <a:prstGeom prst="roundRect">
            <a:avLst>
              <a:gd name="adj" fmla="val 20670"/>
            </a:avLst>
          </a:prstGeom>
          <a:noFill/>
        </p:spPr>
        <p:txBody>
          <a:bodyPr lIns="0" tIns="0" rIns="0" bIns="0" anchor="ctr" anchorCtr="0"/>
          <a:lstStyle>
            <a:lvl1pPr marL="0" indent="0" algn="ctr"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Icon</a:t>
            </a:r>
            <a:endParaRPr lang="it-IT"/>
          </a:p>
        </p:txBody>
      </p:sp>
      <p:sp>
        <p:nvSpPr>
          <p:cNvPr id="31" name="Segnaposto immagine 27">
            <a:extLst>
              <a:ext uri="{FF2B5EF4-FFF2-40B4-BE49-F238E27FC236}">
                <a16:creationId xmlns:a16="http://schemas.microsoft.com/office/drawing/2014/main" id="{1F8FEA92-58F3-2169-E581-D11F06EB56DE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6461606" y="2866585"/>
            <a:ext cx="1200156" cy="1200000"/>
          </a:xfrm>
          <a:prstGeom prst="roundRect">
            <a:avLst>
              <a:gd name="adj" fmla="val 20670"/>
            </a:avLst>
          </a:prstGeom>
          <a:noFill/>
        </p:spPr>
        <p:txBody>
          <a:bodyPr lIns="0" tIns="0" rIns="0" bIns="0" anchor="ctr" anchorCtr="0"/>
          <a:lstStyle>
            <a:lvl1pPr marL="0" indent="0" algn="ctr"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Icon</a:t>
            </a:r>
            <a:endParaRPr lang="it-IT"/>
          </a:p>
        </p:txBody>
      </p:sp>
      <p:sp>
        <p:nvSpPr>
          <p:cNvPr id="32" name="Segnaposto immagine 27">
            <a:extLst>
              <a:ext uri="{FF2B5EF4-FFF2-40B4-BE49-F238E27FC236}">
                <a16:creationId xmlns:a16="http://schemas.microsoft.com/office/drawing/2014/main" id="{A60D03E2-D67A-DAB0-A703-C3291AF454EA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9432992" y="2866585"/>
            <a:ext cx="1200156" cy="1200000"/>
          </a:xfrm>
          <a:prstGeom prst="roundRect">
            <a:avLst>
              <a:gd name="adj" fmla="val 20670"/>
            </a:avLst>
          </a:prstGeom>
          <a:noFill/>
        </p:spPr>
        <p:txBody>
          <a:bodyPr lIns="0" tIns="0" rIns="0" bIns="0" anchor="ctr" anchorCtr="0"/>
          <a:lstStyle>
            <a:lvl1pPr marL="0" indent="0" algn="ctr"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Icon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452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0">
          <p15:clr>
            <a:srgbClr val="FBAE40"/>
          </p15:clr>
        </p15:guide>
        <p15:guide id="2" pos="142">
          <p15:clr>
            <a:srgbClr val="FBAE40"/>
          </p15:clr>
        </p15:guide>
        <p15:guide id="3" pos="5618">
          <p15:clr>
            <a:srgbClr val="FBAE40"/>
          </p15:clr>
        </p15:guide>
        <p15:guide id="4" orient="horz" pos="310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223FD0-18A7-B57D-D1C2-FA23246827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420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71C80F9-7FBA-69F7-E49F-B33FA58FAF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420" y="1372644"/>
            <a:ext cx="6575667" cy="70580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5" name="Immagine 4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BE96F6AD-6B48-8C66-38EF-E9CC6E2BB7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0" y="6514014"/>
            <a:ext cx="929372" cy="22116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8C086B8-5048-044F-5C82-8893C40AD4D7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testo 16">
            <a:extLst>
              <a:ext uri="{FF2B5EF4-FFF2-40B4-BE49-F238E27FC236}">
                <a16:creationId xmlns:a16="http://schemas.microsoft.com/office/drawing/2014/main" id="{0CEE1CAE-370B-E7FD-C38A-9B2C78695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04359" y="4428143"/>
            <a:ext cx="1556942" cy="70809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8" name="Segnaposto testo 16">
            <a:extLst>
              <a:ext uri="{FF2B5EF4-FFF2-40B4-BE49-F238E27FC236}">
                <a16:creationId xmlns:a16="http://schemas.microsoft.com/office/drawing/2014/main" id="{4F2A3A1D-E4EC-BD4F-4ED2-3F2B3EE641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65657" y="4428143"/>
            <a:ext cx="1556942" cy="70809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10" name="Segnaposto testo 16">
            <a:extLst>
              <a:ext uri="{FF2B5EF4-FFF2-40B4-BE49-F238E27FC236}">
                <a16:creationId xmlns:a16="http://schemas.microsoft.com/office/drawing/2014/main" id="{8F2BA9E4-5F03-448D-C036-F01B6E0EA2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7599" y="4428143"/>
            <a:ext cx="1556942" cy="70809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11" name="Segnaposto testo 16">
            <a:extLst>
              <a:ext uri="{FF2B5EF4-FFF2-40B4-BE49-F238E27FC236}">
                <a16:creationId xmlns:a16="http://schemas.microsoft.com/office/drawing/2014/main" id="{ED934769-8B0A-D0F7-7165-6C9F5493FD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49544" y="4428143"/>
            <a:ext cx="1556942" cy="70809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12" name="Segnaposto testo 19">
            <a:extLst>
              <a:ext uri="{FF2B5EF4-FFF2-40B4-BE49-F238E27FC236}">
                <a16:creationId xmlns:a16="http://schemas.microsoft.com/office/drawing/2014/main" id="{E1E05503-639C-4930-46B2-FB453323C7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65658" y="3456220"/>
            <a:ext cx="1556942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rgbClr val="FFC14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02</a:t>
            </a:r>
          </a:p>
        </p:txBody>
      </p:sp>
      <p:sp>
        <p:nvSpPr>
          <p:cNvPr id="13" name="Segnaposto testo 19">
            <a:extLst>
              <a:ext uri="{FF2B5EF4-FFF2-40B4-BE49-F238E27FC236}">
                <a16:creationId xmlns:a16="http://schemas.microsoft.com/office/drawing/2014/main" id="{1ABA1DE4-51D9-7AB5-DAFD-5EFC2A5D71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70992" y="3456220"/>
            <a:ext cx="1556942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rgbClr val="84DFF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03</a:t>
            </a:r>
          </a:p>
        </p:txBody>
      </p:sp>
      <p:sp>
        <p:nvSpPr>
          <p:cNvPr id="17" name="Segnaposto testo 19">
            <a:extLst>
              <a:ext uri="{FF2B5EF4-FFF2-40B4-BE49-F238E27FC236}">
                <a16:creationId xmlns:a16="http://schemas.microsoft.com/office/drawing/2014/main" id="{01937A07-74AB-D137-2E7F-9D5450778B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49544" y="3456220"/>
            <a:ext cx="1556942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rgbClr val="5FB8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04</a:t>
            </a:r>
          </a:p>
        </p:txBody>
      </p:sp>
      <p:sp>
        <p:nvSpPr>
          <p:cNvPr id="21" name="Segnaposto testo 19">
            <a:extLst>
              <a:ext uri="{FF2B5EF4-FFF2-40B4-BE49-F238E27FC236}">
                <a16:creationId xmlns:a16="http://schemas.microsoft.com/office/drawing/2014/main" id="{7D49F4B3-C54D-40D5-5D25-31B8910240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05610" y="3456220"/>
            <a:ext cx="1556942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109770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0">
          <p15:clr>
            <a:srgbClr val="FBAE40"/>
          </p15:clr>
        </p15:guide>
        <p15:guide id="2" pos="142">
          <p15:clr>
            <a:srgbClr val="FBAE40"/>
          </p15:clr>
        </p15:guide>
        <p15:guide id="3" pos="5618">
          <p15:clr>
            <a:srgbClr val="FBAE40"/>
          </p15:clr>
        </p15:guide>
        <p15:guide id="4" orient="horz" pos="310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08CAF4CD-22F2-A375-1AD8-D976B660A590}"/>
              </a:ext>
            </a:extLst>
          </p:cNvPr>
          <p:cNvSpPr/>
          <p:nvPr/>
        </p:nvSpPr>
        <p:spPr>
          <a:xfrm>
            <a:off x="4133421" y="0"/>
            <a:ext cx="80601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2420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2420" y="1372643"/>
            <a:ext cx="3485739" cy="116908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0" y="6514014"/>
            <a:ext cx="929372" cy="221161"/>
          </a:xfrm>
          <a:prstGeom prst="rect">
            <a:avLst/>
          </a:prstGeom>
        </p:spPr>
      </p:pic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B54C9E29-0267-33DD-25DA-7BAC6F8B8E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776" y="2707957"/>
            <a:ext cx="3486626" cy="294777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01F4C8C-35CD-7FAB-A959-034223E31F7C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41439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08CAF4CD-22F2-A375-1AD8-D976B660A590}"/>
              </a:ext>
            </a:extLst>
          </p:cNvPr>
          <p:cNvSpPr/>
          <p:nvPr/>
        </p:nvSpPr>
        <p:spPr>
          <a:xfrm>
            <a:off x="4133421" y="0"/>
            <a:ext cx="80601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2420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2420" y="1372643"/>
            <a:ext cx="3485739" cy="116908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0" y="6514014"/>
            <a:ext cx="929372" cy="221161"/>
          </a:xfrm>
          <a:prstGeom prst="rect">
            <a:avLst/>
          </a:prstGeom>
        </p:spPr>
      </p:pic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B54C9E29-0267-33DD-25DA-7BAC6F8B8E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776" y="2707957"/>
            <a:ext cx="3486626" cy="294777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01F4C8C-35CD-7FAB-A959-034223E31F7C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D44864D-513B-8BED-B937-32B4B54DDF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899" r="-1"/>
          <a:stretch/>
        </p:blipFill>
        <p:spPr>
          <a:xfrm>
            <a:off x="4133422" y="0"/>
            <a:ext cx="8060167" cy="68580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F5385DE-5E5F-2842-B75B-2D69E1008F04}"/>
              </a:ext>
            </a:extLst>
          </p:cNvPr>
          <p:cNvSpPr txBox="1"/>
          <p:nvPr/>
        </p:nvSpPr>
        <p:spPr>
          <a:xfrm>
            <a:off x="9312515" y="6509566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1331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E6DAF98-A28F-15C9-BB26-ABA8107C44FE}"/>
              </a:ext>
            </a:extLst>
          </p:cNvPr>
          <p:cNvSpPr/>
          <p:nvPr/>
        </p:nvSpPr>
        <p:spPr>
          <a:xfrm>
            <a:off x="322421" y="2208000"/>
            <a:ext cx="3747857" cy="406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1" baseline="0">
              <a:latin typeface="Arial" panose="020B0604020202020204" pitchFamily="34" charset="0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8BBED9C8-2AAC-B570-B988-6DBB37C840F5}"/>
              </a:ext>
            </a:extLst>
          </p:cNvPr>
          <p:cNvSpPr/>
          <p:nvPr/>
        </p:nvSpPr>
        <p:spPr>
          <a:xfrm>
            <a:off x="4210927" y="2208000"/>
            <a:ext cx="3747857" cy="406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1" baseline="0">
              <a:latin typeface="Arial" panose="020B0604020202020204" pitchFamily="34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1CC592F5-D166-22E4-055A-E0AC6E253FAB}"/>
              </a:ext>
            </a:extLst>
          </p:cNvPr>
          <p:cNvSpPr/>
          <p:nvPr/>
        </p:nvSpPr>
        <p:spPr>
          <a:xfrm>
            <a:off x="8099433" y="2208000"/>
            <a:ext cx="3747857" cy="406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1" baseline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3AE11B-EA10-504B-6E64-381164CA7F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420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A90344-4EC1-812E-9037-F7DD3A66DC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420" y="1372644"/>
            <a:ext cx="6575667" cy="70580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10" name="Immagine 9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8E8CB59E-F9E9-6E68-4E0C-C88DA35182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0" y="6514014"/>
            <a:ext cx="929372" cy="22116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96294E1-1305-8D42-CB1F-729F8C3A542F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B8473D05-F246-BE74-3FA2-98D2AC573D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07" y="4985632"/>
            <a:ext cx="2885043" cy="8264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>
                <a:solidFill>
                  <a:srgbClr val="FF01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ante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orci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massa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magna. </a:t>
            </a:r>
          </a:p>
        </p:txBody>
      </p:sp>
      <p:sp>
        <p:nvSpPr>
          <p:cNvPr id="19" name="Segnaposto testo 12">
            <a:extLst>
              <a:ext uri="{FF2B5EF4-FFF2-40B4-BE49-F238E27FC236}">
                <a16:creationId xmlns:a16="http://schemas.microsoft.com/office/drawing/2014/main" id="{5884FD32-B5ED-7278-324F-4EFA7C9507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2514" y="4985632"/>
            <a:ext cx="2885043" cy="8264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>
                <a:solidFill>
                  <a:srgbClr val="FF01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ante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orci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massa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magna. </a:t>
            </a:r>
          </a:p>
        </p:txBody>
      </p:sp>
      <p:sp>
        <p:nvSpPr>
          <p:cNvPr id="20" name="Segnaposto testo 12">
            <a:extLst>
              <a:ext uri="{FF2B5EF4-FFF2-40B4-BE49-F238E27FC236}">
                <a16:creationId xmlns:a16="http://schemas.microsoft.com/office/drawing/2014/main" id="{C2ECE918-8A24-8860-E924-A3225F485C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09825" y="4985632"/>
            <a:ext cx="2885043" cy="8264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>
                <a:solidFill>
                  <a:srgbClr val="FF01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ante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orci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massa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magna. </a:t>
            </a:r>
          </a:p>
        </p:txBody>
      </p:sp>
    </p:spTree>
    <p:extLst>
      <p:ext uri="{BB962C8B-B14F-4D97-AF65-F5344CB8AC3E}">
        <p14:creationId xmlns:p14="http://schemas.microsoft.com/office/powerpoint/2010/main" val="1428630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0">
          <p15:clr>
            <a:srgbClr val="FBAE40"/>
          </p15:clr>
        </p15:guide>
        <p15:guide id="2" pos="142">
          <p15:clr>
            <a:srgbClr val="FBAE40"/>
          </p15:clr>
        </p15:guide>
        <p15:guide id="3" pos="5618">
          <p15:clr>
            <a:srgbClr val="FBAE40"/>
          </p15:clr>
        </p15:guide>
        <p15:guide id="4" orient="horz" pos="310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bg>
      <p:bgPr>
        <a:solidFill>
          <a:schemeClr val="bg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B01B219C-7BE5-5460-5D0C-12C13536DD71}"/>
              </a:ext>
            </a:extLst>
          </p:cNvPr>
          <p:cNvSpPr/>
          <p:nvPr/>
        </p:nvSpPr>
        <p:spPr>
          <a:xfrm>
            <a:off x="321106" y="2526892"/>
            <a:ext cx="3486625" cy="3741909"/>
          </a:xfrm>
          <a:prstGeom prst="roundRect">
            <a:avLst>
              <a:gd name="adj" fmla="val 10994"/>
            </a:avLst>
          </a:prstGeom>
          <a:solidFill>
            <a:schemeClr val="bg1"/>
          </a:solidFill>
          <a:ln>
            <a:noFill/>
          </a:ln>
          <a:effectLst>
            <a:outerShdw blurRad="561112" sx="103000" sy="103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3AE11B-EA10-504B-6E64-381164CA7F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420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A90344-4EC1-812E-9037-F7DD3A66DC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420" y="1372644"/>
            <a:ext cx="6575667" cy="70580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10" name="Immagine 9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8E8CB59E-F9E9-6E68-4E0C-C88DA35182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0" y="6514014"/>
            <a:ext cx="929372" cy="22116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96294E1-1305-8D42-CB1F-729F8C3A542F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B8473D05-F246-BE74-3FA2-98D2AC573D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07" y="4985632"/>
            <a:ext cx="2885043" cy="8264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>
                <a:solidFill>
                  <a:schemeClr val="accent1"/>
                </a:solidFill>
                <a:latin typeface="HeyLight Sans" pitchFamily="2" charset="77"/>
                <a:cs typeface="HeyLight Sans" pitchFamily="2" charset="77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ante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orci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massa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magna. 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1105A4BF-8B71-91CA-5102-30A711E0C81C}"/>
              </a:ext>
            </a:extLst>
          </p:cNvPr>
          <p:cNvSpPr/>
          <p:nvPr/>
        </p:nvSpPr>
        <p:spPr>
          <a:xfrm>
            <a:off x="4195522" y="2526892"/>
            <a:ext cx="3486625" cy="3741909"/>
          </a:xfrm>
          <a:prstGeom prst="roundRect">
            <a:avLst>
              <a:gd name="adj" fmla="val 10994"/>
            </a:avLst>
          </a:prstGeom>
          <a:solidFill>
            <a:schemeClr val="bg1"/>
          </a:solidFill>
          <a:ln>
            <a:noFill/>
          </a:ln>
          <a:effectLst>
            <a:outerShdw blurRad="561112" sx="103000" sy="103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Segnaposto testo 12">
            <a:extLst>
              <a:ext uri="{FF2B5EF4-FFF2-40B4-BE49-F238E27FC236}">
                <a16:creationId xmlns:a16="http://schemas.microsoft.com/office/drawing/2014/main" id="{5884FD32-B5ED-7278-324F-4EFA7C9507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2514" y="4985632"/>
            <a:ext cx="2885043" cy="8264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>
                <a:solidFill>
                  <a:schemeClr val="accent1"/>
                </a:solidFill>
                <a:latin typeface="HeyLight Sans" pitchFamily="2" charset="77"/>
                <a:cs typeface="HeyLight Sans" pitchFamily="2" charset="77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ante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orci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massa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magna. 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B6118FA8-8C2C-2703-0F5A-41537645CBEB}"/>
              </a:ext>
            </a:extLst>
          </p:cNvPr>
          <p:cNvSpPr/>
          <p:nvPr/>
        </p:nvSpPr>
        <p:spPr>
          <a:xfrm>
            <a:off x="8109270" y="2526892"/>
            <a:ext cx="3486625" cy="3741909"/>
          </a:xfrm>
          <a:prstGeom prst="roundRect">
            <a:avLst>
              <a:gd name="adj" fmla="val 10994"/>
            </a:avLst>
          </a:prstGeom>
          <a:solidFill>
            <a:schemeClr val="bg1"/>
          </a:solidFill>
          <a:ln>
            <a:noFill/>
          </a:ln>
          <a:effectLst>
            <a:outerShdw blurRad="561112" sx="103000" sy="103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Segnaposto testo 12">
            <a:extLst>
              <a:ext uri="{FF2B5EF4-FFF2-40B4-BE49-F238E27FC236}">
                <a16:creationId xmlns:a16="http://schemas.microsoft.com/office/drawing/2014/main" id="{C2ECE918-8A24-8860-E924-A3225F485C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09825" y="4985632"/>
            <a:ext cx="2885043" cy="8264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>
                <a:solidFill>
                  <a:schemeClr val="accent1"/>
                </a:solidFill>
                <a:latin typeface="HeyLight Sans" pitchFamily="2" charset="77"/>
                <a:cs typeface="HeyLight Sans" pitchFamily="2" charset="77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ante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orci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massa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magna. </a:t>
            </a:r>
          </a:p>
        </p:txBody>
      </p:sp>
    </p:spTree>
    <p:extLst>
      <p:ext uri="{BB962C8B-B14F-4D97-AF65-F5344CB8AC3E}">
        <p14:creationId xmlns:p14="http://schemas.microsoft.com/office/powerpoint/2010/main" val="589962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0">
          <p15:clr>
            <a:srgbClr val="FBAE40"/>
          </p15:clr>
        </p15:guide>
        <p15:guide id="2" pos="142">
          <p15:clr>
            <a:srgbClr val="FBAE40"/>
          </p15:clr>
        </p15:guide>
        <p15:guide id="3" pos="5618">
          <p15:clr>
            <a:srgbClr val="FBAE40"/>
          </p15:clr>
        </p15:guide>
        <p15:guide id="4" orient="horz" pos="310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12">
            <a:extLst>
              <a:ext uri="{FF2B5EF4-FFF2-40B4-BE49-F238E27FC236}">
                <a16:creationId xmlns:a16="http://schemas.microsoft.com/office/drawing/2014/main" id="{9C36FFDA-8221-6E40-E0DD-8CDC7F58A3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6435" y="1419726"/>
            <a:ext cx="3167243" cy="6808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100" baseline="0">
                <a:latin typeface="Arial" panose="020B060402020202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ante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orci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9" name="Segnaposto testo 38">
            <a:extLst>
              <a:ext uri="{FF2B5EF4-FFF2-40B4-BE49-F238E27FC236}">
                <a16:creationId xmlns:a16="http://schemas.microsoft.com/office/drawing/2014/main" id="{D7D964C6-3859-4A79-7856-8C74BEAFC9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030" y="968348"/>
            <a:ext cx="1527659" cy="114018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5867" b="0" i="0" baseline="0"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it-IT"/>
              <a:t>50%</a:t>
            </a:r>
          </a:p>
        </p:txBody>
      </p:sp>
      <p:sp>
        <p:nvSpPr>
          <p:cNvPr id="51" name="Segnaposto testo 50">
            <a:extLst>
              <a:ext uri="{FF2B5EF4-FFF2-40B4-BE49-F238E27FC236}">
                <a16:creationId xmlns:a16="http://schemas.microsoft.com/office/drawing/2014/main" id="{4DC4ED42-336F-BC69-9CBC-5532BC0794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65747" y="970129"/>
            <a:ext cx="3166945" cy="334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endParaRPr lang="it-IT"/>
          </a:p>
        </p:txBody>
      </p: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5C708475-7ADD-A8E2-BD28-03E57354E44D}"/>
              </a:ext>
            </a:extLst>
          </p:cNvPr>
          <p:cNvGrpSpPr/>
          <p:nvPr/>
        </p:nvGrpSpPr>
        <p:grpSpPr>
          <a:xfrm>
            <a:off x="5872144" y="968347"/>
            <a:ext cx="338599" cy="5125824"/>
            <a:chOff x="4445043" y="726260"/>
            <a:chExt cx="253916" cy="3844368"/>
          </a:xfrm>
        </p:grpSpPr>
        <p:cxnSp>
          <p:nvCxnSpPr>
            <p:cNvPr id="44" name="Connettore 1 43">
              <a:extLst>
                <a:ext uri="{FF2B5EF4-FFF2-40B4-BE49-F238E27FC236}">
                  <a16:creationId xmlns:a16="http://schemas.microsoft.com/office/drawing/2014/main" id="{7A95D29D-C659-01E4-B810-D5605BD18BA2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3008656"/>
              <a:ext cx="0" cy="15619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45">
              <a:extLst>
                <a:ext uri="{FF2B5EF4-FFF2-40B4-BE49-F238E27FC236}">
                  <a16:creationId xmlns:a16="http://schemas.microsoft.com/office/drawing/2014/main" id="{34BBD71F-1E89-2A44-67C1-ADBF26577E4D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726260"/>
              <a:ext cx="0" cy="16381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CD6A7402-8EFF-B7F3-BBEC-69F78694CA9E}"/>
                </a:ext>
              </a:extLst>
            </p:cNvPr>
            <p:cNvSpPr txBox="1"/>
            <p:nvPr/>
          </p:nvSpPr>
          <p:spPr>
            <a:xfrm rot="16200000">
              <a:off x="4249882" y="2559579"/>
              <a:ext cx="644237" cy="2539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it-IT" sz="2400" spc="400" baseline="0">
                  <a:solidFill>
                    <a:schemeClr val="tx1"/>
                  </a:solidFill>
                  <a:latin typeface="Arial" panose="020B0604020202020204" pitchFamily="34" charset="0"/>
                </a:rPr>
                <a:t>VS</a:t>
              </a:r>
            </a:p>
          </p:txBody>
        </p:sp>
      </p:grpSp>
      <p:pic>
        <p:nvPicPr>
          <p:cNvPr id="2" name="Immagine 1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A0C2806C-8B63-B2F1-0BBA-875C4CF735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0" y="6514014"/>
            <a:ext cx="929372" cy="22116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52A87C9-315A-AF0F-4129-2A4233F9B027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testo 12">
            <a:extLst>
              <a:ext uri="{FF2B5EF4-FFF2-40B4-BE49-F238E27FC236}">
                <a16:creationId xmlns:a16="http://schemas.microsoft.com/office/drawing/2014/main" id="{E20202BC-3C06-BA49-3B96-CEBFE2F5A9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59585" y="1417944"/>
            <a:ext cx="3167243" cy="6808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100" baseline="0">
                <a:latin typeface="Arial" panose="020B060402020202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ante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orci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Segnaposto testo 38">
            <a:extLst>
              <a:ext uri="{FF2B5EF4-FFF2-40B4-BE49-F238E27FC236}">
                <a16:creationId xmlns:a16="http://schemas.microsoft.com/office/drawing/2014/main" id="{4BEABD50-8C47-71CF-818F-60C4BE27C1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51180" y="966565"/>
            <a:ext cx="1527659" cy="114018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5867" b="0" i="0" baseline="0"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it-IT"/>
              <a:t>50%</a:t>
            </a:r>
          </a:p>
        </p:txBody>
      </p:sp>
      <p:sp>
        <p:nvSpPr>
          <p:cNvPr id="7" name="Segnaposto testo 50">
            <a:extLst>
              <a:ext uri="{FF2B5EF4-FFF2-40B4-BE49-F238E27FC236}">
                <a16:creationId xmlns:a16="http://schemas.microsoft.com/office/drawing/2014/main" id="{5B9ACE92-A987-8A26-6893-6F4F5D518A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58897" y="968347"/>
            <a:ext cx="3166945" cy="334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51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0">
          <p15:clr>
            <a:srgbClr val="FBAE40"/>
          </p15:clr>
        </p15:guide>
        <p15:guide id="2" pos="142">
          <p15:clr>
            <a:srgbClr val="FBAE40"/>
          </p15:clr>
        </p15:guide>
        <p15:guide id="3" pos="5618">
          <p15:clr>
            <a:srgbClr val="FBAE40"/>
          </p15:clr>
        </p15:guide>
        <p15:guide id="4" orient="horz" pos="3083">
          <p15:clr>
            <a:srgbClr val="FBAE40"/>
          </p15:clr>
        </p15:guide>
        <p15:guide id="5" orient="horz" pos="63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parato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4014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E56328-A214-A35B-6362-B8C8141FFE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1523" y="2519599"/>
            <a:ext cx="8363013" cy="181880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8" name="Segnaposto testo 13">
            <a:extLst>
              <a:ext uri="{FF2B5EF4-FFF2-40B4-BE49-F238E27FC236}">
                <a16:creationId xmlns:a16="http://schemas.microsoft.com/office/drawing/2014/main" id="{DCEF21AF-6436-7A03-FADA-EA6FD896C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1523" y="1929501"/>
            <a:ext cx="3806054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C13412-668C-D22A-8C3B-83502C3F9C66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8975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con due angoli in diagonale arrotondati 17">
            <a:extLst>
              <a:ext uri="{FF2B5EF4-FFF2-40B4-BE49-F238E27FC236}">
                <a16:creationId xmlns:a16="http://schemas.microsoft.com/office/drawing/2014/main" id="{49F9B7C2-30EC-6CE0-A32C-BF0BEB5FB024}"/>
              </a:ext>
            </a:extLst>
          </p:cNvPr>
          <p:cNvSpPr/>
          <p:nvPr/>
        </p:nvSpPr>
        <p:spPr>
          <a:xfrm flipH="1">
            <a:off x="6095586" y="2"/>
            <a:ext cx="6098003" cy="6857999"/>
          </a:xfrm>
          <a:prstGeom prst="round2DiagRect">
            <a:avLst/>
          </a:prstGeom>
          <a:solidFill>
            <a:srgbClr val="FF2B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2420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0" y="6514014"/>
            <a:ext cx="929372" cy="221161"/>
          </a:xfrm>
          <a:prstGeom prst="rect">
            <a:avLst/>
          </a:prstGeom>
        </p:spPr>
      </p:pic>
      <p:sp>
        <p:nvSpPr>
          <p:cNvPr id="11" name="Segnaposto testo 13">
            <a:extLst>
              <a:ext uri="{FF2B5EF4-FFF2-40B4-BE49-F238E27FC236}">
                <a16:creationId xmlns:a16="http://schemas.microsoft.com/office/drawing/2014/main" id="{8A66EEDD-5AF4-79F9-FA8C-975634E56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776" y="910167"/>
            <a:ext cx="4228315" cy="517584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8F43BB1-60E1-0FFF-BC48-088087F11B5B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egnaposto testo 13">
            <a:extLst>
              <a:ext uri="{FF2B5EF4-FFF2-40B4-BE49-F238E27FC236}">
                <a16:creationId xmlns:a16="http://schemas.microsoft.com/office/drawing/2014/main" id="{616C8AB0-A1A8-C82D-5103-5C65249C2F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584" y="2480483"/>
            <a:ext cx="6098003" cy="168902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Tx/>
              <a:buNone/>
              <a:defRPr sz="153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##%</a:t>
            </a:r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C9735F7D-7461-68D8-DEA3-E3B47C0240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584" y="4259512"/>
            <a:ext cx="6098003" cy="2782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Tx/>
              <a:buNone/>
              <a:defRPr sz="14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cxnSp>
        <p:nvCxnSpPr>
          <p:cNvPr id="3" name="Google Shape;492;p34">
            <a:extLst>
              <a:ext uri="{FF2B5EF4-FFF2-40B4-BE49-F238E27FC236}">
                <a16:creationId xmlns:a16="http://schemas.microsoft.com/office/drawing/2014/main" id="{A7C051B6-B6AE-8D72-1DD7-326B9C8738D7}"/>
              </a:ext>
            </a:extLst>
          </p:cNvPr>
          <p:cNvCxnSpPr>
            <a:cxnSpLocks/>
          </p:cNvCxnSpPr>
          <p:nvPr/>
        </p:nvCxnSpPr>
        <p:spPr>
          <a:xfrm>
            <a:off x="6641710" y="5403429"/>
            <a:ext cx="5005752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Segnaposto testo 13">
            <a:extLst>
              <a:ext uri="{FF2B5EF4-FFF2-40B4-BE49-F238E27FC236}">
                <a16:creationId xmlns:a16="http://schemas.microsoft.com/office/drawing/2014/main" id="{6C99411A-73F0-697B-672E-F7737EA428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41709" y="6141901"/>
            <a:ext cx="2499742" cy="425321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FontTx/>
              <a:buNone/>
              <a:defRPr sz="14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err="1"/>
              <a:t>Insert</a:t>
            </a:r>
            <a:br>
              <a:rPr lang="it-IT"/>
            </a:br>
            <a:r>
              <a:rPr lang="it-IT"/>
              <a:t>Text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7" name="Segnaposto testo 13">
            <a:extLst>
              <a:ext uri="{FF2B5EF4-FFF2-40B4-BE49-F238E27FC236}">
                <a16:creationId xmlns:a16="http://schemas.microsoft.com/office/drawing/2014/main" id="{E09E696E-A3B1-BC3A-D134-31B73DA043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1710" y="5535026"/>
            <a:ext cx="2513524" cy="5839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Tx/>
              <a:buNone/>
              <a:defRPr sz="42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##%</a:t>
            </a:r>
          </a:p>
        </p:txBody>
      </p:sp>
      <p:sp>
        <p:nvSpPr>
          <p:cNvPr id="15" name="Segnaposto testo 13">
            <a:extLst>
              <a:ext uri="{FF2B5EF4-FFF2-40B4-BE49-F238E27FC236}">
                <a16:creationId xmlns:a16="http://schemas.microsoft.com/office/drawing/2014/main" id="{D5A506E3-3C56-0055-2F67-C2A7BC156F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55233" y="6141901"/>
            <a:ext cx="2499742" cy="425321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FontTx/>
              <a:buNone/>
              <a:defRPr sz="14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err="1"/>
              <a:t>Insert</a:t>
            </a:r>
            <a:br>
              <a:rPr lang="it-IT"/>
            </a:br>
            <a:r>
              <a:rPr lang="it-IT"/>
              <a:t>Text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16" name="Segnaposto testo 13">
            <a:extLst>
              <a:ext uri="{FF2B5EF4-FFF2-40B4-BE49-F238E27FC236}">
                <a16:creationId xmlns:a16="http://schemas.microsoft.com/office/drawing/2014/main" id="{A9EB27C8-9547-1629-A4CB-7A1358FDF4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55235" y="5535026"/>
            <a:ext cx="2513524" cy="5839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Tx/>
              <a:buNone/>
              <a:defRPr sz="42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##%</a:t>
            </a:r>
          </a:p>
        </p:txBody>
      </p:sp>
      <p:sp>
        <p:nvSpPr>
          <p:cNvPr id="17" name="Segnaposto testo 13">
            <a:extLst>
              <a:ext uri="{FF2B5EF4-FFF2-40B4-BE49-F238E27FC236}">
                <a16:creationId xmlns:a16="http://schemas.microsoft.com/office/drawing/2014/main" id="{F4B09C83-A97A-1E0B-6275-E3BA54B3037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5584" y="1331003"/>
            <a:ext cx="6098003" cy="2782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Tx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316895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2420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0" y="6514014"/>
            <a:ext cx="929372" cy="221161"/>
          </a:xfrm>
          <a:prstGeom prst="rect">
            <a:avLst/>
          </a:prstGeom>
        </p:spPr>
      </p:pic>
      <p:sp>
        <p:nvSpPr>
          <p:cNvPr id="11" name="Segnaposto testo 13">
            <a:extLst>
              <a:ext uri="{FF2B5EF4-FFF2-40B4-BE49-F238E27FC236}">
                <a16:creationId xmlns:a16="http://schemas.microsoft.com/office/drawing/2014/main" id="{8A66EEDD-5AF4-79F9-FA8C-975634E56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776" y="910167"/>
            <a:ext cx="4228315" cy="517584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8F43BB1-60E1-0FFF-BC48-088087F11B5B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SmartArt 7">
            <a:extLst>
              <a:ext uri="{FF2B5EF4-FFF2-40B4-BE49-F238E27FC236}">
                <a16:creationId xmlns:a16="http://schemas.microsoft.com/office/drawing/2014/main" id="{17C62237-B89D-087F-D4DA-2C160476BFAC}"/>
              </a:ext>
            </a:extLst>
          </p:cNvPr>
          <p:cNvSpPr>
            <a:spLocks noGrp="1"/>
          </p:cNvSpPr>
          <p:nvPr>
            <p:ph type="dgm" sz="quarter" idx="13" hasCustomPrompt="1"/>
          </p:nvPr>
        </p:nvSpPr>
        <p:spPr>
          <a:xfrm flipH="1">
            <a:off x="4828334" y="910167"/>
            <a:ext cx="7041430" cy="5175840"/>
          </a:xfrm>
          <a:prstGeom prst="round2DiagRect">
            <a:avLst>
              <a:gd name="adj1" fmla="val 6075"/>
              <a:gd name="adj2" fmla="val 0"/>
            </a:avLst>
          </a:prstGeom>
          <a:solidFill>
            <a:srgbClr val="FF2B11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23708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2420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0" y="6514014"/>
            <a:ext cx="929372" cy="221161"/>
          </a:xfrm>
          <a:prstGeom prst="rect">
            <a:avLst/>
          </a:prstGeom>
        </p:spPr>
      </p:pic>
      <p:sp>
        <p:nvSpPr>
          <p:cNvPr id="8" name="Segnaposto SmartArt 7">
            <a:extLst>
              <a:ext uri="{FF2B5EF4-FFF2-40B4-BE49-F238E27FC236}">
                <a16:creationId xmlns:a16="http://schemas.microsoft.com/office/drawing/2014/main" id="{A1802798-9333-3466-08D2-E1538131BE47}"/>
              </a:ext>
            </a:extLst>
          </p:cNvPr>
          <p:cNvSpPr>
            <a:spLocks noGrp="1"/>
          </p:cNvSpPr>
          <p:nvPr>
            <p:ph type="dgm" sz="quarter" idx="13" hasCustomPrompt="1"/>
          </p:nvPr>
        </p:nvSpPr>
        <p:spPr>
          <a:xfrm>
            <a:off x="322422" y="910167"/>
            <a:ext cx="11548749" cy="5175840"/>
          </a:xfrm>
          <a:prstGeom prst="roundRect">
            <a:avLst>
              <a:gd name="adj" fmla="val 6665"/>
            </a:avLst>
          </a:prstGeom>
          <a:solidFill>
            <a:srgbClr val="FF2B11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64B5159-5942-5627-B481-0A5CA4089555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2212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bg>
      <p:bgPr>
        <a:solidFill>
          <a:srgbClr val="FFC14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26C140D-479B-EFAE-679A-285C3F4A03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08496BB-1705-240B-FFEB-F523E7AEE2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5992" y="2867026"/>
            <a:ext cx="9583399" cy="11239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3733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Nulla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ante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orci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it-IT"/>
          </a:p>
        </p:txBody>
      </p:sp>
      <p:sp>
        <p:nvSpPr>
          <p:cNvPr id="8" name="Text Placeholder 41">
            <a:extLst>
              <a:ext uri="{FF2B5EF4-FFF2-40B4-BE49-F238E27FC236}">
                <a16:creationId xmlns:a16="http://schemas.microsoft.com/office/drawing/2014/main" id="{322C1856-1046-21E9-4DD8-2280FBDAE6DF}"/>
              </a:ext>
            </a:extLst>
          </p:cNvPr>
          <p:cNvSpPr txBox="1">
            <a:spLocks/>
          </p:cNvSpPr>
          <p:nvPr/>
        </p:nvSpPr>
        <p:spPr>
          <a:xfrm>
            <a:off x="325480" y="2469766"/>
            <a:ext cx="589040" cy="1769715"/>
          </a:xfrm>
          <a:prstGeom prst="rect">
            <a:avLst/>
          </a:prstGeom>
        </p:spPr>
        <p:txBody>
          <a:bodyPr lIns="0" tIns="0" rIns="0" bIns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1800"/>
              </a:spcBef>
            </a:pPr>
            <a:r>
              <a:rPr lang="en-CA" sz="115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endParaRPr lang="en-US" sz="115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Placeholder 41">
            <a:extLst>
              <a:ext uri="{FF2B5EF4-FFF2-40B4-BE49-F238E27FC236}">
                <a16:creationId xmlns:a16="http://schemas.microsoft.com/office/drawing/2014/main" id="{92077E39-8631-88E0-AE52-8457E07359C4}"/>
              </a:ext>
            </a:extLst>
          </p:cNvPr>
          <p:cNvSpPr txBox="1">
            <a:spLocks/>
          </p:cNvSpPr>
          <p:nvPr/>
        </p:nvSpPr>
        <p:spPr>
          <a:xfrm>
            <a:off x="10840863" y="3213794"/>
            <a:ext cx="589040" cy="1769715"/>
          </a:xfrm>
          <a:prstGeom prst="rect">
            <a:avLst/>
          </a:prstGeom>
        </p:spPr>
        <p:txBody>
          <a:bodyPr lIns="0" tIns="0" rIns="0" bIns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1800"/>
              </a:spcBef>
            </a:pPr>
            <a:r>
              <a:rPr lang="en-CA" sz="115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  <a:endParaRPr lang="en-US" sz="115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539B78BB-12D4-4884-F8C6-4178C99A1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5992" y="4432177"/>
            <a:ext cx="9583399" cy="27886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 typeface="Arial" panose="020B0604020202020204" pitchFamily="34" charset="0"/>
              <a:buNone/>
              <a:defRPr sz="2667" b="0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Name </a:t>
            </a:r>
            <a:r>
              <a:rPr lang="it-IT" err="1"/>
              <a:t>Surname</a:t>
            </a:r>
            <a:endParaRPr lang="it-IT"/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D7E66FFB-1672-DE24-99F3-5DF2785F9F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992" y="4910362"/>
            <a:ext cx="9583399" cy="27886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 typeface="Arial" panose="020B0604020202020204" pitchFamily="34" charset="0"/>
              <a:buNone/>
              <a:defRPr sz="2133" b="0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Secondary</a:t>
            </a:r>
            <a:r>
              <a:rPr lang="it-IT"/>
              <a:t>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8BB4D79-9928-0B8A-7A51-78046106E5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420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E1CF4E1-D537-D788-1631-E5CF1C7CB89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420" y="1372643"/>
            <a:ext cx="3486625" cy="34676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10" name="Immagine 9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D0A316F0-DA3E-BF12-9060-83141DEB23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0" y="6514014"/>
            <a:ext cx="929372" cy="22116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2F8FD6D-1C09-2C67-5C11-94DC91E32F0E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581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0">
          <p15:clr>
            <a:srgbClr val="FBAE40"/>
          </p15:clr>
        </p15:guide>
        <p15:guide id="2" pos="142">
          <p15:clr>
            <a:srgbClr val="FBAE40"/>
          </p15:clr>
        </p15:guide>
        <p15:guide id="3" pos="5618">
          <p15:clr>
            <a:srgbClr val="FBAE40"/>
          </p15:clr>
        </p15:guide>
        <p15:guide id="4" orient="horz" pos="310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bg>
      <p:bgPr>
        <a:solidFill>
          <a:srgbClr val="FFC14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0FFF67A-15A2-5641-B6FE-BBB8C7739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3588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8BB4D79-9928-0B8A-7A51-78046106E5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420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2F8FD6D-1C09-2C67-5C11-94DC91E32F0E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magine 12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E3ED962-2CA3-30BC-3BBA-CF2185D25D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4014"/>
            <a:ext cx="929372" cy="22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90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0">
          <p15:clr>
            <a:srgbClr val="FBAE40"/>
          </p15:clr>
        </p15:guide>
        <p15:guide id="2" pos="142">
          <p15:clr>
            <a:srgbClr val="FBAE40"/>
          </p15:clr>
        </p15:guide>
        <p15:guide id="3" pos="5618">
          <p15:clr>
            <a:srgbClr val="FBAE40"/>
          </p15:clr>
        </p15:guide>
        <p15:guide id="4" orient="horz" pos="310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bg>
      <p:bgPr>
        <a:solidFill>
          <a:schemeClr val="bg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26C140D-479B-EFAE-679A-285C3F4A03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0738" y="1"/>
            <a:ext cx="12220142" cy="687293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8BB4D79-9928-0B8A-7A51-78046106E5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420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E1CF4E1-D537-D788-1631-E5CF1C7CB89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420" y="1372643"/>
            <a:ext cx="3486625" cy="34676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10" name="Immagine 9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D0A316F0-DA3E-BF12-9060-83141DEB23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0" y="6514014"/>
            <a:ext cx="929372" cy="22116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2F8FD6D-1C09-2C67-5C11-94DC91E32F0E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41">
            <a:extLst>
              <a:ext uri="{FF2B5EF4-FFF2-40B4-BE49-F238E27FC236}">
                <a16:creationId xmlns:a16="http://schemas.microsoft.com/office/drawing/2014/main" id="{9731939D-E69A-5746-DA84-4749082B92A0}"/>
              </a:ext>
            </a:extLst>
          </p:cNvPr>
          <p:cNvSpPr txBox="1">
            <a:spLocks/>
          </p:cNvSpPr>
          <p:nvPr/>
        </p:nvSpPr>
        <p:spPr>
          <a:xfrm>
            <a:off x="8738339" y="1364297"/>
            <a:ext cx="589040" cy="176971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1800"/>
              </a:spcBef>
            </a:pPr>
            <a:r>
              <a:rPr lang="en-CA" sz="115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endParaRPr lang="en-US" sz="115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F7ECF36C-99BA-A7D1-5BA7-6EE7095A21A8}"/>
              </a:ext>
            </a:extLst>
          </p:cNvPr>
          <p:cNvSpPr txBox="1">
            <a:spLocks/>
          </p:cNvSpPr>
          <p:nvPr/>
        </p:nvSpPr>
        <p:spPr>
          <a:xfrm>
            <a:off x="8738339" y="3864905"/>
            <a:ext cx="589040" cy="176971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1800"/>
              </a:spcBef>
            </a:pPr>
            <a:r>
              <a:rPr lang="en-CA" sz="115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  <a:endParaRPr lang="en-US" sz="115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Segnaposto testo 11">
            <a:extLst>
              <a:ext uri="{FF2B5EF4-FFF2-40B4-BE49-F238E27FC236}">
                <a16:creationId xmlns:a16="http://schemas.microsoft.com/office/drawing/2014/main" id="{DC1BBF47-A08A-999C-87FB-F21C28FF8B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07955" y="5025312"/>
            <a:ext cx="4449813" cy="25793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67" b="0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Name </a:t>
            </a:r>
            <a:r>
              <a:rPr lang="it-IT" err="1"/>
              <a:t>Surname</a:t>
            </a:r>
            <a:endParaRPr lang="it-IT"/>
          </a:p>
        </p:txBody>
      </p:sp>
      <p:pic>
        <p:nvPicPr>
          <p:cNvPr id="17" name="Immagine 16" descr="Immagine che contiene Viso umano, persona, vestiti, sorriso&#10;&#10;Descrizione generata automaticamente">
            <a:extLst>
              <a:ext uri="{FF2B5EF4-FFF2-40B4-BE49-F238E27FC236}">
                <a16:creationId xmlns:a16="http://schemas.microsoft.com/office/drawing/2014/main" id="{CBA1E8C8-A6C1-3242-74F3-39865B9AC7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7144" y="743133"/>
            <a:ext cx="5029750" cy="6114868"/>
          </a:xfrm>
          <a:prstGeom prst="rect">
            <a:avLst/>
          </a:prstGeom>
        </p:spPr>
      </p:pic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F6C8B71E-A9AA-04FF-A080-E2B599329D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07955" y="2552565"/>
            <a:ext cx="4449813" cy="151427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6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Nulla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ante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orci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8543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0">
          <p15:clr>
            <a:srgbClr val="FBAE40"/>
          </p15:clr>
        </p15:guide>
        <p15:guide id="2" pos="142">
          <p15:clr>
            <a:srgbClr val="FBAE40"/>
          </p15:clr>
        </p15:guide>
        <p15:guide id="3" pos="5618">
          <p15:clr>
            <a:srgbClr val="FBAE40"/>
          </p15:clr>
        </p15:guide>
        <p15:guide id="4" orient="horz" pos="310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paratore_2">
    <p:bg>
      <p:bgPr>
        <a:solidFill>
          <a:srgbClr val="FF2B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420" y="6026047"/>
            <a:ext cx="1356749" cy="32286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C30580E-F9E8-BCAE-B199-34720D81DA73}"/>
              </a:ext>
            </a:extLst>
          </p:cNvPr>
          <p:cNvSpPr txBox="1"/>
          <p:nvPr/>
        </p:nvSpPr>
        <p:spPr>
          <a:xfrm>
            <a:off x="1" y="3141743"/>
            <a:ext cx="12193588" cy="574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37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60081959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paratore_1">
    <p:bg>
      <p:bgPr>
        <a:solidFill>
          <a:srgbClr val="FF2B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4014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E56328-A214-A35B-6362-B8C8141FFE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1522" y="2519599"/>
            <a:ext cx="8363013" cy="181880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8" name="Segnaposto testo 13">
            <a:extLst>
              <a:ext uri="{FF2B5EF4-FFF2-40B4-BE49-F238E27FC236}">
                <a16:creationId xmlns:a16="http://schemas.microsoft.com/office/drawing/2014/main" id="{DCEF21AF-6436-7A03-FADA-EA6FD896C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1522" y="1929500"/>
            <a:ext cx="3806055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C13412-668C-D22A-8C3B-83502C3F9C66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6B97601D-8DF8-59BB-0230-2D36E82FBE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4014"/>
            <a:ext cx="929372" cy="22116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9FC9A3B-D8DE-1E8C-F423-B2E9EBE528C5}"/>
              </a:ext>
            </a:extLst>
          </p:cNvPr>
          <p:cNvSpPr txBox="1"/>
          <p:nvPr userDrawn="1"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4183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2420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2420" y="1372644"/>
            <a:ext cx="6575667" cy="70580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0" y="6514014"/>
            <a:ext cx="929372" cy="22116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01F4C8C-35CD-7FAB-A959-034223E31F7C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5D8B5B9A-3D45-BD3F-7330-CA8AC9BEE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0" y="6514014"/>
            <a:ext cx="929372" cy="22116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1DDA245-FA03-B9CC-67A2-C310603699D7}"/>
              </a:ext>
            </a:extLst>
          </p:cNvPr>
          <p:cNvSpPr txBox="1"/>
          <p:nvPr userDrawn="1"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7841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>
            <a:extLst>
              <a:ext uri="{FF2B5EF4-FFF2-40B4-BE49-F238E27FC236}">
                <a16:creationId xmlns:a16="http://schemas.microsoft.com/office/drawing/2014/main" id="{F8672812-2397-DC4B-A872-3583349500E7}"/>
              </a:ext>
            </a:extLst>
          </p:cNvPr>
          <p:cNvSpPr txBox="1"/>
          <p:nvPr/>
        </p:nvSpPr>
        <p:spPr>
          <a:xfrm>
            <a:off x="11763789" y="6579378"/>
            <a:ext cx="320746" cy="133787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E316CD1-3184-E144-99E8-8C7DBE2E74B6}" type="slidenum"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0BCD841E-17A8-B242-B09D-F60D8256440C}"/>
              </a:ext>
            </a:extLst>
          </p:cNvPr>
          <p:cNvCxnSpPr/>
          <p:nvPr/>
        </p:nvCxnSpPr>
        <p:spPr>
          <a:xfrm flipV="1">
            <a:off x="11924162" y="5956458"/>
            <a:ext cx="0" cy="5378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ottotitolo 2">
            <a:extLst>
              <a:ext uri="{FF2B5EF4-FFF2-40B4-BE49-F238E27FC236}">
                <a16:creationId xmlns:a16="http://schemas.microsoft.com/office/drawing/2014/main" id="{685FBED2-D521-A24D-B7B2-924308E4D212}"/>
              </a:ext>
            </a:extLst>
          </p:cNvPr>
          <p:cNvSpPr txBox="1"/>
          <p:nvPr/>
        </p:nvSpPr>
        <p:spPr>
          <a:xfrm rot="16200000">
            <a:off x="10690854" y="4571211"/>
            <a:ext cx="2466619" cy="133804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t>HeyLight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858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parator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0"/>
            <a:ext cx="12193588" cy="6858000"/>
          </a:xfrm>
          <a:prstGeom prst="rect">
            <a:avLst/>
          </a:prstGeom>
        </p:spPr>
      </p:pic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0885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E56328-A214-A35B-6362-B8C8141FFE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1523" y="2516468"/>
            <a:ext cx="8363013" cy="181880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8" name="Segnaposto testo 13">
            <a:extLst>
              <a:ext uri="{FF2B5EF4-FFF2-40B4-BE49-F238E27FC236}">
                <a16:creationId xmlns:a16="http://schemas.microsoft.com/office/drawing/2014/main" id="{DCEF21AF-6436-7A03-FADA-EA6FD896C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1523" y="1926371"/>
            <a:ext cx="3806054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C13412-668C-D22A-8C3B-83502C3F9C66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rgbClr val="FF2C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rgbClr val="FF2C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93981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bg>
      <p:bgPr>
        <a:solidFill>
          <a:srgbClr val="FF2B1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>
            <a:extLst>
              <a:ext uri="{FF2B5EF4-FFF2-40B4-BE49-F238E27FC236}">
                <a16:creationId xmlns:a16="http://schemas.microsoft.com/office/drawing/2014/main" id="{F8672812-2397-DC4B-A872-3583349500E7}"/>
              </a:ext>
            </a:extLst>
          </p:cNvPr>
          <p:cNvSpPr txBox="1"/>
          <p:nvPr/>
        </p:nvSpPr>
        <p:spPr>
          <a:xfrm>
            <a:off x="11763789" y="6579378"/>
            <a:ext cx="320746" cy="133787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E316CD1-3184-E144-99E8-8C7DBE2E74B6}" type="slidenum"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0BCD841E-17A8-B242-B09D-F60D8256440C}"/>
              </a:ext>
            </a:extLst>
          </p:cNvPr>
          <p:cNvCxnSpPr/>
          <p:nvPr/>
        </p:nvCxnSpPr>
        <p:spPr>
          <a:xfrm flipV="1">
            <a:off x="11924162" y="5956458"/>
            <a:ext cx="0" cy="53788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ottotitolo 2">
            <a:extLst>
              <a:ext uri="{FF2B5EF4-FFF2-40B4-BE49-F238E27FC236}">
                <a16:creationId xmlns:a16="http://schemas.microsoft.com/office/drawing/2014/main" id="{4B552DFF-91A9-83F1-483C-1A9C56536D5D}"/>
              </a:ext>
            </a:extLst>
          </p:cNvPr>
          <p:cNvSpPr txBox="1"/>
          <p:nvPr/>
        </p:nvSpPr>
        <p:spPr>
          <a:xfrm rot="16200000">
            <a:off x="10690854" y="4571211"/>
            <a:ext cx="2466619" cy="133804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t>HeyLight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9606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bg>
      <p:bgPr>
        <a:solidFill>
          <a:schemeClr val="accen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B71F6C2-C2A5-DE85-3BED-8511DC3A26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id="{F8672812-2397-DC4B-A872-3583349500E7}"/>
              </a:ext>
            </a:extLst>
          </p:cNvPr>
          <p:cNvSpPr txBox="1"/>
          <p:nvPr/>
        </p:nvSpPr>
        <p:spPr>
          <a:xfrm>
            <a:off x="11763789" y="6579378"/>
            <a:ext cx="320746" cy="133787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E316CD1-3184-E144-99E8-8C7DBE2E74B6}" type="slidenum"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0BCD841E-17A8-B242-B09D-F60D8256440C}"/>
              </a:ext>
            </a:extLst>
          </p:cNvPr>
          <p:cNvCxnSpPr/>
          <p:nvPr/>
        </p:nvCxnSpPr>
        <p:spPr>
          <a:xfrm flipV="1">
            <a:off x="11924162" y="5956458"/>
            <a:ext cx="0" cy="53788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ttotitolo 2">
            <a:extLst>
              <a:ext uri="{FF2B5EF4-FFF2-40B4-BE49-F238E27FC236}">
                <a16:creationId xmlns:a16="http://schemas.microsoft.com/office/drawing/2014/main" id="{44A12C24-32FB-F90E-3073-69A490080B7D}"/>
              </a:ext>
            </a:extLst>
          </p:cNvPr>
          <p:cNvSpPr txBox="1"/>
          <p:nvPr/>
        </p:nvSpPr>
        <p:spPr>
          <a:xfrm rot="16200000">
            <a:off x="10690854" y="4571211"/>
            <a:ext cx="2466619" cy="133804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t>HeyLight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84663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bg>
      <p:bgPr>
        <a:solidFill>
          <a:srgbClr val="FF2B1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interno, muro, computer, computer&#10;&#10;Descrizione generata automaticamente">
            <a:extLst>
              <a:ext uri="{FF2B5EF4-FFF2-40B4-BE49-F238E27FC236}">
                <a16:creationId xmlns:a16="http://schemas.microsoft.com/office/drawing/2014/main" id="{6CA0F20D-2C8E-9C3D-C6FA-4272C6F8D8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id="{F8672812-2397-DC4B-A872-3583349500E7}"/>
              </a:ext>
            </a:extLst>
          </p:cNvPr>
          <p:cNvSpPr txBox="1"/>
          <p:nvPr/>
        </p:nvSpPr>
        <p:spPr>
          <a:xfrm>
            <a:off x="11763789" y="6579378"/>
            <a:ext cx="320746" cy="133787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E316CD1-3184-E144-99E8-8C7DBE2E74B6}" type="slidenum"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0BCD841E-17A8-B242-B09D-F60D8256440C}"/>
              </a:ext>
            </a:extLst>
          </p:cNvPr>
          <p:cNvCxnSpPr/>
          <p:nvPr/>
        </p:nvCxnSpPr>
        <p:spPr>
          <a:xfrm flipV="1">
            <a:off x="11924162" y="5956458"/>
            <a:ext cx="0" cy="53788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ttotitolo 2">
            <a:extLst>
              <a:ext uri="{FF2B5EF4-FFF2-40B4-BE49-F238E27FC236}">
                <a16:creationId xmlns:a16="http://schemas.microsoft.com/office/drawing/2014/main" id="{FCD5B423-588F-BA91-25C3-7F926F5FDF17}"/>
              </a:ext>
            </a:extLst>
          </p:cNvPr>
          <p:cNvSpPr txBox="1"/>
          <p:nvPr/>
        </p:nvSpPr>
        <p:spPr>
          <a:xfrm rot="16200000">
            <a:off x="10690854" y="4571211"/>
            <a:ext cx="2466619" cy="133804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t>HeyLight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05269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BDA944D-62EA-85F2-4250-CB4E6A82F229}"/>
              </a:ext>
            </a:extLst>
          </p:cNvPr>
          <p:cNvSpPr/>
          <p:nvPr/>
        </p:nvSpPr>
        <p:spPr>
          <a:xfrm>
            <a:off x="0" y="1393373"/>
            <a:ext cx="12193588" cy="5464628"/>
          </a:xfrm>
          <a:prstGeom prst="rect">
            <a:avLst/>
          </a:prstGeom>
          <a:solidFill>
            <a:srgbClr val="FF2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>
              <a:solidFill>
                <a:schemeClr val="bg1"/>
              </a:solidFill>
            </a:endParaRP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F8672812-2397-DC4B-A872-3583349500E7}"/>
              </a:ext>
            </a:extLst>
          </p:cNvPr>
          <p:cNvSpPr txBox="1"/>
          <p:nvPr/>
        </p:nvSpPr>
        <p:spPr>
          <a:xfrm>
            <a:off x="11763789" y="6579378"/>
            <a:ext cx="320746" cy="133787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E316CD1-3184-E144-99E8-8C7DBE2E74B6}" type="slidenum"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0BCD841E-17A8-B242-B09D-F60D8256440C}"/>
              </a:ext>
            </a:extLst>
          </p:cNvPr>
          <p:cNvCxnSpPr/>
          <p:nvPr/>
        </p:nvCxnSpPr>
        <p:spPr>
          <a:xfrm flipV="1">
            <a:off x="11924162" y="5956458"/>
            <a:ext cx="0" cy="53788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ttotitolo 2">
            <a:extLst>
              <a:ext uri="{FF2B5EF4-FFF2-40B4-BE49-F238E27FC236}">
                <a16:creationId xmlns:a16="http://schemas.microsoft.com/office/drawing/2014/main" id="{ED1A3C1D-6B31-E2A5-01A1-4BC64D31AA50}"/>
              </a:ext>
            </a:extLst>
          </p:cNvPr>
          <p:cNvSpPr txBox="1"/>
          <p:nvPr/>
        </p:nvSpPr>
        <p:spPr>
          <a:xfrm rot="16200000">
            <a:off x="10690854" y="4571211"/>
            <a:ext cx="2466619" cy="133804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t>HeyLight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2062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99" y="1122363"/>
            <a:ext cx="914519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99" y="3602038"/>
            <a:ext cx="914519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D4987-D51C-4618-97BA-F61CF3F009C1}" type="datetimeFigureOut">
              <a:rPr lang="it-IT" smtClean="0"/>
              <a:t>11/06/2025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609F-8DD7-43EA-B30E-7615D428F97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76668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lide">
    <p:bg>
      <p:bgPr>
        <a:solidFill>
          <a:srgbClr val="FF2B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0D20FC8-E097-A705-E377-F8BDD1373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pic>
        <p:nvPicPr>
          <p:cNvPr id="5" name="Immagine 4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9F58F8B5-8D1A-0A6B-7E40-08F27FAFA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4014"/>
            <a:ext cx="929372" cy="22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9525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paratore_1">
    <p:bg>
      <p:bgPr>
        <a:solidFill>
          <a:srgbClr val="FF2B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4014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E56328-A214-A35B-6362-B8C8141FFE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1522" y="2519599"/>
            <a:ext cx="8363013" cy="181880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8" name="Segnaposto testo 13">
            <a:extLst>
              <a:ext uri="{FF2B5EF4-FFF2-40B4-BE49-F238E27FC236}">
                <a16:creationId xmlns:a16="http://schemas.microsoft.com/office/drawing/2014/main" id="{DCEF21AF-6436-7A03-FADA-EA6FD896C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1522" y="1929500"/>
            <a:ext cx="3806055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C13412-668C-D22A-8C3B-83502C3F9C66}"/>
              </a:ext>
            </a:extLst>
          </p:cNvPr>
          <p:cNvSpPr txBox="1"/>
          <p:nvPr userDrawn="1"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5823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2420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2420" y="1372644"/>
            <a:ext cx="6575667" cy="70580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0" y="6514014"/>
            <a:ext cx="929372" cy="22116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01F4C8C-35CD-7FAB-A959-034223E31F7C}"/>
              </a:ext>
            </a:extLst>
          </p:cNvPr>
          <p:cNvSpPr txBox="1"/>
          <p:nvPr userDrawn="1"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029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parator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4014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E56328-A214-A35B-6362-B8C8141FFE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1523" y="2519599"/>
            <a:ext cx="8363013" cy="181880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8" name="Segnaposto testo 13">
            <a:extLst>
              <a:ext uri="{FF2B5EF4-FFF2-40B4-BE49-F238E27FC236}">
                <a16:creationId xmlns:a16="http://schemas.microsoft.com/office/drawing/2014/main" id="{DCEF21AF-6436-7A03-FADA-EA6FD896C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1523" y="1929501"/>
            <a:ext cx="3806054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C13412-668C-D22A-8C3B-83502C3F9C66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rgbClr val="FF2C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rgbClr val="FF2C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450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bg>
      <p:bgPr>
        <a:solidFill>
          <a:srgbClr val="FF2C0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BB84C517-055E-C749-3E86-815C04188F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0885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A048424-7141-55B5-7E33-BAD142F118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1523" y="2516468"/>
            <a:ext cx="8363013" cy="181880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6" name="Segnaposto testo 13">
            <a:extLst>
              <a:ext uri="{FF2B5EF4-FFF2-40B4-BE49-F238E27FC236}">
                <a16:creationId xmlns:a16="http://schemas.microsoft.com/office/drawing/2014/main" id="{30DD9705-8522-6AC2-77BA-47597A8BC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1523" y="1926371"/>
            <a:ext cx="3806054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FB43EA3-1FD4-55B9-E936-E1689A677F63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rgbClr val="FF2C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rgbClr val="FF2C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magine 10" descr="Immagine che contiene arredo, divano, interno, sedia&#10;&#10;Descrizione generata automaticamente">
            <a:extLst>
              <a:ext uri="{FF2B5EF4-FFF2-40B4-BE49-F238E27FC236}">
                <a16:creationId xmlns:a16="http://schemas.microsoft.com/office/drawing/2014/main" id="{B2C2351A-8F3C-D692-4080-783E1CCB37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164" y="1461913"/>
            <a:ext cx="7995425" cy="437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72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 userDrawn="1">
          <p15:clr>
            <a:srgbClr val="FBAE40"/>
          </p15:clr>
        </p15:guide>
        <p15:guide id="2" pos="189" userDrawn="1">
          <p15:clr>
            <a:srgbClr val="FBAE40"/>
          </p15:clr>
        </p15:guide>
        <p15:guide id="3" pos="7492" userDrawn="1">
          <p15:clr>
            <a:srgbClr val="FBAE40"/>
          </p15:clr>
        </p15:guide>
        <p15:guide id="4" orient="horz" pos="4133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paratore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4014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E56328-A214-A35B-6362-B8C8141FFE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1523" y="2519599"/>
            <a:ext cx="8363013" cy="181880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8" name="Segnaposto testo 13">
            <a:extLst>
              <a:ext uri="{FF2B5EF4-FFF2-40B4-BE49-F238E27FC236}">
                <a16:creationId xmlns:a16="http://schemas.microsoft.com/office/drawing/2014/main" id="{DCEF21AF-6436-7A03-FADA-EA6FD896C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1523" y="1929501"/>
            <a:ext cx="3806054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C13412-668C-D22A-8C3B-83502C3F9C66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B9912A6-6213-F165-96B0-32C908C66A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5365" y="573404"/>
            <a:ext cx="6553304" cy="536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30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parator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0"/>
            <a:ext cx="12193588" cy="6858000"/>
          </a:xfrm>
          <a:prstGeom prst="rect">
            <a:avLst/>
          </a:prstGeom>
        </p:spPr>
      </p:pic>
      <p:pic>
        <p:nvPicPr>
          <p:cNvPr id="6" name="Immagine 5" descr="Immagine che contiene Viso umano, persona, sorriso, collo&#10;&#10;Descrizione generata automaticamente">
            <a:extLst>
              <a:ext uri="{FF2B5EF4-FFF2-40B4-BE49-F238E27FC236}">
                <a16:creationId xmlns:a16="http://schemas.microsoft.com/office/drawing/2014/main" id="{A39E1F17-D302-3316-7F6F-50BA326F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3315" y="447804"/>
            <a:ext cx="8107046" cy="6410197"/>
          </a:xfrm>
          <a:prstGeom prst="rect">
            <a:avLst/>
          </a:prstGeom>
        </p:spPr>
      </p:pic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0885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E56328-A214-A35B-6362-B8C8141FFE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1523" y="2516468"/>
            <a:ext cx="8363013" cy="181880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8" name="Segnaposto testo 13">
            <a:extLst>
              <a:ext uri="{FF2B5EF4-FFF2-40B4-BE49-F238E27FC236}">
                <a16:creationId xmlns:a16="http://schemas.microsoft.com/office/drawing/2014/main" id="{DCEF21AF-6436-7A03-FADA-EA6FD896C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1523" y="1926371"/>
            <a:ext cx="3806054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C13412-668C-D22A-8C3B-83502C3F9C66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6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parator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0"/>
            <a:ext cx="12193588" cy="6858000"/>
          </a:xfrm>
          <a:prstGeom prst="rect">
            <a:avLst/>
          </a:prstGeom>
        </p:spPr>
      </p:pic>
      <p:pic>
        <p:nvPicPr>
          <p:cNvPr id="6" name="Immagine 5" descr="Immagine che contiene vestiti, Viso umano, persona, top&#10;&#10;Descrizione generata automaticamente">
            <a:extLst>
              <a:ext uri="{FF2B5EF4-FFF2-40B4-BE49-F238E27FC236}">
                <a16:creationId xmlns:a16="http://schemas.microsoft.com/office/drawing/2014/main" id="{82430B02-FABD-83BD-07BA-089260283D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7918" y="-1"/>
            <a:ext cx="6683676" cy="6858001"/>
          </a:xfrm>
          <a:prstGeom prst="rect">
            <a:avLst/>
          </a:prstGeom>
        </p:spPr>
      </p:pic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0885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E56328-A214-A35B-6362-B8C8141FFE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1523" y="2516468"/>
            <a:ext cx="8363013" cy="181880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8" name="Segnaposto testo 13">
            <a:extLst>
              <a:ext uri="{FF2B5EF4-FFF2-40B4-BE49-F238E27FC236}">
                <a16:creationId xmlns:a16="http://schemas.microsoft.com/office/drawing/2014/main" id="{DCEF21AF-6436-7A03-FADA-EA6FD896C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1523" y="1926371"/>
            <a:ext cx="3806054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C13412-668C-D22A-8C3B-83502C3F9C66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432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parat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794" cy="6858000"/>
          </a:xfrm>
          <a:prstGeom prst="rect">
            <a:avLst/>
          </a:prstGeom>
        </p:spPr>
      </p:pic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4014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E56328-A214-A35B-6362-B8C8141FFE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339" y="1788079"/>
            <a:ext cx="4906942" cy="95688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or </a:t>
            </a:r>
            <a:r>
              <a:rPr lang="it-IT" err="1"/>
              <a:t>other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goes</a:t>
            </a:r>
            <a:r>
              <a:rPr lang="it-IT"/>
              <a:t> </a:t>
            </a:r>
            <a:r>
              <a:rPr lang="it-IT" err="1"/>
              <a:t>here</a:t>
            </a:r>
            <a:endParaRPr lang="en-US"/>
          </a:p>
        </p:txBody>
      </p:sp>
      <p:sp>
        <p:nvSpPr>
          <p:cNvPr id="8" name="Segnaposto testo 13">
            <a:extLst>
              <a:ext uri="{FF2B5EF4-FFF2-40B4-BE49-F238E27FC236}">
                <a16:creationId xmlns:a16="http://schemas.microsoft.com/office/drawing/2014/main" id="{DCEF21AF-6436-7A03-FADA-EA6FD896C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7340" y="1197981"/>
            <a:ext cx="3806054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C13412-668C-D22A-8C3B-83502C3F9C66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CC535E66-1C38-DDE8-8366-70B7F74550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7338" y="2998029"/>
            <a:ext cx="4846777" cy="15350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8349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F6D22A2E-E9D5-A8E7-9E07-ACEC18AA7478}"/>
              </a:ext>
            </a:extLst>
          </p:cNvPr>
          <p:cNvSpPr/>
          <p:nvPr userDrawn="1"/>
        </p:nvSpPr>
        <p:spPr>
          <a:xfrm>
            <a:off x="0" y="2078446"/>
            <a:ext cx="12193588" cy="4779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2419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2419" y="1372644"/>
            <a:ext cx="6575667" cy="70580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4"/>
            <a:ext cx="929372" cy="221161"/>
          </a:xfrm>
          <a:prstGeom prst="rect">
            <a:avLst/>
          </a:prstGeom>
        </p:spPr>
      </p:pic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B54C9E29-0267-33DD-25DA-7BAC6F8B8E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776" y="2438400"/>
            <a:ext cx="6577341" cy="321733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01F4C8C-35CD-7FAB-A959-034223E31F7C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199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E87C2B9-09FD-F68B-841D-32BA0191DA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48"/>
          <a:stretch/>
        </p:blipFill>
        <p:spPr>
          <a:xfrm>
            <a:off x="5106067" y="970641"/>
            <a:ext cx="6509628" cy="58873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0C1CB0F-1C60-7CBD-9B49-BA1707D7F0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1494" y="1871676"/>
            <a:ext cx="6711163" cy="17908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presentation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B7C65C0-A47C-8AA4-03BE-831B7F1859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1493" y="3853381"/>
            <a:ext cx="5810714" cy="165576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11" name="Immagine 10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5771F373-7735-7853-9BB3-8D1660CD01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225" y="5852162"/>
            <a:ext cx="2225002" cy="52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1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37;p19">
            <a:extLst>
              <a:ext uri="{FF2B5EF4-FFF2-40B4-BE49-F238E27FC236}">
                <a16:creationId xmlns:a16="http://schemas.microsoft.com/office/drawing/2014/main" id="{336F2F28-BA8F-6011-B26E-6EE7105A4E92}"/>
              </a:ext>
            </a:extLst>
          </p:cNvPr>
          <p:cNvGrpSpPr/>
          <p:nvPr/>
        </p:nvGrpSpPr>
        <p:grpSpPr>
          <a:xfrm>
            <a:off x="6641280" y="4345820"/>
            <a:ext cx="4776562" cy="764925"/>
            <a:chOff x="1858884" y="2360212"/>
            <a:chExt cx="3581955" cy="573694"/>
          </a:xfrm>
        </p:grpSpPr>
        <p:sp>
          <p:nvSpPr>
            <p:cNvPr id="69" name="Google Shape;38;p19">
              <a:extLst>
                <a:ext uri="{FF2B5EF4-FFF2-40B4-BE49-F238E27FC236}">
                  <a16:creationId xmlns:a16="http://schemas.microsoft.com/office/drawing/2014/main" id="{04AD7D20-C7E3-1B92-0B4F-0BF84E0FF295}"/>
                </a:ext>
              </a:extLst>
            </p:cNvPr>
            <p:cNvSpPr/>
            <p:nvPr/>
          </p:nvSpPr>
          <p:spPr>
            <a:xfrm>
              <a:off x="1858884" y="2360212"/>
              <a:ext cx="3290632" cy="573694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endParaRPr sz="1351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0" name="Google Shape;39;p19">
              <a:extLst>
                <a:ext uri="{FF2B5EF4-FFF2-40B4-BE49-F238E27FC236}">
                  <a16:creationId xmlns:a16="http://schemas.microsoft.com/office/drawing/2014/main" id="{B3BF74C8-D931-55E7-BD5B-9A2AC5965F6B}"/>
                </a:ext>
              </a:extLst>
            </p:cNvPr>
            <p:cNvSpPr/>
            <p:nvPr/>
          </p:nvSpPr>
          <p:spPr>
            <a:xfrm>
              <a:off x="4867145" y="2360212"/>
              <a:ext cx="573694" cy="573694"/>
            </a:xfrm>
            <a:prstGeom prst="ellipse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4" name="Google Shape;66;p19">
            <a:extLst>
              <a:ext uri="{FF2B5EF4-FFF2-40B4-BE49-F238E27FC236}">
                <a16:creationId xmlns:a16="http://schemas.microsoft.com/office/drawing/2014/main" id="{B8E10639-450A-18A7-2E12-E0A689932FA8}"/>
              </a:ext>
            </a:extLst>
          </p:cNvPr>
          <p:cNvSpPr txBox="1">
            <a:spLocks noGrp="1"/>
          </p:cNvSpPr>
          <p:nvPr>
            <p:ph type="body" idx="7"/>
          </p:nvPr>
        </p:nvSpPr>
        <p:spPr>
          <a:xfrm>
            <a:off x="7306628" y="4356765"/>
            <a:ext cx="3977403" cy="75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70" marR="0" lvl="0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1219140" marR="0" lvl="1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09" marR="0" lvl="2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278" marR="0" lvl="3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848" marR="0" lvl="4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418" marR="0" lvl="5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557" marR="0" lvl="7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126" marR="0" lvl="8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2" name="Google Shape;76;p19">
            <a:extLst>
              <a:ext uri="{FF2B5EF4-FFF2-40B4-BE49-F238E27FC236}">
                <a16:creationId xmlns:a16="http://schemas.microsoft.com/office/drawing/2014/main" id="{019B9D75-D9D0-69EB-A501-6297129A222D}"/>
              </a:ext>
            </a:extLst>
          </p:cNvPr>
          <p:cNvSpPr/>
          <p:nvPr/>
        </p:nvSpPr>
        <p:spPr>
          <a:xfrm>
            <a:off x="6660545" y="4348880"/>
            <a:ext cx="765025" cy="76492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Google Shape;81;p19">
            <a:extLst>
              <a:ext uri="{FF2B5EF4-FFF2-40B4-BE49-F238E27FC236}">
                <a16:creationId xmlns:a16="http://schemas.microsoft.com/office/drawing/2014/main" id="{9CD4721F-DC9D-1348-9E07-E5B8B8D2B5FD}"/>
              </a:ext>
            </a:extLst>
          </p:cNvPr>
          <p:cNvSpPr/>
          <p:nvPr/>
        </p:nvSpPr>
        <p:spPr>
          <a:xfrm>
            <a:off x="6648851" y="4346992"/>
            <a:ext cx="410749" cy="7649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5" name="Google Shape;89;p19">
            <a:extLst>
              <a:ext uri="{FF2B5EF4-FFF2-40B4-BE49-F238E27FC236}">
                <a16:creationId xmlns:a16="http://schemas.microsoft.com/office/drawing/2014/main" id="{86DFACBE-955C-A75C-63F2-C2A7A0B2C552}"/>
              </a:ext>
            </a:extLst>
          </p:cNvPr>
          <p:cNvSpPr/>
          <p:nvPr/>
        </p:nvSpPr>
        <p:spPr>
          <a:xfrm>
            <a:off x="6266411" y="4348880"/>
            <a:ext cx="765025" cy="76492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Font typeface="Arial"/>
              <a:buNone/>
            </a:pPr>
            <a:r>
              <a:rPr lang="it-IT" sz="1733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07</a:t>
            </a:r>
            <a:endParaRPr sz="1733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59" name="Google Shape;37;p19">
            <a:extLst>
              <a:ext uri="{FF2B5EF4-FFF2-40B4-BE49-F238E27FC236}">
                <a16:creationId xmlns:a16="http://schemas.microsoft.com/office/drawing/2014/main" id="{43F61D68-DCAF-261A-CE62-F38A3697D7D3}"/>
              </a:ext>
            </a:extLst>
          </p:cNvPr>
          <p:cNvGrpSpPr/>
          <p:nvPr/>
        </p:nvGrpSpPr>
        <p:grpSpPr>
          <a:xfrm>
            <a:off x="1150428" y="4345820"/>
            <a:ext cx="4776562" cy="764925"/>
            <a:chOff x="1858884" y="2360212"/>
            <a:chExt cx="3581955" cy="573694"/>
          </a:xfrm>
        </p:grpSpPr>
        <p:sp>
          <p:nvSpPr>
            <p:cNvPr id="60" name="Google Shape;38;p19">
              <a:extLst>
                <a:ext uri="{FF2B5EF4-FFF2-40B4-BE49-F238E27FC236}">
                  <a16:creationId xmlns:a16="http://schemas.microsoft.com/office/drawing/2014/main" id="{BB84683A-EC65-B57C-94FE-B2EE1BC7DB3D}"/>
                </a:ext>
              </a:extLst>
            </p:cNvPr>
            <p:cNvSpPr/>
            <p:nvPr/>
          </p:nvSpPr>
          <p:spPr>
            <a:xfrm>
              <a:off x="1858884" y="2360212"/>
              <a:ext cx="3290632" cy="573694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endParaRPr sz="1351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1" name="Google Shape;39;p19">
              <a:extLst>
                <a:ext uri="{FF2B5EF4-FFF2-40B4-BE49-F238E27FC236}">
                  <a16:creationId xmlns:a16="http://schemas.microsoft.com/office/drawing/2014/main" id="{2869BDEE-43BA-9741-5889-2B468CEC5DF8}"/>
                </a:ext>
              </a:extLst>
            </p:cNvPr>
            <p:cNvSpPr/>
            <p:nvPr/>
          </p:nvSpPr>
          <p:spPr>
            <a:xfrm>
              <a:off x="4867145" y="2360212"/>
              <a:ext cx="573694" cy="573694"/>
            </a:xfrm>
            <a:prstGeom prst="ellipse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7" name="Google Shape;71;p19">
            <a:extLst>
              <a:ext uri="{FF2B5EF4-FFF2-40B4-BE49-F238E27FC236}">
                <a16:creationId xmlns:a16="http://schemas.microsoft.com/office/drawing/2014/main" id="{7B002842-04AE-8668-468F-8BC89C74CBCE}"/>
              </a:ext>
            </a:extLst>
          </p:cNvPr>
          <p:cNvSpPr/>
          <p:nvPr/>
        </p:nvSpPr>
        <p:spPr>
          <a:xfrm>
            <a:off x="1168283" y="4343884"/>
            <a:ext cx="765025" cy="7649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2" name="Google Shape;37;p19">
            <a:extLst>
              <a:ext uri="{FF2B5EF4-FFF2-40B4-BE49-F238E27FC236}">
                <a16:creationId xmlns:a16="http://schemas.microsoft.com/office/drawing/2014/main" id="{37A79EBF-857D-32F2-38F7-E738638BDC37}"/>
              </a:ext>
            </a:extLst>
          </p:cNvPr>
          <p:cNvGrpSpPr/>
          <p:nvPr/>
        </p:nvGrpSpPr>
        <p:grpSpPr>
          <a:xfrm>
            <a:off x="1150428" y="3403371"/>
            <a:ext cx="4776562" cy="764925"/>
            <a:chOff x="1858884" y="2360212"/>
            <a:chExt cx="3581955" cy="573694"/>
          </a:xfrm>
        </p:grpSpPr>
        <p:sp>
          <p:nvSpPr>
            <p:cNvPr id="63" name="Google Shape;38;p19">
              <a:extLst>
                <a:ext uri="{FF2B5EF4-FFF2-40B4-BE49-F238E27FC236}">
                  <a16:creationId xmlns:a16="http://schemas.microsoft.com/office/drawing/2014/main" id="{5F2EEE7F-F75D-FCC9-5779-1800F782A429}"/>
                </a:ext>
              </a:extLst>
            </p:cNvPr>
            <p:cNvSpPr/>
            <p:nvPr/>
          </p:nvSpPr>
          <p:spPr>
            <a:xfrm>
              <a:off x="1858884" y="2360212"/>
              <a:ext cx="3290632" cy="573694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endParaRPr sz="1351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4" name="Google Shape;39;p19">
              <a:extLst>
                <a:ext uri="{FF2B5EF4-FFF2-40B4-BE49-F238E27FC236}">
                  <a16:creationId xmlns:a16="http://schemas.microsoft.com/office/drawing/2014/main" id="{C0914F84-C801-3CB1-BDEB-33DD0E1897FB}"/>
                </a:ext>
              </a:extLst>
            </p:cNvPr>
            <p:cNvSpPr/>
            <p:nvPr/>
          </p:nvSpPr>
          <p:spPr>
            <a:xfrm>
              <a:off x="4867145" y="2360212"/>
              <a:ext cx="573694" cy="573694"/>
            </a:xfrm>
            <a:prstGeom prst="ellipse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5" name="Google Shape;37;p19">
            <a:extLst>
              <a:ext uri="{FF2B5EF4-FFF2-40B4-BE49-F238E27FC236}">
                <a16:creationId xmlns:a16="http://schemas.microsoft.com/office/drawing/2014/main" id="{0C04904D-56F9-76F1-A956-B2A4E44AD2DB}"/>
              </a:ext>
            </a:extLst>
          </p:cNvPr>
          <p:cNvGrpSpPr/>
          <p:nvPr/>
        </p:nvGrpSpPr>
        <p:grpSpPr>
          <a:xfrm>
            <a:off x="1150428" y="2416043"/>
            <a:ext cx="4776562" cy="764925"/>
            <a:chOff x="1858884" y="2360212"/>
            <a:chExt cx="3581955" cy="573694"/>
          </a:xfrm>
        </p:grpSpPr>
        <p:sp>
          <p:nvSpPr>
            <p:cNvPr id="66" name="Google Shape;38;p19">
              <a:extLst>
                <a:ext uri="{FF2B5EF4-FFF2-40B4-BE49-F238E27FC236}">
                  <a16:creationId xmlns:a16="http://schemas.microsoft.com/office/drawing/2014/main" id="{EC5A1A80-E06E-4775-41E5-35E62F00C1D3}"/>
                </a:ext>
              </a:extLst>
            </p:cNvPr>
            <p:cNvSpPr/>
            <p:nvPr/>
          </p:nvSpPr>
          <p:spPr>
            <a:xfrm>
              <a:off x="1858884" y="2360212"/>
              <a:ext cx="3290632" cy="573694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endParaRPr sz="1351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7" name="Google Shape;39;p19">
              <a:extLst>
                <a:ext uri="{FF2B5EF4-FFF2-40B4-BE49-F238E27FC236}">
                  <a16:creationId xmlns:a16="http://schemas.microsoft.com/office/drawing/2014/main" id="{D6A7A6D9-38E1-07B1-B0F2-BE84D11A62A7}"/>
                </a:ext>
              </a:extLst>
            </p:cNvPr>
            <p:cNvSpPr/>
            <p:nvPr/>
          </p:nvSpPr>
          <p:spPr>
            <a:xfrm>
              <a:off x="4867145" y="2360212"/>
              <a:ext cx="573694" cy="573694"/>
            </a:xfrm>
            <a:prstGeom prst="ellipse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1" name="Google Shape;37;p19">
            <a:extLst>
              <a:ext uri="{FF2B5EF4-FFF2-40B4-BE49-F238E27FC236}">
                <a16:creationId xmlns:a16="http://schemas.microsoft.com/office/drawing/2014/main" id="{C64289F2-7BBD-4BB4-51DE-2B4D5E315504}"/>
              </a:ext>
            </a:extLst>
          </p:cNvPr>
          <p:cNvGrpSpPr/>
          <p:nvPr/>
        </p:nvGrpSpPr>
        <p:grpSpPr>
          <a:xfrm>
            <a:off x="6641280" y="3403371"/>
            <a:ext cx="4776562" cy="764925"/>
            <a:chOff x="1858884" y="2360212"/>
            <a:chExt cx="3581955" cy="573694"/>
          </a:xfrm>
        </p:grpSpPr>
        <p:sp>
          <p:nvSpPr>
            <p:cNvPr id="72" name="Google Shape;38;p19">
              <a:extLst>
                <a:ext uri="{FF2B5EF4-FFF2-40B4-BE49-F238E27FC236}">
                  <a16:creationId xmlns:a16="http://schemas.microsoft.com/office/drawing/2014/main" id="{38196BA6-4CAD-DDFD-F9E1-4B161F21F5C7}"/>
                </a:ext>
              </a:extLst>
            </p:cNvPr>
            <p:cNvSpPr/>
            <p:nvPr/>
          </p:nvSpPr>
          <p:spPr>
            <a:xfrm>
              <a:off x="1858884" y="2360212"/>
              <a:ext cx="3290632" cy="573694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endParaRPr sz="1351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3" name="Google Shape;39;p19">
              <a:extLst>
                <a:ext uri="{FF2B5EF4-FFF2-40B4-BE49-F238E27FC236}">
                  <a16:creationId xmlns:a16="http://schemas.microsoft.com/office/drawing/2014/main" id="{53FC10D2-0D98-61D8-6258-2CF39A91EC9B}"/>
                </a:ext>
              </a:extLst>
            </p:cNvPr>
            <p:cNvSpPr/>
            <p:nvPr/>
          </p:nvSpPr>
          <p:spPr>
            <a:xfrm>
              <a:off x="4867145" y="2360212"/>
              <a:ext cx="573694" cy="573694"/>
            </a:xfrm>
            <a:prstGeom prst="ellipse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4" name="Google Shape;37;p19">
            <a:extLst>
              <a:ext uri="{FF2B5EF4-FFF2-40B4-BE49-F238E27FC236}">
                <a16:creationId xmlns:a16="http://schemas.microsoft.com/office/drawing/2014/main" id="{D99B2AE6-A10A-0845-4A8F-B94F50C246A7}"/>
              </a:ext>
            </a:extLst>
          </p:cNvPr>
          <p:cNvGrpSpPr/>
          <p:nvPr/>
        </p:nvGrpSpPr>
        <p:grpSpPr>
          <a:xfrm>
            <a:off x="6641280" y="2416043"/>
            <a:ext cx="4776562" cy="764925"/>
            <a:chOff x="1858884" y="2360212"/>
            <a:chExt cx="3581955" cy="573694"/>
          </a:xfrm>
        </p:grpSpPr>
        <p:sp>
          <p:nvSpPr>
            <p:cNvPr id="75" name="Google Shape;38;p19">
              <a:extLst>
                <a:ext uri="{FF2B5EF4-FFF2-40B4-BE49-F238E27FC236}">
                  <a16:creationId xmlns:a16="http://schemas.microsoft.com/office/drawing/2014/main" id="{D87D9BCF-B60B-BBE2-43F5-C11159AF7046}"/>
                </a:ext>
              </a:extLst>
            </p:cNvPr>
            <p:cNvSpPr/>
            <p:nvPr/>
          </p:nvSpPr>
          <p:spPr>
            <a:xfrm>
              <a:off x="1858884" y="2360212"/>
              <a:ext cx="3290632" cy="573694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endParaRPr sz="1351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6" name="Google Shape;39;p19">
              <a:extLst>
                <a:ext uri="{FF2B5EF4-FFF2-40B4-BE49-F238E27FC236}">
                  <a16:creationId xmlns:a16="http://schemas.microsoft.com/office/drawing/2014/main" id="{A7965470-6FA9-D621-B0C1-DF8D3F3D33D6}"/>
                </a:ext>
              </a:extLst>
            </p:cNvPr>
            <p:cNvSpPr/>
            <p:nvPr/>
          </p:nvSpPr>
          <p:spPr>
            <a:xfrm>
              <a:off x="4867145" y="2360212"/>
              <a:ext cx="573694" cy="573694"/>
            </a:xfrm>
            <a:prstGeom prst="ellipse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56" name="Google Shape;37;p19">
            <a:extLst>
              <a:ext uri="{FF2B5EF4-FFF2-40B4-BE49-F238E27FC236}">
                <a16:creationId xmlns:a16="http://schemas.microsoft.com/office/drawing/2014/main" id="{DD769EAE-BDE6-6F76-3C37-AE31BEB6B9AF}"/>
              </a:ext>
            </a:extLst>
          </p:cNvPr>
          <p:cNvGrpSpPr/>
          <p:nvPr/>
        </p:nvGrpSpPr>
        <p:grpSpPr>
          <a:xfrm>
            <a:off x="1156661" y="5346864"/>
            <a:ext cx="4776562" cy="764925"/>
            <a:chOff x="1858884" y="2360212"/>
            <a:chExt cx="3581955" cy="573694"/>
          </a:xfrm>
        </p:grpSpPr>
        <p:sp>
          <p:nvSpPr>
            <p:cNvPr id="57" name="Google Shape;38;p19">
              <a:extLst>
                <a:ext uri="{FF2B5EF4-FFF2-40B4-BE49-F238E27FC236}">
                  <a16:creationId xmlns:a16="http://schemas.microsoft.com/office/drawing/2014/main" id="{C5D34160-7321-AEBC-1CAD-11B0AA0D4E25}"/>
                </a:ext>
              </a:extLst>
            </p:cNvPr>
            <p:cNvSpPr/>
            <p:nvPr/>
          </p:nvSpPr>
          <p:spPr>
            <a:xfrm>
              <a:off x="1858884" y="2360212"/>
              <a:ext cx="3290632" cy="573694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endParaRPr sz="1351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8" name="Google Shape;39;p19">
              <a:extLst>
                <a:ext uri="{FF2B5EF4-FFF2-40B4-BE49-F238E27FC236}">
                  <a16:creationId xmlns:a16="http://schemas.microsoft.com/office/drawing/2014/main" id="{A367944F-8DFE-8902-26EA-EEF90BB4ED86}"/>
                </a:ext>
              </a:extLst>
            </p:cNvPr>
            <p:cNvSpPr/>
            <p:nvPr/>
          </p:nvSpPr>
          <p:spPr>
            <a:xfrm>
              <a:off x="4867145" y="2360212"/>
              <a:ext cx="573694" cy="573694"/>
            </a:xfrm>
            <a:prstGeom prst="ellipse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2419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2419" y="1372644"/>
            <a:ext cx="6575667" cy="70580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4"/>
            <a:ext cx="929372" cy="22116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01F4C8C-35CD-7FAB-A959-034223E31F7C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50;p19">
            <a:extLst>
              <a:ext uri="{FF2B5EF4-FFF2-40B4-BE49-F238E27FC236}">
                <a16:creationId xmlns:a16="http://schemas.microsoft.com/office/drawing/2014/main" id="{C7A04E9E-06FE-B1F0-25F7-BDC82FA6A1F1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1814364" y="2427568"/>
            <a:ext cx="3977403" cy="75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70" marR="0" lvl="0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1219140" marR="0" lvl="1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09" marR="0" lvl="2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278" marR="0" lvl="3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848" marR="0" lvl="4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418" marR="0" lvl="5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557" marR="0" lvl="7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126" marR="0" lvl="8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Google Shape;51;p19">
            <a:extLst>
              <a:ext uri="{FF2B5EF4-FFF2-40B4-BE49-F238E27FC236}">
                <a16:creationId xmlns:a16="http://schemas.microsoft.com/office/drawing/2014/main" id="{7F820CF2-4539-FC2C-489F-47486EC6C6F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814364" y="3417268"/>
            <a:ext cx="3977403" cy="75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70" marR="0" lvl="0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1219140" marR="0" lvl="1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09" marR="0" lvl="2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278" marR="0" lvl="3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848" marR="0" lvl="4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418" marR="0" lvl="5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557" marR="0" lvl="7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126" marR="0" lvl="8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1" name="Google Shape;52;p19">
            <a:extLst>
              <a:ext uri="{FF2B5EF4-FFF2-40B4-BE49-F238E27FC236}">
                <a16:creationId xmlns:a16="http://schemas.microsoft.com/office/drawing/2014/main" id="{23B718AF-9A3F-88C5-555B-3FE46FEC07A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814364" y="4356765"/>
            <a:ext cx="3977403" cy="75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70" marR="0" lvl="0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1219140" marR="0" lvl="1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09" marR="0" lvl="2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278" marR="0" lvl="3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848" marR="0" lvl="4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418" marR="0" lvl="5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557" marR="0" lvl="7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126" marR="0" lvl="8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Google Shape;53;p19">
            <a:extLst>
              <a:ext uri="{FF2B5EF4-FFF2-40B4-BE49-F238E27FC236}">
                <a16:creationId xmlns:a16="http://schemas.microsoft.com/office/drawing/2014/main" id="{3B58B9EB-58A7-5B8A-D630-36D550A3E4B0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1814364" y="5360809"/>
            <a:ext cx="3977403" cy="75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70" marR="0" lvl="0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1219140" marR="0" lvl="1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09" marR="0" lvl="2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278" marR="0" lvl="3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848" marR="0" lvl="4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418" marR="0" lvl="5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557" marR="0" lvl="7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126" marR="0" lvl="8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2" name="Google Shape;64;p19">
            <a:extLst>
              <a:ext uri="{FF2B5EF4-FFF2-40B4-BE49-F238E27FC236}">
                <a16:creationId xmlns:a16="http://schemas.microsoft.com/office/drawing/2014/main" id="{F6B5C330-1D8E-9C5A-F3DF-D31677E03547}"/>
              </a:ext>
            </a:extLst>
          </p:cNvPr>
          <p:cNvSpPr txBox="1">
            <a:spLocks noGrp="1"/>
          </p:cNvSpPr>
          <p:nvPr>
            <p:ph type="body" idx="5"/>
          </p:nvPr>
        </p:nvSpPr>
        <p:spPr>
          <a:xfrm>
            <a:off x="7306628" y="2427568"/>
            <a:ext cx="3977403" cy="75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70" marR="0" lvl="0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1219140" marR="0" lvl="1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09" marR="0" lvl="2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278" marR="0" lvl="3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848" marR="0" lvl="4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418" marR="0" lvl="5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557" marR="0" lvl="7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126" marR="0" lvl="8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3" name="Google Shape;65;p19">
            <a:extLst>
              <a:ext uri="{FF2B5EF4-FFF2-40B4-BE49-F238E27FC236}">
                <a16:creationId xmlns:a16="http://schemas.microsoft.com/office/drawing/2014/main" id="{1D2FAB94-0B10-9256-E012-63F17ABD898A}"/>
              </a:ext>
            </a:extLst>
          </p:cNvPr>
          <p:cNvSpPr txBox="1">
            <a:spLocks noGrp="1"/>
          </p:cNvSpPr>
          <p:nvPr>
            <p:ph type="body" idx="6"/>
          </p:nvPr>
        </p:nvSpPr>
        <p:spPr>
          <a:xfrm>
            <a:off x="7306628" y="3417268"/>
            <a:ext cx="3977403" cy="75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70" marR="0" lvl="0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1219140" marR="0" lvl="1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09" marR="0" lvl="2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278" marR="0" lvl="3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848" marR="0" lvl="4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418" marR="0" lvl="5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557" marR="0" lvl="7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126" marR="0" lvl="8" indent="-3047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5" name="Google Shape;69;p19">
            <a:extLst>
              <a:ext uri="{FF2B5EF4-FFF2-40B4-BE49-F238E27FC236}">
                <a16:creationId xmlns:a16="http://schemas.microsoft.com/office/drawing/2014/main" id="{69AD50D4-6236-D1D5-E005-FEF9767459FC}"/>
              </a:ext>
            </a:extLst>
          </p:cNvPr>
          <p:cNvSpPr/>
          <p:nvPr/>
        </p:nvSpPr>
        <p:spPr>
          <a:xfrm>
            <a:off x="1168283" y="2414684"/>
            <a:ext cx="765025" cy="7649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6" name="Google Shape;70;p19">
            <a:extLst>
              <a:ext uri="{FF2B5EF4-FFF2-40B4-BE49-F238E27FC236}">
                <a16:creationId xmlns:a16="http://schemas.microsoft.com/office/drawing/2014/main" id="{C81F781D-3367-A0D1-D836-FD1132E6485C}"/>
              </a:ext>
            </a:extLst>
          </p:cNvPr>
          <p:cNvSpPr/>
          <p:nvPr/>
        </p:nvSpPr>
        <p:spPr>
          <a:xfrm>
            <a:off x="1168283" y="3404384"/>
            <a:ext cx="765025" cy="7649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Google Shape;72;p19">
            <a:extLst>
              <a:ext uri="{FF2B5EF4-FFF2-40B4-BE49-F238E27FC236}">
                <a16:creationId xmlns:a16="http://schemas.microsoft.com/office/drawing/2014/main" id="{77421AE0-EDEA-9C7F-1EFA-F9B30CF2C9B4}"/>
              </a:ext>
            </a:extLst>
          </p:cNvPr>
          <p:cNvSpPr/>
          <p:nvPr/>
        </p:nvSpPr>
        <p:spPr>
          <a:xfrm>
            <a:off x="1168283" y="5347928"/>
            <a:ext cx="765025" cy="7649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Google Shape;73;p19">
            <a:extLst>
              <a:ext uri="{FF2B5EF4-FFF2-40B4-BE49-F238E27FC236}">
                <a16:creationId xmlns:a16="http://schemas.microsoft.com/office/drawing/2014/main" id="{226209CB-3641-DACA-C48A-A4F260153C9D}"/>
              </a:ext>
            </a:extLst>
          </p:cNvPr>
          <p:cNvSpPr/>
          <p:nvPr/>
        </p:nvSpPr>
        <p:spPr>
          <a:xfrm>
            <a:off x="6660545" y="2414684"/>
            <a:ext cx="765025" cy="7649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Google Shape;74;p19">
            <a:extLst>
              <a:ext uri="{FF2B5EF4-FFF2-40B4-BE49-F238E27FC236}">
                <a16:creationId xmlns:a16="http://schemas.microsoft.com/office/drawing/2014/main" id="{8E96B648-83FC-B967-B8DF-8FAF2CEEDD1F}"/>
              </a:ext>
            </a:extLst>
          </p:cNvPr>
          <p:cNvSpPr/>
          <p:nvPr/>
        </p:nvSpPr>
        <p:spPr>
          <a:xfrm>
            <a:off x="1156587" y="2414684"/>
            <a:ext cx="410749" cy="764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Google Shape;75;p19">
            <a:extLst>
              <a:ext uri="{FF2B5EF4-FFF2-40B4-BE49-F238E27FC236}">
                <a16:creationId xmlns:a16="http://schemas.microsoft.com/office/drawing/2014/main" id="{33A8D7FB-E106-B315-8394-33401DD6F278}"/>
              </a:ext>
            </a:extLst>
          </p:cNvPr>
          <p:cNvSpPr/>
          <p:nvPr/>
        </p:nvSpPr>
        <p:spPr>
          <a:xfrm>
            <a:off x="6660545" y="3404384"/>
            <a:ext cx="765025" cy="7649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Google Shape;77;p19">
            <a:extLst>
              <a:ext uri="{FF2B5EF4-FFF2-40B4-BE49-F238E27FC236}">
                <a16:creationId xmlns:a16="http://schemas.microsoft.com/office/drawing/2014/main" id="{A87567D3-AED2-88AA-DA60-2E067C126FAC}"/>
              </a:ext>
            </a:extLst>
          </p:cNvPr>
          <p:cNvSpPr/>
          <p:nvPr/>
        </p:nvSpPr>
        <p:spPr>
          <a:xfrm>
            <a:off x="1156587" y="3403539"/>
            <a:ext cx="410749" cy="7649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Google Shape;78;p19">
            <a:extLst>
              <a:ext uri="{FF2B5EF4-FFF2-40B4-BE49-F238E27FC236}">
                <a16:creationId xmlns:a16="http://schemas.microsoft.com/office/drawing/2014/main" id="{AEEF5A6F-EFFB-8EC0-F84F-E06AC606F2F0}"/>
              </a:ext>
            </a:extLst>
          </p:cNvPr>
          <p:cNvSpPr/>
          <p:nvPr/>
        </p:nvSpPr>
        <p:spPr>
          <a:xfrm>
            <a:off x="1156587" y="4343885"/>
            <a:ext cx="410749" cy="7674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Google Shape;79;p19">
            <a:extLst>
              <a:ext uri="{FF2B5EF4-FFF2-40B4-BE49-F238E27FC236}">
                <a16:creationId xmlns:a16="http://schemas.microsoft.com/office/drawing/2014/main" id="{03F2B09C-D4F3-5973-A6A8-2DEDF481B913}"/>
              </a:ext>
            </a:extLst>
          </p:cNvPr>
          <p:cNvSpPr/>
          <p:nvPr/>
        </p:nvSpPr>
        <p:spPr>
          <a:xfrm>
            <a:off x="1156587" y="5346866"/>
            <a:ext cx="410749" cy="76768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Google Shape;80;p19">
            <a:extLst>
              <a:ext uri="{FF2B5EF4-FFF2-40B4-BE49-F238E27FC236}">
                <a16:creationId xmlns:a16="http://schemas.microsoft.com/office/drawing/2014/main" id="{BC431716-E7EC-622D-D718-F771739701A0}"/>
              </a:ext>
            </a:extLst>
          </p:cNvPr>
          <p:cNvSpPr/>
          <p:nvPr/>
        </p:nvSpPr>
        <p:spPr>
          <a:xfrm>
            <a:off x="6648851" y="3403539"/>
            <a:ext cx="410749" cy="7649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Google Shape;82;p19">
            <a:extLst>
              <a:ext uri="{FF2B5EF4-FFF2-40B4-BE49-F238E27FC236}">
                <a16:creationId xmlns:a16="http://schemas.microsoft.com/office/drawing/2014/main" id="{7CA51E22-8786-7852-EB70-707606CE121B}"/>
              </a:ext>
            </a:extLst>
          </p:cNvPr>
          <p:cNvSpPr/>
          <p:nvPr/>
        </p:nvSpPr>
        <p:spPr>
          <a:xfrm>
            <a:off x="6648851" y="2414684"/>
            <a:ext cx="410749" cy="7649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9" name="Google Shape;83;p19">
            <a:extLst>
              <a:ext uri="{FF2B5EF4-FFF2-40B4-BE49-F238E27FC236}">
                <a16:creationId xmlns:a16="http://schemas.microsoft.com/office/drawing/2014/main" id="{41500B00-1F12-E75B-263E-581E037E5D56}"/>
              </a:ext>
            </a:extLst>
          </p:cNvPr>
          <p:cNvSpPr/>
          <p:nvPr/>
        </p:nvSpPr>
        <p:spPr>
          <a:xfrm>
            <a:off x="774147" y="2414684"/>
            <a:ext cx="765025" cy="7649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Font typeface="Arial"/>
              <a:buNone/>
            </a:pPr>
            <a:r>
              <a:rPr lang="it-IT" sz="1733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01</a:t>
            </a:r>
            <a:endParaRPr sz="1733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0" name="Google Shape;84;p19">
            <a:extLst>
              <a:ext uri="{FF2B5EF4-FFF2-40B4-BE49-F238E27FC236}">
                <a16:creationId xmlns:a16="http://schemas.microsoft.com/office/drawing/2014/main" id="{16C6508B-B5F6-84EF-A090-A7512E1A57E2}"/>
              </a:ext>
            </a:extLst>
          </p:cNvPr>
          <p:cNvSpPr/>
          <p:nvPr/>
        </p:nvSpPr>
        <p:spPr>
          <a:xfrm>
            <a:off x="774147" y="3404384"/>
            <a:ext cx="765025" cy="7649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Font typeface="Arial"/>
              <a:buNone/>
            </a:pPr>
            <a:r>
              <a:rPr lang="it-IT" sz="1733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02</a:t>
            </a:r>
            <a:endParaRPr sz="1733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3" name="Google Shape;87;p19">
            <a:extLst>
              <a:ext uri="{FF2B5EF4-FFF2-40B4-BE49-F238E27FC236}">
                <a16:creationId xmlns:a16="http://schemas.microsoft.com/office/drawing/2014/main" id="{F67BCBCB-EEDE-78CC-90E0-783452AFA26C}"/>
              </a:ext>
            </a:extLst>
          </p:cNvPr>
          <p:cNvSpPr/>
          <p:nvPr/>
        </p:nvSpPr>
        <p:spPr>
          <a:xfrm>
            <a:off x="6266411" y="2414684"/>
            <a:ext cx="765025" cy="7649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Font typeface="Arial"/>
              <a:buNone/>
            </a:pPr>
            <a:r>
              <a:rPr lang="it-IT" sz="1733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05</a:t>
            </a:r>
            <a:endParaRPr sz="1733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4" name="Google Shape;88;p19">
            <a:extLst>
              <a:ext uri="{FF2B5EF4-FFF2-40B4-BE49-F238E27FC236}">
                <a16:creationId xmlns:a16="http://schemas.microsoft.com/office/drawing/2014/main" id="{14CCCAD0-994F-0CC7-A827-8571D47755FA}"/>
              </a:ext>
            </a:extLst>
          </p:cNvPr>
          <p:cNvSpPr/>
          <p:nvPr/>
        </p:nvSpPr>
        <p:spPr>
          <a:xfrm>
            <a:off x="6266411" y="3404384"/>
            <a:ext cx="765025" cy="7649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Font typeface="Arial"/>
              <a:buNone/>
            </a:pPr>
            <a:r>
              <a:rPr lang="it-IT" sz="1733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06</a:t>
            </a:r>
            <a:endParaRPr sz="1733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1" name="Google Shape;85;p19">
            <a:extLst>
              <a:ext uri="{FF2B5EF4-FFF2-40B4-BE49-F238E27FC236}">
                <a16:creationId xmlns:a16="http://schemas.microsoft.com/office/drawing/2014/main" id="{362D187F-7C28-257B-773A-6594DA5F2952}"/>
              </a:ext>
            </a:extLst>
          </p:cNvPr>
          <p:cNvSpPr/>
          <p:nvPr/>
        </p:nvSpPr>
        <p:spPr>
          <a:xfrm>
            <a:off x="774147" y="4343884"/>
            <a:ext cx="765025" cy="7649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Font typeface="Arial"/>
              <a:buNone/>
            </a:pPr>
            <a:r>
              <a:rPr lang="it-IT" sz="1733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03</a:t>
            </a:r>
            <a:endParaRPr sz="1733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2" name="Google Shape;86;p19">
            <a:extLst>
              <a:ext uri="{FF2B5EF4-FFF2-40B4-BE49-F238E27FC236}">
                <a16:creationId xmlns:a16="http://schemas.microsoft.com/office/drawing/2014/main" id="{CC1CB928-48CF-A311-565A-D15BDD3D8A1C}"/>
              </a:ext>
            </a:extLst>
          </p:cNvPr>
          <p:cNvSpPr/>
          <p:nvPr/>
        </p:nvSpPr>
        <p:spPr>
          <a:xfrm>
            <a:off x="774147" y="5347928"/>
            <a:ext cx="765025" cy="7649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Font typeface="Arial"/>
              <a:buNone/>
            </a:pPr>
            <a:r>
              <a:rPr lang="it-IT" sz="1733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04</a:t>
            </a:r>
            <a:endParaRPr sz="1733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6705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F2EF8B2-5422-696B-807E-378C6332BC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419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pic>
        <p:nvPicPr>
          <p:cNvPr id="5" name="Immagine 4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545A8B87-67C1-3E93-DBEF-80836E14D1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4"/>
            <a:ext cx="929372" cy="22116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50BE969-2475-3B4A-B79E-A86102D46BA7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079253CB-B56C-E0CA-3B1F-062CDC94C6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76499" y="4782905"/>
            <a:ext cx="1454621" cy="2904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>
                <a:solidFill>
                  <a:srgbClr val="FF2C0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Relatore 1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6E635966-BBBA-D08E-CF2C-7ABE1B79F4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76499" y="5173824"/>
            <a:ext cx="1454621" cy="2065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Job Title</a:t>
            </a:r>
          </a:p>
        </p:txBody>
      </p:sp>
      <p:sp>
        <p:nvSpPr>
          <p:cNvPr id="22" name="Segnaposto testo 7">
            <a:extLst>
              <a:ext uri="{FF2B5EF4-FFF2-40B4-BE49-F238E27FC236}">
                <a16:creationId xmlns:a16="http://schemas.microsoft.com/office/drawing/2014/main" id="{C70B21C1-CB98-699A-5DFE-49FEF1ACB3D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02321" y="4782905"/>
            <a:ext cx="1454621" cy="2904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>
                <a:solidFill>
                  <a:srgbClr val="FF2C0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Relatore 2</a:t>
            </a:r>
          </a:p>
        </p:txBody>
      </p:sp>
      <p:sp>
        <p:nvSpPr>
          <p:cNvPr id="23" name="Segnaposto testo 7">
            <a:extLst>
              <a:ext uri="{FF2B5EF4-FFF2-40B4-BE49-F238E27FC236}">
                <a16:creationId xmlns:a16="http://schemas.microsoft.com/office/drawing/2014/main" id="{0F42199E-9D85-662F-C4B5-6B2536AC7E7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02321" y="5173824"/>
            <a:ext cx="1454621" cy="2065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Job Title</a:t>
            </a:r>
          </a:p>
        </p:txBody>
      </p:sp>
      <p:sp>
        <p:nvSpPr>
          <p:cNvPr id="29" name="Segnaposto immagine 28">
            <a:extLst>
              <a:ext uri="{FF2B5EF4-FFF2-40B4-BE49-F238E27FC236}">
                <a16:creationId xmlns:a16="http://schemas.microsoft.com/office/drawing/2014/main" id="{9B3E417E-D57D-E3F8-5B09-D8152B700972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2276500" y="1580907"/>
            <a:ext cx="3065091" cy="3064692"/>
          </a:xfrm>
          <a:custGeom>
            <a:avLst/>
            <a:gdLst>
              <a:gd name="connsiteX0" fmla="*/ 0 w 2298519"/>
              <a:gd name="connsiteY0" fmla="*/ 0 h 2298519"/>
              <a:gd name="connsiteX1" fmla="*/ 1915425 w 2298519"/>
              <a:gd name="connsiteY1" fmla="*/ 0 h 2298519"/>
              <a:gd name="connsiteX2" fmla="*/ 2298519 w 2298519"/>
              <a:gd name="connsiteY2" fmla="*/ 383094 h 2298519"/>
              <a:gd name="connsiteX3" fmla="*/ 2298519 w 2298519"/>
              <a:gd name="connsiteY3" fmla="*/ 2298519 h 2298519"/>
              <a:gd name="connsiteX4" fmla="*/ 0 w 2298519"/>
              <a:gd name="connsiteY4" fmla="*/ 2298519 h 2298519"/>
              <a:gd name="connsiteX5" fmla="*/ 0 w 2298519"/>
              <a:gd name="connsiteY5" fmla="*/ 0 h 2298519"/>
              <a:gd name="connsiteX0" fmla="*/ 0 w 2298519"/>
              <a:gd name="connsiteY0" fmla="*/ 0 h 2298519"/>
              <a:gd name="connsiteX1" fmla="*/ 1915425 w 2298519"/>
              <a:gd name="connsiteY1" fmla="*/ 0 h 2298519"/>
              <a:gd name="connsiteX2" fmla="*/ 2298519 w 2298519"/>
              <a:gd name="connsiteY2" fmla="*/ 383094 h 2298519"/>
              <a:gd name="connsiteX3" fmla="*/ 2298519 w 2298519"/>
              <a:gd name="connsiteY3" fmla="*/ 2298519 h 2298519"/>
              <a:gd name="connsiteX4" fmla="*/ 0 w 2298519"/>
              <a:gd name="connsiteY4" fmla="*/ 2298519 h 2298519"/>
              <a:gd name="connsiteX5" fmla="*/ 0 w 2298519"/>
              <a:gd name="connsiteY5" fmla="*/ 0 h 2298519"/>
              <a:gd name="connsiteX0" fmla="*/ 0 w 2298519"/>
              <a:gd name="connsiteY0" fmla="*/ 0 h 2298519"/>
              <a:gd name="connsiteX1" fmla="*/ 1915425 w 2298519"/>
              <a:gd name="connsiteY1" fmla="*/ 0 h 2298519"/>
              <a:gd name="connsiteX2" fmla="*/ 2298519 w 2298519"/>
              <a:gd name="connsiteY2" fmla="*/ 383094 h 2298519"/>
              <a:gd name="connsiteX3" fmla="*/ 2298519 w 2298519"/>
              <a:gd name="connsiteY3" fmla="*/ 2298519 h 2298519"/>
              <a:gd name="connsiteX4" fmla="*/ 0 w 2298519"/>
              <a:gd name="connsiteY4" fmla="*/ 2298519 h 2298519"/>
              <a:gd name="connsiteX5" fmla="*/ 0 w 2298519"/>
              <a:gd name="connsiteY5" fmla="*/ 0 h 229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519" h="2298519">
                <a:moveTo>
                  <a:pt x="0" y="0"/>
                </a:moveTo>
                <a:lnTo>
                  <a:pt x="1915425" y="0"/>
                </a:lnTo>
                <a:cubicBezTo>
                  <a:pt x="2127002" y="0"/>
                  <a:pt x="2298519" y="171517"/>
                  <a:pt x="2298519" y="383094"/>
                </a:cubicBezTo>
                <a:lnTo>
                  <a:pt x="2298519" y="2298519"/>
                </a:lnTo>
                <a:lnTo>
                  <a:pt x="0" y="22985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lIns="0" tIns="0" rIns="0" bIns="0" anchor="ctr" anchorCtr="0"/>
          <a:lstStyle>
            <a:lvl1pPr marL="0" indent="0" algn="ctr">
              <a:buNone/>
              <a:defRPr sz="1467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30" name="Segnaposto immagine 28">
            <a:extLst>
              <a:ext uri="{FF2B5EF4-FFF2-40B4-BE49-F238E27FC236}">
                <a16:creationId xmlns:a16="http://schemas.microsoft.com/office/drawing/2014/main" id="{3AB2584A-64F7-0AB1-5074-C648FE4CE6AE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702320" y="1580907"/>
            <a:ext cx="3065091" cy="3064692"/>
          </a:xfrm>
          <a:custGeom>
            <a:avLst/>
            <a:gdLst>
              <a:gd name="connsiteX0" fmla="*/ 0 w 2298519"/>
              <a:gd name="connsiteY0" fmla="*/ 0 h 2298519"/>
              <a:gd name="connsiteX1" fmla="*/ 1915425 w 2298519"/>
              <a:gd name="connsiteY1" fmla="*/ 0 h 2298519"/>
              <a:gd name="connsiteX2" fmla="*/ 2298519 w 2298519"/>
              <a:gd name="connsiteY2" fmla="*/ 383094 h 2298519"/>
              <a:gd name="connsiteX3" fmla="*/ 2298519 w 2298519"/>
              <a:gd name="connsiteY3" fmla="*/ 2298519 h 2298519"/>
              <a:gd name="connsiteX4" fmla="*/ 0 w 2298519"/>
              <a:gd name="connsiteY4" fmla="*/ 2298519 h 2298519"/>
              <a:gd name="connsiteX5" fmla="*/ 0 w 2298519"/>
              <a:gd name="connsiteY5" fmla="*/ 0 h 2298519"/>
              <a:gd name="connsiteX0" fmla="*/ 0 w 2298519"/>
              <a:gd name="connsiteY0" fmla="*/ 0 h 2298519"/>
              <a:gd name="connsiteX1" fmla="*/ 1915425 w 2298519"/>
              <a:gd name="connsiteY1" fmla="*/ 0 h 2298519"/>
              <a:gd name="connsiteX2" fmla="*/ 2298519 w 2298519"/>
              <a:gd name="connsiteY2" fmla="*/ 383094 h 2298519"/>
              <a:gd name="connsiteX3" fmla="*/ 2298519 w 2298519"/>
              <a:gd name="connsiteY3" fmla="*/ 2298519 h 2298519"/>
              <a:gd name="connsiteX4" fmla="*/ 0 w 2298519"/>
              <a:gd name="connsiteY4" fmla="*/ 2298519 h 2298519"/>
              <a:gd name="connsiteX5" fmla="*/ 0 w 2298519"/>
              <a:gd name="connsiteY5" fmla="*/ 0 h 2298519"/>
              <a:gd name="connsiteX0" fmla="*/ 0 w 2298519"/>
              <a:gd name="connsiteY0" fmla="*/ 0 h 2298519"/>
              <a:gd name="connsiteX1" fmla="*/ 1915425 w 2298519"/>
              <a:gd name="connsiteY1" fmla="*/ 0 h 2298519"/>
              <a:gd name="connsiteX2" fmla="*/ 2298519 w 2298519"/>
              <a:gd name="connsiteY2" fmla="*/ 383094 h 2298519"/>
              <a:gd name="connsiteX3" fmla="*/ 2298519 w 2298519"/>
              <a:gd name="connsiteY3" fmla="*/ 2298519 h 2298519"/>
              <a:gd name="connsiteX4" fmla="*/ 0 w 2298519"/>
              <a:gd name="connsiteY4" fmla="*/ 2298519 h 2298519"/>
              <a:gd name="connsiteX5" fmla="*/ 0 w 2298519"/>
              <a:gd name="connsiteY5" fmla="*/ 0 h 229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519" h="2298519">
                <a:moveTo>
                  <a:pt x="0" y="0"/>
                </a:moveTo>
                <a:lnTo>
                  <a:pt x="1915425" y="0"/>
                </a:lnTo>
                <a:cubicBezTo>
                  <a:pt x="2127002" y="0"/>
                  <a:pt x="2298519" y="171517"/>
                  <a:pt x="2298519" y="383094"/>
                </a:cubicBezTo>
                <a:lnTo>
                  <a:pt x="2298519" y="2298519"/>
                </a:lnTo>
                <a:lnTo>
                  <a:pt x="0" y="22985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lIns="0" tIns="0" rIns="0" bIns="0" anchor="ctr" anchorCtr="0"/>
          <a:lstStyle>
            <a:lvl1pPr marL="0" indent="0" algn="ctr">
              <a:buNone/>
              <a:defRPr sz="1467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5672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 userDrawn="1">
          <p15:clr>
            <a:srgbClr val="FBAE40"/>
          </p15:clr>
        </p15:guide>
        <p15:guide id="2" pos="189" userDrawn="1">
          <p15:clr>
            <a:srgbClr val="FBAE40"/>
          </p15:clr>
        </p15:guide>
        <p15:guide id="3" pos="7492" userDrawn="1">
          <p15:clr>
            <a:srgbClr val="FBAE40"/>
          </p15:clr>
        </p15:guide>
        <p15:guide id="4" orient="horz" pos="4133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 descr="Immagine che contiene Cellulare, gadget, Dispositivo portatile per comunicazioni, Dispositivo di comunicazione&#10;&#10;Descrizione generata automaticamente">
            <a:extLst>
              <a:ext uri="{FF2B5EF4-FFF2-40B4-BE49-F238E27FC236}">
                <a16:creationId xmlns:a16="http://schemas.microsoft.com/office/drawing/2014/main" id="{FAA718E6-184D-D242-06F1-97DF7708BD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4303" y="0"/>
            <a:ext cx="5379285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AC8DA02-B2EF-50EB-D719-29A45CBF8C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419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pic>
        <p:nvPicPr>
          <p:cNvPr id="7" name="Immagine 6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11934A1-285E-649F-106B-AA7D9C064F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4"/>
            <a:ext cx="929372" cy="221161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35EAD5C1-580C-C2F2-4F3F-A700904A17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421" y="1372643"/>
            <a:ext cx="3485739" cy="116908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11" name="Segnaposto testo 13">
            <a:extLst>
              <a:ext uri="{FF2B5EF4-FFF2-40B4-BE49-F238E27FC236}">
                <a16:creationId xmlns:a16="http://schemas.microsoft.com/office/drawing/2014/main" id="{89F4A83F-0997-FB03-4536-E8F4BAD0AE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1776" y="2707957"/>
            <a:ext cx="3486626" cy="294777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ante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orci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sed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massa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magna. </a:t>
            </a:r>
          </a:p>
        </p:txBody>
      </p:sp>
      <p:sp>
        <p:nvSpPr>
          <p:cNvPr id="12" name="Segnaposto immagine 28">
            <a:extLst>
              <a:ext uri="{FF2B5EF4-FFF2-40B4-BE49-F238E27FC236}">
                <a16:creationId xmlns:a16="http://schemas.microsoft.com/office/drawing/2014/main" id="{B2D4E5F6-E46D-EFF0-BCFB-8E967110A0C9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744579" y="494272"/>
            <a:ext cx="2595190" cy="5618205"/>
          </a:xfrm>
          <a:prstGeom prst="roundRect">
            <a:avLst>
              <a:gd name="adj" fmla="val 11368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lIns="0" tIns="0" rIns="0" bIns="0" anchor="ctr" anchorCtr="0"/>
          <a:lstStyle>
            <a:lvl1pPr marL="0" indent="0" algn="ctr">
              <a:buNone/>
              <a:defRPr sz="1467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Mockup</a:t>
            </a:r>
            <a:r>
              <a:rPr lang="it-IT"/>
              <a:t>, DEM, APP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CFD4237-F043-977C-A944-17736551DB91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079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 userDrawn="1">
          <p15:clr>
            <a:srgbClr val="FBAE40"/>
          </p15:clr>
        </p15:guide>
        <p15:guide id="2" pos="189" userDrawn="1">
          <p15:clr>
            <a:srgbClr val="FBAE40"/>
          </p15:clr>
        </p15:guide>
        <p15:guide id="3" pos="7492" userDrawn="1">
          <p15:clr>
            <a:srgbClr val="FBAE40"/>
          </p15:clr>
        </p15:guide>
        <p15:guide id="4" orient="horz" pos="4111" userDrawn="1">
          <p15:clr>
            <a:srgbClr val="FBAE40"/>
          </p15:clr>
        </p15:guide>
        <p15:guide id="5" orient="horz" pos="845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1857F1C8-E396-E167-6E52-FEE0478400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93" y="4786219"/>
            <a:ext cx="2364096" cy="6991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33" b="1" baseline="0">
                <a:latin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vitae.</a:t>
            </a:r>
          </a:p>
        </p:txBody>
      </p:sp>
      <p:sp>
        <p:nvSpPr>
          <p:cNvPr id="7" name="Segnaposto testo 29">
            <a:extLst>
              <a:ext uri="{FF2B5EF4-FFF2-40B4-BE49-F238E27FC236}">
                <a16:creationId xmlns:a16="http://schemas.microsoft.com/office/drawing/2014/main" id="{D0D54879-1260-97A6-0F82-743D71BBD1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077" y="4254180"/>
            <a:ext cx="2387912" cy="3825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="0" i="0" baseline="0"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2223FD0-18A7-B57D-D1C2-FA23246827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419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71C80F9-7FBA-69F7-E49F-B33FA58FAF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419" y="1372644"/>
            <a:ext cx="6575667" cy="70580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5" name="Immagine 4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BE96F6AD-6B48-8C66-38EF-E9CC6E2BB7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4"/>
            <a:ext cx="929372" cy="22116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8C086B8-5048-044F-5C82-8893C40AD4D7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egnaposto testo 15">
            <a:extLst>
              <a:ext uri="{FF2B5EF4-FFF2-40B4-BE49-F238E27FC236}">
                <a16:creationId xmlns:a16="http://schemas.microsoft.com/office/drawing/2014/main" id="{A9815AC8-A28B-C614-6B9D-E60D95446B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7358" y="4786219"/>
            <a:ext cx="2364096" cy="6991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33" b="1" baseline="0">
                <a:latin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vitae.</a:t>
            </a:r>
          </a:p>
        </p:txBody>
      </p:sp>
      <p:sp>
        <p:nvSpPr>
          <p:cNvPr id="15" name="Segnaposto testo 29">
            <a:extLst>
              <a:ext uri="{FF2B5EF4-FFF2-40B4-BE49-F238E27FC236}">
                <a16:creationId xmlns:a16="http://schemas.microsoft.com/office/drawing/2014/main" id="{E77C4A08-2435-24F0-1E5B-A971C0C1332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43542" y="4254180"/>
            <a:ext cx="2387912" cy="3825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="0" i="0" baseline="0"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18" name="Segnaposto testo 15">
            <a:extLst>
              <a:ext uri="{FF2B5EF4-FFF2-40B4-BE49-F238E27FC236}">
                <a16:creationId xmlns:a16="http://schemas.microsoft.com/office/drawing/2014/main" id="{B8743B77-2E69-B0F1-37E3-15C0885ECB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85424" y="4786219"/>
            <a:ext cx="2364096" cy="6991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33" b="1" baseline="0">
                <a:latin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vitae.</a:t>
            </a:r>
          </a:p>
        </p:txBody>
      </p:sp>
      <p:sp>
        <p:nvSpPr>
          <p:cNvPr id="19" name="Segnaposto testo 29">
            <a:extLst>
              <a:ext uri="{FF2B5EF4-FFF2-40B4-BE49-F238E27FC236}">
                <a16:creationId xmlns:a16="http://schemas.microsoft.com/office/drawing/2014/main" id="{B4A8EEA4-05CB-241F-D6F7-0D5CC68949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61608" y="4254180"/>
            <a:ext cx="2387912" cy="3825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="0" i="0" baseline="0"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22" name="Segnaposto testo 15">
            <a:extLst>
              <a:ext uri="{FF2B5EF4-FFF2-40B4-BE49-F238E27FC236}">
                <a16:creationId xmlns:a16="http://schemas.microsoft.com/office/drawing/2014/main" id="{EEF8F639-1A42-F591-A9BB-1659705620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56811" y="4786219"/>
            <a:ext cx="2364096" cy="6991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33" b="1" baseline="0">
                <a:latin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vitae.</a:t>
            </a:r>
          </a:p>
        </p:txBody>
      </p:sp>
      <p:sp>
        <p:nvSpPr>
          <p:cNvPr id="24" name="Segnaposto testo 29">
            <a:extLst>
              <a:ext uri="{FF2B5EF4-FFF2-40B4-BE49-F238E27FC236}">
                <a16:creationId xmlns:a16="http://schemas.microsoft.com/office/drawing/2014/main" id="{8281697F-87D5-19F5-D566-6E675A80E29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32993" y="4254180"/>
            <a:ext cx="2387912" cy="3825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="0" i="0" baseline="0"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29" name="Segnaposto immagine 27">
            <a:extLst>
              <a:ext uri="{FF2B5EF4-FFF2-40B4-BE49-F238E27FC236}">
                <a16:creationId xmlns:a16="http://schemas.microsoft.com/office/drawing/2014/main" id="{DB27D0E9-3A94-22AD-4D74-62200280BB15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294259" y="2866585"/>
            <a:ext cx="1172407" cy="1200000"/>
          </a:xfrm>
          <a:prstGeom prst="roundRect">
            <a:avLst>
              <a:gd name="adj" fmla="val 20670"/>
            </a:avLst>
          </a:prstGeom>
          <a:noFill/>
        </p:spPr>
        <p:txBody>
          <a:bodyPr lIns="0" tIns="0" rIns="0" bIns="0" anchor="ctr" anchorCtr="0"/>
          <a:lstStyle>
            <a:lvl1pPr marL="0" indent="0" algn="ctr"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Icon</a:t>
            </a:r>
            <a:endParaRPr lang="it-IT"/>
          </a:p>
        </p:txBody>
      </p:sp>
      <p:sp>
        <p:nvSpPr>
          <p:cNvPr id="30" name="Segnaposto immagine 27">
            <a:extLst>
              <a:ext uri="{FF2B5EF4-FFF2-40B4-BE49-F238E27FC236}">
                <a16:creationId xmlns:a16="http://schemas.microsoft.com/office/drawing/2014/main" id="{E3DCB47C-F6E1-45DB-7E2D-79D67BF55230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3343543" y="2866585"/>
            <a:ext cx="1172407" cy="1200000"/>
          </a:xfrm>
          <a:prstGeom prst="roundRect">
            <a:avLst>
              <a:gd name="adj" fmla="val 20670"/>
            </a:avLst>
          </a:prstGeom>
          <a:noFill/>
        </p:spPr>
        <p:txBody>
          <a:bodyPr lIns="0" tIns="0" rIns="0" bIns="0" anchor="ctr" anchorCtr="0"/>
          <a:lstStyle>
            <a:lvl1pPr marL="0" indent="0" algn="ctr"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Icon</a:t>
            </a:r>
            <a:endParaRPr lang="it-IT"/>
          </a:p>
        </p:txBody>
      </p:sp>
      <p:sp>
        <p:nvSpPr>
          <p:cNvPr id="31" name="Segnaposto immagine 27">
            <a:extLst>
              <a:ext uri="{FF2B5EF4-FFF2-40B4-BE49-F238E27FC236}">
                <a16:creationId xmlns:a16="http://schemas.microsoft.com/office/drawing/2014/main" id="{1F8FEA92-58F3-2169-E581-D11F06EB56DE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6461606" y="2866585"/>
            <a:ext cx="1200156" cy="1200000"/>
          </a:xfrm>
          <a:prstGeom prst="roundRect">
            <a:avLst>
              <a:gd name="adj" fmla="val 20670"/>
            </a:avLst>
          </a:prstGeom>
          <a:noFill/>
        </p:spPr>
        <p:txBody>
          <a:bodyPr lIns="0" tIns="0" rIns="0" bIns="0" anchor="ctr" anchorCtr="0"/>
          <a:lstStyle>
            <a:lvl1pPr marL="0" indent="0" algn="ctr"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Icon</a:t>
            </a:r>
            <a:endParaRPr lang="it-IT"/>
          </a:p>
        </p:txBody>
      </p:sp>
      <p:sp>
        <p:nvSpPr>
          <p:cNvPr id="32" name="Segnaposto immagine 27">
            <a:extLst>
              <a:ext uri="{FF2B5EF4-FFF2-40B4-BE49-F238E27FC236}">
                <a16:creationId xmlns:a16="http://schemas.microsoft.com/office/drawing/2014/main" id="{A60D03E2-D67A-DAB0-A703-C3291AF454EA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9432991" y="2866585"/>
            <a:ext cx="1200156" cy="1200000"/>
          </a:xfrm>
          <a:prstGeom prst="roundRect">
            <a:avLst>
              <a:gd name="adj" fmla="val 20670"/>
            </a:avLst>
          </a:prstGeom>
          <a:noFill/>
        </p:spPr>
        <p:txBody>
          <a:bodyPr lIns="0" tIns="0" rIns="0" bIns="0" anchor="ctr" anchorCtr="0"/>
          <a:lstStyle>
            <a:lvl1pPr marL="0" indent="0" algn="ctr"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Icon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9878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 userDrawn="1">
          <p15:clr>
            <a:srgbClr val="FBAE40"/>
          </p15:clr>
        </p15:guide>
        <p15:guide id="2" pos="189" userDrawn="1">
          <p15:clr>
            <a:srgbClr val="FBAE40"/>
          </p15:clr>
        </p15:guide>
        <p15:guide id="3" pos="7492" userDrawn="1">
          <p15:clr>
            <a:srgbClr val="FBAE40"/>
          </p15:clr>
        </p15:guide>
        <p15:guide id="4" orient="horz" pos="4133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223FD0-18A7-B57D-D1C2-FA23246827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419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71C80F9-7FBA-69F7-E49F-B33FA58FAF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419" y="1372644"/>
            <a:ext cx="6575667" cy="70580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5" name="Immagine 4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BE96F6AD-6B48-8C66-38EF-E9CC6E2BB7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4"/>
            <a:ext cx="929372" cy="22116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8C086B8-5048-044F-5C82-8893C40AD4D7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testo 16">
            <a:extLst>
              <a:ext uri="{FF2B5EF4-FFF2-40B4-BE49-F238E27FC236}">
                <a16:creationId xmlns:a16="http://schemas.microsoft.com/office/drawing/2014/main" id="{0CEE1CAE-370B-E7FD-C38A-9B2C78695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04360" y="4428143"/>
            <a:ext cx="1556941" cy="70809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8" name="Segnaposto testo 16">
            <a:extLst>
              <a:ext uri="{FF2B5EF4-FFF2-40B4-BE49-F238E27FC236}">
                <a16:creationId xmlns:a16="http://schemas.microsoft.com/office/drawing/2014/main" id="{4F2A3A1D-E4EC-BD4F-4ED2-3F2B3EE641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65658" y="4428143"/>
            <a:ext cx="1556941" cy="70809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10" name="Segnaposto testo 16">
            <a:extLst>
              <a:ext uri="{FF2B5EF4-FFF2-40B4-BE49-F238E27FC236}">
                <a16:creationId xmlns:a16="http://schemas.microsoft.com/office/drawing/2014/main" id="{8F2BA9E4-5F03-448D-C036-F01B6E0EA2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7600" y="4428143"/>
            <a:ext cx="1556941" cy="70809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11" name="Segnaposto testo 16">
            <a:extLst>
              <a:ext uri="{FF2B5EF4-FFF2-40B4-BE49-F238E27FC236}">
                <a16:creationId xmlns:a16="http://schemas.microsoft.com/office/drawing/2014/main" id="{ED934769-8B0A-D0F7-7165-6C9F5493FD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49544" y="4428143"/>
            <a:ext cx="1556941" cy="70809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12" name="Segnaposto testo 19">
            <a:extLst>
              <a:ext uri="{FF2B5EF4-FFF2-40B4-BE49-F238E27FC236}">
                <a16:creationId xmlns:a16="http://schemas.microsoft.com/office/drawing/2014/main" id="{E1E05503-639C-4930-46B2-FB453323C7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65658" y="3456220"/>
            <a:ext cx="1556941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rgbClr val="FFC14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02</a:t>
            </a:r>
          </a:p>
        </p:txBody>
      </p:sp>
      <p:sp>
        <p:nvSpPr>
          <p:cNvPr id="13" name="Segnaposto testo 19">
            <a:extLst>
              <a:ext uri="{FF2B5EF4-FFF2-40B4-BE49-F238E27FC236}">
                <a16:creationId xmlns:a16="http://schemas.microsoft.com/office/drawing/2014/main" id="{1ABA1DE4-51D9-7AB5-DAFD-5EFC2A5D71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70993" y="3456220"/>
            <a:ext cx="1556941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rgbClr val="84DFF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03</a:t>
            </a:r>
          </a:p>
        </p:txBody>
      </p:sp>
      <p:sp>
        <p:nvSpPr>
          <p:cNvPr id="17" name="Segnaposto testo 19">
            <a:extLst>
              <a:ext uri="{FF2B5EF4-FFF2-40B4-BE49-F238E27FC236}">
                <a16:creationId xmlns:a16="http://schemas.microsoft.com/office/drawing/2014/main" id="{01937A07-74AB-D137-2E7F-9D5450778B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49544" y="3456220"/>
            <a:ext cx="1556941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rgbClr val="5FB8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04</a:t>
            </a:r>
          </a:p>
        </p:txBody>
      </p:sp>
      <p:sp>
        <p:nvSpPr>
          <p:cNvPr id="21" name="Segnaposto testo 19">
            <a:extLst>
              <a:ext uri="{FF2B5EF4-FFF2-40B4-BE49-F238E27FC236}">
                <a16:creationId xmlns:a16="http://schemas.microsoft.com/office/drawing/2014/main" id="{7D49F4B3-C54D-40D5-5D25-31B8910240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05610" y="3456220"/>
            <a:ext cx="1556941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264200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 userDrawn="1">
          <p15:clr>
            <a:srgbClr val="FBAE40"/>
          </p15:clr>
        </p15:guide>
        <p15:guide id="2" pos="189" userDrawn="1">
          <p15:clr>
            <a:srgbClr val="FBAE40"/>
          </p15:clr>
        </p15:guide>
        <p15:guide id="3" pos="7492" userDrawn="1">
          <p15:clr>
            <a:srgbClr val="FBAE40"/>
          </p15:clr>
        </p15:guide>
        <p15:guide id="4" orient="horz" pos="4133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08CAF4CD-22F2-A375-1AD8-D976B660A590}"/>
              </a:ext>
            </a:extLst>
          </p:cNvPr>
          <p:cNvSpPr/>
          <p:nvPr/>
        </p:nvSpPr>
        <p:spPr>
          <a:xfrm>
            <a:off x="4133422" y="0"/>
            <a:ext cx="806016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2419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2421" y="1372643"/>
            <a:ext cx="3485739" cy="116908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4"/>
            <a:ext cx="929372" cy="221161"/>
          </a:xfrm>
          <a:prstGeom prst="rect">
            <a:avLst/>
          </a:prstGeom>
        </p:spPr>
      </p:pic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B54C9E29-0267-33DD-25DA-7BAC6F8B8E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776" y="2707957"/>
            <a:ext cx="3486626" cy="294777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01F4C8C-35CD-7FAB-A959-034223E31F7C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43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08CAF4CD-22F2-A375-1AD8-D976B660A590}"/>
              </a:ext>
            </a:extLst>
          </p:cNvPr>
          <p:cNvSpPr/>
          <p:nvPr/>
        </p:nvSpPr>
        <p:spPr>
          <a:xfrm>
            <a:off x="4133422" y="0"/>
            <a:ext cx="806016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2419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2421" y="1372643"/>
            <a:ext cx="3485739" cy="116908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4"/>
            <a:ext cx="929372" cy="221161"/>
          </a:xfrm>
          <a:prstGeom prst="rect">
            <a:avLst/>
          </a:prstGeom>
        </p:spPr>
      </p:pic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B54C9E29-0267-33DD-25DA-7BAC6F8B8E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776" y="2707957"/>
            <a:ext cx="3486626" cy="294777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01F4C8C-35CD-7FAB-A959-034223E31F7C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D44864D-513B-8BED-B937-32B4B54DDF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899" r="-1"/>
          <a:stretch/>
        </p:blipFill>
        <p:spPr>
          <a:xfrm>
            <a:off x="4133422" y="0"/>
            <a:ext cx="8060167" cy="68580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F5385DE-5E5F-2842-B75B-2D69E1008F04}"/>
              </a:ext>
            </a:extLst>
          </p:cNvPr>
          <p:cNvSpPr txBox="1"/>
          <p:nvPr/>
        </p:nvSpPr>
        <p:spPr>
          <a:xfrm>
            <a:off x="9312516" y="6509567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411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E6DAF98-A28F-15C9-BB26-ABA8107C44FE}"/>
              </a:ext>
            </a:extLst>
          </p:cNvPr>
          <p:cNvSpPr/>
          <p:nvPr/>
        </p:nvSpPr>
        <p:spPr>
          <a:xfrm>
            <a:off x="322422" y="2208000"/>
            <a:ext cx="3747857" cy="406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1" baseline="0">
              <a:latin typeface="Arial" panose="020B0604020202020204" pitchFamily="34" charset="0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8BBED9C8-2AAC-B570-B988-6DBB37C840F5}"/>
              </a:ext>
            </a:extLst>
          </p:cNvPr>
          <p:cNvSpPr/>
          <p:nvPr/>
        </p:nvSpPr>
        <p:spPr>
          <a:xfrm>
            <a:off x="4210928" y="2208000"/>
            <a:ext cx="3747857" cy="406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1" baseline="0">
              <a:latin typeface="Arial" panose="020B0604020202020204" pitchFamily="34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1CC592F5-D166-22E4-055A-E0AC6E253FAB}"/>
              </a:ext>
            </a:extLst>
          </p:cNvPr>
          <p:cNvSpPr/>
          <p:nvPr/>
        </p:nvSpPr>
        <p:spPr>
          <a:xfrm>
            <a:off x="8099434" y="2208000"/>
            <a:ext cx="3747857" cy="406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1" baseline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3AE11B-EA10-504B-6E64-381164CA7F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419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A90344-4EC1-812E-9037-F7DD3A66DC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419" y="1372644"/>
            <a:ext cx="6575667" cy="70580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10" name="Immagine 9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8E8CB59E-F9E9-6E68-4E0C-C88DA35182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4"/>
            <a:ext cx="929372" cy="22116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96294E1-1305-8D42-CB1F-729F8C3A542F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B8473D05-F246-BE74-3FA2-98D2AC573D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07" y="4985632"/>
            <a:ext cx="2885042" cy="8264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>
                <a:solidFill>
                  <a:srgbClr val="FF01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ante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orci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massa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magna. </a:t>
            </a:r>
          </a:p>
        </p:txBody>
      </p:sp>
      <p:sp>
        <p:nvSpPr>
          <p:cNvPr id="19" name="Segnaposto testo 12">
            <a:extLst>
              <a:ext uri="{FF2B5EF4-FFF2-40B4-BE49-F238E27FC236}">
                <a16:creationId xmlns:a16="http://schemas.microsoft.com/office/drawing/2014/main" id="{5884FD32-B5ED-7278-324F-4EFA7C9507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2515" y="4985632"/>
            <a:ext cx="2885042" cy="8264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>
                <a:solidFill>
                  <a:srgbClr val="FF01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ante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orci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massa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magna. </a:t>
            </a:r>
          </a:p>
        </p:txBody>
      </p:sp>
      <p:sp>
        <p:nvSpPr>
          <p:cNvPr id="20" name="Segnaposto testo 12">
            <a:extLst>
              <a:ext uri="{FF2B5EF4-FFF2-40B4-BE49-F238E27FC236}">
                <a16:creationId xmlns:a16="http://schemas.microsoft.com/office/drawing/2014/main" id="{C2ECE918-8A24-8860-E924-A3225F485C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09825" y="4985632"/>
            <a:ext cx="2885042" cy="8264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>
                <a:solidFill>
                  <a:srgbClr val="FF01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ante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orci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massa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magna. </a:t>
            </a:r>
          </a:p>
        </p:txBody>
      </p:sp>
    </p:spTree>
    <p:extLst>
      <p:ext uri="{BB962C8B-B14F-4D97-AF65-F5344CB8AC3E}">
        <p14:creationId xmlns:p14="http://schemas.microsoft.com/office/powerpoint/2010/main" val="4113112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 userDrawn="1">
          <p15:clr>
            <a:srgbClr val="FBAE40"/>
          </p15:clr>
        </p15:guide>
        <p15:guide id="2" pos="189" userDrawn="1">
          <p15:clr>
            <a:srgbClr val="FBAE40"/>
          </p15:clr>
        </p15:guide>
        <p15:guide id="3" pos="7492" userDrawn="1">
          <p15:clr>
            <a:srgbClr val="FBAE40"/>
          </p15:clr>
        </p15:guide>
        <p15:guide id="4" orient="horz" pos="4133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bg>
      <p:bgPr>
        <a:solidFill>
          <a:schemeClr val="bg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B01B219C-7BE5-5460-5D0C-12C13536DD71}"/>
              </a:ext>
            </a:extLst>
          </p:cNvPr>
          <p:cNvSpPr/>
          <p:nvPr/>
        </p:nvSpPr>
        <p:spPr>
          <a:xfrm>
            <a:off x="321106" y="2526892"/>
            <a:ext cx="3486625" cy="3741909"/>
          </a:xfrm>
          <a:prstGeom prst="roundRect">
            <a:avLst>
              <a:gd name="adj" fmla="val 10994"/>
            </a:avLst>
          </a:prstGeom>
          <a:solidFill>
            <a:schemeClr val="bg1"/>
          </a:solidFill>
          <a:ln>
            <a:noFill/>
          </a:ln>
          <a:effectLst>
            <a:outerShdw blurRad="561112" sx="103000" sy="103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3AE11B-EA10-504B-6E64-381164CA7F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419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A90344-4EC1-812E-9037-F7DD3A66DC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419" y="1372644"/>
            <a:ext cx="6575667" cy="70580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10" name="Immagine 9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8E8CB59E-F9E9-6E68-4E0C-C88DA35182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4"/>
            <a:ext cx="929372" cy="22116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96294E1-1305-8D42-CB1F-729F8C3A542F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B8473D05-F246-BE74-3FA2-98D2AC573D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07" y="4985632"/>
            <a:ext cx="2885042" cy="8264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>
                <a:solidFill>
                  <a:schemeClr val="accent1"/>
                </a:solidFill>
                <a:latin typeface="HeyLight Sans" pitchFamily="2" charset="77"/>
                <a:cs typeface="HeyLight Sans" pitchFamily="2" charset="77"/>
              </a:defRPr>
            </a:lvl1pPr>
            <a:lvl2pPr marL="457178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ante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orci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massa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magna. 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1105A4BF-8B71-91CA-5102-30A711E0C81C}"/>
              </a:ext>
            </a:extLst>
          </p:cNvPr>
          <p:cNvSpPr/>
          <p:nvPr/>
        </p:nvSpPr>
        <p:spPr>
          <a:xfrm>
            <a:off x="4195522" y="2526892"/>
            <a:ext cx="3486625" cy="3741909"/>
          </a:xfrm>
          <a:prstGeom prst="roundRect">
            <a:avLst>
              <a:gd name="adj" fmla="val 10994"/>
            </a:avLst>
          </a:prstGeom>
          <a:solidFill>
            <a:schemeClr val="bg1"/>
          </a:solidFill>
          <a:ln>
            <a:noFill/>
          </a:ln>
          <a:effectLst>
            <a:outerShdw blurRad="561112" sx="103000" sy="103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Segnaposto testo 12">
            <a:extLst>
              <a:ext uri="{FF2B5EF4-FFF2-40B4-BE49-F238E27FC236}">
                <a16:creationId xmlns:a16="http://schemas.microsoft.com/office/drawing/2014/main" id="{5884FD32-B5ED-7278-324F-4EFA7C9507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2515" y="4985632"/>
            <a:ext cx="2885042" cy="8264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>
                <a:solidFill>
                  <a:schemeClr val="accent1"/>
                </a:solidFill>
                <a:latin typeface="HeyLight Sans" pitchFamily="2" charset="77"/>
                <a:cs typeface="HeyLight Sans" pitchFamily="2" charset="77"/>
              </a:defRPr>
            </a:lvl1pPr>
            <a:lvl2pPr marL="457178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ante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orci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massa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magna. 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B6118FA8-8C2C-2703-0F5A-41537645CBEB}"/>
              </a:ext>
            </a:extLst>
          </p:cNvPr>
          <p:cNvSpPr/>
          <p:nvPr/>
        </p:nvSpPr>
        <p:spPr>
          <a:xfrm>
            <a:off x="8109269" y="2526892"/>
            <a:ext cx="3486625" cy="3741909"/>
          </a:xfrm>
          <a:prstGeom prst="roundRect">
            <a:avLst>
              <a:gd name="adj" fmla="val 10994"/>
            </a:avLst>
          </a:prstGeom>
          <a:solidFill>
            <a:schemeClr val="bg1"/>
          </a:solidFill>
          <a:ln>
            <a:noFill/>
          </a:ln>
          <a:effectLst>
            <a:outerShdw blurRad="561112" sx="103000" sy="103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Segnaposto testo 12">
            <a:extLst>
              <a:ext uri="{FF2B5EF4-FFF2-40B4-BE49-F238E27FC236}">
                <a16:creationId xmlns:a16="http://schemas.microsoft.com/office/drawing/2014/main" id="{C2ECE918-8A24-8860-E924-A3225F485C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09825" y="4985632"/>
            <a:ext cx="2885042" cy="8264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>
                <a:solidFill>
                  <a:schemeClr val="accent1"/>
                </a:solidFill>
                <a:latin typeface="HeyLight Sans" pitchFamily="2" charset="77"/>
                <a:cs typeface="HeyLight Sans" pitchFamily="2" charset="77"/>
              </a:defRPr>
            </a:lvl1pPr>
            <a:lvl2pPr marL="457178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ante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orci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massa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magna. </a:t>
            </a:r>
          </a:p>
        </p:txBody>
      </p:sp>
    </p:spTree>
    <p:extLst>
      <p:ext uri="{BB962C8B-B14F-4D97-AF65-F5344CB8AC3E}">
        <p14:creationId xmlns:p14="http://schemas.microsoft.com/office/powerpoint/2010/main" val="2660492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 userDrawn="1">
          <p15:clr>
            <a:srgbClr val="FBAE40"/>
          </p15:clr>
        </p15:guide>
        <p15:guide id="2" pos="189" userDrawn="1">
          <p15:clr>
            <a:srgbClr val="FBAE40"/>
          </p15:clr>
        </p15:guide>
        <p15:guide id="3" pos="7492" userDrawn="1">
          <p15:clr>
            <a:srgbClr val="FBAE40"/>
          </p15:clr>
        </p15:guide>
        <p15:guide id="4" orient="horz" pos="4133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12">
            <a:extLst>
              <a:ext uri="{FF2B5EF4-FFF2-40B4-BE49-F238E27FC236}">
                <a16:creationId xmlns:a16="http://schemas.microsoft.com/office/drawing/2014/main" id="{9C36FFDA-8221-6E40-E0DD-8CDC7F58A3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6436" y="1419725"/>
            <a:ext cx="3167243" cy="6808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100" baseline="0">
                <a:latin typeface="Arial" panose="020B060402020202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ante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orci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9" name="Segnaposto testo 38">
            <a:extLst>
              <a:ext uri="{FF2B5EF4-FFF2-40B4-BE49-F238E27FC236}">
                <a16:creationId xmlns:a16="http://schemas.microsoft.com/office/drawing/2014/main" id="{D7D964C6-3859-4A79-7856-8C74BEAFC9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031" y="968348"/>
            <a:ext cx="1527659" cy="114018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5867" b="0" i="0" baseline="0"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it-IT"/>
              <a:t>50%</a:t>
            </a:r>
          </a:p>
        </p:txBody>
      </p:sp>
      <p:sp>
        <p:nvSpPr>
          <p:cNvPr id="51" name="Segnaposto testo 50">
            <a:extLst>
              <a:ext uri="{FF2B5EF4-FFF2-40B4-BE49-F238E27FC236}">
                <a16:creationId xmlns:a16="http://schemas.microsoft.com/office/drawing/2014/main" id="{4DC4ED42-336F-BC69-9CBC-5532BC0794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65746" y="970129"/>
            <a:ext cx="3166946" cy="334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endParaRPr lang="it-IT"/>
          </a:p>
        </p:txBody>
      </p: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5C708475-7ADD-A8E2-BD28-03E57354E44D}"/>
              </a:ext>
            </a:extLst>
          </p:cNvPr>
          <p:cNvGrpSpPr/>
          <p:nvPr/>
        </p:nvGrpSpPr>
        <p:grpSpPr>
          <a:xfrm>
            <a:off x="5872145" y="968347"/>
            <a:ext cx="338599" cy="5125824"/>
            <a:chOff x="4445043" y="726260"/>
            <a:chExt cx="253916" cy="3844368"/>
          </a:xfrm>
        </p:grpSpPr>
        <p:cxnSp>
          <p:nvCxnSpPr>
            <p:cNvPr id="44" name="Connettore 1 43">
              <a:extLst>
                <a:ext uri="{FF2B5EF4-FFF2-40B4-BE49-F238E27FC236}">
                  <a16:creationId xmlns:a16="http://schemas.microsoft.com/office/drawing/2014/main" id="{7A95D29D-C659-01E4-B810-D5605BD18BA2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3008656"/>
              <a:ext cx="0" cy="15619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45">
              <a:extLst>
                <a:ext uri="{FF2B5EF4-FFF2-40B4-BE49-F238E27FC236}">
                  <a16:creationId xmlns:a16="http://schemas.microsoft.com/office/drawing/2014/main" id="{34BBD71F-1E89-2A44-67C1-ADBF26577E4D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726260"/>
              <a:ext cx="0" cy="16381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CD6A7402-8EFF-B7F3-BBEC-69F78694CA9E}"/>
                </a:ext>
              </a:extLst>
            </p:cNvPr>
            <p:cNvSpPr txBox="1"/>
            <p:nvPr/>
          </p:nvSpPr>
          <p:spPr>
            <a:xfrm rot="16200000">
              <a:off x="4249882" y="2559579"/>
              <a:ext cx="644237" cy="2539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it-IT" sz="2400" spc="400" baseline="0">
                  <a:solidFill>
                    <a:schemeClr val="tx1"/>
                  </a:solidFill>
                  <a:latin typeface="Arial" panose="020B0604020202020204" pitchFamily="34" charset="0"/>
                </a:rPr>
                <a:t>VS</a:t>
              </a:r>
            </a:p>
          </p:txBody>
        </p:sp>
      </p:grpSp>
      <p:pic>
        <p:nvPicPr>
          <p:cNvPr id="2" name="Immagine 1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A0C2806C-8B63-B2F1-0BBA-875C4CF735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4"/>
            <a:ext cx="929372" cy="22116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52A87C9-315A-AF0F-4129-2A4233F9B027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testo 12">
            <a:extLst>
              <a:ext uri="{FF2B5EF4-FFF2-40B4-BE49-F238E27FC236}">
                <a16:creationId xmlns:a16="http://schemas.microsoft.com/office/drawing/2014/main" id="{E20202BC-3C06-BA49-3B96-CEBFE2F5A9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59586" y="1417944"/>
            <a:ext cx="3167243" cy="6808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100" baseline="0">
                <a:latin typeface="Arial" panose="020B060402020202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ante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orci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Segnaposto testo 38">
            <a:extLst>
              <a:ext uri="{FF2B5EF4-FFF2-40B4-BE49-F238E27FC236}">
                <a16:creationId xmlns:a16="http://schemas.microsoft.com/office/drawing/2014/main" id="{4BEABD50-8C47-71CF-818F-60C4BE27C1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51182" y="966564"/>
            <a:ext cx="1527659" cy="114018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5867" b="0" i="0" baseline="0"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it-IT"/>
              <a:t>50%</a:t>
            </a:r>
          </a:p>
        </p:txBody>
      </p:sp>
      <p:sp>
        <p:nvSpPr>
          <p:cNvPr id="7" name="Segnaposto testo 50">
            <a:extLst>
              <a:ext uri="{FF2B5EF4-FFF2-40B4-BE49-F238E27FC236}">
                <a16:creationId xmlns:a16="http://schemas.microsoft.com/office/drawing/2014/main" id="{5B9ACE92-A987-8A26-6893-6F4F5D518A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58896" y="968347"/>
            <a:ext cx="3166946" cy="334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4899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 userDrawn="1">
          <p15:clr>
            <a:srgbClr val="FBAE40"/>
          </p15:clr>
        </p15:guide>
        <p15:guide id="2" pos="189" userDrawn="1">
          <p15:clr>
            <a:srgbClr val="FBAE40"/>
          </p15:clr>
        </p15:guide>
        <p15:guide id="3" pos="7492" userDrawn="1">
          <p15:clr>
            <a:srgbClr val="FBAE40"/>
          </p15:clr>
        </p15:guide>
        <p15:guide id="4" orient="horz" pos="4111" userDrawn="1">
          <p15:clr>
            <a:srgbClr val="FBAE40"/>
          </p15:clr>
        </p15:guide>
        <p15:guide id="5" orient="horz" pos="8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0C1CB0F-1C60-7CBD-9B49-BA1707D7F0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1494" y="1871676"/>
            <a:ext cx="6711163" cy="17908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presentation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B7C65C0-A47C-8AA4-03BE-831B7F1859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1493" y="3853381"/>
            <a:ext cx="5810714" cy="165576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11" name="Immagine 10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5771F373-7735-7853-9BB3-8D1660CD01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225" y="5852162"/>
            <a:ext cx="2225002" cy="52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736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con due angoli in diagonale arrotondati 17">
            <a:extLst>
              <a:ext uri="{FF2B5EF4-FFF2-40B4-BE49-F238E27FC236}">
                <a16:creationId xmlns:a16="http://schemas.microsoft.com/office/drawing/2014/main" id="{49F9B7C2-30EC-6CE0-A32C-BF0BEB5FB024}"/>
              </a:ext>
            </a:extLst>
          </p:cNvPr>
          <p:cNvSpPr/>
          <p:nvPr/>
        </p:nvSpPr>
        <p:spPr>
          <a:xfrm flipH="1">
            <a:off x="6095587" y="3"/>
            <a:ext cx="6098003" cy="6857999"/>
          </a:xfrm>
          <a:prstGeom prst="round2DiagRect">
            <a:avLst/>
          </a:prstGeom>
          <a:solidFill>
            <a:srgbClr val="FF2B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2419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4"/>
            <a:ext cx="929372" cy="221161"/>
          </a:xfrm>
          <a:prstGeom prst="rect">
            <a:avLst/>
          </a:prstGeom>
        </p:spPr>
      </p:pic>
      <p:sp>
        <p:nvSpPr>
          <p:cNvPr id="11" name="Segnaposto testo 13">
            <a:extLst>
              <a:ext uri="{FF2B5EF4-FFF2-40B4-BE49-F238E27FC236}">
                <a16:creationId xmlns:a16="http://schemas.microsoft.com/office/drawing/2014/main" id="{8A66EEDD-5AF4-79F9-FA8C-975634E56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777" y="910167"/>
            <a:ext cx="4228315" cy="517584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8F43BB1-60E1-0FFF-BC48-088087F11B5B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egnaposto testo 13">
            <a:extLst>
              <a:ext uri="{FF2B5EF4-FFF2-40B4-BE49-F238E27FC236}">
                <a16:creationId xmlns:a16="http://schemas.microsoft.com/office/drawing/2014/main" id="{616C8AB0-A1A8-C82D-5103-5C65249C2F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585" y="2480483"/>
            <a:ext cx="6098003" cy="168902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Tx/>
              <a:buNone/>
              <a:defRPr sz="153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##%</a:t>
            </a:r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C9735F7D-7461-68D8-DEA3-E3B47C0240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585" y="4259513"/>
            <a:ext cx="6098003" cy="2782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Tx/>
              <a:buNone/>
              <a:defRPr sz="14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cxnSp>
        <p:nvCxnSpPr>
          <p:cNvPr id="3" name="Google Shape;492;p34">
            <a:extLst>
              <a:ext uri="{FF2B5EF4-FFF2-40B4-BE49-F238E27FC236}">
                <a16:creationId xmlns:a16="http://schemas.microsoft.com/office/drawing/2014/main" id="{A7C051B6-B6AE-8D72-1DD7-326B9C8738D7}"/>
              </a:ext>
            </a:extLst>
          </p:cNvPr>
          <p:cNvCxnSpPr>
            <a:cxnSpLocks/>
          </p:cNvCxnSpPr>
          <p:nvPr/>
        </p:nvCxnSpPr>
        <p:spPr>
          <a:xfrm>
            <a:off x="6641711" y="5403429"/>
            <a:ext cx="5005752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Segnaposto testo 13">
            <a:extLst>
              <a:ext uri="{FF2B5EF4-FFF2-40B4-BE49-F238E27FC236}">
                <a16:creationId xmlns:a16="http://schemas.microsoft.com/office/drawing/2014/main" id="{6C99411A-73F0-697B-672E-F7737EA428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41709" y="6141901"/>
            <a:ext cx="2499742" cy="425321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FontTx/>
              <a:buNone/>
              <a:defRPr sz="14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err="1"/>
              <a:t>Insert</a:t>
            </a:r>
            <a:br>
              <a:rPr lang="it-IT"/>
            </a:br>
            <a:r>
              <a:rPr lang="it-IT"/>
              <a:t>Text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7" name="Segnaposto testo 13">
            <a:extLst>
              <a:ext uri="{FF2B5EF4-FFF2-40B4-BE49-F238E27FC236}">
                <a16:creationId xmlns:a16="http://schemas.microsoft.com/office/drawing/2014/main" id="{E09E696E-A3B1-BC3A-D134-31B73DA043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1709" y="5535026"/>
            <a:ext cx="2513525" cy="5839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Tx/>
              <a:buNone/>
              <a:defRPr sz="42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##%</a:t>
            </a:r>
          </a:p>
        </p:txBody>
      </p:sp>
      <p:sp>
        <p:nvSpPr>
          <p:cNvPr id="15" name="Segnaposto testo 13">
            <a:extLst>
              <a:ext uri="{FF2B5EF4-FFF2-40B4-BE49-F238E27FC236}">
                <a16:creationId xmlns:a16="http://schemas.microsoft.com/office/drawing/2014/main" id="{D5A506E3-3C56-0055-2F67-C2A7BC156F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55233" y="6141901"/>
            <a:ext cx="2499742" cy="425321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FontTx/>
              <a:buNone/>
              <a:defRPr sz="14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err="1"/>
              <a:t>Insert</a:t>
            </a:r>
            <a:br>
              <a:rPr lang="it-IT"/>
            </a:br>
            <a:r>
              <a:rPr lang="it-IT"/>
              <a:t>Text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16" name="Segnaposto testo 13">
            <a:extLst>
              <a:ext uri="{FF2B5EF4-FFF2-40B4-BE49-F238E27FC236}">
                <a16:creationId xmlns:a16="http://schemas.microsoft.com/office/drawing/2014/main" id="{A9EB27C8-9547-1629-A4CB-7A1358FDF4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55235" y="5535026"/>
            <a:ext cx="2513525" cy="5839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Tx/>
              <a:buNone/>
              <a:defRPr sz="42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##%</a:t>
            </a:r>
          </a:p>
        </p:txBody>
      </p:sp>
      <p:sp>
        <p:nvSpPr>
          <p:cNvPr id="17" name="Segnaposto testo 13">
            <a:extLst>
              <a:ext uri="{FF2B5EF4-FFF2-40B4-BE49-F238E27FC236}">
                <a16:creationId xmlns:a16="http://schemas.microsoft.com/office/drawing/2014/main" id="{F4B09C83-A97A-1E0B-6275-E3BA54B3037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5585" y="1331003"/>
            <a:ext cx="6098003" cy="2782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Tx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6083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2419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4"/>
            <a:ext cx="929372" cy="221161"/>
          </a:xfrm>
          <a:prstGeom prst="rect">
            <a:avLst/>
          </a:prstGeom>
        </p:spPr>
      </p:pic>
      <p:sp>
        <p:nvSpPr>
          <p:cNvPr id="11" name="Segnaposto testo 13">
            <a:extLst>
              <a:ext uri="{FF2B5EF4-FFF2-40B4-BE49-F238E27FC236}">
                <a16:creationId xmlns:a16="http://schemas.microsoft.com/office/drawing/2014/main" id="{8A66EEDD-5AF4-79F9-FA8C-975634E56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777" y="910167"/>
            <a:ext cx="4228315" cy="517584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8F43BB1-60E1-0FFF-BC48-088087F11B5B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SmartArt 7">
            <a:extLst>
              <a:ext uri="{FF2B5EF4-FFF2-40B4-BE49-F238E27FC236}">
                <a16:creationId xmlns:a16="http://schemas.microsoft.com/office/drawing/2014/main" id="{17C62237-B89D-087F-D4DA-2C160476BFAC}"/>
              </a:ext>
            </a:extLst>
          </p:cNvPr>
          <p:cNvSpPr>
            <a:spLocks noGrp="1"/>
          </p:cNvSpPr>
          <p:nvPr>
            <p:ph type="dgm" sz="quarter" idx="13" hasCustomPrompt="1"/>
          </p:nvPr>
        </p:nvSpPr>
        <p:spPr>
          <a:xfrm flipH="1">
            <a:off x="4828335" y="910167"/>
            <a:ext cx="7041430" cy="5175840"/>
          </a:xfrm>
          <a:prstGeom prst="round2DiagRect">
            <a:avLst>
              <a:gd name="adj1" fmla="val 6075"/>
              <a:gd name="adj2" fmla="val 0"/>
            </a:avLst>
          </a:prstGeom>
          <a:solidFill>
            <a:srgbClr val="FF2B11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12711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2419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4"/>
            <a:ext cx="929372" cy="221161"/>
          </a:xfrm>
          <a:prstGeom prst="rect">
            <a:avLst/>
          </a:prstGeom>
        </p:spPr>
      </p:pic>
      <p:sp>
        <p:nvSpPr>
          <p:cNvPr id="8" name="Segnaposto SmartArt 7">
            <a:extLst>
              <a:ext uri="{FF2B5EF4-FFF2-40B4-BE49-F238E27FC236}">
                <a16:creationId xmlns:a16="http://schemas.microsoft.com/office/drawing/2014/main" id="{A1802798-9333-3466-08D2-E1538131BE47}"/>
              </a:ext>
            </a:extLst>
          </p:cNvPr>
          <p:cNvSpPr>
            <a:spLocks noGrp="1"/>
          </p:cNvSpPr>
          <p:nvPr>
            <p:ph type="dgm" sz="quarter" idx="13" hasCustomPrompt="1"/>
          </p:nvPr>
        </p:nvSpPr>
        <p:spPr>
          <a:xfrm>
            <a:off x="322422" y="910167"/>
            <a:ext cx="11548749" cy="5175840"/>
          </a:xfrm>
          <a:prstGeom prst="roundRect">
            <a:avLst>
              <a:gd name="adj" fmla="val 6665"/>
            </a:avLst>
          </a:prstGeom>
          <a:solidFill>
            <a:srgbClr val="FF2B11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64B5159-5942-5627-B481-0A5CA4089555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0640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bg>
      <p:bgPr>
        <a:solidFill>
          <a:srgbClr val="FFC14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26C140D-479B-EFAE-679A-285C3F4A03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08496BB-1705-240B-FFEB-F523E7AEE2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5993" y="2867027"/>
            <a:ext cx="9583399" cy="11239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3733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Nulla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ante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orci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it-IT"/>
          </a:p>
        </p:txBody>
      </p:sp>
      <p:sp>
        <p:nvSpPr>
          <p:cNvPr id="8" name="Text Placeholder 41">
            <a:extLst>
              <a:ext uri="{FF2B5EF4-FFF2-40B4-BE49-F238E27FC236}">
                <a16:creationId xmlns:a16="http://schemas.microsoft.com/office/drawing/2014/main" id="{322C1856-1046-21E9-4DD8-2280FBDAE6DF}"/>
              </a:ext>
            </a:extLst>
          </p:cNvPr>
          <p:cNvSpPr txBox="1">
            <a:spLocks/>
          </p:cNvSpPr>
          <p:nvPr/>
        </p:nvSpPr>
        <p:spPr>
          <a:xfrm>
            <a:off x="325480" y="2469765"/>
            <a:ext cx="589039" cy="1769715"/>
          </a:xfrm>
          <a:prstGeom prst="rect">
            <a:avLst/>
          </a:prstGeom>
        </p:spPr>
        <p:txBody>
          <a:bodyPr lIns="0" tIns="0" rIns="0" bIns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1800"/>
              </a:spcBef>
            </a:pPr>
            <a:r>
              <a:rPr lang="en-CA" sz="115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endParaRPr lang="en-US" sz="115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Placeholder 41">
            <a:extLst>
              <a:ext uri="{FF2B5EF4-FFF2-40B4-BE49-F238E27FC236}">
                <a16:creationId xmlns:a16="http://schemas.microsoft.com/office/drawing/2014/main" id="{92077E39-8631-88E0-AE52-8457E07359C4}"/>
              </a:ext>
            </a:extLst>
          </p:cNvPr>
          <p:cNvSpPr txBox="1">
            <a:spLocks/>
          </p:cNvSpPr>
          <p:nvPr/>
        </p:nvSpPr>
        <p:spPr>
          <a:xfrm>
            <a:off x="10840864" y="3213793"/>
            <a:ext cx="589039" cy="1769715"/>
          </a:xfrm>
          <a:prstGeom prst="rect">
            <a:avLst/>
          </a:prstGeom>
        </p:spPr>
        <p:txBody>
          <a:bodyPr lIns="0" tIns="0" rIns="0" bIns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1800"/>
              </a:spcBef>
            </a:pPr>
            <a:r>
              <a:rPr lang="en-CA" sz="115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  <a:endParaRPr lang="en-US" sz="115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539B78BB-12D4-4884-F8C6-4178C99A1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5993" y="4432176"/>
            <a:ext cx="9583399" cy="27886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 typeface="Arial" panose="020B0604020202020204" pitchFamily="34" charset="0"/>
              <a:buNone/>
              <a:defRPr sz="2667" b="0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Name </a:t>
            </a:r>
            <a:r>
              <a:rPr lang="it-IT" err="1"/>
              <a:t>Surname</a:t>
            </a:r>
            <a:endParaRPr lang="it-IT"/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D7E66FFB-1672-DE24-99F3-5DF2785F9F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993" y="4910362"/>
            <a:ext cx="9583399" cy="27886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 typeface="Arial" panose="020B0604020202020204" pitchFamily="34" charset="0"/>
              <a:buNone/>
              <a:defRPr sz="2133" b="0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Secondary</a:t>
            </a:r>
            <a:r>
              <a:rPr lang="it-IT"/>
              <a:t>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8BB4D79-9928-0B8A-7A51-78046106E5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419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E1CF4E1-D537-D788-1631-E5CF1C7CB89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419" y="1372643"/>
            <a:ext cx="3486625" cy="34676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10" name="Immagine 9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D0A316F0-DA3E-BF12-9060-83141DEB23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4"/>
            <a:ext cx="929372" cy="22116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2F8FD6D-1C09-2C67-5C11-94DC91E32F0E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00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 userDrawn="1">
          <p15:clr>
            <a:srgbClr val="FBAE40"/>
          </p15:clr>
        </p15:guide>
        <p15:guide id="2" pos="189" userDrawn="1">
          <p15:clr>
            <a:srgbClr val="FBAE40"/>
          </p15:clr>
        </p15:guide>
        <p15:guide id="3" pos="7492" userDrawn="1">
          <p15:clr>
            <a:srgbClr val="FBAE40"/>
          </p15:clr>
        </p15:guide>
        <p15:guide id="4" orient="horz" pos="4133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bg>
      <p:bgPr>
        <a:solidFill>
          <a:srgbClr val="FFC14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0FFF67A-15A2-5641-B6FE-BBB8C7739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3588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8BB4D79-9928-0B8A-7A51-78046106E5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419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2F8FD6D-1C09-2C67-5C11-94DC91E32F0E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magine 12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E3ED962-2CA3-30BC-3BBA-CF2185D25D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4014"/>
            <a:ext cx="929372" cy="22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03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 userDrawn="1">
          <p15:clr>
            <a:srgbClr val="FBAE40"/>
          </p15:clr>
        </p15:guide>
        <p15:guide id="2" pos="189" userDrawn="1">
          <p15:clr>
            <a:srgbClr val="FBAE40"/>
          </p15:clr>
        </p15:guide>
        <p15:guide id="3" pos="7492" userDrawn="1">
          <p15:clr>
            <a:srgbClr val="FBAE40"/>
          </p15:clr>
        </p15:guide>
        <p15:guide id="4" orient="horz" pos="4133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bg>
      <p:bgPr>
        <a:solidFill>
          <a:schemeClr val="bg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26C140D-479B-EFAE-679A-285C3F4A03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0738" y="2"/>
            <a:ext cx="12220142" cy="687293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8BB4D79-9928-0B8A-7A51-78046106E5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419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E1CF4E1-D537-D788-1631-E5CF1C7CB89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419" y="1372643"/>
            <a:ext cx="3486625" cy="34676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10" name="Immagine 9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D0A316F0-DA3E-BF12-9060-83141DEB23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4"/>
            <a:ext cx="929372" cy="22116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2F8FD6D-1C09-2C67-5C11-94DC91E32F0E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41">
            <a:extLst>
              <a:ext uri="{FF2B5EF4-FFF2-40B4-BE49-F238E27FC236}">
                <a16:creationId xmlns:a16="http://schemas.microsoft.com/office/drawing/2014/main" id="{9731939D-E69A-5746-DA84-4749082B92A0}"/>
              </a:ext>
            </a:extLst>
          </p:cNvPr>
          <p:cNvSpPr txBox="1">
            <a:spLocks/>
          </p:cNvSpPr>
          <p:nvPr/>
        </p:nvSpPr>
        <p:spPr>
          <a:xfrm>
            <a:off x="8738340" y="1364297"/>
            <a:ext cx="589039" cy="176971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1800"/>
              </a:spcBef>
            </a:pPr>
            <a:r>
              <a:rPr lang="en-CA" sz="115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endParaRPr lang="en-US" sz="115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F7ECF36C-99BA-A7D1-5BA7-6EE7095A21A8}"/>
              </a:ext>
            </a:extLst>
          </p:cNvPr>
          <p:cNvSpPr txBox="1">
            <a:spLocks/>
          </p:cNvSpPr>
          <p:nvPr/>
        </p:nvSpPr>
        <p:spPr>
          <a:xfrm>
            <a:off x="8738340" y="3864905"/>
            <a:ext cx="589039" cy="176971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1800"/>
              </a:spcBef>
            </a:pPr>
            <a:r>
              <a:rPr lang="en-CA" sz="115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  <a:endParaRPr lang="en-US" sz="115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Segnaposto testo 11">
            <a:extLst>
              <a:ext uri="{FF2B5EF4-FFF2-40B4-BE49-F238E27FC236}">
                <a16:creationId xmlns:a16="http://schemas.microsoft.com/office/drawing/2014/main" id="{DC1BBF47-A08A-999C-87FB-F21C28FF8B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07955" y="5025312"/>
            <a:ext cx="4449813" cy="25793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67" b="0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Name </a:t>
            </a:r>
            <a:r>
              <a:rPr lang="it-IT" err="1"/>
              <a:t>Surname</a:t>
            </a:r>
            <a:endParaRPr lang="it-IT"/>
          </a:p>
        </p:txBody>
      </p:sp>
      <p:pic>
        <p:nvPicPr>
          <p:cNvPr id="17" name="Immagine 16" descr="Immagine che contiene Viso umano, persona, vestiti, sorriso&#10;&#10;Descrizione generata automaticamente">
            <a:extLst>
              <a:ext uri="{FF2B5EF4-FFF2-40B4-BE49-F238E27FC236}">
                <a16:creationId xmlns:a16="http://schemas.microsoft.com/office/drawing/2014/main" id="{CBA1E8C8-A6C1-3242-74F3-39865B9AC7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7145" y="743134"/>
            <a:ext cx="5029750" cy="6114868"/>
          </a:xfrm>
          <a:prstGeom prst="rect">
            <a:avLst/>
          </a:prstGeom>
        </p:spPr>
      </p:pic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F6C8B71E-A9AA-04FF-A080-E2B599329D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07955" y="2552565"/>
            <a:ext cx="4449813" cy="151427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6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Nulla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ante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orci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1309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 userDrawn="1">
          <p15:clr>
            <a:srgbClr val="FBAE40"/>
          </p15:clr>
        </p15:guide>
        <p15:guide id="2" pos="189" userDrawn="1">
          <p15:clr>
            <a:srgbClr val="FBAE40"/>
          </p15:clr>
        </p15:guide>
        <p15:guide id="3" pos="7492" userDrawn="1">
          <p15:clr>
            <a:srgbClr val="FBAE40"/>
          </p15:clr>
        </p15:guide>
        <p15:guide id="4" orient="horz" pos="4133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paratore_2">
    <p:bg>
      <p:bgPr>
        <a:solidFill>
          <a:srgbClr val="FF2B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421" y="6026047"/>
            <a:ext cx="1356749" cy="32286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C30580E-F9E8-BCAE-B199-34720D81DA73}"/>
              </a:ext>
            </a:extLst>
          </p:cNvPr>
          <p:cNvSpPr txBox="1"/>
          <p:nvPr/>
        </p:nvSpPr>
        <p:spPr>
          <a:xfrm>
            <a:off x="1" y="3141743"/>
            <a:ext cx="12193588" cy="574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37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621019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paratore_1">
    <p:bg>
      <p:bgPr>
        <a:solidFill>
          <a:srgbClr val="FF2B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4014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E56328-A214-A35B-6362-B8C8141FFE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1523" y="2519599"/>
            <a:ext cx="8363013" cy="181880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8" name="Segnaposto testo 13">
            <a:extLst>
              <a:ext uri="{FF2B5EF4-FFF2-40B4-BE49-F238E27FC236}">
                <a16:creationId xmlns:a16="http://schemas.microsoft.com/office/drawing/2014/main" id="{DCEF21AF-6436-7A03-FADA-EA6FD896C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1523" y="1929501"/>
            <a:ext cx="3806054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C13412-668C-D22A-8C3B-83502C3F9C66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B1BC804D-12B3-F5E7-51EF-546861CC4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4014"/>
            <a:ext cx="929372" cy="22116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442567F-1711-78C8-51B6-C01BC581080F}"/>
              </a:ext>
            </a:extLst>
          </p:cNvPr>
          <p:cNvSpPr txBox="1"/>
          <p:nvPr userDrawn="1"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1531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2419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2419" y="1372644"/>
            <a:ext cx="6575667" cy="70580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4"/>
            <a:ext cx="929372" cy="22116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01F4C8C-35CD-7FAB-A959-034223E31F7C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10519DA0-E4C7-E64F-A5A6-C8594A1A37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4"/>
            <a:ext cx="929372" cy="22116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D5EF68E-6EE2-D9E4-9DD4-63C8935EF60E}"/>
              </a:ext>
            </a:extLst>
          </p:cNvPr>
          <p:cNvSpPr txBox="1"/>
          <p:nvPr userDrawn="1"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441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>
            <a:extLst>
              <a:ext uri="{FF2B5EF4-FFF2-40B4-BE49-F238E27FC236}">
                <a16:creationId xmlns:a16="http://schemas.microsoft.com/office/drawing/2014/main" id="{F8672812-2397-DC4B-A872-3583349500E7}"/>
              </a:ext>
            </a:extLst>
          </p:cNvPr>
          <p:cNvSpPr txBox="1"/>
          <p:nvPr/>
        </p:nvSpPr>
        <p:spPr>
          <a:xfrm>
            <a:off x="11763789" y="6579377"/>
            <a:ext cx="320746" cy="133787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E316CD1-3184-E144-99E8-8C7DBE2E74B6}" type="slidenum"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pPr marL="0" marR="0" lvl="0" indent="0" algn="ctr" defTabSz="914354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0BCD841E-17A8-B242-B09D-F60D8256440C}"/>
              </a:ext>
            </a:extLst>
          </p:cNvPr>
          <p:cNvCxnSpPr/>
          <p:nvPr/>
        </p:nvCxnSpPr>
        <p:spPr>
          <a:xfrm flipV="1">
            <a:off x="11924162" y="5956457"/>
            <a:ext cx="0" cy="5378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ottotitolo 2">
            <a:extLst>
              <a:ext uri="{FF2B5EF4-FFF2-40B4-BE49-F238E27FC236}">
                <a16:creationId xmlns:a16="http://schemas.microsoft.com/office/drawing/2014/main" id="{685FBED2-D521-A24D-B7B2-924308E4D212}"/>
              </a:ext>
            </a:extLst>
          </p:cNvPr>
          <p:cNvSpPr txBox="1"/>
          <p:nvPr/>
        </p:nvSpPr>
        <p:spPr>
          <a:xfrm rot="16200000">
            <a:off x="10690854" y="4571211"/>
            <a:ext cx="2466619" cy="133804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t>HeyLight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457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3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D92955E9-2370-530A-E026-81132B5109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8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0C1CB0F-1C60-7CBD-9B49-BA1707D7F0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1494" y="1871676"/>
            <a:ext cx="6711163" cy="17908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presentation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B7C65C0-A47C-8AA4-03BE-831B7F1859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1493" y="3853381"/>
            <a:ext cx="5810714" cy="165576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11" name="Immagine 10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5771F373-7735-7853-9BB3-8D1660CD01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225" y="5852162"/>
            <a:ext cx="2225002" cy="52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651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bg>
      <p:bgPr>
        <a:solidFill>
          <a:srgbClr val="FF2B1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>
            <a:extLst>
              <a:ext uri="{FF2B5EF4-FFF2-40B4-BE49-F238E27FC236}">
                <a16:creationId xmlns:a16="http://schemas.microsoft.com/office/drawing/2014/main" id="{F8672812-2397-DC4B-A872-3583349500E7}"/>
              </a:ext>
            </a:extLst>
          </p:cNvPr>
          <p:cNvSpPr txBox="1"/>
          <p:nvPr/>
        </p:nvSpPr>
        <p:spPr>
          <a:xfrm>
            <a:off x="11763789" y="6579377"/>
            <a:ext cx="320746" cy="133787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E316CD1-3184-E144-99E8-8C7DBE2E74B6}" type="slidenum"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pPr marL="0" marR="0" lvl="0" indent="0" algn="ctr" defTabSz="914354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0BCD841E-17A8-B242-B09D-F60D8256440C}"/>
              </a:ext>
            </a:extLst>
          </p:cNvPr>
          <p:cNvCxnSpPr/>
          <p:nvPr/>
        </p:nvCxnSpPr>
        <p:spPr>
          <a:xfrm flipV="1">
            <a:off x="11924162" y="5956457"/>
            <a:ext cx="0" cy="53788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ottotitolo 2">
            <a:extLst>
              <a:ext uri="{FF2B5EF4-FFF2-40B4-BE49-F238E27FC236}">
                <a16:creationId xmlns:a16="http://schemas.microsoft.com/office/drawing/2014/main" id="{4B552DFF-91A9-83F1-483C-1A9C56536D5D}"/>
              </a:ext>
            </a:extLst>
          </p:cNvPr>
          <p:cNvSpPr txBox="1"/>
          <p:nvPr/>
        </p:nvSpPr>
        <p:spPr>
          <a:xfrm rot="16200000">
            <a:off x="10690854" y="4571211"/>
            <a:ext cx="2466619" cy="133804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t>HeyLight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2856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bg>
      <p:bgPr>
        <a:solidFill>
          <a:schemeClr val="accen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B71F6C2-C2A5-DE85-3BED-8511DC3A26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id="{F8672812-2397-DC4B-A872-3583349500E7}"/>
              </a:ext>
            </a:extLst>
          </p:cNvPr>
          <p:cNvSpPr txBox="1"/>
          <p:nvPr/>
        </p:nvSpPr>
        <p:spPr>
          <a:xfrm>
            <a:off x="11763789" y="6579377"/>
            <a:ext cx="320746" cy="133787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E316CD1-3184-E144-99E8-8C7DBE2E74B6}" type="slidenum"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pPr marL="0" marR="0" lvl="0" indent="0" algn="ctr" defTabSz="914354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0BCD841E-17A8-B242-B09D-F60D8256440C}"/>
              </a:ext>
            </a:extLst>
          </p:cNvPr>
          <p:cNvCxnSpPr/>
          <p:nvPr/>
        </p:nvCxnSpPr>
        <p:spPr>
          <a:xfrm flipV="1">
            <a:off x="11924162" y="5956457"/>
            <a:ext cx="0" cy="53788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ttotitolo 2">
            <a:extLst>
              <a:ext uri="{FF2B5EF4-FFF2-40B4-BE49-F238E27FC236}">
                <a16:creationId xmlns:a16="http://schemas.microsoft.com/office/drawing/2014/main" id="{44A12C24-32FB-F90E-3073-69A490080B7D}"/>
              </a:ext>
            </a:extLst>
          </p:cNvPr>
          <p:cNvSpPr txBox="1"/>
          <p:nvPr/>
        </p:nvSpPr>
        <p:spPr>
          <a:xfrm rot="16200000">
            <a:off x="10690854" y="4571211"/>
            <a:ext cx="2466619" cy="133804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t>HeyLight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859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bg>
      <p:bgPr>
        <a:solidFill>
          <a:srgbClr val="FF2B1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interno, muro, computer, computer&#10;&#10;Descrizione generata automaticamente">
            <a:extLst>
              <a:ext uri="{FF2B5EF4-FFF2-40B4-BE49-F238E27FC236}">
                <a16:creationId xmlns:a16="http://schemas.microsoft.com/office/drawing/2014/main" id="{6CA0F20D-2C8E-9C3D-C6FA-4272C6F8D8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id="{F8672812-2397-DC4B-A872-3583349500E7}"/>
              </a:ext>
            </a:extLst>
          </p:cNvPr>
          <p:cNvSpPr txBox="1"/>
          <p:nvPr/>
        </p:nvSpPr>
        <p:spPr>
          <a:xfrm>
            <a:off x="11763789" y="6579377"/>
            <a:ext cx="320746" cy="133787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E316CD1-3184-E144-99E8-8C7DBE2E74B6}" type="slidenum"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pPr marL="0" marR="0" lvl="0" indent="0" algn="ctr" defTabSz="914354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0BCD841E-17A8-B242-B09D-F60D8256440C}"/>
              </a:ext>
            </a:extLst>
          </p:cNvPr>
          <p:cNvCxnSpPr/>
          <p:nvPr/>
        </p:nvCxnSpPr>
        <p:spPr>
          <a:xfrm flipV="1">
            <a:off x="11924162" y="5956457"/>
            <a:ext cx="0" cy="53788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ttotitolo 2">
            <a:extLst>
              <a:ext uri="{FF2B5EF4-FFF2-40B4-BE49-F238E27FC236}">
                <a16:creationId xmlns:a16="http://schemas.microsoft.com/office/drawing/2014/main" id="{FCD5B423-588F-BA91-25C3-7F926F5FDF17}"/>
              </a:ext>
            </a:extLst>
          </p:cNvPr>
          <p:cNvSpPr txBox="1"/>
          <p:nvPr/>
        </p:nvSpPr>
        <p:spPr>
          <a:xfrm rot="16200000">
            <a:off x="10690854" y="4571211"/>
            <a:ext cx="2466619" cy="133804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t>HeyLight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2705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BDA944D-62EA-85F2-4250-CB4E6A82F229}"/>
              </a:ext>
            </a:extLst>
          </p:cNvPr>
          <p:cNvSpPr/>
          <p:nvPr/>
        </p:nvSpPr>
        <p:spPr>
          <a:xfrm>
            <a:off x="0" y="1393374"/>
            <a:ext cx="12193588" cy="5464628"/>
          </a:xfrm>
          <a:prstGeom prst="rect">
            <a:avLst/>
          </a:prstGeom>
          <a:solidFill>
            <a:srgbClr val="FF2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>
              <a:solidFill>
                <a:schemeClr val="bg1"/>
              </a:solidFill>
            </a:endParaRP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F8672812-2397-DC4B-A872-3583349500E7}"/>
              </a:ext>
            </a:extLst>
          </p:cNvPr>
          <p:cNvSpPr txBox="1"/>
          <p:nvPr/>
        </p:nvSpPr>
        <p:spPr>
          <a:xfrm>
            <a:off x="11763789" y="6579377"/>
            <a:ext cx="320746" cy="133787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E316CD1-3184-E144-99E8-8C7DBE2E74B6}" type="slidenum"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pPr marL="0" marR="0" lvl="0" indent="0" algn="ctr" defTabSz="914354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0BCD841E-17A8-B242-B09D-F60D8256440C}"/>
              </a:ext>
            </a:extLst>
          </p:cNvPr>
          <p:cNvCxnSpPr/>
          <p:nvPr/>
        </p:nvCxnSpPr>
        <p:spPr>
          <a:xfrm flipV="1">
            <a:off x="11924162" y="5956457"/>
            <a:ext cx="0" cy="53788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ttotitolo 2">
            <a:extLst>
              <a:ext uri="{FF2B5EF4-FFF2-40B4-BE49-F238E27FC236}">
                <a16:creationId xmlns:a16="http://schemas.microsoft.com/office/drawing/2014/main" id="{ED1A3C1D-6B31-E2A5-01A1-4BC64D31AA50}"/>
              </a:ext>
            </a:extLst>
          </p:cNvPr>
          <p:cNvSpPr txBox="1"/>
          <p:nvPr/>
        </p:nvSpPr>
        <p:spPr>
          <a:xfrm rot="16200000">
            <a:off x="10690854" y="4571211"/>
            <a:ext cx="2466619" cy="133804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t>HeyLight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8179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99" y="1122363"/>
            <a:ext cx="914519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99" y="3602037"/>
            <a:ext cx="914519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633EB-CE62-43AE-9B4E-B2ECD73439E1}" type="datetimeFigureOut">
              <a:rPr lang="it-IT" smtClean="0"/>
              <a:t>11/06/2025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B6F1C-4F11-4154-B569-F825C7FE156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29250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lide">
    <p:bg>
      <p:bgPr>
        <a:solidFill>
          <a:srgbClr val="FF2B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0D20FC8-E097-A705-E377-F8BDD1373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pic>
        <p:nvPicPr>
          <p:cNvPr id="5" name="Immagine 4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9F58F8B5-8D1A-0A6B-7E40-08F27FAFA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4014"/>
            <a:ext cx="929372" cy="22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657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paratore_1">
    <p:bg>
      <p:bgPr>
        <a:solidFill>
          <a:srgbClr val="FF2B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4014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E56328-A214-A35B-6362-B8C8141FFE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1523" y="2519599"/>
            <a:ext cx="8363013" cy="181880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8" name="Segnaposto testo 13">
            <a:extLst>
              <a:ext uri="{FF2B5EF4-FFF2-40B4-BE49-F238E27FC236}">
                <a16:creationId xmlns:a16="http://schemas.microsoft.com/office/drawing/2014/main" id="{DCEF21AF-6436-7A03-FADA-EA6FD896C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1523" y="1929501"/>
            <a:ext cx="3806054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C13412-668C-D22A-8C3B-83502C3F9C66}"/>
              </a:ext>
            </a:extLst>
          </p:cNvPr>
          <p:cNvSpPr txBox="1"/>
          <p:nvPr userDrawn="1"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3839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2419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2419" y="1372644"/>
            <a:ext cx="6575667" cy="70580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4"/>
            <a:ext cx="929372" cy="22116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01F4C8C-35CD-7FAB-A959-034223E31F7C}"/>
              </a:ext>
            </a:extLst>
          </p:cNvPr>
          <p:cNvSpPr txBox="1"/>
          <p:nvPr userDrawn="1"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5342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paratore_1">
    <p:bg>
      <p:bgPr>
        <a:solidFill>
          <a:srgbClr val="FF2B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4013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E56328-A214-A35B-6362-B8C8141FFE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1521" y="2519598"/>
            <a:ext cx="8363013" cy="181880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8" name="Segnaposto testo 13">
            <a:extLst>
              <a:ext uri="{FF2B5EF4-FFF2-40B4-BE49-F238E27FC236}">
                <a16:creationId xmlns:a16="http://schemas.microsoft.com/office/drawing/2014/main" id="{DCEF21AF-6436-7A03-FADA-EA6FD896C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1521" y="1929499"/>
            <a:ext cx="3806054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C13412-668C-D22A-8C3B-83502C3F9C66}"/>
              </a:ext>
            </a:extLst>
          </p:cNvPr>
          <p:cNvSpPr txBox="1"/>
          <p:nvPr userDrawn="1"/>
        </p:nvSpPr>
        <p:spPr>
          <a:xfrm>
            <a:off x="9312515" y="6510883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0125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2419" y="360535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2419" y="1372643"/>
            <a:ext cx="6575667" cy="70580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3"/>
            <a:ext cx="929372" cy="22116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01F4C8C-35CD-7FAB-A959-034223E31F7C}"/>
              </a:ext>
            </a:extLst>
          </p:cNvPr>
          <p:cNvSpPr txBox="1"/>
          <p:nvPr userDrawn="1"/>
        </p:nvSpPr>
        <p:spPr>
          <a:xfrm>
            <a:off x="9312515" y="6510883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51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D92955E9-2370-530A-E026-81132B5109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0" t="853" r="1410" b="851"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0C1CB0F-1C60-7CBD-9B49-BA1707D7F0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1494" y="1871676"/>
            <a:ext cx="6711163" cy="17908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presentation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B7C65C0-A47C-8AA4-03BE-831B7F1859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1493" y="3853381"/>
            <a:ext cx="5810714" cy="165576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11" name="Immagine 10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5771F373-7735-7853-9BB3-8D1660CD01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225" y="5852162"/>
            <a:ext cx="2225002" cy="52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2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0C1CB0F-1C60-7CBD-9B49-BA1707D7F0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1492" y="1871675"/>
            <a:ext cx="6711163" cy="17908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presentation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B7C65C0-A47C-8AA4-03BE-831B7F1859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1493" y="3853380"/>
            <a:ext cx="5810714" cy="165576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11" name="Immagine 10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5771F373-7735-7853-9BB3-8D1660CD01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225" y="5852161"/>
            <a:ext cx="2225002" cy="52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497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0C1CB0F-1C60-7CBD-9B49-BA1707D7F0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1492" y="1871675"/>
            <a:ext cx="6711163" cy="17908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presentation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B7C65C0-A47C-8AA4-03BE-831B7F1859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1493" y="3853380"/>
            <a:ext cx="5810714" cy="165576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11" name="Immagine 10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5771F373-7735-7853-9BB3-8D1660CD01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225" y="5852161"/>
            <a:ext cx="2225002" cy="52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996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_3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D92955E9-2370-530A-E026-81132B5109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0C1CB0F-1C60-7CBD-9B49-BA1707D7F0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1492" y="1871675"/>
            <a:ext cx="6711163" cy="17908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presentation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B7C65C0-A47C-8AA4-03BE-831B7F1859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1493" y="3853380"/>
            <a:ext cx="5810714" cy="165576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11" name="Immagine 10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5771F373-7735-7853-9BB3-8D1660CD01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225" y="5852161"/>
            <a:ext cx="2225002" cy="52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886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D92955E9-2370-530A-E026-81132B5109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9917" y="19205"/>
            <a:ext cx="12333506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0C1CB0F-1C60-7CBD-9B49-BA1707D7F0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1492" y="1871675"/>
            <a:ext cx="6711163" cy="17908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presentation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B7C65C0-A47C-8AA4-03BE-831B7F1859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1493" y="3853380"/>
            <a:ext cx="5810714" cy="165576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11" name="Immagine 10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5771F373-7735-7853-9BB3-8D1660CD01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225" y="5852161"/>
            <a:ext cx="2225002" cy="52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286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24068" y="2164366"/>
            <a:ext cx="3939529" cy="45015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/>
              <a:t>01 </a:t>
            </a:r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3"/>
            <a:ext cx="929372" cy="22116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A4A4982-1754-F0A6-0978-67AD0C5078DC}"/>
              </a:ext>
            </a:extLst>
          </p:cNvPr>
          <p:cNvSpPr txBox="1"/>
          <p:nvPr userDrawn="1"/>
        </p:nvSpPr>
        <p:spPr>
          <a:xfrm>
            <a:off x="1704360" y="923194"/>
            <a:ext cx="10018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582B0E50-3AF1-EFA0-54B1-9D100AD0CE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24849" y="2778267"/>
            <a:ext cx="3938750" cy="45015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/>
              <a:t>02 </a:t>
            </a:r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18" name="Segnaposto testo 16">
            <a:extLst>
              <a:ext uri="{FF2B5EF4-FFF2-40B4-BE49-F238E27FC236}">
                <a16:creationId xmlns:a16="http://schemas.microsoft.com/office/drawing/2014/main" id="{5A81C498-3E3F-7836-09C6-FC68ABF4C1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24849" y="3392169"/>
            <a:ext cx="3938750" cy="45015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/>
              <a:t>03 </a:t>
            </a:r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19" name="Segnaposto testo 16">
            <a:extLst>
              <a:ext uri="{FF2B5EF4-FFF2-40B4-BE49-F238E27FC236}">
                <a16:creationId xmlns:a16="http://schemas.microsoft.com/office/drawing/2014/main" id="{AF5FD9C3-6851-C567-FA43-50C5E501C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24849" y="4006070"/>
            <a:ext cx="3938750" cy="45015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/>
              <a:t>04 </a:t>
            </a:r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B1EEA8A-E5E6-B437-8B3A-67FF0EB79DDA}"/>
              </a:ext>
            </a:extLst>
          </p:cNvPr>
          <p:cNvSpPr txBox="1"/>
          <p:nvPr userDrawn="1"/>
        </p:nvSpPr>
        <p:spPr>
          <a:xfrm>
            <a:off x="9312515" y="6510883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4051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04360" y="2620824"/>
            <a:ext cx="1556941" cy="80817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6400">
                <a:solidFill>
                  <a:srgbClr val="FF2C0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/>
              <a:t>01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3"/>
            <a:ext cx="929372" cy="22116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A4A4982-1754-F0A6-0978-67AD0C5078DC}"/>
              </a:ext>
            </a:extLst>
          </p:cNvPr>
          <p:cNvSpPr txBox="1"/>
          <p:nvPr userDrawn="1"/>
        </p:nvSpPr>
        <p:spPr>
          <a:xfrm>
            <a:off x="1704360" y="923194"/>
            <a:ext cx="10018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3200"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582B0E50-3AF1-EFA0-54B1-9D100AD0CE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04360" y="3592746"/>
            <a:ext cx="1556941" cy="70809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B1EEA8A-E5E6-B437-8B3A-67FF0EB79DDA}"/>
              </a:ext>
            </a:extLst>
          </p:cNvPr>
          <p:cNvSpPr txBox="1"/>
          <p:nvPr userDrawn="1"/>
        </p:nvSpPr>
        <p:spPr>
          <a:xfrm>
            <a:off x="9312515" y="6510883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egnaposto testo 16">
            <a:extLst>
              <a:ext uri="{FF2B5EF4-FFF2-40B4-BE49-F238E27FC236}">
                <a16:creationId xmlns:a16="http://schemas.microsoft.com/office/drawing/2014/main" id="{1D2959E4-6A52-6D44-02F2-FDBD95DA65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65656" y="3592746"/>
            <a:ext cx="1556941" cy="70809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19101ACB-6410-B10F-6C38-606ED0A451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7600" y="3592746"/>
            <a:ext cx="1556941" cy="70809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10" name="Segnaposto testo 16">
            <a:extLst>
              <a:ext uri="{FF2B5EF4-FFF2-40B4-BE49-F238E27FC236}">
                <a16:creationId xmlns:a16="http://schemas.microsoft.com/office/drawing/2014/main" id="{B85FB04B-80C7-F171-A95A-CED8F5D92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49544" y="3592746"/>
            <a:ext cx="1556941" cy="70809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6F57E2D1-0F7D-1D72-7B1A-AD5450EDBA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65658" y="2620824"/>
            <a:ext cx="1556941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rgbClr val="FFC14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02</a:t>
            </a:r>
          </a:p>
        </p:txBody>
      </p:sp>
      <p:sp>
        <p:nvSpPr>
          <p:cNvPr id="22" name="Segnaposto testo 19">
            <a:extLst>
              <a:ext uri="{FF2B5EF4-FFF2-40B4-BE49-F238E27FC236}">
                <a16:creationId xmlns:a16="http://schemas.microsoft.com/office/drawing/2014/main" id="{AC4984E2-0640-3911-A830-4292F9B1B1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70992" y="2620824"/>
            <a:ext cx="1556941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rgbClr val="84DFF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03</a:t>
            </a:r>
          </a:p>
        </p:txBody>
      </p:sp>
      <p:sp>
        <p:nvSpPr>
          <p:cNvPr id="23" name="Segnaposto testo 19">
            <a:extLst>
              <a:ext uri="{FF2B5EF4-FFF2-40B4-BE49-F238E27FC236}">
                <a16:creationId xmlns:a16="http://schemas.microsoft.com/office/drawing/2014/main" id="{630383E9-419E-2B10-C9A0-EF7ABB2F3C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49544" y="2620824"/>
            <a:ext cx="1556941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rgbClr val="5FB8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8774188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userDrawn="1">
  <p:cSld name="1_Layout personalizzato 1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E11D7330-4575-1D48-9BAD-B468AE866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3"/>
            <a:ext cx="929372" cy="22116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E38B65A-5232-2C44-B49B-5CF857E25D95}"/>
              </a:ext>
            </a:extLst>
          </p:cNvPr>
          <p:cNvSpPr txBox="1"/>
          <p:nvPr userDrawn="1"/>
        </p:nvSpPr>
        <p:spPr>
          <a:xfrm>
            <a:off x="1704360" y="923194"/>
            <a:ext cx="100187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3200">
                <a:solidFill>
                  <a:srgbClr val="FF2C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7F38E00-AEAC-40BE-98E2-9B2F194731E7}"/>
              </a:ext>
            </a:extLst>
          </p:cNvPr>
          <p:cNvSpPr txBox="1"/>
          <p:nvPr userDrawn="1"/>
        </p:nvSpPr>
        <p:spPr>
          <a:xfrm>
            <a:off x="9312515" y="6510883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48109E0-27D6-7495-E9CC-9C72922A02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89457" y="1030488"/>
            <a:ext cx="1556941" cy="80817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6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/>
              <a:t>01</a:t>
            </a:r>
            <a:endParaRPr lang="en-US"/>
          </a:p>
        </p:txBody>
      </p:sp>
      <p:sp>
        <p:nvSpPr>
          <p:cNvPr id="8" name="Segnaposto testo 19">
            <a:extLst>
              <a:ext uri="{FF2B5EF4-FFF2-40B4-BE49-F238E27FC236}">
                <a16:creationId xmlns:a16="http://schemas.microsoft.com/office/drawing/2014/main" id="{5B88E821-6695-94A6-8C74-7AB1CF1E3E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1672" y="2116669"/>
            <a:ext cx="1556941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02</a:t>
            </a:r>
          </a:p>
        </p:txBody>
      </p:sp>
      <p:sp>
        <p:nvSpPr>
          <p:cNvPr id="11" name="Segnaposto testo 19">
            <a:extLst>
              <a:ext uri="{FF2B5EF4-FFF2-40B4-BE49-F238E27FC236}">
                <a16:creationId xmlns:a16="http://schemas.microsoft.com/office/drawing/2014/main" id="{19470A13-EDDB-1D3A-77FE-4CC7C3C2EA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3886" y="3202851"/>
            <a:ext cx="1556941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03</a:t>
            </a:r>
          </a:p>
        </p:txBody>
      </p:sp>
      <p:sp>
        <p:nvSpPr>
          <p:cNvPr id="12" name="Segnaposto testo 19">
            <a:extLst>
              <a:ext uri="{FF2B5EF4-FFF2-40B4-BE49-F238E27FC236}">
                <a16:creationId xmlns:a16="http://schemas.microsoft.com/office/drawing/2014/main" id="{2C19D384-121C-F671-C841-447765397E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96100" y="4289032"/>
            <a:ext cx="1556941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04</a:t>
            </a:r>
          </a:p>
        </p:txBody>
      </p:sp>
      <p:cxnSp>
        <p:nvCxnSpPr>
          <p:cNvPr id="13" name="Straight Connector 10">
            <a:extLst>
              <a:ext uri="{FF2B5EF4-FFF2-40B4-BE49-F238E27FC236}">
                <a16:creationId xmlns:a16="http://schemas.microsoft.com/office/drawing/2014/main" id="{5426ECFE-EC21-CC96-077B-33DD1270B76D}"/>
              </a:ext>
            </a:extLst>
          </p:cNvPr>
          <p:cNvCxnSpPr>
            <a:cxnSpLocks/>
          </p:cNvCxnSpPr>
          <p:nvPr userDrawn="1"/>
        </p:nvCxnSpPr>
        <p:spPr>
          <a:xfrm>
            <a:off x="4042800" y="5770704"/>
            <a:ext cx="935578" cy="0"/>
          </a:xfrm>
          <a:prstGeom prst="line">
            <a:avLst/>
          </a:prstGeom>
          <a:ln w="19050">
            <a:solidFill>
              <a:srgbClr val="F2AAE5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egnaposto testo 14">
            <a:extLst>
              <a:ext uri="{FF2B5EF4-FFF2-40B4-BE49-F238E27FC236}">
                <a16:creationId xmlns:a16="http://schemas.microsoft.com/office/drawing/2014/main" id="{420BB95B-D6C3-A267-92E0-DB97640841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45409" y="5458245"/>
            <a:ext cx="1664106" cy="56319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buNone/>
              <a:defRPr sz="16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endParaRPr lang="it-IT"/>
          </a:p>
        </p:txBody>
      </p: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0881ADC1-F4AF-E29A-D104-5F88E1215387}"/>
              </a:ext>
            </a:extLst>
          </p:cNvPr>
          <p:cNvCxnSpPr>
            <a:cxnSpLocks/>
          </p:cNvCxnSpPr>
          <p:nvPr userDrawn="1"/>
        </p:nvCxnSpPr>
        <p:spPr>
          <a:xfrm>
            <a:off x="4903885" y="4655136"/>
            <a:ext cx="935578" cy="0"/>
          </a:xfrm>
          <a:prstGeom prst="line">
            <a:avLst/>
          </a:prstGeom>
          <a:ln w="19050">
            <a:solidFill>
              <a:srgbClr val="84DFF7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testo 14">
            <a:extLst>
              <a:ext uri="{FF2B5EF4-FFF2-40B4-BE49-F238E27FC236}">
                <a16:creationId xmlns:a16="http://schemas.microsoft.com/office/drawing/2014/main" id="{42433909-6A7C-62DF-FC53-C038BC205F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6495" y="4342677"/>
            <a:ext cx="1664106" cy="56319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buNone/>
              <a:defRPr sz="16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endParaRPr lang="it-IT"/>
          </a:p>
        </p:txBody>
      </p:sp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1BD0C59E-343A-F4BF-2936-6079E08D1679}"/>
              </a:ext>
            </a:extLst>
          </p:cNvPr>
          <p:cNvCxnSpPr>
            <a:cxnSpLocks/>
          </p:cNvCxnSpPr>
          <p:nvPr userDrawn="1"/>
        </p:nvCxnSpPr>
        <p:spPr>
          <a:xfrm>
            <a:off x="5834884" y="3629991"/>
            <a:ext cx="935578" cy="0"/>
          </a:xfrm>
          <a:prstGeom prst="line">
            <a:avLst/>
          </a:prstGeom>
          <a:ln w="19050">
            <a:solidFill>
              <a:srgbClr val="5FB898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egnaposto testo 14">
            <a:extLst>
              <a:ext uri="{FF2B5EF4-FFF2-40B4-BE49-F238E27FC236}">
                <a16:creationId xmlns:a16="http://schemas.microsoft.com/office/drawing/2014/main" id="{88F05E3F-EFBE-C65E-5346-F8F2CA1642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7493" y="3317531"/>
            <a:ext cx="1664106" cy="56319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buNone/>
              <a:defRPr sz="16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endParaRPr lang="it-IT"/>
          </a:p>
        </p:txBody>
      </p:sp>
      <p:cxnSp>
        <p:nvCxnSpPr>
          <p:cNvPr id="19" name="Straight Connector 10">
            <a:extLst>
              <a:ext uri="{FF2B5EF4-FFF2-40B4-BE49-F238E27FC236}">
                <a16:creationId xmlns:a16="http://schemas.microsoft.com/office/drawing/2014/main" id="{AF5E46F0-D95B-0EBD-7FD7-C71664D4B236}"/>
              </a:ext>
            </a:extLst>
          </p:cNvPr>
          <p:cNvCxnSpPr>
            <a:cxnSpLocks/>
          </p:cNvCxnSpPr>
          <p:nvPr userDrawn="1"/>
        </p:nvCxnSpPr>
        <p:spPr>
          <a:xfrm>
            <a:off x="6725000" y="2490373"/>
            <a:ext cx="935578" cy="0"/>
          </a:xfrm>
          <a:prstGeom prst="line">
            <a:avLst/>
          </a:prstGeom>
          <a:ln w="19050">
            <a:solidFill>
              <a:srgbClr val="FFC144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egnaposto testo 14">
            <a:extLst>
              <a:ext uri="{FF2B5EF4-FFF2-40B4-BE49-F238E27FC236}">
                <a16:creationId xmlns:a16="http://schemas.microsoft.com/office/drawing/2014/main" id="{21D16D9E-4E88-0134-B277-0EE64404C7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27610" y="2177914"/>
            <a:ext cx="1664106" cy="56319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buNone/>
              <a:defRPr sz="16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endParaRPr lang="it-IT"/>
          </a:p>
        </p:txBody>
      </p:sp>
      <p:cxnSp>
        <p:nvCxnSpPr>
          <p:cNvPr id="21" name="Straight Connector 10">
            <a:extLst>
              <a:ext uri="{FF2B5EF4-FFF2-40B4-BE49-F238E27FC236}">
                <a16:creationId xmlns:a16="http://schemas.microsoft.com/office/drawing/2014/main" id="{E49C4EB6-BC2D-84D8-5407-311DABD6BC0C}"/>
              </a:ext>
            </a:extLst>
          </p:cNvPr>
          <p:cNvCxnSpPr>
            <a:cxnSpLocks/>
          </p:cNvCxnSpPr>
          <p:nvPr userDrawn="1"/>
        </p:nvCxnSpPr>
        <p:spPr>
          <a:xfrm>
            <a:off x="7620594" y="1434576"/>
            <a:ext cx="935578" cy="0"/>
          </a:xfrm>
          <a:prstGeom prst="line">
            <a:avLst/>
          </a:prstGeom>
          <a:ln w="19050">
            <a:solidFill>
              <a:srgbClr val="FF2C0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egnaposto testo 14">
            <a:extLst>
              <a:ext uri="{FF2B5EF4-FFF2-40B4-BE49-F238E27FC236}">
                <a16:creationId xmlns:a16="http://schemas.microsoft.com/office/drawing/2014/main" id="{DE529D2C-D3AB-9AD7-3718-6D90A7D803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23203" y="1152978"/>
            <a:ext cx="1664106" cy="56319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buNone/>
              <a:defRPr sz="16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endParaRPr lang="it-IT"/>
          </a:p>
        </p:txBody>
      </p:sp>
      <p:sp>
        <p:nvSpPr>
          <p:cNvPr id="76" name="Segnaposto testo 19">
            <a:extLst>
              <a:ext uri="{FF2B5EF4-FFF2-40B4-BE49-F238E27FC236}">
                <a16:creationId xmlns:a16="http://schemas.microsoft.com/office/drawing/2014/main" id="{08495F94-37B7-438F-39EB-42F6A09A1E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98314" y="5375213"/>
            <a:ext cx="1556941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80923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 userDrawn="1">
          <p15:clr>
            <a:srgbClr val="FBAE40"/>
          </p15:clr>
        </p15:guide>
        <p15:guide id="2" pos="189" userDrawn="1">
          <p15:clr>
            <a:srgbClr val="FBAE40"/>
          </p15:clr>
        </p15:guide>
        <p15:guide id="3" pos="7492" userDrawn="1">
          <p15:clr>
            <a:srgbClr val="FBAE40"/>
          </p15:clr>
        </p15:guide>
        <p15:guide id="4" orient="horz" pos="4133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parato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4013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E56328-A214-A35B-6362-B8C8141FFE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1521" y="2519598"/>
            <a:ext cx="8363013" cy="181880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8" name="Segnaposto testo 13">
            <a:extLst>
              <a:ext uri="{FF2B5EF4-FFF2-40B4-BE49-F238E27FC236}">
                <a16:creationId xmlns:a16="http://schemas.microsoft.com/office/drawing/2014/main" id="{DCEF21AF-6436-7A03-FADA-EA6FD896C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1521" y="1929499"/>
            <a:ext cx="3806054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C13412-668C-D22A-8C3B-83502C3F9C66}"/>
              </a:ext>
            </a:extLst>
          </p:cNvPr>
          <p:cNvSpPr txBox="1"/>
          <p:nvPr userDrawn="1"/>
        </p:nvSpPr>
        <p:spPr>
          <a:xfrm>
            <a:off x="9312515" y="6510883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2081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parator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0"/>
            <a:ext cx="12193588" cy="6858000"/>
          </a:xfrm>
          <a:prstGeom prst="rect">
            <a:avLst/>
          </a:prstGeom>
        </p:spPr>
      </p:pic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0884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E56328-A214-A35B-6362-B8C8141FFE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1521" y="2516468"/>
            <a:ext cx="8363013" cy="181880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8" name="Segnaposto testo 13">
            <a:extLst>
              <a:ext uri="{FF2B5EF4-FFF2-40B4-BE49-F238E27FC236}">
                <a16:creationId xmlns:a16="http://schemas.microsoft.com/office/drawing/2014/main" id="{DCEF21AF-6436-7A03-FADA-EA6FD896C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1521" y="1926370"/>
            <a:ext cx="3806054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C13412-668C-D22A-8C3B-83502C3F9C66}"/>
              </a:ext>
            </a:extLst>
          </p:cNvPr>
          <p:cNvSpPr txBox="1"/>
          <p:nvPr userDrawn="1"/>
        </p:nvSpPr>
        <p:spPr>
          <a:xfrm>
            <a:off x="9312515" y="6510883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rgbClr val="FF2C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rgbClr val="FF2C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6851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parator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4013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E56328-A214-A35B-6362-B8C8141FFE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1521" y="2519598"/>
            <a:ext cx="8363013" cy="181880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8" name="Segnaposto testo 13">
            <a:extLst>
              <a:ext uri="{FF2B5EF4-FFF2-40B4-BE49-F238E27FC236}">
                <a16:creationId xmlns:a16="http://schemas.microsoft.com/office/drawing/2014/main" id="{DCEF21AF-6436-7A03-FADA-EA6FD896C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1521" y="1929499"/>
            <a:ext cx="3806054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C13412-668C-D22A-8C3B-83502C3F9C66}"/>
              </a:ext>
            </a:extLst>
          </p:cNvPr>
          <p:cNvSpPr txBox="1"/>
          <p:nvPr userDrawn="1"/>
        </p:nvSpPr>
        <p:spPr>
          <a:xfrm>
            <a:off x="9312515" y="6510883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rgbClr val="FF2C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rgbClr val="FF2C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21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24068" y="2164367"/>
            <a:ext cx="3939529" cy="45015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it-IT"/>
              <a:t>01 </a:t>
            </a:r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4"/>
            <a:ext cx="929372" cy="22116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A4A4982-1754-F0A6-0978-67AD0C5078DC}"/>
              </a:ext>
            </a:extLst>
          </p:cNvPr>
          <p:cNvSpPr txBox="1"/>
          <p:nvPr/>
        </p:nvSpPr>
        <p:spPr>
          <a:xfrm>
            <a:off x="1704362" y="923193"/>
            <a:ext cx="82234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Indice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582B0E50-3AF1-EFA0-54B1-9D100AD0CE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24850" y="2778267"/>
            <a:ext cx="3938750" cy="45015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/>
              <a:t>02 </a:t>
            </a:r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18" name="Segnaposto testo 16">
            <a:extLst>
              <a:ext uri="{FF2B5EF4-FFF2-40B4-BE49-F238E27FC236}">
                <a16:creationId xmlns:a16="http://schemas.microsoft.com/office/drawing/2014/main" id="{5A81C498-3E3F-7836-09C6-FC68ABF4C1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24850" y="3392170"/>
            <a:ext cx="3938750" cy="45015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/>
              <a:t>03 </a:t>
            </a:r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19" name="Segnaposto testo 16">
            <a:extLst>
              <a:ext uri="{FF2B5EF4-FFF2-40B4-BE49-F238E27FC236}">
                <a16:creationId xmlns:a16="http://schemas.microsoft.com/office/drawing/2014/main" id="{AF5FD9C3-6851-C567-FA43-50C5E501C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24850" y="4006071"/>
            <a:ext cx="3938750" cy="45015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/>
              <a:t>04 </a:t>
            </a:r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B1EEA8A-E5E6-B437-8B3A-67FF0EB79DDA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7000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userDrawn="1">
  <p:cSld name="1_Layout personalizzato 1">
    <p:bg>
      <p:bgPr>
        <a:solidFill>
          <a:srgbClr val="FF2C0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BB84C517-055E-C749-3E86-815C04188F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0884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A048424-7141-55B5-7E33-BAD142F118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1521" y="2516468"/>
            <a:ext cx="8363013" cy="181880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6" name="Segnaposto testo 13">
            <a:extLst>
              <a:ext uri="{FF2B5EF4-FFF2-40B4-BE49-F238E27FC236}">
                <a16:creationId xmlns:a16="http://schemas.microsoft.com/office/drawing/2014/main" id="{30DD9705-8522-6AC2-77BA-47597A8BC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1521" y="1926370"/>
            <a:ext cx="3806054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FB43EA3-1FD4-55B9-E936-E1689A677F63}"/>
              </a:ext>
            </a:extLst>
          </p:cNvPr>
          <p:cNvSpPr txBox="1"/>
          <p:nvPr userDrawn="1"/>
        </p:nvSpPr>
        <p:spPr>
          <a:xfrm>
            <a:off x="9312515" y="6510883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rgbClr val="FF2C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rgbClr val="FF2C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magine 10" descr="Immagine che contiene arredo, divano, interno, sedia&#10;&#10;Descrizione generata automaticamente">
            <a:extLst>
              <a:ext uri="{FF2B5EF4-FFF2-40B4-BE49-F238E27FC236}">
                <a16:creationId xmlns:a16="http://schemas.microsoft.com/office/drawing/2014/main" id="{B2C2351A-8F3C-D692-4080-783E1CCB37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164" y="1461913"/>
            <a:ext cx="7995425" cy="437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46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 userDrawn="1">
          <p15:clr>
            <a:srgbClr val="FBAE40"/>
          </p15:clr>
        </p15:guide>
        <p15:guide id="2" pos="189" userDrawn="1">
          <p15:clr>
            <a:srgbClr val="FBAE40"/>
          </p15:clr>
        </p15:guide>
        <p15:guide id="3" pos="7492" userDrawn="1">
          <p15:clr>
            <a:srgbClr val="FBAE40"/>
          </p15:clr>
        </p15:guide>
        <p15:guide id="4" orient="horz" pos="4133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paratore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4013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E56328-A214-A35B-6362-B8C8141FFE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1521" y="2519598"/>
            <a:ext cx="8363013" cy="181880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8" name="Segnaposto testo 13">
            <a:extLst>
              <a:ext uri="{FF2B5EF4-FFF2-40B4-BE49-F238E27FC236}">
                <a16:creationId xmlns:a16="http://schemas.microsoft.com/office/drawing/2014/main" id="{DCEF21AF-6436-7A03-FADA-EA6FD896C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1521" y="1929499"/>
            <a:ext cx="3806054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C13412-668C-D22A-8C3B-83502C3F9C66}"/>
              </a:ext>
            </a:extLst>
          </p:cNvPr>
          <p:cNvSpPr txBox="1"/>
          <p:nvPr userDrawn="1"/>
        </p:nvSpPr>
        <p:spPr>
          <a:xfrm>
            <a:off x="9312515" y="6510883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B9912A6-6213-F165-96B0-32C908C66A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5365" y="573403"/>
            <a:ext cx="6553304" cy="536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44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parator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0"/>
            <a:ext cx="12193588" cy="6858000"/>
          </a:xfrm>
          <a:prstGeom prst="rect">
            <a:avLst/>
          </a:prstGeom>
        </p:spPr>
      </p:pic>
      <p:pic>
        <p:nvPicPr>
          <p:cNvPr id="6" name="Immagine 5" descr="Immagine che contiene Viso umano, persona, sorriso, collo&#10;&#10;Descrizione generata automaticamente">
            <a:extLst>
              <a:ext uri="{FF2B5EF4-FFF2-40B4-BE49-F238E27FC236}">
                <a16:creationId xmlns:a16="http://schemas.microsoft.com/office/drawing/2014/main" id="{A39E1F17-D302-3316-7F6F-50BA326F8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3314" y="447803"/>
            <a:ext cx="8107046" cy="6410197"/>
          </a:xfrm>
          <a:prstGeom prst="rect">
            <a:avLst/>
          </a:prstGeom>
        </p:spPr>
      </p:pic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0884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E56328-A214-A35B-6362-B8C8141FFE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1521" y="2516468"/>
            <a:ext cx="8363013" cy="181880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8" name="Segnaposto testo 13">
            <a:extLst>
              <a:ext uri="{FF2B5EF4-FFF2-40B4-BE49-F238E27FC236}">
                <a16:creationId xmlns:a16="http://schemas.microsoft.com/office/drawing/2014/main" id="{DCEF21AF-6436-7A03-FADA-EA6FD896C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1521" y="1926370"/>
            <a:ext cx="3806054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C13412-668C-D22A-8C3B-83502C3F9C66}"/>
              </a:ext>
            </a:extLst>
          </p:cNvPr>
          <p:cNvSpPr txBox="1"/>
          <p:nvPr userDrawn="1"/>
        </p:nvSpPr>
        <p:spPr>
          <a:xfrm>
            <a:off x="9312515" y="6510883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6245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parator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0"/>
            <a:ext cx="12193588" cy="6858000"/>
          </a:xfrm>
          <a:prstGeom prst="rect">
            <a:avLst/>
          </a:prstGeom>
        </p:spPr>
      </p:pic>
      <p:pic>
        <p:nvPicPr>
          <p:cNvPr id="6" name="Immagine 5" descr="Immagine che contiene vestiti, Viso umano, persona, top&#10;&#10;Descrizione generata automaticamente">
            <a:extLst>
              <a:ext uri="{FF2B5EF4-FFF2-40B4-BE49-F238E27FC236}">
                <a16:creationId xmlns:a16="http://schemas.microsoft.com/office/drawing/2014/main" id="{82430B02-FABD-83BD-07BA-089260283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7917" y="-1"/>
            <a:ext cx="6683676" cy="6858001"/>
          </a:xfrm>
          <a:prstGeom prst="rect">
            <a:avLst/>
          </a:prstGeom>
        </p:spPr>
      </p:pic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0884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E56328-A214-A35B-6362-B8C8141FFE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1521" y="2516468"/>
            <a:ext cx="8363013" cy="181880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8" name="Segnaposto testo 13">
            <a:extLst>
              <a:ext uri="{FF2B5EF4-FFF2-40B4-BE49-F238E27FC236}">
                <a16:creationId xmlns:a16="http://schemas.microsoft.com/office/drawing/2014/main" id="{DCEF21AF-6436-7A03-FADA-EA6FD896C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1521" y="1926370"/>
            <a:ext cx="3806054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C13412-668C-D22A-8C3B-83502C3F9C66}"/>
              </a:ext>
            </a:extLst>
          </p:cNvPr>
          <p:cNvSpPr txBox="1"/>
          <p:nvPr userDrawn="1"/>
        </p:nvSpPr>
        <p:spPr>
          <a:xfrm>
            <a:off x="9312515" y="6510883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4511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parat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794" cy="6858000"/>
          </a:xfrm>
          <a:prstGeom prst="rect">
            <a:avLst/>
          </a:prstGeom>
        </p:spPr>
      </p:pic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4013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E56328-A214-A35B-6362-B8C8141FFE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338" y="1788078"/>
            <a:ext cx="4906942" cy="95688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or </a:t>
            </a:r>
            <a:r>
              <a:rPr lang="it-IT" err="1"/>
              <a:t>other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goes</a:t>
            </a:r>
            <a:r>
              <a:rPr lang="it-IT"/>
              <a:t> </a:t>
            </a:r>
            <a:r>
              <a:rPr lang="it-IT" err="1"/>
              <a:t>here</a:t>
            </a:r>
            <a:endParaRPr lang="en-US"/>
          </a:p>
        </p:txBody>
      </p:sp>
      <p:sp>
        <p:nvSpPr>
          <p:cNvPr id="8" name="Segnaposto testo 13">
            <a:extLst>
              <a:ext uri="{FF2B5EF4-FFF2-40B4-BE49-F238E27FC236}">
                <a16:creationId xmlns:a16="http://schemas.microsoft.com/office/drawing/2014/main" id="{DCEF21AF-6436-7A03-FADA-EA6FD896C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7338" y="1197979"/>
            <a:ext cx="3806054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C13412-668C-D22A-8C3B-83502C3F9C66}"/>
              </a:ext>
            </a:extLst>
          </p:cNvPr>
          <p:cNvSpPr txBox="1"/>
          <p:nvPr userDrawn="1"/>
        </p:nvSpPr>
        <p:spPr>
          <a:xfrm>
            <a:off x="9312515" y="6510883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CC535E66-1C38-DDE8-8366-70B7F74550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7338" y="2998027"/>
            <a:ext cx="4846777" cy="15350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32870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2419" y="360535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2419" y="1372643"/>
            <a:ext cx="6575667" cy="70580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3"/>
            <a:ext cx="929372" cy="221161"/>
          </a:xfrm>
          <a:prstGeom prst="rect">
            <a:avLst/>
          </a:prstGeom>
        </p:spPr>
      </p:pic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B54C9E29-0267-33DD-25DA-7BAC6F8B8E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776" y="2438400"/>
            <a:ext cx="6577341" cy="321733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01F4C8C-35CD-7FAB-A959-034223E31F7C}"/>
              </a:ext>
            </a:extLst>
          </p:cNvPr>
          <p:cNvSpPr txBox="1"/>
          <p:nvPr userDrawn="1"/>
        </p:nvSpPr>
        <p:spPr>
          <a:xfrm>
            <a:off x="9312515" y="6510883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8711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userDrawn="1">
  <p:cSld name="1_Layout personalizzato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F2EF8B2-5422-696B-807E-378C6332BC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419" y="360535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pic>
        <p:nvPicPr>
          <p:cNvPr id="5" name="Immagine 4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545A8B87-67C1-3E93-DBEF-80836E14D1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3"/>
            <a:ext cx="929372" cy="22116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50BE969-2475-3B4A-B79E-A86102D46BA7}"/>
              </a:ext>
            </a:extLst>
          </p:cNvPr>
          <p:cNvSpPr txBox="1"/>
          <p:nvPr userDrawn="1"/>
        </p:nvSpPr>
        <p:spPr>
          <a:xfrm>
            <a:off x="9312515" y="6510883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079253CB-B56C-E0CA-3B1F-062CDC94C6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76499" y="4782903"/>
            <a:ext cx="1454621" cy="2904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>
                <a:solidFill>
                  <a:srgbClr val="FF2C0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Relatore 1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6E635966-BBBA-D08E-CF2C-7ABE1B79F4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76499" y="5173822"/>
            <a:ext cx="1454621" cy="2065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Job Title</a:t>
            </a:r>
          </a:p>
        </p:txBody>
      </p:sp>
      <p:sp>
        <p:nvSpPr>
          <p:cNvPr id="22" name="Segnaposto testo 7">
            <a:extLst>
              <a:ext uri="{FF2B5EF4-FFF2-40B4-BE49-F238E27FC236}">
                <a16:creationId xmlns:a16="http://schemas.microsoft.com/office/drawing/2014/main" id="{C70B21C1-CB98-699A-5DFE-49FEF1ACB3D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02321" y="4782903"/>
            <a:ext cx="1454621" cy="2904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>
                <a:solidFill>
                  <a:srgbClr val="FF2C0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Relatore 2</a:t>
            </a:r>
          </a:p>
        </p:txBody>
      </p:sp>
      <p:sp>
        <p:nvSpPr>
          <p:cNvPr id="23" name="Segnaposto testo 7">
            <a:extLst>
              <a:ext uri="{FF2B5EF4-FFF2-40B4-BE49-F238E27FC236}">
                <a16:creationId xmlns:a16="http://schemas.microsoft.com/office/drawing/2014/main" id="{0F42199E-9D85-662F-C4B5-6B2536AC7E7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02321" y="5173822"/>
            <a:ext cx="1454621" cy="2065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Job Title</a:t>
            </a:r>
          </a:p>
        </p:txBody>
      </p:sp>
      <p:sp>
        <p:nvSpPr>
          <p:cNvPr id="29" name="Segnaposto immagine 28">
            <a:extLst>
              <a:ext uri="{FF2B5EF4-FFF2-40B4-BE49-F238E27FC236}">
                <a16:creationId xmlns:a16="http://schemas.microsoft.com/office/drawing/2014/main" id="{9B3E417E-D57D-E3F8-5B09-D8152B700972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2276499" y="1580906"/>
            <a:ext cx="3065091" cy="3064692"/>
          </a:xfrm>
          <a:custGeom>
            <a:avLst/>
            <a:gdLst>
              <a:gd name="connsiteX0" fmla="*/ 0 w 2298519"/>
              <a:gd name="connsiteY0" fmla="*/ 0 h 2298519"/>
              <a:gd name="connsiteX1" fmla="*/ 1915425 w 2298519"/>
              <a:gd name="connsiteY1" fmla="*/ 0 h 2298519"/>
              <a:gd name="connsiteX2" fmla="*/ 2298519 w 2298519"/>
              <a:gd name="connsiteY2" fmla="*/ 383094 h 2298519"/>
              <a:gd name="connsiteX3" fmla="*/ 2298519 w 2298519"/>
              <a:gd name="connsiteY3" fmla="*/ 2298519 h 2298519"/>
              <a:gd name="connsiteX4" fmla="*/ 0 w 2298519"/>
              <a:gd name="connsiteY4" fmla="*/ 2298519 h 2298519"/>
              <a:gd name="connsiteX5" fmla="*/ 0 w 2298519"/>
              <a:gd name="connsiteY5" fmla="*/ 0 h 2298519"/>
              <a:gd name="connsiteX0" fmla="*/ 0 w 2298519"/>
              <a:gd name="connsiteY0" fmla="*/ 0 h 2298519"/>
              <a:gd name="connsiteX1" fmla="*/ 1915425 w 2298519"/>
              <a:gd name="connsiteY1" fmla="*/ 0 h 2298519"/>
              <a:gd name="connsiteX2" fmla="*/ 2298519 w 2298519"/>
              <a:gd name="connsiteY2" fmla="*/ 383094 h 2298519"/>
              <a:gd name="connsiteX3" fmla="*/ 2298519 w 2298519"/>
              <a:gd name="connsiteY3" fmla="*/ 2298519 h 2298519"/>
              <a:gd name="connsiteX4" fmla="*/ 0 w 2298519"/>
              <a:gd name="connsiteY4" fmla="*/ 2298519 h 2298519"/>
              <a:gd name="connsiteX5" fmla="*/ 0 w 2298519"/>
              <a:gd name="connsiteY5" fmla="*/ 0 h 2298519"/>
              <a:gd name="connsiteX0" fmla="*/ 0 w 2298519"/>
              <a:gd name="connsiteY0" fmla="*/ 0 h 2298519"/>
              <a:gd name="connsiteX1" fmla="*/ 1915425 w 2298519"/>
              <a:gd name="connsiteY1" fmla="*/ 0 h 2298519"/>
              <a:gd name="connsiteX2" fmla="*/ 2298519 w 2298519"/>
              <a:gd name="connsiteY2" fmla="*/ 383094 h 2298519"/>
              <a:gd name="connsiteX3" fmla="*/ 2298519 w 2298519"/>
              <a:gd name="connsiteY3" fmla="*/ 2298519 h 2298519"/>
              <a:gd name="connsiteX4" fmla="*/ 0 w 2298519"/>
              <a:gd name="connsiteY4" fmla="*/ 2298519 h 2298519"/>
              <a:gd name="connsiteX5" fmla="*/ 0 w 2298519"/>
              <a:gd name="connsiteY5" fmla="*/ 0 h 229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519" h="2298519">
                <a:moveTo>
                  <a:pt x="0" y="0"/>
                </a:moveTo>
                <a:lnTo>
                  <a:pt x="1915425" y="0"/>
                </a:lnTo>
                <a:cubicBezTo>
                  <a:pt x="2127002" y="0"/>
                  <a:pt x="2298519" y="171517"/>
                  <a:pt x="2298519" y="383094"/>
                </a:cubicBezTo>
                <a:lnTo>
                  <a:pt x="2298519" y="2298519"/>
                </a:lnTo>
                <a:lnTo>
                  <a:pt x="0" y="22985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lIns="0" tIns="0" rIns="0" bIns="0" anchor="ctr" anchorCtr="0"/>
          <a:lstStyle>
            <a:lvl1pPr marL="0" indent="0" algn="ctr">
              <a:buNone/>
              <a:defRPr sz="1467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t-IT"/>
          </a:p>
        </p:txBody>
      </p:sp>
      <p:sp>
        <p:nvSpPr>
          <p:cNvPr id="30" name="Segnaposto immagine 28">
            <a:extLst>
              <a:ext uri="{FF2B5EF4-FFF2-40B4-BE49-F238E27FC236}">
                <a16:creationId xmlns:a16="http://schemas.microsoft.com/office/drawing/2014/main" id="{3AB2584A-64F7-0AB1-5074-C648FE4CE6AE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702320" y="1580906"/>
            <a:ext cx="3065091" cy="3064692"/>
          </a:xfrm>
          <a:custGeom>
            <a:avLst/>
            <a:gdLst>
              <a:gd name="connsiteX0" fmla="*/ 0 w 2298519"/>
              <a:gd name="connsiteY0" fmla="*/ 0 h 2298519"/>
              <a:gd name="connsiteX1" fmla="*/ 1915425 w 2298519"/>
              <a:gd name="connsiteY1" fmla="*/ 0 h 2298519"/>
              <a:gd name="connsiteX2" fmla="*/ 2298519 w 2298519"/>
              <a:gd name="connsiteY2" fmla="*/ 383094 h 2298519"/>
              <a:gd name="connsiteX3" fmla="*/ 2298519 w 2298519"/>
              <a:gd name="connsiteY3" fmla="*/ 2298519 h 2298519"/>
              <a:gd name="connsiteX4" fmla="*/ 0 w 2298519"/>
              <a:gd name="connsiteY4" fmla="*/ 2298519 h 2298519"/>
              <a:gd name="connsiteX5" fmla="*/ 0 w 2298519"/>
              <a:gd name="connsiteY5" fmla="*/ 0 h 2298519"/>
              <a:gd name="connsiteX0" fmla="*/ 0 w 2298519"/>
              <a:gd name="connsiteY0" fmla="*/ 0 h 2298519"/>
              <a:gd name="connsiteX1" fmla="*/ 1915425 w 2298519"/>
              <a:gd name="connsiteY1" fmla="*/ 0 h 2298519"/>
              <a:gd name="connsiteX2" fmla="*/ 2298519 w 2298519"/>
              <a:gd name="connsiteY2" fmla="*/ 383094 h 2298519"/>
              <a:gd name="connsiteX3" fmla="*/ 2298519 w 2298519"/>
              <a:gd name="connsiteY3" fmla="*/ 2298519 h 2298519"/>
              <a:gd name="connsiteX4" fmla="*/ 0 w 2298519"/>
              <a:gd name="connsiteY4" fmla="*/ 2298519 h 2298519"/>
              <a:gd name="connsiteX5" fmla="*/ 0 w 2298519"/>
              <a:gd name="connsiteY5" fmla="*/ 0 h 2298519"/>
              <a:gd name="connsiteX0" fmla="*/ 0 w 2298519"/>
              <a:gd name="connsiteY0" fmla="*/ 0 h 2298519"/>
              <a:gd name="connsiteX1" fmla="*/ 1915425 w 2298519"/>
              <a:gd name="connsiteY1" fmla="*/ 0 h 2298519"/>
              <a:gd name="connsiteX2" fmla="*/ 2298519 w 2298519"/>
              <a:gd name="connsiteY2" fmla="*/ 383094 h 2298519"/>
              <a:gd name="connsiteX3" fmla="*/ 2298519 w 2298519"/>
              <a:gd name="connsiteY3" fmla="*/ 2298519 h 2298519"/>
              <a:gd name="connsiteX4" fmla="*/ 0 w 2298519"/>
              <a:gd name="connsiteY4" fmla="*/ 2298519 h 2298519"/>
              <a:gd name="connsiteX5" fmla="*/ 0 w 2298519"/>
              <a:gd name="connsiteY5" fmla="*/ 0 h 229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519" h="2298519">
                <a:moveTo>
                  <a:pt x="0" y="0"/>
                </a:moveTo>
                <a:lnTo>
                  <a:pt x="1915425" y="0"/>
                </a:lnTo>
                <a:cubicBezTo>
                  <a:pt x="2127002" y="0"/>
                  <a:pt x="2298519" y="171517"/>
                  <a:pt x="2298519" y="383094"/>
                </a:cubicBezTo>
                <a:lnTo>
                  <a:pt x="2298519" y="2298519"/>
                </a:lnTo>
                <a:lnTo>
                  <a:pt x="0" y="22985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lIns="0" tIns="0" rIns="0" bIns="0" anchor="ctr" anchorCtr="0"/>
          <a:lstStyle>
            <a:lvl1pPr marL="0" indent="0" algn="ctr">
              <a:buNone/>
              <a:defRPr sz="1467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5950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 userDrawn="1">
          <p15:clr>
            <a:srgbClr val="FBAE40"/>
          </p15:clr>
        </p15:guide>
        <p15:guide id="2" pos="189" userDrawn="1">
          <p15:clr>
            <a:srgbClr val="FBAE40"/>
          </p15:clr>
        </p15:guide>
        <p15:guide id="3" pos="7492" userDrawn="1">
          <p15:clr>
            <a:srgbClr val="FBAE40"/>
          </p15:clr>
        </p15:guide>
        <p15:guide id="4" orient="horz" pos="4133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userDrawn="1">
  <p:cSld name="1_Layout personalizzato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 descr="Immagine che contiene Cellulare, gadget, Dispositivo portatile per comunicazioni, Dispositivo di comunicazione&#10;&#10;Descrizione generata automaticamente">
            <a:extLst>
              <a:ext uri="{FF2B5EF4-FFF2-40B4-BE49-F238E27FC236}">
                <a16:creationId xmlns:a16="http://schemas.microsoft.com/office/drawing/2014/main" id="{FAA718E6-184D-D242-06F1-97DF7708BD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4303" y="0"/>
            <a:ext cx="5379285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AC8DA02-B2EF-50EB-D719-29A45CBF8C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419" y="360535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pic>
        <p:nvPicPr>
          <p:cNvPr id="7" name="Immagine 6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11934A1-285E-649F-106B-AA7D9C064F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3"/>
            <a:ext cx="929372" cy="221161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35EAD5C1-580C-C2F2-4F3F-A700904A17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419" y="1372643"/>
            <a:ext cx="3485739" cy="116908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11" name="Segnaposto testo 13">
            <a:extLst>
              <a:ext uri="{FF2B5EF4-FFF2-40B4-BE49-F238E27FC236}">
                <a16:creationId xmlns:a16="http://schemas.microsoft.com/office/drawing/2014/main" id="{89F4A83F-0997-FB03-4536-E8F4BAD0AE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1776" y="2707956"/>
            <a:ext cx="3486626" cy="294777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ante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orci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sed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massa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magna. </a:t>
            </a:r>
          </a:p>
        </p:txBody>
      </p:sp>
      <p:sp>
        <p:nvSpPr>
          <p:cNvPr id="12" name="Segnaposto immagine 28">
            <a:extLst>
              <a:ext uri="{FF2B5EF4-FFF2-40B4-BE49-F238E27FC236}">
                <a16:creationId xmlns:a16="http://schemas.microsoft.com/office/drawing/2014/main" id="{B2D4E5F6-E46D-EFF0-BCFB-8E967110A0C9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744577" y="494271"/>
            <a:ext cx="2558655" cy="5618205"/>
          </a:xfrm>
          <a:prstGeom prst="roundRect">
            <a:avLst>
              <a:gd name="adj" fmla="val 11368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lIns="0" tIns="0" rIns="0" bIns="0" anchor="ctr" anchorCtr="0"/>
          <a:lstStyle>
            <a:lvl1pPr marL="0" indent="0" algn="ctr">
              <a:buNone/>
              <a:defRPr sz="1467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Mockup</a:t>
            </a:r>
            <a:r>
              <a:rPr lang="it-IT"/>
              <a:t>, DEM, APP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CFD4237-F043-977C-A944-17736551DB91}"/>
              </a:ext>
            </a:extLst>
          </p:cNvPr>
          <p:cNvSpPr txBox="1"/>
          <p:nvPr userDrawn="1"/>
        </p:nvSpPr>
        <p:spPr>
          <a:xfrm>
            <a:off x="9312515" y="6510883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344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 userDrawn="1">
          <p15:clr>
            <a:srgbClr val="FBAE40"/>
          </p15:clr>
        </p15:guide>
        <p15:guide id="2" pos="189" userDrawn="1">
          <p15:clr>
            <a:srgbClr val="FBAE40"/>
          </p15:clr>
        </p15:guide>
        <p15:guide id="3" pos="7492" userDrawn="1">
          <p15:clr>
            <a:srgbClr val="FBAE40"/>
          </p15:clr>
        </p15:guide>
        <p15:guide id="4" orient="horz" pos="4111" userDrawn="1">
          <p15:clr>
            <a:srgbClr val="FBAE40"/>
          </p15:clr>
        </p15:guide>
        <p15:guide id="5" orient="horz" pos="845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userDrawn="1">
  <p:cSld name="1_Layout personalizzato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1857F1C8-E396-E167-6E52-FEE0478400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93" y="4786218"/>
            <a:ext cx="2364096" cy="6991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33" b="1" baseline="0">
                <a:latin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vitae.</a:t>
            </a:r>
          </a:p>
        </p:txBody>
      </p:sp>
      <p:sp>
        <p:nvSpPr>
          <p:cNvPr id="7" name="Segnaposto testo 29">
            <a:extLst>
              <a:ext uri="{FF2B5EF4-FFF2-40B4-BE49-F238E27FC236}">
                <a16:creationId xmlns:a16="http://schemas.microsoft.com/office/drawing/2014/main" id="{D0D54879-1260-97A6-0F82-743D71BBD1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076" y="4254180"/>
            <a:ext cx="2387912" cy="3825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="0" i="0" baseline="0"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2223FD0-18A7-B57D-D1C2-FA23246827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419" y="360535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71C80F9-7FBA-69F7-E49F-B33FA58FAF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419" y="1372643"/>
            <a:ext cx="6575667" cy="70580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5" name="Immagine 4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BE96F6AD-6B48-8C66-38EF-E9CC6E2BB7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3"/>
            <a:ext cx="929372" cy="22116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8C086B8-5048-044F-5C82-8893C40AD4D7}"/>
              </a:ext>
            </a:extLst>
          </p:cNvPr>
          <p:cNvSpPr txBox="1"/>
          <p:nvPr userDrawn="1"/>
        </p:nvSpPr>
        <p:spPr>
          <a:xfrm>
            <a:off x="9312515" y="6510883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egnaposto testo 15">
            <a:extLst>
              <a:ext uri="{FF2B5EF4-FFF2-40B4-BE49-F238E27FC236}">
                <a16:creationId xmlns:a16="http://schemas.microsoft.com/office/drawing/2014/main" id="{A9815AC8-A28B-C614-6B9D-E60D95446B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7358" y="4786218"/>
            <a:ext cx="2364096" cy="6991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33" b="1" baseline="0">
                <a:latin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vitae.</a:t>
            </a:r>
          </a:p>
        </p:txBody>
      </p:sp>
      <p:sp>
        <p:nvSpPr>
          <p:cNvPr id="15" name="Segnaposto testo 29">
            <a:extLst>
              <a:ext uri="{FF2B5EF4-FFF2-40B4-BE49-F238E27FC236}">
                <a16:creationId xmlns:a16="http://schemas.microsoft.com/office/drawing/2014/main" id="{E77C4A08-2435-24F0-1E5B-A971C0C1332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43540" y="4254180"/>
            <a:ext cx="2387912" cy="3825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="0" i="0" baseline="0"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18" name="Segnaposto testo 15">
            <a:extLst>
              <a:ext uri="{FF2B5EF4-FFF2-40B4-BE49-F238E27FC236}">
                <a16:creationId xmlns:a16="http://schemas.microsoft.com/office/drawing/2014/main" id="{B8743B77-2E69-B0F1-37E3-15C0885ECB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85424" y="4786218"/>
            <a:ext cx="2364096" cy="6991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33" b="1" baseline="0">
                <a:latin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vitae.</a:t>
            </a:r>
          </a:p>
        </p:txBody>
      </p:sp>
      <p:sp>
        <p:nvSpPr>
          <p:cNvPr id="19" name="Segnaposto testo 29">
            <a:extLst>
              <a:ext uri="{FF2B5EF4-FFF2-40B4-BE49-F238E27FC236}">
                <a16:creationId xmlns:a16="http://schemas.microsoft.com/office/drawing/2014/main" id="{B4A8EEA4-05CB-241F-D6F7-0D5CC68949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61606" y="4254180"/>
            <a:ext cx="2387912" cy="3825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="0" i="0" baseline="0"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22" name="Segnaposto testo 15">
            <a:extLst>
              <a:ext uri="{FF2B5EF4-FFF2-40B4-BE49-F238E27FC236}">
                <a16:creationId xmlns:a16="http://schemas.microsoft.com/office/drawing/2014/main" id="{EEF8F639-1A42-F591-A9BB-1659705620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56810" y="4786218"/>
            <a:ext cx="2364096" cy="6991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33" b="1" baseline="0">
                <a:latin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4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4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vitae.</a:t>
            </a:r>
          </a:p>
        </p:txBody>
      </p:sp>
      <p:sp>
        <p:nvSpPr>
          <p:cNvPr id="24" name="Segnaposto testo 29">
            <a:extLst>
              <a:ext uri="{FF2B5EF4-FFF2-40B4-BE49-F238E27FC236}">
                <a16:creationId xmlns:a16="http://schemas.microsoft.com/office/drawing/2014/main" id="{8281697F-87D5-19F5-D566-6E675A80E29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32992" y="4254180"/>
            <a:ext cx="2387912" cy="3825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="0" i="0" baseline="0"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29" name="Segnaposto immagine 27">
            <a:extLst>
              <a:ext uri="{FF2B5EF4-FFF2-40B4-BE49-F238E27FC236}">
                <a16:creationId xmlns:a16="http://schemas.microsoft.com/office/drawing/2014/main" id="{DB27D0E9-3A94-22AD-4D74-62200280BB15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294258" y="2866585"/>
            <a:ext cx="1172407" cy="1200000"/>
          </a:xfrm>
          <a:prstGeom prst="roundRect">
            <a:avLst>
              <a:gd name="adj" fmla="val 20670"/>
            </a:avLst>
          </a:prstGeom>
          <a:noFill/>
        </p:spPr>
        <p:txBody>
          <a:bodyPr lIns="0" tIns="0" rIns="0" bIns="0" anchor="ctr" anchorCtr="0"/>
          <a:lstStyle>
            <a:lvl1pPr marL="0" indent="0" algn="ctr"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Icon</a:t>
            </a:r>
            <a:endParaRPr lang="it-IT"/>
          </a:p>
        </p:txBody>
      </p:sp>
      <p:sp>
        <p:nvSpPr>
          <p:cNvPr id="30" name="Segnaposto immagine 27">
            <a:extLst>
              <a:ext uri="{FF2B5EF4-FFF2-40B4-BE49-F238E27FC236}">
                <a16:creationId xmlns:a16="http://schemas.microsoft.com/office/drawing/2014/main" id="{E3DCB47C-F6E1-45DB-7E2D-79D67BF55230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3343542" y="2866585"/>
            <a:ext cx="1172407" cy="1200000"/>
          </a:xfrm>
          <a:prstGeom prst="roundRect">
            <a:avLst>
              <a:gd name="adj" fmla="val 20670"/>
            </a:avLst>
          </a:prstGeom>
          <a:noFill/>
        </p:spPr>
        <p:txBody>
          <a:bodyPr lIns="0" tIns="0" rIns="0" bIns="0" anchor="ctr" anchorCtr="0"/>
          <a:lstStyle>
            <a:lvl1pPr marL="0" indent="0" algn="ctr"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Icon</a:t>
            </a:r>
            <a:endParaRPr lang="it-IT"/>
          </a:p>
        </p:txBody>
      </p:sp>
      <p:sp>
        <p:nvSpPr>
          <p:cNvPr id="31" name="Segnaposto immagine 27">
            <a:extLst>
              <a:ext uri="{FF2B5EF4-FFF2-40B4-BE49-F238E27FC236}">
                <a16:creationId xmlns:a16="http://schemas.microsoft.com/office/drawing/2014/main" id="{1F8FEA92-58F3-2169-E581-D11F06EB56DE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6461606" y="2866585"/>
            <a:ext cx="1200156" cy="1200000"/>
          </a:xfrm>
          <a:prstGeom prst="roundRect">
            <a:avLst>
              <a:gd name="adj" fmla="val 20670"/>
            </a:avLst>
          </a:prstGeom>
          <a:noFill/>
        </p:spPr>
        <p:txBody>
          <a:bodyPr lIns="0" tIns="0" rIns="0" bIns="0" anchor="ctr" anchorCtr="0"/>
          <a:lstStyle>
            <a:lvl1pPr marL="0" indent="0" algn="ctr"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Icon</a:t>
            </a:r>
            <a:endParaRPr lang="it-IT"/>
          </a:p>
        </p:txBody>
      </p:sp>
      <p:sp>
        <p:nvSpPr>
          <p:cNvPr id="32" name="Segnaposto immagine 27">
            <a:extLst>
              <a:ext uri="{FF2B5EF4-FFF2-40B4-BE49-F238E27FC236}">
                <a16:creationId xmlns:a16="http://schemas.microsoft.com/office/drawing/2014/main" id="{A60D03E2-D67A-DAB0-A703-C3291AF454EA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9432991" y="2866585"/>
            <a:ext cx="1200156" cy="1200000"/>
          </a:xfrm>
          <a:prstGeom prst="roundRect">
            <a:avLst>
              <a:gd name="adj" fmla="val 20670"/>
            </a:avLst>
          </a:prstGeom>
          <a:noFill/>
        </p:spPr>
        <p:txBody>
          <a:bodyPr lIns="0" tIns="0" rIns="0" bIns="0" anchor="ctr" anchorCtr="0"/>
          <a:lstStyle>
            <a:lvl1pPr marL="0" indent="0" algn="ctr"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Icon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394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 userDrawn="1">
          <p15:clr>
            <a:srgbClr val="FBAE40"/>
          </p15:clr>
        </p15:guide>
        <p15:guide id="2" pos="189" userDrawn="1">
          <p15:clr>
            <a:srgbClr val="FBAE40"/>
          </p15:clr>
        </p15:guide>
        <p15:guide id="3" pos="7492" userDrawn="1">
          <p15:clr>
            <a:srgbClr val="FBAE40"/>
          </p15:clr>
        </p15:guide>
        <p15:guide id="4" orient="horz" pos="4133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userDrawn="1">
  <p:cSld name="1_Layout personalizzato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E6DAF98-A28F-15C9-BB26-ABA8107C44FE}"/>
              </a:ext>
            </a:extLst>
          </p:cNvPr>
          <p:cNvSpPr/>
          <p:nvPr userDrawn="1"/>
        </p:nvSpPr>
        <p:spPr>
          <a:xfrm>
            <a:off x="322420" y="2208000"/>
            <a:ext cx="3747857" cy="406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1" baseline="0">
              <a:latin typeface="Arial" panose="020B0604020202020204" pitchFamily="34" charset="0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8BBED9C8-2AAC-B570-B988-6DBB37C840F5}"/>
              </a:ext>
            </a:extLst>
          </p:cNvPr>
          <p:cNvSpPr/>
          <p:nvPr userDrawn="1"/>
        </p:nvSpPr>
        <p:spPr>
          <a:xfrm>
            <a:off x="4210927" y="2208000"/>
            <a:ext cx="3747857" cy="406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1" baseline="0">
              <a:latin typeface="Arial" panose="020B0604020202020204" pitchFamily="34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1CC592F5-D166-22E4-055A-E0AC6E253FAB}"/>
              </a:ext>
            </a:extLst>
          </p:cNvPr>
          <p:cNvSpPr/>
          <p:nvPr userDrawn="1"/>
        </p:nvSpPr>
        <p:spPr>
          <a:xfrm>
            <a:off x="8099433" y="2208000"/>
            <a:ext cx="3747857" cy="406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1" baseline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3AE11B-EA10-504B-6E64-381164CA7F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419" y="360535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A90344-4EC1-812E-9037-F7DD3A66DC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419" y="1372643"/>
            <a:ext cx="6575667" cy="70580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10" name="Immagine 9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8E8CB59E-F9E9-6E68-4E0C-C88DA35182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3"/>
            <a:ext cx="929372" cy="22116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96294E1-1305-8D42-CB1F-729F8C3A542F}"/>
              </a:ext>
            </a:extLst>
          </p:cNvPr>
          <p:cNvSpPr txBox="1"/>
          <p:nvPr userDrawn="1"/>
        </p:nvSpPr>
        <p:spPr>
          <a:xfrm>
            <a:off x="9312515" y="6510883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B8473D05-F246-BE74-3FA2-98D2AC573D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407" y="4985631"/>
            <a:ext cx="2885042" cy="8264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>
                <a:solidFill>
                  <a:srgbClr val="FF01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ante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orci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massa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magna. </a:t>
            </a:r>
          </a:p>
        </p:txBody>
      </p:sp>
      <p:sp>
        <p:nvSpPr>
          <p:cNvPr id="19" name="Segnaposto testo 12">
            <a:extLst>
              <a:ext uri="{FF2B5EF4-FFF2-40B4-BE49-F238E27FC236}">
                <a16:creationId xmlns:a16="http://schemas.microsoft.com/office/drawing/2014/main" id="{5884FD32-B5ED-7278-324F-4EFA7C9507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2515" y="4985631"/>
            <a:ext cx="2885042" cy="8264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>
                <a:solidFill>
                  <a:srgbClr val="FF01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ante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orci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massa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magna. </a:t>
            </a:r>
          </a:p>
        </p:txBody>
      </p:sp>
      <p:sp>
        <p:nvSpPr>
          <p:cNvPr id="20" name="Segnaposto testo 12">
            <a:extLst>
              <a:ext uri="{FF2B5EF4-FFF2-40B4-BE49-F238E27FC236}">
                <a16:creationId xmlns:a16="http://schemas.microsoft.com/office/drawing/2014/main" id="{C2ECE918-8A24-8860-E924-A3225F485C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09825" y="4985631"/>
            <a:ext cx="2885042" cy="8264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>
                <a:solidFill>
                  <a:srgbClr val="FF01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ante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orci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sed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massa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it-IT" sz="12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magna. </a:t>
            </a:r>
          </a:p>
        </p:txBody>
      </p:sp>
    </p:spTree>
    <p:extLst>
      <p:ext uri="{BB962C8B-B14F-4D97-AF65-F5344CB8AC3E}">
        <p14:creationId xmlns:p14="http://schemas.microsoft.com/office/powerpoint/2010/main" val="2401455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 userDrawn="1">
          <p15:clr>
            <a:srgbClr val="FBAE40"/>
          </p15:clr>
        </p15:guide>
        <p15:guide id="2" pos="189" userDrawn="1">
          <p15:clr>
            <a:srgbClr val="FBAE40"/>
          </p15:clr>
        </p15:guide>
        <p15:guide id="3" pos="7492" userDrawn="1">
          <p15:clr>
            <a:srgbClr val="FBAE40"/>
          </p15:clr>
        </p15:guide>
        <p15:guide id="4" orient="horz" pos="413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04360" y="2620824"/>
            <a:ext cx="1556941" cy="80817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6400">
                <a:solidFill>
                  <a:srgbClr val="FF2C0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it-IT"/>
              <a:t>01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4"/>
            <a:ext cx="929372" cy="22116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A4A4982-1754-F0A6-0978-67AD0C5078DC}"/>
              </a:ext>
            </a:extLst>
          </p:cNvPr>
          <p:cNvSpPr txBox="1"/>
          <p:nvPr/>
        </p:nvSpPr>
        <p:spPr>
          <a:xfrm>
            <a:off x="1704361" y="923193"/>
            <a:ext cx="75341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582B0E50-3AF1-EFA0-54B1-9D100AD0CE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04360" y="3592747"/>
            <a:ext cx="1556941" cy="70809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B1EEA8A-E5E6-B437-8B3A-67FF0EB79DDA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egnaposto testo 16">
            <a:extLst>
              <a:ext uri="{FF2B5EF4-FFF2-40B4-BE49-F238E27FC236}">
                <a16:creationId xmlns:a16="http://schemas.microsoft.com/office/drawing/2014/main" id="{1D2959E4-6A52-6D44-02F2-FDBD95DA65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65658" y="3592747"/>
            <a:ext cx="1556941" cy="70809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19101ACB-6410-B10F-6C38-606ED0A451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7600" y="3592747"/>
            <a:ext cx="1556941" cy="70809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10" name="Segnaposto testo 16">
            <a:extLst>
              <a:ext uri="{FF2B5EF4-FFF2-40B4-BE49-F238E27FC236}">
                <a16:creationId xmlns:a16="http://schemas.microsoft.com/office/drawing/2014/main" id="{B85FB04B-80C7-F171-A95A-CED8F5D92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49544" y="3592747"/>
            <a:ext cx="1556941" cy="70809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2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6F57E2D1-0F7D-1D72-7B1A-AD5450EDBA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65658" y="2620824"/>
            <a:ext cx="1556941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rgbClr val="FFC14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02</a:t>
            </a:r>
          </a:p>
        </p:txBody>
      </p:sp>
      <p:sp>
        <p:nvSpPr>
          <p:cNvPr id="22" name="Segnaposto testo 19">
            <a:extLst>
              <a:ext uri="{FF2B5EF4-FFF2-40B4-BE49-F238E27FC236}">
                <a16:creationId xmlns:a16="http://schemas.microsoft.com/office/drawing/2014/main" id="{AC4984E2-0640-3911-A830-4292F9B1B1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70993" y="2620824"/>
            <a:ext cx="1556941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rgbClr val="84DFF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03</a:t>
            </a:r>
          </a:p>
        </p:txBody>
      </p:sp>
      <p:sp>
        <p:nvSpPr>
          <p:cNvPr id="23" name="Segnaposto testo 19">
            <a:extLst>
              <a:ext uri="{FF2B5EF4-FFF2-40B4-BE49-F238E27FC236}">
                <a16:creationId xmlns:a16="http://schemas.microsoft.com/office/drawing/2014/main" id="{630383E9-419E-2B10-C9A0-EF7ABB2F3C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49544" y="2620824"/>
            <a:ext cx="1556941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rgbClr val="5FB8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7083469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userDrawn="1">
  <p:cSld name="1_Layout personalizzato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12">
            <a:extLst>
              <a:ext uri="{FF2B5EF4-FFF2-40B4-BE49-F238E27FC236}">
                <a16:creationId xmlns:a16="http://schemas.microsoft.com/office/drawing/2014/main" id="{9C36FFDA-8221-6E40-E0DD-8CDC7F58A3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6435" y="1419725"/>
            <a:ext cx="3167243" cy="6808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100" baseline="0">
                <a:latin typeface="Arial" panose="020B060402020202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ante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orci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9" name="Segnaposto testo 38">
            <a:extLst>
              <a:ext uri="{FF2B5EF4-FFF2-40B4-BE49-F238E27FC236}">
                <a16:creationId xmlns:a16="http://schemas.microsoft.com/office/drawing/2014/main" id="{D7D964C6-3859-4A79-7856-8C74BEAFC9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030" y="968347"/>
            <a:ext cx="1527659" cy="114018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5867" b="0" i="0" baseline="0"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it-IT"/>
              <a:t>50%</a:t>
            </a:r>
          </a:p>
        </p:txBody>
      </p:sp>
      <p:sp>
        <p:nvSpPr>
          <p:cNvPr id="51" name="Segnaposto testo 50">
            <a:extLst>
              <a:ext uri="{FF2B5EF4-FFF2-40B4-BE49-F238E27FC236}">
                <a16:creationId xmlns:a16="http://schemas.microsoft.com/office/drawing/2014/main" id="{4DC4ED42-336F-BC69-9CBC-5532BC0794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65746" y="970129"/>
            <a:ext cx="3166946" cy="334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endParaRPr lang="it-IT"/>
          </a:p>
        </p:txBody>
      </p: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5C708475-7ADD-A8E2-BD28-03E57354E44D}"/>
              </a:ext>
            </a:extLst>
          </p:cNvPr>
          <p:cNvGrpSpPr/>
          <p:nvPr userDrawn="1"/>
        </p:nvGrpSpPr>
        <p:grpSpPr>
          <a:xfrm>
            <a:off x="5872143" y="968347"/>
            <a:ext cx="338599" cy="5125824"/>
            <a:chOff x="4445043" y="726260"/>
            <a:chExt cx="253916" cy="3844368"/>
          </a:xfrm>
        </p:grpSpPr>
        <p:cxnSp>
          <p:nvCxnSpPr>
            <p:cNvPr id="44" name="Connettore 1 43">
              <a:extLst>
                <a:ext uri="{FF2B5EF4-FFF2-40B4-BE49-F238E27FC236}">
                  <a16:creationId xmlns:a16="http://schemas.microsoft.com/office/drawing/2014/main" id="{7A95D29D-C659-01E4-B810-D5605BD18B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0" y="3008656"/>
              <a:ext cx="0" cy="15619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45">
              <a:extLst>
                <a:ext uri="{FF2B5EF4-FFF2-40B4-BE49-F238E27FC236}">
                  <a16:creationId xmlns:a16="http://schemas.microsoft.com/office/drawing/2014/main" id="{34BBD71F-1E89-2A44-67C1-ADBF26577E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0" y="726260"/>
              <a:ext cx="0" cy="16381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CD6A7402-8EFF-B7F3-BBEC-69F78694CA9E}"/>
                </a:ext>
              </a:extLst>
            </p:cNvPr>
            <p:cNvSpPr txBox="1"/>
            <p:nvPr userDrawn="1"/>
          </p:nvSpPr>
          <p:spPr>
            <a:xfrm rot="16200000">
              <a:off x="4249882" y="2559579"/>
              <a:ext cx="644237" cy="2539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it-IT" sz="3200" spc="400" baseline="0">
                  <a:solidFill>
                    <a:schemeClr val="tx1"/>
                  </a:solidFill>
                  <a:latin typeface="Arial" panose="020B0604020202020204" pitchFamily="34" charset="0"/>
                </a:rPr>
                <a:t>VS</a:t>
              </a:r>
            </a:p>
          </p:txBody>
        </p:sp>
      </p:grpSp>
      <p:pic>
        <p:nvPicPr>
          <p:cNvPr id="2" name="Immagine 1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A0C2806C-8B63-B2F1-0BBA-875C4CF735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3"/>
            <a:ext cx="929372" cy="22116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52A87C9-315A-AF0F-4129-2A4233F9B027}"/>
              </a:ext>
            </a:extLst>
          </p:cNvPr>
          <p:cNvSpPr txBox="1"/>
          <p:nvPr userDrawn="1"/>
        </p:nvSpPr>
        <p:spPr>
          <a:xfrm>
            <a:off x="9312515" y="6510883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testo 12">
            <a:extLst>
              <a:ext uri="{FF2B5EF4-FFF2-40B4-BE49-F238E27FC236}">
                <a16:creationId xmlns:a16="http://schemas.microsoft.com/office/drawing/2014/main" id="{E20202BC-3C06-BA49-3B96-CEBFE2F5A9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59585" y="1417943"/>
            <a:ext cx="3167243" cy="6808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100" baseline="0">
                <a:latin typeface="Arial" panose="020B060402020202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Nulla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ante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orci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1100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Segnaposto testo 38">
            <a:extLst>
              <a:ext uri="{FF2B5EF4-FFF2-40B4-BE49-F238E27FC236}">
                <a16:creationId xmlns:a16="http://schemas.microsoft.com/office/drawing/2014/main" id="{4BEABD50-8C47-71CF-818F-60C4BE27C1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51180" y="966564"/>
            <a:ext cx="1527659" cy="114018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5867" b="0" i="0" baseline="0">
                <a:latin typeface="Arial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it-IT"/>
              <a:t>50%</a:t>
            </a:r>
          </a:p>
        </p:txBody>
      </p:sp>
      <p:sp>
        <p:nvSpPr>
          <p:cNvPr id="7" name="Segnaposto testo 50">
            <a:extLst>
              <a:ext uri="{FF2B5EF4-FFF2-40B4-BE49-F238E27FC236}">
                <a16:creationId xmlns:a16="http://schemas.microsoft.com/office/drawing/2014/main" id="{5B9ACE92-A987-8A26-6893-6F4F5D518A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58896" y="968347"/>
            <a:ext cx="3166946" cy="334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8734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 userDrawn="1">
          <p15:clr>
            <a:srgbClr val="FBAE40"/>
          </p15:clr>
        </p15:guide>
        <p15:guide id="2" pos="189" userDrawn="1">
          <p15:clr>
            <a:srgbClr val="FBAE40"/>
          </p15:clr>
        </p15:guide>
        <p15:guide id="3" pos="7492" userDrawn="1">
          <p15:clr>
            <a:srgbClr val="FBAE40"/>
          </p15:clr>
        </p15:guide>
        <p15:guide id="4" orient="horz" pos="4111" userDrawn="1">
          <p15:clr>
            <a:srgbClr val="FBAE40"/>
          </p15:clr>
        </p15:guide>
        <p15:guide id="5" orient="horz" pos="845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con due angoli in diagonale arrotondati 17">
            <a:extLst>
              <a:ext uri="{FF2B5EF4-FFF2-40B4-BE49-F238E27FC236}">
                <a16:creationId xmlns:a16="http://schemas.microsoft.com/office/drawing/2014/main" id="{49F9B7C2-30EC-6CE0-A32C-BF0BEB5FB024}"/>
              </a:ext>
            </a:extLst>
          </p:cNvPr>
          <p:cNvSpPr/>
          <p:nvPr userDrawn="1"/>
        </p:nvSpPr>
        <p:spPr>
          <a:xfrm flipH="1">
            <a:off x="6095585" y="2"/>
            <a:ext cx="6098003" cy="6857999"/>
          </a:xfrm>
          <a:prstGeom prst="round2DiagRect">
            <a:avLst/>
          </a:prstGeom>
          <a:solidFill>
            <a:srgbClr val="FF2B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2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2419" y="360535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3"/>
            <a:ext cx="929372" cy="221161"/>
          </a:xfrm>
          <a:prstGeom prst="rect">
            <a:avLst/>
          </a:prstGeom>
        </p:spPr>
      </p:pic>
      <p:sp>
        <p:nvSpPr>
          <p:cNvPr id="11" name="Segnaposto testo 13">
            <a:extLst>
              <a:ext uri="{FF2B5EF4-FFF2-40B4-BE49-F238E27FC236}">
                <a16:creationId xmlns:a16="http://schemas.microsoft.com/office/drawing/2014/main" id="{8A66EEDD-5AF4-79F9-FA8C-975634E56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776" y="910167"/>
            <a:ext cx="4228315" cy="517584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8F43BB1-60E1-0FFF-BC48-088087F11B5B}"/>
              </a:ext>
            </a:extLst>
          </p:cNvPr>
          <p:cNvSpPr txBox="1"/>
          <p:nvPr userDrawn="1"/>
        </p:nvSpPr>
        <p:spPr>
          <a:xfrm>
            <a:off x="9312515" y="6510883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egnaposto testo 13">
            <a:extLst>
              <a:ext uri="{FF2B5EF4-FFF2-40B4-BE49-F238E27FC236}">
                <a16:creationId xmlns:a16="http://schemas.microsoft.com/office/drawing/2014/main" id="{616C8AB0-A1A8-C82D-5103-5C65249C2F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584" y="2480483"/>
            <a:ext cx="6098003" cy="168902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Tx/>
              <a:buNone/>
              <a:defRPr sz="153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##%</a:t>
            </a:r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C9735F7D-7461-68D8-DEA3-E3B47C0240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584" y="4259511"/>
            <a:ext cx="6098003" cy="2782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Tx/>
              <a:buNone/>
              <a:defRPr sz="14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37057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2419" y="360535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3"/>
            <a:ext cx="929372" cy="221161"/>
          </a:xfrm>
          <a:prstGeom prst="rect">
            <a:avLst/>
          </a:prstGeom>
        </p:spPr>
      </p:pic>
      <p:sp>
        <p:nvSpPr>
          <p:cNvPr id="11" name="Segnaposto testo 13">
            <a:extLst>
              <a:ext uri="{FF2B5EF4-FFF2-40B4-BE49-F238E27FC236}">
                <a16:creationId xmlns:a16="http://schemas.microsoft.com/office/drawing/2014/main" id="{8A66EEDD-5AF4-79F9-FA8C-975634E56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776" y="910167"/>
            <a:ext cx="4228315" cy="517584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8F43BB1-60E1-0FFF-BC48-088087F11B5B}"/>
              </a:ext>
            </a:extLst>
          </p:cNvPr>
          <p:cNvSpPr txBox="1"/>
          <p:nvPr userDrawn="1"/>
        </p:nvSpPr>
        <p:spPr>
          <a:xfrm>
            <a:off x="9312515" y="6510883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SmartArt 7">
            <a:extLst>
              <a:ext uri="{FF2B5EF4-FFF2-40B4-BE49-F238E27FC236}">
                <a16:creationId xmlns:a16="http://schemas.microsoft.com/office/drawing/2014/main" id="{17C62237-B89D-087F-D4DA-2C160476BFAC}"/>
              </a:ext>
            </a:extLst>
          </p:cNvPr>
          <p:cNvSpPr>
            <a:spLocks noGrp="1"/>
          </p:cNvSpPr>
          <p:nvPr>
            <p:ph type="dgm" sz="quarter" idx="13" hasCustomPrompt="1"/>
          </p:nvPr>
        </p:nvSpPr>
        <p:spPr>
          <a:xfrm flipH="1">
            <a:off x="4828334" y="910167"/>
            <a:ext cx="7041430" cy="5175840"/>
          </a:xfrm>
          <a:prstGeom prst="round2DiagRect">
            <a:avLst>
              <a:gd name="adj1" fmla="val 6075"/>
              <a:gd name="adj2" fmla="val 0"/>
            </a:avLst>
          </a:prstGeom>
          <a:solidFill>
            <a:srgbClr val="FF2B11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20997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2419" y="360535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3"/>
            <a:ext cx="929372" cy="221161"/>
          </a:xfrm>
          <a:prstGeom prst="rect">
            <a:avLst/>
          </a:prstGeom>
        </p:spPr>
      </p:pic>
      <p:sp>
        <p:nvSpPr>
          <p:cNvPr id="8" name="Segnaposto SmartArt 7">
            <a:extLst>
              <a:ext uri="{FF2B5EF4-FFF2-40B4-BE49-F238E27FC236}">
                <a16:creationId xmlns:a16="http://schemas.microsoft.com/office/drawing/2014/main" id="{A1802798-9333-3466-08D2-E1538131BE47}"/>
              </a:ext>
            </a:extLst>
          </p:cNvPr>
          <p:cNvSpPr>
            <a:spLocks noGrp="1"/>
          </p:cNvSpPr>
          <p:nvPr>
            <p:ph type="dgm" sz="quarter" idx="13" hasCustomPrompt="1"/>
          </p:nvPr>
        </p:nvSpPr>
        <p:spPr>
          <a:xfrm>
            <a:off x="322421" y="910167"/>
            <a:ext cx="11548749" cy="5175840"/>
          </a:xfrm>
          <a:prstGeom prst="roundRect">
            <a:avLst>
              <a:gd name="adj" fmla="val 6665"/>
            </a:avLst>
          </a:prstGeom>
          <a:solidFill>
            <a:srgbClr val="FF2B11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64B5159-5942-5627-B481-0A5CA4089555}"/>
              </a:ext>
            </a:extLst>
          </p:cNvPr>
          <p:cNvSpPr txBox="1"/>
          <p:nvPr userDrawn="1"/>
        </p:nvSpPr>
        <p:spPr>
          <a:xfrm>
            <a:off x="9312515" y="6510883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2813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userDrawn="1">
  <p:cSld name="1_Layout personalizzato 1">
    <p:bg>
      <p:bgPr>
        <a:solidFill>
          <a:srgbClr val="FFC14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26C140D-479B-EFAE-679A-285C3F4A03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08496BB-1705-240B-FFEB-F523E7AEE2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5991" y="2867026"/>
            <a:ext cx="9583399" cy="11239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3733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Nulla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ante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orci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667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2667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it-IT"/>
          </a:p>
        </p:txBody>
      </p:sp>
      <p:sp>
        <p:nvSpPr>
          <p:cNvPr id="8" name="Text Placeholder 41">
            <a:extLst>
              <a:ext uri="{FF2B5EF4-FFF2-40B4-BE49-F238E27FC236}">
                <a16:creationId xmlns:a16="http://schemas.microsoft.com/office/drawing/2014/main" id="{322C1856-1046-21E9-4DD8-2280FBDAE6DF}"/>
              </a:ext>
            </a:extLst>
          </p:cNvPr>
          <p:cNvSpPr txBox="1">
            <a:spLocks/>
          </p:cNvSpPr>
          <p:nvPr userDrawn="1"/>
        </p:nvSpPr>
        <p:spPr>
          <a:xfrm>
            <a:off x="325480" y="2469765"/>
            <a:ext cx="589039" cy="1769715"/>
          </a:xfrm>
          <a:prstGeom prst="rect">
            <a:avLst/>
          </a:prstGeom>
        </p:spPr>
        <p:txBody>
          <a:bodyPr lIns="0" tIns="0" rIns="0" bIns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1800"/>
              </a:spcBef>
            </a:pPr>
            <a:r>
              <a:rPr lang="en-CA" sz="115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endParaRPr lang="en-US" sz="115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 Placeholder 41">
            <a:extLst>
              <a:ext uri="{FF2B5EF4-FFF2-40B4-BE49-F238E27FC236}">
                <a16:creationId xmlns:a16="http://schemas.microsoft.com/office/drawing/2014/main" id="{92077E39-8631-88E0-AE52-8457E07359C4}"/>
              </a:ext>
            </a:extLst>
          </p:cNvPr>
          <p:cNvSpPr txBox="1">
            <a:spLocks/>
          </p:cNvSpPr>
          <p:nvPr userDrawn="1"/>
        </p:nvSpPr>
        <p:spPr>
          <a:xfrm>
            <a:off x="10840863" y="3213793"/>
            <a:ext cx="589039" cy="1769715"/>
          </a:xfrm>
          <a:prstGeom prst="rect">
            <a:avLst/>
          </a:prstGeom>
        </p:spPr>
        <p:txBody>
          <a:bodyPr lIns="0" tIns="0" rIns="0" bIns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1800"/>
              </a:spcBef>
            </a:pPr>
            <a:r>
              <a:rPr lang="en-CA" sz="115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lang="en-US" sz="115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539B78BB-12D4-4884-F8C6-4178C99A1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5991" y="4432176"/>
            <a:ext cx="9583399" cy="27886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 typeface="Arial" panose="020B0604020202020204" pitchFamily="34" charset="0"/>
              <a:buNone/>
              <a:defRPr sz="2667" b="0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Name </a:t>
            </a:r>
            <a:r>
              <a:rPr lang="it-IT" err="1"/>
              <a:t>Surname</a:t>
            </a:r>
            <a:endParaRPr lang="it-IT"/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D7E66FFB-1672-DE24-99F3-5DF2785F9F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991" y="4910361"/>
            <a:ext cx="9583399" cy="27886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 typeface="Arial" panose="020B0604020202020204" pitchFamily="34" charset="0"/>
              <a:buNone/>
              <a:defRPr sz="2133" b="0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Secondary</a:t>
            </a:r>
            <a:r>
              <a:rPr lang="it-IT"/>
              <a:t>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8BB4D79-9928-0B8A-7A51-78046106E5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419" y="360535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E1CF4E1-D537-D788-1631-E5CF1C7CB89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419" y="1372643"/>
            <a:ext cx="3486625" cy="34676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10" name="Immagine 9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D0A316F0-DA3E-BF12-9060-83141DEB23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3"/>
            <a:ext cx="929372" cy="22116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2F8FD6D-1C09-2C67-5C11-94DC91E32F0E}"/>
              </a:ext>
            </a:extLst>
          </p:cNvPr>
          <p:cNvSpPr txBox="1"/>
          <p:nvPr userDrawn="1"/>
        </p:nvSpPr>
        <p:spPr>
          <a:xfrm>
            <a:off x="9312515" y="6510883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925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 userDrawn="1">
          <p15:clr>
            <a:srgbClr val="FBAE40"/>
          </p15:clr>
        </p15:guide>
        <p15:guide id="2" pos="189" userDrawn="1">
          <p15:clr>
            <a:srgbClr val="FBAE40"/>
          </p15:clr>
        </p15:guide>
        <p15:guide id="3" pos="7492" userDrawn="1">
          <p15:clr>
            <a:srgbClr val="FBAE40"/>
          </p15:clr>
        </p15:guide>
        <p15:guide id="4" orient="horz" pos="4133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userDrawn="1">
  <p:cSld name="1_Layout personalizzato 1">
    <p:bg>
      <p:bgPr>
        <a:solidFill>
          <a:schemeClr val="bg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26C140D-479B-EFAE-679A-285C3F4A03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0738" y="1"/>
            <a:ext cx="12220142" cy="687293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8BB4D79-9928-0B8A-7A51-78046106E5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419" y="360535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E1CF4E1-D537-D788-1631-E5CF1C7CB89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419" y="1372643"/>
            <a:ext cx="3486625" cy="34676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10" name="Immagine 9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D0A316F0-DA3E-BF12-9060-83141DEB23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3"/>
            <a:ext cx="929372" cy="22116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2F8FD6D-1C09-2C67-5C11-94DC91E32F0E}"/>
              </a:ext>
            </a:extLst>
          </p:cNvPr>
          <p:cNvSpPr txBox="1"/>
          <p:nvPr userDrawn="1"/>
        </p:nvSpPr>
        <p:spPr>
          <a:xfrm>
            <a:off x="9312515" y="6510883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41">
            <a:extLst>
              <a:ext uri="{FF2B5EF4-FFF2-40B4-BE49-F238E27FC236}">
                <a16:creationId xmlns:a16="http://schemas.microsoft.com/office/drawing/2014/main" id="{9731939D-E69A-5746-DA84-4749082B92A0}"/>
              </a:ext>
            </a:extLst>
          </p:cNvPr>
          <p:cNvSpPr txBox="1">
            <a:spLocks/>
          </p:cNvSpPr>
          <p:nvPr userDrawn="1"/>
        </p:nvSpPr>
        <p:spPr>
          <a:xfrm>
            <a:off x="8738340" y="1364296"/>
            <a:ext cx="589039" cy="176971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1800"/>
              </a:spcBef>
            </a:pPr>
            <a:r>
              <a:rPr lang="en-CA" sz="115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endParaRPr lang="en-US" sz="115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F7ECF36C-99BA-A7D1-5BA7-6EE7095A21A8}"/>
              </a:ext>
            </a:extLst>
          </p:cNvPr>
          <p:cNvSpPr txBox="1">
            <a:spLocks/>
          </p:cNvSpPr>
          <p:nvPr userDrawn="1"/>
        </p:nvSpPr>
        <p:spPr>
          <a:xfrm>
            <a:off x="8738340" y="3864904"/>
            <a:ext cx="589039" cy="176971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1800"/>
              </a:spcBef>
            </a:pPr>
            <a:r>
              <a:rPr lang="en-CA" sz="115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lang="en-US" sz="115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Segnaposto testo 11">
            <a:extLst>
              <a:ext uri="{FF2B5EF4-FFF2-40B4-BE49-F238E27FC236}">
                <a16:creationId xmlns:a16="http://schemas.microsoft.com/office/drawing/2014/main" id="{DC1BBF47-A08A-999C-87FB-F21C28FF8B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07954" y="5025311"/>
            <a:ext cx="4449813" cy="25793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67" b="0" i="0" baseline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it-IT"/>
              <a:t>Name </a:t>
            </a:r>
            <a:r>
              <a:rPr lang="it-IT" err="1"/>
              <a:t>Surname</a:t>
            </a:r>
            <a:endParaRPr lang="it-IT"/>
          </a:p>
        </p:txBody>
      </p:sp>
      <p:pic>
        <p:nvPicPr>
          <p:cNvPr id="17" name="Immagine 16" descr="Immagine che contiene Viso umano, persona, vestiti, sorriso&#10;&#10;Descrizione generata automaticamente">
            <a:extLst>
              <a:ext uri="{FF2B5EF4-FFF2-40B4-BE49-F238E27FC236}">
                <a16:creationId xmlns:a16="http://schemas.microsoft.com/office/drawing/2014/main" id="{CBA1E8C8-A6C1-3242-74F3-39865B9AC7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7144" y="743133"/>
            <a:ext cx="5029750" cy="6114868"/>
          </a:xfrm>
          <a:prstGeom prst="rect">
            <a:avLst/>
          </a:prstGeom>
        </p:spPr>
      </p:pic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F6C8B71E-A9AA-04FF-A080-E2B599329D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07954" y="2552564"/>
            <a:ext cx="4449813" cy="151427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6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Nulla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ante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primis in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orci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cubilia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33" b="0" i="0" u="none" strike="noStrike" spc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curae</a:t>
            </a:r>
            <a:r>
              <a:rPr lang="it-IT" sz="2133" b="0" i="0" u="none" strike="noStrike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3890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 userDrawn="1">
          <p15:clr>
            <a:srgbClr val="FBAE40"/>
          </p15:clr>
        </p15:guide>
        <p15:guide id="2" pos="189" userDrawn="1">
          <p15:clr>
            <a:srgbClr val="FBAE40"/>
          </p15:clr>
        </p15:guide>
        <p15:guide id="3" pos="7492" userDrawn="1">
          <p15:clr>
            <a:srgbClr val="FBAE40"/>
          </p15:clr>
        </p15:guide>
        <p15:guide id="4" orient="horz" pos="4133" userDrawn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paratore_2">
    <p:bg>
      <p:bgPr>
        <a:solidFill>
          <a:srgbClr val="FF2B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420" y="6026047"/>
            <a:ext cx="1356749" cy="32286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C30580E-F9E8-BCAE-B199-34720D81DA73}"/>
              </a:ext>
            </a:extLst>
          </p:cNvPr>
          <p:cNvSpPr txBox="1"/>
          <p:nvPr userDrawn="1"/>
        </p:nvSpPr>
        <p:spPr>
          <a:xfrm>
            <a:off x="1" y="3141742"/>
            <a:ext cx="12193588" cy="574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37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</a:t>
            </a:r>
            <a:r>
              <a:rPr lang="it-IT" sz="3733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it-IT" sz="373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5970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userDrawn="1">
  <p:cSld name="1_Layout personalizzato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>
            <a:extLst>
              <a:ext uri="{FF2B5EF4-FFF2-40B4-BE49-F238E27FC236}">
                <a16:creationId xmlns:a16="http://schemas.microsoft.com/office/drawing/2014/main" id="{F8672812-2397-DC4B-A872-3583349500E7}"/>
              </a:ext>
            </a:extLst>
          </p:cNvPr>
          <p:cNvSpPr txBox="1"/>
          <p:nvPr userDrawn="1"/>
        </p:nvSpPr>
        <p:spPr>
          <a:xfrm>
            <a:off x="11763789" y="6579377"/>
            <a:ext cx="320746" cy="133787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E316CD1-3184-E144-99E8-8C7DBE2E74B6}" type="slidenum"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0BCD841E-17A8-B242-B09D-F60D8256440C}"/>
              </a:ext>
            </a:extLst>
          </p:cNvPr>
          <p:cNvCxnSpPr/>
          <p:nvPr userDrawn="1"/>
        </p:nvCxnSpPr>
        <p:spPr>
          <a:xfrm flipV="1">
            <a:off x="11924162" y="5956457"/>
            <a:ext cx="0" cy="5378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ottotitolo 2">
            <a:extLst>
              <a:ext uri="{FF2B5EF4-FFF2-40B4-BE49-F238E27FC236}">
                <a16:creationId xmlns:a16="http://schemas.microsoft.com/office/drawing/2014/main" id="{685FBED2-D521-A24D-B7B2-924308E4D212}"/>
              </a:ext>
            </a:extLst>
          </p:cNvPr>
          <p:cNvSpPr txBox="1"/>
          <p:nvPr userDrawn="1"/>
        </p:nvSpPr>
        <p:spPr>
          <a:xfrm rot="16200000">
            <a:off x="10690854" y="4571210"/>
            <a:ext cx="2466619" cy="133804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t>HeyLight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7037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 userDrawn="1">
  <p:cSld name="1_Layout personalizzato 1">
    <p:bg>
      <p:bgPr>
        <a:solidFill>
          <a:srgbClr val="FF2B1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>
            <a:extLst>
              <a:ext uri="{FF2B5EF4-FFF2-40B4-BE49-F238E27FC236}">
                <a16:creationId xmlns:a16="http://schemas.microsoft.com/office/drawing/2014/main" id="{F8672812-2397-DC4B-A872-3583349500E7}"/>
              </a:ext>
            </a:extLst>
          </p:cNvPr>
          <p:cNvSpPr txBox="1"/>
          <p:nvPr userDrawn="1"/>
        </p:nvSpPr>
        <p:spPr>
          <a:xfrm>
            <a:off x="11763789" y="6579377"/>
            <a:ext cx="320746" cy="133787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E316CD1-3184-E144-99E8-8C7DBE2E74B6}" type="slidenum"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0BCD841E-17A8-B242-B09D-F60D8256440C}"/>
              </a:ext>
            </a:extLst>
          </p:cNvPr>
          <p:cNvCxnSpPr/>
          <p:nvPr userDrawn="1"/>
        </p:nvCxnSpPr>
        <p:spPr>
          <a:xfrm flipV="1">
            <a:off x="11924162" y="5956457"/>
            <a:ext cx="0" cy="53788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ottotitolo 2">
            <a:extLst>
              <a:ext uri="{FF2B5EF4-FFF2-40B4-BE49-F238E27FC236}">
                <a16:creationId xmlns:a16="http://schemas.microsoft.com/office/drawing/2014/main" id="{4B552DFF-91A9-83F1-483C-1A9C56536D5D}"/>
              </a:ext>
            </a:extLst>
          </p:cNvPr>
          <p:cNvSpPr txBox="1"/>
          <p:nvPr userDrawn="1"/>
        </p:nvSpPr>
        <p:spPr>
          <a:xfrm rot="16200000">
            <a:off x="10690854" y="4571210"/>
            <a:ext cx="2466619" cy="133804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t>HeyLight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1531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 userDrawn="1">
  <p:cSld name="1_Layout personalizzato 1">
    <p:bg>
      <p:bgPr>
        <a:solidFill>
          <a:srgbClr val="FF2B1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B71F6C2-C2A5-DE85-3BED-8511DC3A26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id="{F8672812-2397-DC4B-A872-3583349500E7}"/>
              </a:ext>
            </a:extLst>
          </p:cNvPr>
          <p:cNvSpPr txBox="1"/>
          <p:nvPr userDrawn="1"/>
        </p:nvSpPr>
        <p:spPr>
          <a:xfrm>
            <a:off x="11763789" y="6579377"/>
            <a:ext cx="320746" cy="133787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E316CD1-3184-E144-99E8-8C7DBE2E74B6}" type="slidenum"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0BCD841E-17A8-B242-B09D-F60D8256440C}"/>
              </a:ext>
            </a:extLst>
          </p:cNvPr>
          <p:cNvCxnSpPr/>
          <p:nvPr userDrawn="1"/>
        </p:nvCxnSpPr>
        <p:spPr>
          <a:xfrm flipV="1">
            <a:off x="11924162" y="5956457"/>
            <a:ext cx="0" cy="53788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ttotitolo 2">
            <a:extLst>
              <a:ext uri="{FF2B5EF4-FFF2-40B4-BE49-F238E27FC236}">
                <a16:creationId xmlns:a16="http://schemas.microsoft.com/office/drawing/2014/main" id="{44A12C24-32FB-F90E-3073-69A490080B7D}"/>
              </a:ext>
            </a:extLst>
          </p:cNvPr>
          <p:cNvSpPr txBox="1"/>
          <p:nvPr userDrawn="1"/>
        </p:nvSpPr>
        <p:spPr>
          <a:xfrm rot="16200000">
            <a:off x="10690854" y="4571210"/>
            <a:ext cx="2466619" cy="133804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t>HeyLight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423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Layout personalizzato 1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E11D7330-4575-1D48-9BAD-B468AE866E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4"/>
            <a:ext cx="929372" cy="22116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E38B65A-5232-2C44-B49B-5CF857E25D95}"/>
              </a:ext>
            </a:extLst>
          </p:cNvPr>
          <p:cNvSpPr txBox="1"/>
          <p:nvPr/>
        </p:nvSpPr>
        <p:spPr>
          <a:xfrm>
            <a:off x="1704361" y="923193"/>
            <a:ext cx="75341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2400">
                <a:solidFill>
                  <a:srgbClr val="FF2C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7F38E00-AEAC-40BE-98E2-9B2F194731E7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48109E0-27D6-7495-E9CC-9C72922A02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89457" y="1030488"/>
            <a:ext cx="1556941" cy="80817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6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it-IT"/>
              <a:t>01</a:t>
            </a:r>
            <a:endParaRPr lang="en-US"/>
          </a:p>
        </p:txBody>
      </p:sp>
      <p:sp>
        <p:nvSpPr>
          <p:cNvPr id="8" name="Segnaposto testo 19">
            <a:extLst>
              <a:ext uri="{FF2B5EF4-FFF2-40B4-BE49-F238E27FC236}">
                <a16:creationId xmlns:a16="http://schemas.microsoft.com/office/drawing/2014/main" id="{5B88E821-6695-94A6-8C74-7AB1CF1E3E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1672" y="2116669"/>
            <a:ext cx="1556941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02</a:t>
            </a:r>
          </a:p>
        </p:txBody>
      </p:sp>
      <p:sp>
        <p:nvSpPr>
          <p:cNvPr id="11" name="Segnaposto testo 19">
            <a:extLst>
              <a:ext uri="{FF2B5EF4-FFF2-40B4-BE49-F238E27FC236}">
                <a16:creationId xmlns:a16="http://schemas.microsoft.com/office/drawing/2014/main" id="{19470A13-EDDB-1D3A-77FE-4CC7C3C2EA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3887" y="3202851"/>
            <a:ext cx="1556941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03</a:t>
            </a:r>
          </a:p>
        </p:txBody>
      </p:sp>
      <p:sp>
        <p:nvSpPr>
          <p:cNvPr id="12" name="Segnaposto testo 19">
            <a:extLst>
              <a:ext uri="{FF2B5EF4-FFF2-40B4-BE49-F238E27FC236}">
                <a16:creationId xmlns:a16="http://schemas.microsoft.com/office/drawing/2014/main" id="{2C19D384-121C-F671-C841-447765397E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96101" y="4289032"/>
            <a:ext cx="1556941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04</a:t>
            </a:r>
          </a:p>
        </p:txBody>
      </p:sp>
      <p:cxnSp>
        <p:nvCxnSpPr>
          <p:cNvPr id="13" name="Straight Connector 10">
            <a:extLst>
              <a:ext uri="{FF2B5EF4-FFF2-40B4-BE49-F238E27FC236}">
                <a16:creationId xmlns:a16="http://schemas.microsoft.com/office/drawing/2014/main" id="{5426ECFE-EC21-CC96-077B-33DD1270B76D}"/>
              </a:ext>
            </a:extLst>
          </p:cNvPr>
          <p:cNvCxnSpPr>
            <a:cxnSpLocks/>
          </p:cNvCxnSpPr>
          <p:nvPr/>
        </p:nvCxnSpPr>
        <p:spPr>
          <a:xfrm>
            <a:off x="4042800" y="5770704"/>
            <a:ext cx="935578" cy="0"/>
          </a:xfrm>
          <a:prstGeom prst="line">
            <a:avLst/>
          </a:prstGeom>
          <a:ln w="19050">
            <a:solidFill>
              <a:srgbClr val="F2AAE5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egnaposto testo 14">
            <a:extLst>
              <a:ext uri="{FF2B5EF4-FFF2-40B4-BE49-F238E27FC236}">
                <a16:creationId xmlns:a16="http://schemas.microsoft.com/office/drawing/2014/main" id="{420BB95B-D6C3-A267-92E0-DB97640841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45410" y="5458246"/>
            <a:ext cx="1664106" cy="56319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buNone/>
              <a:defRPr sz="16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endParaRPr lang="it-IT"/>
          </a:p>
        </p:txBody>
      </p: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0881ADC1-F4AF-E29A-D104-5F88E1215387}"/>
              </a:ext>
            </a:extLst>
          </p:cNvPr>
          <p:cNvCxnSpPr>
            <a:cxnSpLocks/>
          </p:cNvCxnSpPr>
          <p:nvPr/>
        </p:nvCxnSpPr>
        <p:spPr>
          <a:xfrm>
            <a:off x="4903885" y="4655136"/>
            <a:ext cx="935578" cy="0"/>
          </a:xfrm>
          <a:prstGeom prst="line">
            <a:avLst/>
          </a:prstGeom>
          <a:ln w="19050">
            <a:solidFill>
              <a:srgbClr val="84DFF7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testo 14">
            <a:extLst>
              <a:ext uri="{FF2B5EF4-FFF2-40B4-BE49-F238E27FC236}">
                <a16:creationId xmlns:a16="http://schemas.microsoft.com/office/drawing/2014/main" id="{42433909-6A7C-62DF-FC53-C038BC205F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6496" y="4342678"/>
            <a:ext cx="1664106" cy="56319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buNone/>
              <a:defRPr sz="16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endParaRPr lang="it-IT"/>
          </a:p>
        </p:txBody>
      </p:sp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1BD0C59E-343A-F4BF-2936-6079E08D1679}"/>
              </a:ext>
            </a:extLst>
          </p:cNvPr>
          <p:cNvCxnSpPr>
            <a:cxnSpLocks/>
          </p:cNvCxnSpPr>
          <p:nvPr/>
        </p:nvCxnSpPr>
        <p:spPr>
          <a:xfrm>
            <a:off x="5834884" y="3629991"/>
            <a:ext cx="935578" cy="0"/>
          </a:xfrm>
          <a:prstGeom prst="line">
            <a:avLst/>
          </a:prstGeom>
          <a:ln w="19050">
            <a:solidFill>
              <a:srgbClr val="5FB898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egnaposto testo 14">
            <a:extLst>
              <a:ext uri="{FF2B5EF4-FFF2-40B4-BE49-F238E27FC236}">
                <a16:creationId xmlns:a16="http://schemas.microsoft.com/office/drawing/2014/main" id="{88F05E3F-EFBE-C65E-5346-F8F2CA1642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7495" y="3317531"/>
            <a:ext cx="1664106" cy="56319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buNone/>
              <a:defRPr sz="16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endParaRPr lang="it-IT"/>
          </a:p>
        </p:txBody>
      </p:sp>
      <p:cxnSp>
        <p:nvCxnSpPr>
          <p:cNvPr id="19" name="Straight Connector 10">
            <a:extLst>
              <a:ext uri="{FF2B5EF4-FFF2-40B4-BE49-F238E27FC236}">
                <a16:creationId xmlns:a16="http://schemas.microsoft.com/office/drawing/2014/main" id="{AF5E46F0-D95B-0EBD-7FD7-C71664D4B236}"/>
              </a:ext>
            </a:extLst>
          </p:cNvPr>
          <p:cNvCxnSpPr>
            <a:cxnSpLocks/>
          </p:cNvCxnSpPr>
          <p:nvPr/>
        </p:nvCxnSpPr>
        <p:spPr>
          <a:xfrm>
            <a:off x="6725000" y="2490373"/>
            <a:ext cx="935578" cy="0"/>
          </a:xfrm>
          <a:prstGeom prst="line">
            <a:avLst/>
          </a:prstGeom>
          <a:ln w="19050">
            <a:solidFill>
              <a:srgbClr val="FFC144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egnaposto testo 14">
            <a:extLst>
              <a:ext uri="{FF2B5EF4-FFF2-40B4-BE49-F238E27FC236}">
                <a16:creationId xmlns:a16="http://schemas.microsoft.com/office/drawing/2014/main" id="{21D16D9E-4E88-0134-B277-0EE64404C7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27612" y="2177915"/>
            <a:ext cx="1664106" cy="56319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buNone/>
              <a:defRPr sz="16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endParaRPr lang="it-IT"/>
          </a:p>
        </p:txBody>
      </p:sp>
      <p:cxnSp>
        <p:nvCxnSpPr>
          <p:cNvPr id="21" name="Straight Connector 10">
            <a:extLst>
              <a:ext uri="{FF2B5EF4-FFF2-40B4-BE49-F238E27FC236}">
                <a16:creationId xmlns:a16="http://schemas.microsoft.com/office/drawing/2014/main" id="{E49C4EB6-BC2D-84D8-5407-311DABD6BC0C}"/>
              </a:ext>
            </a:extLst>
          </p:cNvPr>
          <p:cNvCxnSpPr>
            <a:cxnSpLocks/>
          </p:cNvCxnSpPr>
          <p:nvPr/>
        </p:nvCxnSpPr>
        <p:spPr>
          <a:xfrm>
            <a:off x="7620594" y="1434576"/>
            <a:ext cx="935578" cy="0"/>
          </a:xfrm>
          <a:prstGeom prst="line">
            <a:avLst/>
          </a:prstGeom>
          <a:ln w="19050">
            <a:solidFill>
              <a:srgbClr val="FF2C0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egnaposto testo 14">
            <a:extLst>
              <a:ext uri="{FF2B5EF4-FFF2-40B4-BE49-F238E27FC236}">
                <a16:creationId xmlns:a16="http://schemas.microsoft.com/office/drawing/2014/main" id="{DE529D2C-D3AB-9AD7-3718-6D90A7D803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23204" y="1152979"/>
            <a:ext cx="1664106" cy="56319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buNone/>
              <a:defRPr sz="16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endParaRPr lang="it-IT"/>
          </a:p>
        </p:txBody>
      </p:sp>
      <p:sp>
        <p:nvSpPr>
          <p:cNvPr id="76" name="Segnaposto testo 19">
            <a:extLst>
              <a:ext uri="{FF2B5EF4-FFF2-40B4-BE49-F238E27FC236}">
                <a16:creationId xmlns:a16="http://schemas.microsoft.com/office/drawing/2014/main" id="{08495F94-37B7-438F-39EB-42F6A09A1E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98314" y="5375213"/>
            <a:ext cx="1556941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502688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 userDrawn="1">
          <p15:clr>
            <a:srgbClr val="FBAE40"/>
          </p15:clr>
        </p15:guide>
        <p15:guide id="2" pos="189" userDrawn="1">
          <p15:clr>
            <a:srgbClr val="FBAE40"/>
          </p15:clr>
        </p15:guide>
        <p15:guide id="3" pos="7492" userDrawn="1">
          <p15:clr>
            <a:srgbClr val="FBAE40"/>
          </p15:clr>
        </p15:guide>
        <p15:guide id="4" orient="horz" pos="4133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 userDrawn="1">
  <p:cSld name="1_Layout personalizzato 1">
    <p:bg>
      <p:bgPr>
        <a:solidFill>
          <a:srgbClr val="FF2B1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interno, muro, computer, computer&#10;&#10;Descrizione generata automaticamente">
            <a:extLst>
              <a:ext uri="{FF2B5EF4-FFF2-40B4-BE49-F238E27FC236}">
                <a16:creationId xmlns:a16="http://schemas.microsoft.com/office/drawing/2014/main" id="{6CA0F20D-2C8E-9C3D-C6FA-4272C6F8D8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id="{F8672812-2397-DC4B-A872-3583349500E7}"/>
              </a:ext>
            </a:extLst>
          </p:cNvPr>
          <p:cNvSpPr txBox="1"/>
          <p:nvPr userDrawn="1"/>
        </p:nvSpPr>
        <p:spPr>
          <a:xfrm>
            <a:off x="11763789" y="6579377"/>
            <a:ext cx="320746" cy="133787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E316CD1-3184-E144-99E8-8C7DBE2E74B6}" type="slidenum"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0BCD841E-17A8-B242-B09D-F60D8256440C}"/>
              </a:ext>
            </a:extLst>
          </p:cNvPr>
          <p:cNvCxnSpPr/>
          <p:nvPr userDrawn="1"/>
        </p:nvCxnSpPr>
        <p:spPr>
          <a:xfrm flipV="1">
            <a:off x="11924162" y="5956457"/>
            <a:ext cx="0" cy="53788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ttotitolo 2">
            <a:extLst>
              <a:ext uri="{FF2B5EF4-FFF2-40B4-BE49-F238E27FC236}">
                <a16:creationId xmlns:a16="http://schemas.microsoft.com/office/drawing/2014/main" id="{FCD5B423-588F-BA91-25C3-7F926F5FDF17}"/>
              </a:ext>
            </a:extLst>
          </p:cNvPr>
          <p:cNvSpPr txBox="1"/>
          <p:nvPr userDrawn="1"/>
        </p:nvSpPr>
        <p:spPr>
          <a:xfrm rot="16200000">
            <a:off x="10690854" y="4571210"/>
            <a:ext cx="2466619" cy="133804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t>HeyLight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0075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 userDrawn="1">
  <p:cSld name="1_Layout personalizzato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BDA944D-62EA-85F2-4250-CB4E6A82F229}"/>
              </a:ext>
            </a:extLst>
          </p:cNvPr>
          <p:cNvSpPr/>
          <p:nvPr userDrawn="1"/>
        </p:nvSpPr>
        <p:spPr>
          <a:xfrm>
            <a:off x="0" y="1393373"/>
            <a:ext cx="12193588" cy="5464628"/>
          </a:xfrm>
          <a:prstGeom prst="rect">
            <a:avLst/>
          </a:prstGeom>
          <a:solidFill>
            <a:srgbClr val="FF2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200">
              <a:solidFill>
                <a:schemeClr val="bg1"/>
              </a:solidFill>
            </a:endParaRP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F8672812-2397-DC4B-A872-3583349500E7}"/>
              </a:ext>
            </a:extLst>
          </p:cNvPr>
          <p:cNvSpPr txBox="1"/>
          <p:nvPr userDrawn="1"/>
        </p:nvSpPr>
        <p:spPr>
          <a:xfrm>
            <a:off x="11763789" y="6579377"/>
            <a:ext cx="320746" cy="133787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E316CD1-3184-E144-99E8-8C7DBE2E74B6}" type="slidenum"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0BCD841E-17A8-B242-B09D-F60D8256440C}"/>
              </a:ext>
            </a:extLst>
          </p:cNvPr>
          <p:cNvCxnSpPr/>
          <p:nvPr userDrawn="1"/>
        </p:nvCxnSpPr>
        <p:spPr>
          <a:xfrm flipV="1">
            <a:off x="11924162" y="5956457"/>
            <a:ext cx="0" cy="53788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ttotitolo 2">
            <a:extLst>
              <a:ext uri="{FF2B5EF4-FFF2-40B4-BE49-F238E27FC236}">
                <a16:creationId xmlns:a16="http://schemas.microsoft.com/office/drawing/2014/main" id="{ED1A3C1D-6B31-E2A5-01A1-4BC64D31AA50}"/>
              </a:ext>
            </a:extLst>
          </p:cNvPr>
          <p:cNvSpPr txBox="1"/>
          <p:nvPr userDrawn="1"/>
        </p:nvSpPr>
        <p:spPr>
          <a:xfrm rot="16200000">
            <a:off x="10690854" y="4571210"/>
            <a:ext cx="2466619" cy="133804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ark" charset="0"/>
                <a:cs typeface="Arial" panose="020B0604020202020204" pitchFamily="34" charset="0"/>
              </a:rPr>
              <a:t>HeyLight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ark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2168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0C1CB0F-1C60-7CBD-9B49-BA1707D7F0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1493" y="1871676"/>
            <a:ext cx="6711163" cy="17908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presentation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B7C65C0-A47C-8AA4-03BE-831B7F1859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1493" y="3853381"/>
            <a:ext cx="5810714" cy="165576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11" name="Immagine 10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5771F373-7735-7853-9BB3-8D1660CD01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225" y="5852162"/>
            <a:ext cx="2225002" cy="52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409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E87C2B9-09FD-F68B-841D-32BA0191DA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48"/>
          <a:stretch/>
        </p:blipFill>
        <p:spPr>
          <a:xfrm>
            <a:off x="5106066" y="970641"/>
            <a:ext cx="6509628" cy="58873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0C1CB0F-1C60-7CBD-9B49-BA1707D7F0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1493" y="1871676"/>
            <a:ext cx="6711163" cy="17908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presentation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B7C65C0-A47C-8AA4-03BE-831B7F1859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1493" y="3853381"/>
            <a:ext cx="5810714" cy="165576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11" name="Immagine 10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5771F373-7735-7853-9BB3-8D1660CD01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225" y="5852162"/>
            <a:ext cx="2225002" cy="52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858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0C1CB0F-1C60-7CBD-9B49-BA1707D7F0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1493" y="1871676"/>
            <a:ext cx="6711163" cy="17908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presentation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B7C65C0-A47C-8AA4-03BE-831B7F1859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1493" y="3853381"/>
            <a:ext cx="5810714" cy="165576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11" name="Immagine 10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5771F373-7735-7853-9BB3-8D1660CD01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225" y="5852162"/>
            <a:ext cx="2225002" cy="52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725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3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D92955E9-2370-530A-E026-81132B5109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8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0C1CB0F-1C60-7CBD-9B49-BA1707D7F0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1493" y="1871676"/>
            <a:ext cx="6711163" cy="17908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presentation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B7C65C0-A47C-8AA4-03BE-831B7F1859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1493" y="3853381"/>
            <a:ext cx="5810714" cy="165576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11" name="Immagine 10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5771F373-7735-7853-9BB3-8D1660CD01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225" y="5852162"/>
            <a:ext cx="2225002" cy="52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812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D92955E9-2370-530A-E026-81132B5109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0" t="853" r="1410" b="851"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0C1CB0F-1C60-7CBD-9B49-BA1707D7F0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1493" y="1871676"/>
            <a:ext cx="6711163" cy="17908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presentation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B7C65C0-A47C-8AA4-03BE-831B7F1859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1493" y="3853381"/>
            <a:ext cx="5810714" cy="165576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11" name="Immagine 10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5771F373-7735-7853-9BB3-8D1660CD01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225" y="5852162"/>
            <a:ext cx="2225002" cy="52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582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24068" y="2164366"/>
            <a:ext cx="3939529" cy="45015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/>
              <a:t>01 </a:t>
            </a:r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0" y="6514014"/>
            <a:ext cx="929372" cy="22116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A4A4982-1754-F0A6-0978-67AD0C5078DC}"/>
              </a:ext>
            </a:extLst>
          </p:cNvPr>
          <p:cNvSpPr txBox="1"/>
          <p:nvPr/>
        </p:nvSpPr>
        <p:spPr>
          <a:xfrm>
            <a:off x="1704361" y="923193"/>
            <a:ext cx="822448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Indice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582B0E50-3AF1-EFA0-54B1-9D100AD0CE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24850" y="2778267"/>
            <a:ext cx="3938750" cy="45015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/>
              <a:t>02 </a:t>
            </a:r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18" name="Segnaposto testo 16">
            <a:extLst>
              <a:ext uri="{FF2B5EF4-FFF2-40B4-BE49-F238E27FC236}">
                <a16:creationId xmlns:a16="http://schemas.microsoft.com/office/drawing/2014/main" id="{5A81C498-3E3F-7836-09C6-FC68ABF4C1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24850" y="3392169"/>
            <a:ext cx="3938750" cy="45015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/>
              <a:t>03 </a:t>
            </a:r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19" name="Segnaposto testo 16">
            <a:extLst>
              <a:ext uri="{FF2B5EF4-FFF2-40B4-BE49-F238E27FC236}">
                <a16:creationId xmlns:a16="http://schemas.microsoft.com/office/drawing/2014/main" id="{AF5FD9C3-6851-C567-FA43-50C5E501C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24850" y="4006070"/>
            <a:ext cx="3938750" cy="45015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/>
              <a:t>04 </a:t>
            </a:r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B1EEA8A-E5E6-B437-8B3A-67FF0EB79DDA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9038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04359" y="2620824"/>
            <a:ext cx="1556942" cy="80817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6400">
                <a:solidFill>
                  <a:srgbClr val="FF2C0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/>
              <a:t>01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0" y="6514014"/>
            <a:ext cx="929372" cy="22116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A4A4982-1754-F0A6-0978-67AD0C5078DC}"/>
              </a:ext>
            </a:extLst>
          </p:cNvPr>
          <p:cNvSpPr txBox="1"/>
          <p:nvPr/>
        </p:nvSpPr>
        <p:spPr>
          <a:xfrm>
            <a:off x="1704361" y="923193"/>
            <a:ext cx="75350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582B0E50-3AF1-EFA0-54B1-9D100AD0CE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04359" y="3592746"/>
            <a:ext cx="1556942" cy="70809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B1EEA8A-E5E6-B437-8B3A-67FF0EB79DDA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egnaposto testo 16">
            <a:extLst>
              <a:ext uri="{FF2B5EF4-FFF2-40B4-BE49-F238E27FC236}">
                <a16:creationId xmlns:a16="http://schemas.microsoft.com/office/drawing/2014/main" id="{1D2959E4-6A52-6D44-02F2-FDBD95DA65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65657" y="3592746"/>
            <a:ext cx="1556942" cy="70809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19101ACB-6410-B10F-6C38-606ED0A451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7599" y="3592746"/>
            <a:ext cx="1556942" cy="70809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10" name="Segnaposto testo 16">
            <a:extLst>
              <a:ext uri="{FF2B5EF4-FFF2-40B4-BE49-F238E27FC236}">
                <a16:creationId xmlns:a16="http://schemas.microsoft.com/office/drawing/2014/main" id="{B85FB04B-80C7-F171-A95A-CED8F5D92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49544" y="3592746"/>
            <a:ext cx="1556942" cy="70809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6F57E2D1-0F7D-1D72-7B1A-AD5450EDBA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65658" y="2620824"/>
            <a:ext cx="1556942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rgbClr val="FFC14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02</a:t>
            </a:r>
          </a:p>
        </p:txBody>
      </p:sp>
      <p:sp>
        <p:nvSpPr>
          <p:cNvPr id="22" name="Segnaposto testo 19">
            <a:extLst>
              <a:ext uri="{FF2B5EF4-FFF2-40B4-BE49-F238E27FC236}">
                <a16:creationId xmlns:a16="http://schemas.microsoft.com/office/drawing/2014/main" id="{AC4984E2-0640-3911-A830-4292F9B1B1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70992" y="2620824"/>
            <a:ext cx="1556942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rgbClr val="84DFF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03</a:t>
            </a:r>
          </a:p>
        </p:txBody>
      </p:sp>
      <p:sp>
        <p:nvSpPr>
          <p:cNvPr id="23" name="Segnaposto testo 19">
            <a:extLst>
              <a:ext uri="{FF2B5EF4-FFF2-40B4-BE49-F238E27FC236}">
                <a16:creationId xmlns:a16="http://schemas.microsoft.com/office/drawing/2014/main" id="{630383E9-419E-2B10-C9A0-EF7ABB2F3C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49544" y="2620824"/>
            <a:ext cx="1556942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rgbClr val="5FB8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6304300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Layout personalizzato 1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E11D7330-4575-1D48-9BAD-B468AE866E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0" y="6514014"/>
            <a:ext cx="929372" cy="22116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E38B65A-5232-2C44-B49B-5CF857E25D95}"/>
              </a:ext>
            </a:extLst>
          </p:cNvPr>
          <p:cNvSpPr txBox="1"/>
          <p:nvPr/>
        </p:nvSpPr>
        <p:spPr>
          <a:xfrm>
            <a:off x="1704361" y="923193"/>
            <a:ext cx="75350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2400">
                <a:solidFill>
                  <a:srgbClr val="FF2C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7F38E00-AEAC-40BE-98E2-9B2F194731E7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48109E0-27D6-7495-E9CC-9C72922A02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89457" y="1030488"/>
            <a:ext cx="1556942" cy="80817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6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/>
              <a:t>01</a:t>
            </a:r>
            <a:endParaRPr lang="en-US"/>
          </a:p>
        </p:txBody>
      </p:sp>
      <p:sp>
        <p:nvSpPr>
          <p:cNvPr id="8" name="Segnaposto testo 19">
            <a:extLst>
              <a:ext uri="{FF2B5EF4-FFF2-40B4-BE49-F238E27FC236}">
                <a16:creationId xmlns:a16="http://schemas.microsoft.com/office/drawing/2014/main" id="{5B88E821-6695-94A6-8C74-7AB1CF1E3E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1672" y="2116669"/>
            <a:ext cx="1556942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02</a:t>
            </a:r>
          </a:p>
        </p:txBody>
      </p:sp>
      <p:sp>
        <p:nvSpPr>
          <p:cNvPr id="11" name="Segnaposto testo 19">
            <a:extLst>
              <a:ext uri="{FF2B5EF4-FFF2-40B4-BE49-F238E27FC236}">
                <a16:creationId xmlns:a16="http://schemas.microsoft.com/office/drawing/2014/main" id="{19470A13-EDDB-1D3A-77FE-4CC7C3C2EA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3886" y="3202851"/>
            <a:ext cx="1556942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03</a:t>
            </a:r>
          </a:p>
        </p:txBody>
      </p:sp>
      <p:sp>
        <p:nvSpPr>
          <p:cNvPr id="12" name="Segnaposto testo 19">
            <a:extLst>
              <a:ext uri="{FF2B5EF4-FFF2-40B4-BE49-F238E27FC236}">
                <a16:creationId xmlns:a16="http://schemas.microsoft.com/office/drawing/2014/main" id="{2C19D384-121C-F671-C841-447765397E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96100" y="4289032"/>
            <a:ext cx="1556942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04</a:t>
            </a:r>
          </a:p>
        </p:txBody>
      </p:sp>
      <p:cxnSp>
        <p:nvCxnSpPr>
          <p:cNvPr id="13" name="Straight Connector 10">
            <a:extLst>
              <a:ext uri="{FF2B5EF4-FFF2-40B4-BE49-F238E27FC236}">
                <a16:creationId xmlns:a16="http://schemas.microsoft.com/office/drawing/2014/main" id="{5426ECFE-EC21-CC96-077B-33DD1270B76D}"/>
              </a:ext>
            </a:extLst>
          </p:cNvPr>
          <p:cNvCxnSpPr>
            <a:cxnSpLocks/>
          </p:cNvCxnSpPr>
          <p:nvPr/>
        </p:nvCxnSpPr>
        <p:spPr>
          <a:xfrm>
            <a:off x="4042799" y="5770704"/>
            <a:ext cx="935578" cy="0"/>
          </a:xfrm>
          <a:prstGeom prst="line">
            <a:avLst/>
          </a:prstGeom>
          <a:ln w="19050">
            <a:solidFill>
              <a:srgbClr val="F2AAE5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egnaposto testo 14">
            <a:extLst>
              <a:ext uri="{FF2B5EF4-FFF2-40B4-BE49-F238E27FC236}">
                <a16:creationId xmlns:a16="http://schemas.microsoft.com/office/drawing/2014/main" id="{420BB95B-D6C3-A267-92E0-DB97640841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45410" y="5458245"/>
            <a:ext cx="1664106" cy="56319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buNone/>
              <a:defRPr sz="16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endParaRPr lang="it-IT"/>
          </a:p>
        </p:txBody>
      </p: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0881ADC1-F4AF-E29A-D104-5F88E1215387}"/>
              </a:ext>
            </a:extLst>
          </p:cNvPr>
          <p:cNvCxnSpPr>
            <a:cxnSpLocks/>
          </p:cNvCxnSpPr>
          <p:nvPr/>
        </p:nvCxnSpPr>
        <p:spPr>
          <a:xfrm>
            <a:off x="4903886" y="4655136"/>
            <a:ext cx="935578" cy="0"/>
          </a:xfrm>
          <a:prstGeom prst="line">
            <a:avLst/>
          </a:prstGeom>
          <a:ln w="19050">
            <a:solidFill>
              <a:srgbClr val="84DFF7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testo 14">
            <a:extLst>
              <a:ext uri="{FF2B5EF4-FFF2-40B4-BE49-F238E27FC236}">
                <a16:creationId xmlns:a16="http://schemas.microsoft.com/office/drawing/2014/main" id="{42433909-6A7C-62DF-FC53-C038BC205F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6495" y="4342677"/>
            <a:ext cx="1664106" cy="56319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buNone/>
              <a:defRPr sz="16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endParaRPr lang="it-IT"/>
          </a:p>
        </p:txBody>
      </p:sp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1BD0C59E-343A-F4BF-2936-6079E08D1679}"/>
              </a:ext>
            </a:extLst>
          </p:cNvPr>
          <p:cNvCxnSpPr>
            <a:cxnSpLocks/>
          </p:cNvCxnSpPr>
          <p:nvPr/>
        </p:nvCxnSpPr>
        <p:spPr>
          <a:xfrm>
            <a:off x="5834884" y="3629991"/>
            <a:ext cx="935578" cy="0"/>
          </a:xfrm>
          <a:prstGeom prst="line">
            <a:avLst/>
          </a:prstGeom>
          <a:ln w="19050">
            <a:solidFill>
              <a:srgbClr val="5FB898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egnaposto testo 14">
            <a:extLst>
              <a:ext uri="{FF2B5EF4-FFF2-40B4-BE49-F238E27FC236}">
                <a16:creationId xmlns:a16="http://schemas.microsoft.com/office/drawing/2014/main" id="{88F05E3F-EFBE-C65E-5346-F8F2CA1642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7494" y="3317531"/>
            <a:ext cx="1664106" cy="56319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buNone/>
              <a:defRPr sz="16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endParaRPr lang="it-IT"/>
          </a:p>
        </p:txBody>
      </p:sp>
      <p:cxnSp>
        <p:nvCxnSpPr>
          <p:cNvPr id="19" name="Straight Connector 10">
            <a:extLst>
              <a:ext uri="{FF2B5EF4-FFF2-40B4-BE49-F238E27FC236}">
                <a16:creationId xmlns:a16="http://schemas.microsoft.com/office/drawing/2014/main" id="{AF5E46F0-D95B-0EBD-7FD7-C71664D4B236}"/>
              </a:ext>
            </a:extLst>
          </p:cNvPr>
          <p:cNvCxnSpPr>
            <a:cxnSpLocks/>
          </p:cNvCxnSpPr>
          <p:nvPr/>
        </p:nvCxnSpPr>
        <p:spPr>
          <a:xfrm>
            <a:off x="6725000" y="2490373"/>
            <a:ext cx="935578" cy="0"/>
          </a:xfrm>
          <a:prstGeom prst="line">
            <a:avLst/>
          </a:prstGeom>
          <a:ln w="19050">
            <a:solidFill>
              <a:srgbClr val="FFC144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egnaposto testo 14">
            <a:extLst>
              <a:ext uri="{FF2B5EF4-FFF2-40B4-BE49-F238E27FC236}">
                <a16:creationId xmlns:a16="http://schemas.microsoft.com/office/drawing/2014/main" id="{21D16D9E-4E88-0134-B277-0EE64404C7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27611" y="2177914"/>
            <a:ext cx="1664106" cy="56319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buNone/>
              <a:defRPr sz="16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endParaRPr lang="it-IT"/>
          </a:p>
        </p:txBody>
      </p:sp>
      <p:cxnSp>
        <p:nvCxnSpPr>
          <p:cNvPr id="21" name="Straight Connector 10">
            <a:extLst>
              <a:ext uri="{FF2B5EF4-FFF2-40B4-BE49-F238E27FC236}">
                <a16:creationId xmlns:a16="http://schemas.microsoft.com/office/drawing/2014/main" id="{E49C4EB6-BC2D-84D8-5407-311DABD6BC0C}"/>
              </a:ext>
            </a:extLst>
          </p:cNvPr>
          <p:cNvCxnSpPr>
            <a:cxnSpLocks/>
          </p:cNvCxnSpPr>
          <p:nvPr/>
        </p:nvCxnSpPr>
        <p:spPr>
          <a:xfrm>
            <a:off x="7620593" y="1434576"/>
            <a:ext cx="935578" cy="0"/>
          </a:xfrm>
          <a:prstGeom prst="line">
            <a:avLst/>
          </a:prstGeom>
          <a:ln w="19050">
            <a:solidFill>
              <a:srgbClr val="FF2C0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egnaposto testo 14">
            <a:extLst>
              <a:ext uri="{FF2B5EF4-FFF2-40B4-BE49-F238E27FC236}">
                <a16:creationId xmlns:a16="http://schemas.microsoft.com/office/drawing/2014/main" id="{DE529D2C-D3AB-9AD7-3718-6D90A7D803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23204" y="1152978"/>
            <a:ext cx="1664106" cy="56319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buNone/>
              <a:defRPr sz="16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endParaRPr lang="it-IT"/>
          </a:p>
        </p:txBody>
      </p:sp>
      <p:sp>
        <p:nvSpPr>
          <p:cNvPr id="76" name="Segnaposto testo 19">
            <a:extLst>
              <a:ext uri="{FF2B5EF4-FFF2-40B4-BE49-F238E27FC236}">
                <a16:creationId xmlns:a16="http://schemas.microsoft.com/office/drawing/2014/main" id="{08495F94-37B7-438F-39EB-42F6A09A1E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98313" y="5375213"/>
            <a:ext cx="1556942" cy="8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6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723848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0">
          <p15:clr>
            <a:srgbClr val="FBAE40"/>
          </p15:clr>
        </p15:guide>
        <p15:guide id="2" pos="142">
          <p15:clr>
            <a:srgbClr val="FBAE40"/>
          </p15:clr>
        </p15:guide>
        <p15:guide id="3" pos="5618">
          <p15:clr>
            <a:srgbClr val="FBAE40"/>
          </p15:clr>
        </p15:guide>
        <p15:guide id="4" orient="horz" pos="31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E11D7330-4575-1D48-9BAD-B468AE866E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19" y="6514014"/>
            <a:ext cx="929372" cy="22116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7F38E00-AEAC-40BE-98E2-9B2F194731E7}"/>
              </a:ext>
            </a:extLst>
          </p:cNvPr>
          <p:cNvSpPr txBox="1"/>
          <p:nvPr/>
        </p:nvSpPr>
        <p:spPr>
          <a:xfrm>
            <a:off x="9312516" y="6510884"/>
            <a:ext cx="255865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2844CF9-3DC6-ED27-9228-63BB62B20D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419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94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 userDrawn="1">
          <p15:clr>
            <a:srgbClr val="FBAE40"/>
          </p15:clr>
        </p15:guide>
        <p15:guide id="2" pos="189" userDrawn="1">
          <p15:clr>
            <a:srgbClr val="FBAE40"/>
          </p15:clr>
        </p15:guide>
        <p15:guide id="3" pos="7492" userDrawn="1">
          <p15:clr>
            <a:srgbClr val="FBAE40"/>
          </p15:clr>
        </p15:guide>
        <p15:guide id="4" orient="horz" pos="4133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E11D7330-4575-1D48-9BAD-B468AE866E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0" y="6514014"/>
            <a:ext cx="929372" cy="22116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7F38E00-AEAC-40BE-98E2-9B2F194731E7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2844CF9-3DC6-ED27-9228-63BB62B20D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420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85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0">
          <p15:clr>
            <a:srgbClr val="FBAE40"/>
          </p15:clr>
        </p15:guide>
        <p15:guide id="2" pos="142">
          <p15:clr>
            <a:srgbClr val="FBAE40"/>
          </p15:clr>
        </p15:guide>
        <p15:guide id="3" pos="5618">
          <p15:clr>
            <a:srgbClr val="FBAE40"/>
          </p15:clr>
        </p15:guide>
        <p15:guide id="4" orient="horz" pos="310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parato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4014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E56328-A214-A35B-6362-B8C8141FFE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1522" y="2519599"/>
            <a:ext cx="8363013" cy="181880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8" name="Segnaposto testo 13">
            <a:extLst>
              <a:ext uri="{FF2B5EF4-FFF2-40B4-BE49-F238E27FC236}">
                <a16:creationId xmlns:a16="http://schemas.microsoft.com/office/drawing/2014/main" id="{DCEF21AF-6436-7A03-FADA-EA6FD896C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1522" y="1929500"/>
            <a:ext cx="3806055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C13412-668C-D22A-8C3B-83502C3F9C66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5695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parator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0"/>
            <a:ext cx="12193588" cy="6858000"/>
          </a:xfrm>
          <a:prstGeom prst="rect">
            <a:avLst/>
          </a:prstGeom>
        </p:spPr>
      </p:pic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0885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E56328-A214-A35B-6362-B8C8141FFE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1522" y="2516469"/>
            <a:ext cx="8363013" cy="181880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8" name="Segnaposto testo 13">
            <a:extLst>
              <a:ext uri="{FF2B5EF4-FFF2-40B4-BE49-F238E27FC236}">
                <a16:creationId xmlns:a16="http://schemas.microsoft.com/office/drawing/2014/main" id="{DCEF21AF-6436-7A03-FADA-EA6FD896C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1522" y="1926371"/>
            <a:ext cx="3806055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C13412-668C-D22A-8C3B-83502C3F9C66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rgbClr val="FF2C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rgbClr val="FF2C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3111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parator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4014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E56328-A214-A35B-6362-B8C8141FFE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1522" y="2519599"/>
            <a:ext cx="8363013" cy="181880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8" name="Segnaposto testo 13">
            <a:extLst>
              <a:ext uri="{FF2B5EF4-FFF2-40B4-BE49-F238E27FC236}">
                <a16:creationId xmlns:a16="http://schemas.microsoft.com/office/drawing/2014/main" id="{DCEF21AF-6436-7A03-FADA-EA6FD896C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1522" y="1929500"/>
            <a:ext cx="3806055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C13412-668C-D22A-8C3B-83502C3F9C66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rgbClr val="FF2C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rgbClr val="FF2C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036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 preserve="1">
  <p:cSld name="1_Layout personalizzato 1">
    <p:bg>
      <p:bgPr>
        <a:solidFill>
          <a:srgbClr val="FF2C0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BB84C517-055E-C749-3E86-815C04188F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0885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A048424-7141-55B5-7E33-BAD142F118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1522" y="2516469"/>
            <a:ext cx="8363013" cy="181880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6" name="Segnaposto testo 13">
            <a:extLst>
              <a:ext uri="{FF2B5EF4-FFF2-40B4-BE49-F238E27FC236}">
                <a16:creationId xmlns:a16="http://schemas.microsoft.com/office/drawing/2014/main" id="{30DD9705-8522-6AC2-77BA-47597A8BC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1522" y="1926371"/>
            <a:ext cx="3806055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FB43EA3-1FD4-55B9-E936-E1689A677F63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rgbClr val="FF2C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rgbClr val="FF2C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magine 10" descr="Immagine che contiene arredo, divano, interno, sedia&#10;&#10;Descrizione generata automaticamente">
            <a:extLst>
              <a:ext uri="{FF2B5EF4-FFF2-40B4-BE49-F238E27FC236}">
                <a16:creationId xmlns:a16="http://schemas.microsoft.com/office/drawing/2014/main" id="{B2C2351A-8F3C-D692-4080-783E1CCB37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164" y="1461914"/>
            <a:ext cx="7995425" cy="437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00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0">
          <p15:clr>
            <a:srgbClr val="FBAE40"/>
          </p15:clr>
        </p15:guide>
        <p15:guide id="2" pos="142">
          <p15:clr>
            <a:srgbClr val="FBAE40"/>
          </p15:clr>
        </p15:guide>
        <p15:guide id="3" pos="5618">
          <p15:clr>
            <a:srgbClr val="FBAE40"/>
          </p15:clr>
        </p15:guide>
        <p15:guide id="4" orient="horz" pos="310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paratore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4014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E56328-A214-A35B-6362-B8C8141FFE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1522" y="2519599"/>
            <a:ext cx="8363013" cy="181880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8" name="Segnaposto testo 13">
            <a:extLst>
              <a:ext uri="{FF2B5EF4-FFF2-40B4-BE49-F238E27FC236}">
                <a16:creationId xmlns:a16="http://schemas.microsoft.com/office/drawing/2014/main" id="{DCEF21AF-6436-7A03-FADA-EA6FD896C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1522" y="1929500"/>
            <a:ext cx="3806055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C13412-668C-D22A-8C3B-83502C3F9C66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B9912A6-6213-F165-96B0-32C908C66A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5366" y="573404"/>
            <a:ext cx="6553304" cy="536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403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parator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0"/>
            <a:ext cx="12193588" cy="6858000"/>
          </a:xfrm>
          <a:prstGeom prst="rect">
            <a:avLst/>
          </a:prstGeom>
        </p:spPr>
      </p:pic>
      <p:pic>
        <p:nvPicPr>
          <p:cNvPr id="6" name="Immagine 5" descr="Immagine che contiene Viso umano, persona, sorriso, collo&#10;&#10;Descrizione generata automaticamente">
            <a:extLst>
              <a:ext uri="{FF2B5EF4-FFF2-40B4-BE49-F238E27FC236}">
                <a16:creationId xmlns:a16="http://schemas.microsoft.com/office/drawing/2014/main" id="{A39E1F17-D302-3316-7F6F-50BA326F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3314" y="447804"/>
            <a:ext cx="8107047" cy="6410197"/>
          </a:xfrm>
          <a:prstGeom prst="rect">
            <a:avLst/>
          </a:prstGeom>
        </p:spPr>
      </p:pic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0885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E56328-A214-A35B-6362-B8C8141FFE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1522" y="2516469"/>
            <a:ext cx="8363013" cy="181880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8" name="Segnaposto testo 13">
            <a:extLst>
              <a:ext uri="{FF2B5EF4-FFF2-40B4-BE49-F238E27FC236}">
                <a16:creationId xmlns:a16="http://schemas.microsoft.com/office/drawing/2014/main" id="{DCEF21AF-6436-7A03-FADA-EA6FD896C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1522" y="1926371"/>
            <a:ext cx="3806055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C13412-668C-D22A-8C3B-83502C3F9C66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7961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parator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0"/>
            <a:ext cx="12193588" cy="6858000"/>
          </a:xfrm>
          <a:prstGeom prst="rect">
            <a:avLst/>
          </a:prstGeom>
        </p:spPr>
      </p:pic>
      <p:pic>
        <p:nvPicPr>
          <p:cNvPr id="6" name="Immagine 5" descr="Immagine che contiene vestiti, Viso umano, persona, top&#10;&#10;Descrizione generata automaticamente">
            <a:extLst>
              <a:ext uri="{FF2B5EF4-FFF2-40B4-BE49-F238E27FC236}">
                <a16:creationId xmlns:a16="http://schemas.microsoft.com/office/drawing/2014/main" id="{82430B02-FABD-83BD-07BA-089260283D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7919" y="-1"/>
            <a:ext cx="6683675" cy="6858001"/>
          </a:xfrm>
          <a:prstGeom prst="rect">
            <a:avLst/>
          </a:prstGeom>
        </p:spPr>
      </p:pic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0885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E56328-A214-A35B-6362-B8C8141FFE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1522" y="2516469"/>
            <a:ext cx="8363013" cy="181880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8" name="Segnaposto testo 13">
            <a:extLst>
              <a:ext uri="{FF2B5EF4-FFF2-40B4-BE49-F238E27FC236}">
                <a16:creationId xmlns:a16="http://schemas.microsoft.com/office/drawing/2014/main" id="{DCEF21AF-6436-7A03-FADA-EA6FD896C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1522" y="1926371"/>
            <a:ext cx="3806055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C13412-668C-D22A-8C3B-83502C3F9C66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6980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parat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288943-1011-55CB-C233-7624BD8860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794" cy="6858000"/>
          </a:xfrm>
          <a:prstGeom prst="rect">
            <a:avLst/>
          </a:prstGeom>
        </p:spPr>
      </p:pic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A019F64A-A9D8-05DA-A76C-4CEA12E651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1" y="6514014"/>
            <a:ext cx="929372" cy="221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E56328-A214-A35B-6362-B8C8141FFE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338" y="1788079"/>
            <a:ext cx="4906942" cy="95688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err="1"/>
              <a:t>Section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or </a:t>
            </a:r>
            <a:r>
              <a:rPr lang="it-IT" err="1"/>
              <a:t>other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goes</a:t>
            </a:r>
            <a:r>
              <a:rPr lang="it-IT"/>
              <a:t> </a:t>
            </a:r>
            <a:r>
              <a:rPr lang="it-IT" err="1"/>
              <a:t>here</a:t>
            </a:r>
            <a:endParaRPr lang="en-US"/>
          </a:p>
        </p:txBody>
      </p:sp>
      <p:sp>
        <p:nvSpPr>
          <p:cNvPr id="8" name="Segnaposto testo 13">
            <a:extLst>
              <a:ext uri="{FF2B5EF4-FFF2-40B4-BE49-F238E27FC236}">
                <a16:creationId xmlns:a16="http://schemas.microsoft.com/office/drawing/2014/main" id="{DCEF21AF-6436-7A03-FADA-EA6FD896C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7338" y="1197980"/>
            <a:ext cx="3806055" cy="34900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01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C13412-668C-D22A-8C3B-83502C3F9C66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CC535E66-1C38-DDE8-8366-70B7F74550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7338" y="2998028"/>
            <a:ext cx="4846776" cy="15350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38335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2420" y="360536"/>
            <a:ext cx="3486625" cy="38259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</a:t>
            </a:r>
            <a:r>
              <a:rPr lang="it-IT" err="1"/>
              <a:t>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2420" y="1372644"/>
            <a:ext cx="6575667" cy="70580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endParaRPr lang="en-US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6383ED6-0CF1-4E85-36FF-92B27D6B5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0" y="6514014"/>
            <a:ext cx="929372" cy="221161"/>
          </a:xfrm>
          <a:prstGeom prst="rect">
            <a:avLst/>
          </a:prstGeom>
        </p:spPr>
      </p:pic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B54C9E29-0267-33DD-25DA-7BAC6F8B8E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776" y="2438400"/>
            <a:ext cx="6577341" cy="321733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text </a:t>
            </a:r>
            <a:r>
              <a:rPr lang="it-IT" err="1"/>
              <a:t>here</a:t>
            </a:r>
            <a:r>
              <a:rPr lang="it-IT"/>
              <a:t>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01F4C8C-35CD-7FAB-A959-034223E31F7C}"/>
              </a:ext>
            </a:extLst>
          </p:cNvPr>
          <p:cNvSpPr txBox="1"/>
          <p:nvPr/>
        </p:nvSpPr>
        <p:spPr>
          <a:xfrm>
            <a:off x="9312515" y="6510883"/>
            <a:ext cx="255865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C76D470A-5475-B447-81F6-92CB571DB5DB}" type="slidenum">
              <a:rPr lang="it-IT" sz="1067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10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52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7.xml"/><Relationship Id="rId39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02.xml"/><Relationship Id="rId34" Type="http://schemas.openxmlformats.org/officeDocument/2006/relationships/slideLayout" Target="../slideLayouts/slideLayout115.xml"/><Relationship Id="rId42" Type="http://schemas.openxmlformats.org/officeDocument/2006/relationships/slideLayout" Target="../slideLayouts/slideLayout123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9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32" Type="http://schemas.openxmlformats.org/officeDocument/2006/relationships/slideLayout" Target="../slideLayouts/slideLayout113.xml"/><Relationship Id="rId37" Type="http://schemas.openxmlformats.org/officeDocument/2006/relationships/slideLayout" Target="../slideLayouts/slideLayout118.xml"/><Relationship Id="rId40" Type="http://schemas.openxmlformats.org/officeDocument/2006/relationships/slideLayout" Target="../slideLayouts/slideLayout121.xml"/><Relationship Id="rId45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slideLayout" Target="../slideLayouts/slideLayout109.xml"/><Relationship Id="rId36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31" Type="http://schemas.openxmlformats.org/officeDocument/2006/relationships/slideLayout" Target="../slideLayouts/slideLayout112.xml"/><Relationship Id="rId44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8.xml"/><Relationship Id="rId30" Type="http://schemas.openxmlformats.org/officeDocument/2006/relationships/slideLayout" Target="../slideLayouts/slideLayout111.xml"/><Relationship Id="rId35" Type="http://schemas.openxmlformats.org/officeDocument/2006/relationships/slideLayout" Target="../slideLayouts/slideLayout116.xml"/><Relationship Id="rId43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33" Type="http://schemas.openxmlformats.org/officeDocument/2006/relationships/slideLayout" Target="../slideLayouts/slideLayout114.xml"/><Relationship Id="rId38" Type="http://schemas.openxmlformats.org/officeDocument/2006/relationships/slideLayout" Target="../slideLayouts/slideLayout119.xml"/><Relationship Id="rId46" Type="http://schemas.openxmlformats.org/officeDocument/2006/relationships/slideLayout" Target="../slideLayouts/slideLayout127.xml"/><Relationship Id="rId20" Type="http://schemas.openxmlformats.org/officeDocument/2006/relationships/slideLayout" Target="../slideLayouts/slideLayout101.xml"/><Relationship Id="rId41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88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809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  <p:sldLayoutId id="2147483735" r:id="rId35"/>
    <p:sldLayoutId id="2147483736" r:id="rId36"/>
    <p:sldLayoutId id="2147483737" r:id="rId37"/>
    <p:sldLayoutId id="2147483738" r:id="rId38"/>
    <p:sldLayoutId id="2147483739" r:id="rId39"/>
    <p:sldLayoutId id="2147483740" r:id="rId40"/>
    <p:sldLayoutId id="2147483741" r:id="rId41"/>
    <p:sldLayoutId id="2147483742" r:id="rId42"/>
    <p:sldLayoutId id="2147483743" r:id="rId43"/>
    <p:sldLayoutId id="2147483744" r:id="rId44"/>
    <p:sldLayoutId id="2147483745" r:id="rId45"/>
    <p:sldLayoutId id="2147483746" r:id="rId46"/>
    <p:sldLayoutId id="2147483747" r:id="rId47"/>
    <p:sldLayoutId id="2147483760" r:id="rId48"/>
    <p:sldLayoutId id="2147483761" r:id="rId49"/>
    <p:sldLayoutId id="2147483666" r:id="rId50"/>
    <p:sldLayoutId id="2147483667" r:id="rId51"/>
    <p:sldLayoutId id="2147483668" r:id="rId52"/>
    <p:sldLayoutId id="2147483669" r:id="rId53"/>
    <p:sldLayoutId id="2147483670" r:id="rId54"/>
    <p:sldLayoutId id="2147483671" r:id="rId55"/>
    <p:sldLayoutId id="2147483672" r:id="rId56"/>
    <p:sldLayoutId id="2147483673" r:id="rId57"/>
    <p:sldLayoutId id="2147483674" r:id="rId58"/>
    <p:sldLayoutId id="2147483675" r:id="rId59"/>
    <p:sldLayoutId id="2147483676" r:id="rId60"/>
    <p:sldLayoutId id="2147483677" r:id="rId61"/>
    <p:sldLayoutId id="2147483678" r:id="rId62"/>
    <p:sldLayoutId id="2147483679" r:id="rId63"/>
    <p:sldLayoutId id="2147483680" r:id="rId64"/>
    <p:sldLayoutId id="2147483681" r:id="rId65"/>
    <p:sldLayoutId id="2147483682" r:id="rId66"/>
    <p:sldLayoutId id="2147483683" r:id="rId67"/>
    <p:sldLayoutId id="2147483684" r:id="rId68"/>
    <p:sldLayoutId id="2147483686" r:id="rId69"/>
    <p:sldLayoutId id="2147483687" r:id="rId70"/>
    <p:sldLayoutId id="2147483688" r:id="rId71"/>
    <p:sldLayoutId id="2147483689" r:id="rId72"/>
    <p:sldLayoutId id="2147483690" r:id="rId73"/>
    <p:sldLayoutId id="2147483691" r:id="rId74"/>
    <p:sldLayoutId id="2147483692" r:id="rId75"/>
    <p:sldLayoutId id="2147483693" r:id="rId76"/>
    <p:sldLayoutId id="2147483696" r:id="rId77"/>
    <p:sldLayoutId id="2147483697" r:id="rId78"/>
    <p:sldLayoutId id="2147483698" r:id="rId79"/>
    <p:sldLayoutId id="2147483699" r:id="rId80"/>
    <p:sldLayoutId id="2147483700" r:id="rId8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71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  <p:sldLayoutId id="2147483790" r:id="rId28"/>
    <p:sldLayoutId id="2147483791" r:id="rId29"/>
    <p:sldLayoutId id="2147483792" r:id="rId30"/>
    <p:sldLayoutId id="2147483793" r:id="rId31"/>
    <p:sldLayoutId id="2147483794" r:id="rId32"/>
    <p:sldLayoutId id="2147483795" r:id="rId33"/>
    <p:sldLayoutId id="2147483796" r:id="rId34"/>
    <p:sldLayoutId id="2147483797" r:id="rId35"/>
    <p:sldLayoutId id="2147483798" r:id="rId36"/>
    <p:sldLayoutId id="2147483799" r:id="rId37"/>
    <p:sldLayoutId id="2147483800" r:id="rId38"/>
    <p:sldLayoutId id="2147483801" r:id="rId39"/>
    <p:sldLayoutId id="2147483802" r:id="rId40"/>
    <p:sldLayoutId id="2147483803" r:id="rId41"/>
    <p:sldLayoutId id="2147483804" r:id="rId42"/>
    <p:sldLayoutId id="2147483805" r:id="rId43"/>
    <p:sldLayoutId id="2147483806" r:id="rId44"/>
    <p:sldLayoutId id="2147483807" r:id="rId45"/>
    <p:sldLayoutId id="2147483808" r:id="rId4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18/10/relationships/comments" Target="../comments/modernComment_7FFFDA60_A510E.xml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DA62_3371739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3.png"/><Relationship Id="rId4" Type="http://schemas.openxmlformats.org/officeDocument/2006/relationships/hyperlink" Target="https://merchant-portal.heidipay.com/heylight/IT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merchant-portal.heidipay.com/heylight/I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137FA9C8-64AD-3853-9415-20A8564F2A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it-IT" b="1" err="1">
                <a:latin typeface="Arial"/>
                <a:cs typeface="Arial"/>
                <a:sym typeface="Arial"/>
              </a:rPr>
              <a:t>PayByLink</a:t>
            </a:r>
            <a:endParaRPr lang="it-IT"/>
          </a:p>
        </p:txBody>
      </p:sp>
      <p:sp>
        <p:nvSpPr>
          <p:cNvPr id="6" name="Sottotitolo 5">
            <a:extLst>
              <a:ext uri="{FF2B5EF4-FFF2-40B4-BE49-F238E27FC236}">
                <a16:creationId xmlns:a16="http://schemas.microsoft.com/office/drawing/2014/main" id="{F86947B7-B269-6C4B-CF36-D17D068EF5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sz="24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Come utilizzare lo strumento</a:t>
            </a:r>
            <a:br>
              <a:rPr lang="it-IT" sz="24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</a:br>
            <a:r>
              <a:rPr lang="it-IT" sz="24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per le vendite a distanza online</a:t>
            </a:r>
            <a:endParaRPr lang="it-IT"/>
          </a:p>
        </p:txBody>
      </p:sp>
      <p:pic>
        <p:nvPicPr>
          <p:cNvPr id="11" name="Immagine 10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1DB18E76-C350-B5F5-46B5-9DBD38EBE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420" y="731632"/>
            <a:ext cx="4014070" cy="2636942"/>
          </a:xfrm>
          <a:prstGeom prst="rect">
            <a:avLst/>
          </a:prstGeom>
        </p:spPr>
      </p:pic>
      <p:pic>
        <p:nvPicPr>
          <p:cNvPr id="2" name="Google Shape;356;p31">
            <a:extLst>
              <a:ext uri="{FF2B5EF4-FFF2-40B4-BE49-F238E27FC236}">
                <a16:creationId xmlns:a16="http://schemas.microsoft.com/office/drawing/2014/main" id="{B25E3D9C-D39C-349F-EAE1-AB7721A4742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4541" r="-4478"/>
          <a:stretch/>
        </p:blipFill>
        <p:spPr>
          <a:xfrm>
            <a:off x="5776561" y="560801"/>
            <a:ext cx="4515817" cy="3487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lemento grafico 103">
            <a:extLst>
              <a:ext uri="{FF2B5EF4-FFF2-40B4-BE49-F238E27FC236}">
                <a16:creationId xmlns:a16="http://schemas.microsoft.com/office/drawing/2014/main" id="{BB9DC0B1-3121-760B-3CA9-E2F419AF95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79577" y="918454"/>
            <a:ext cx="1999835" cy="4037403"/>
          </a:xfrm>
          <a:prstGeom prst="rect">
            <a:avLst/>
          </a:prstGeom>
        </p:spPr>
      </p:pic>
      <p:pic>
        <p:nvPicPr>
          <p:cNvPr id="4" name="Elemento grafico 5">
            <a:extLst>
              <a:ext uri="{FF2B5EF4-FFF2-40B4-BE49-F238E27FC236}">
                <a16:creationId xmlns:a16="http://schemas.microsoft.com/office/drawing/2014/main" id="{5F66884E-40E3-BF6F-DD7C-FBB8BD61F8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03039" y="4434778"/>
            <a:ext cx="2821170" cy="1115346"/>
          </a:xfrm>
          <a:prstGeom prst="rect">
            <a:avLst/>
          </a:prstGeom>
          <a:effectLst>
            <a:outerShdw blurRad="329652" dist="90827" dir="5400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Elemento grafico 95">
            <a:extLst>
              <a:ext uri="{FF2B5EF4-FFF2-40B4-BE49-F238E27FC236}">
                <a16:creationId xmlns:a16="http://schemas.microsoft.com/office/drawing/2014/main" id="{C6A23806-5AC2-248C-CC99-9833969268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72330" y="4689251"/>
            <a:ext cx="547448" cy="839421"/>
          </a:xfrm>
          <a:prstGeom prst="rect">
            <a:avLst/>
          </a:prstGeom>
        </p:spPr>
      </p:pic>
      <p:pic>
        <p:nvPicPr>
          <p:cNvPr id="10" name="Elemento grafico 97">
            <a:extLst>
              <a:ext uri="{FF2B5EF4-FFF2-40B4-BE49-F238E27FC236}">
                <a16:creationId xmlns:a16="http://schemas.microsoft.com/office/drawing/2014/main" id="{6B5135F0-F851-CA11-8F7E-F15F039FE5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48280" y="4949704"/>
            <a:ext cx="715195" cy="57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9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>
          <a:extLst>
            <a:ext uri="{FF2B5EF4-FFF2-40B4-BE49-F238E27FC236}">
              <a16:creationId xmlns:a16="http://schemas.microsoft.com/office/drawing/2014/main" id="{7A549ECC-FD89-48AF-37C1-1E536E900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 descr="Immagine che contiene testo, schermata,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5133E5D0-F2C5-2C34-D621-54CB9336E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189" y="1667428"/>
            <a:ext cx="3460154" cy="3598560"/>
          </a:xfrm>
          <a:prstGeom prst="rect">
            <a:avLst/>
          </a:prstGeom>
          <a:effectLst>
            <a:outerShdw blurRad="228600" sx="102000" sy="102000" algn="ctr" rotWithShape="0">
              <a:prstClr val="black">
                <a:alpha val="50000"/>
              </a:prstClr>
            </a:outerShdw>
          </a:effectLst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A076EAA1-CD6D-9CCD-859E-11803E80044A}"/>
              </a:ext>
            </a:extLst>
          </p:cNvPr>
          <p:cNvGrpSpPr/>
          <p:nvPr/>
        </p:nvGrpSpPr>
        <p:grpSpPr>
          <a:xfrm>
            <a:off x="1585781" y="2360050"/>
            <a:ext cx="3792250" cy="1670103"/>
            <a:chOff x="4389451" y="2615249"/>
            <a:chExt cx="3792250" cy="1670103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6" name="Rettangolo con due angoli in diagonale arrotondati 5">
              <a:extLst>
                <a:ext uri="{FF2B5EF4-FFF2-40B4-BE49-F238E27FC236}">
                  <a16:creationId xmlns:a16="http://schemas.microsoft.com/office/drawing/2014/main" id="{0E0A8F52-3D95-12A4-27CA-50F32F0653E4}"/>
                </a:ext>
              </a:extLst>
            </p:cNvPr>
            <p:cNvSpPr/>
            <p:nvPr/>
          </p:nvSpPr>
          <p:spPr>
            <a:xfrm flipH="1">
              <a:off x="4389451" y="2615249"/>
              <a:ext cx="3606321" cy="1670103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5FAF11FF-75A2-7292-C123-6CB2C4D3BA1E}"/>
                </a:ext>
              </a:extLst>
            </p:cNvPr>
            <p:cNvSpPr/>
            <p:nvPr/>
          </p:nvSpPr>
          <p:spPr>
            <a:xfrm rot="2700000">
              <a:off x="7700785" y="3549901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FDF75FC-5A73-9D91-F2E9-CBECD8E6D43D}"/>
              </a:ext>
            </a:extLst>
          </p:cNvPr>
          <p:cNvSpPr txBox="1"/>
          <p:nvPr/>
        </p:nvSpPr>
        <p:spPr>
          <a:xfrm>
            <a:off x="1781019" y="2511097"/>
            <a:ext cx="3266991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t-IT" sz="2100">
                <a:latin typeface="Arial"/>
                <a:cs typeface="Arial"/>
              </a:rPr>
              <a:t>Il cliente </a:t>
            </a:r>
            <a:r>
              <a:rPr lang="it-IT" sz="2100" b="1">
                <a:latin typeface="Arial"/>
                <a:cs typeface="Arial"/>
              </a:rPr>
              <a:t>ha ricevuto </a:t>
            </a:r>
            <a:r>
              <a:rPr lang="it-IT" sz="2100">
                <a:latin typeface="Arial"/>
                <a:cs typeface="Arial"/>
              </a:rPr>
              <a:t>il </a:t>
            </a:r>
            <a:r>
              <a:rPr lang="it-IT" sz="2100" b="1">
                <a:latin typeface="Arial"/>
                <a:cs typeface="Arial"/>
              </a:rPr>
              <a:t>link</a:t>
            </a:r>
            <a:r>
              <a:rPr lang="it-IT" sz="2100">
                <a:latin typeface="Arial"/>
                <a:cs typeface="Arial"/>
              </a:rPr>
              <a:t> e può </a:t>
            </a:r>
            <a:r>
              <a:rPr lang="it-IT" sz="2100" b="1">
                <a:latin typeface="Arial"/>
                <a:cs typeface="Arial"/>
              </a:rPr>
              <a:t>avviare</a:t>
            </a:r>
            <a:r>
              <a:rPr lang="it-IT" sz="2100">
                <a:latin typeface="Arial"/>
                <a:cs typeface="Arial"/>
              </a:rPr>
              <a:t> la </a:t>
            </a:r>
            <a:r>
              <a:rPr lang="it-IT" sz="2100" b="1">
                <a:latin typeface="Arial"/>
                <a:cs typeface="Arial"/>
              </a:rPr>
              <a:t>richiesta</a:t>
            </a:r>
            <a:r>
              <a:rPr lang="it-IT" sz="2100">
                <a:latin typeface="Arial"/>
                <a:cs typeface="Arial"/>
              </a:rPr>
              <a:t> di </a:t>
            </a:r>
            <a:r>
              <a:rPr lang="it-IT" sz="2100" b="1">
                <a:latin typeface="Arial"/>
                <a:cs typeface="Arial"/>
              </a:rPr>
              <a:t>dilazione</a:t>
            </a:r>
            <a:r>
              <a:rPr lang="it-IT" sz="2100">
                <a:latin typeface="Arial"/>
                <a:cs typeface="Arial"/>
              </a:rPr>
              <a:t> o </a:t>
            </a:r>
            <a:r>
              <a:rPr lang="it-IT" sz="2100" b="1">
                <a:latin typeface="Arial"/>
                <a:cs typeface="Arial"/>
              </a:rPr>
              <a:t>finanziamento </a:t>
            </a:r>
            <a:r>
              <a:rPr lang="it-IT" sz="2100" b="1" err="1">
                <a:latin typeface="Arial"/>
                <a:cs typeface="Arial"/>
              </a:rPr>
              <a:t>HeyLight</a:t>
            </a:r>
            <a:endParaRPr lang="it-IT" sz="2100" b="1">
              <a:latin typeface="Arial"/>
              <a:cs typeface="Arial"/>
            </a:endParaRPr>
          </a:p>
        </p:txBody>
      </p:sp>
      <p:sp>
        <p:nvSpPr>
          <p:cNvPr id="15" name="Titolo 14">
            <a:extLst>
              <a:ext uri="{FF2B5EF4-FFF2-40B4-BE49-F238E27FC236}">
                <a16:creationId xmlns:a16="http://schemas.microsoft.com/office/drawing/2014/main" id="{B3D013F6-34CE-E9A2-E82A-3C64DD1BC2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05. Lato cliente - Ricezione del link</a:t>
            </a:r>
          </a:p>
        </p:txBody>
      </p:sp>
      <p:pic>
        <p:nvPicPr>
          <p:cNvPr id="19" name="Elemento grafico 5">
            <a:extLst>
              <a:ext uri="{FF2B5EF4-FFF2-40B4-BE49-F238E27FC236}">
                <a16:creationId xmlns:a16="http://schemas.microsoft.com/office/drawing/2014/main" id="{34541D9C-AF5A-912A-DE4D-DEE034101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8059" y="4612159"/>
            <a:ext cx="3307604" cy="1307657"/>
          </a:xfrm>
          <a:prstGeom prst="rect">
            <a:avLst/>
          </a:prstGeom>
          <a:effectLst>
            <a:outerShdw blurRad="329652" dist="90827" dir="54000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576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>
          <a:extLst>
            <a:ext uri="{FF2B5EF4-FFF2-40B4-BE49-F238E27FC236}">
              <a16:creationId xmlns:a16="http://schemas.microsoft.com/office/drawing/2014/main" id="{C0ABF15C-CEEE-DAFB-A461-471E5C189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software, Pagina Web&#10;&#10;Il contenuto generato dall'IA potrebbe non essere corretto.">
            <a:extLst>
              <a:ext uri="{FF2B5EF4-FFF2-40B4-BE49-F238E27FC236}">
                <a16:creationId xmlns:a16="http://schemas.microsoft.com/office/drawing/2014/main" id="{8966092C-419F-42D9-EF2A-897BF1B1E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024" y="522395"/>
            <a:ext cx="9528048" cy="6195578"/>
          </a:xfrm>
          <a:prstGeom prst="rect">
            <a:avLst/>
          </a:prstGeom>
        </p:spPr>
      </p:pic>
      <p:sp>
        <p:nvSpPr>
          <p:cNvPr id="15" name="Titolo 14">
            <a:extLst>
              <a:ext uri="{FF2B5EF4-FFF2-40B4-BE49-F238E27FC236}">
                <a16:creationId xmlns:a16="http://schemas.microsoft.com/office/drawing/2014/main" id="{614AB45F-07DA-07CE-ED99-6C9AB33EF5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419" y="360536"/>
            <a:ext cx="5662745" cy="382597"/>
          </a:xfrm>
        </p:spPr>
        <p:txBody>
          <a:bodyPr/>
          <a:lstStyle/>
          <a:p>
            <a:r>
              <a:rPr lang="it-IT"/>
              <a:t>06. Lato cliente - Conferma del cliente per il pagamento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D8885D09-2EA7-8A3E-43F6-9ED7F7C0180A}"/>
              </a:ext>
            </a:extLst>
          </p:cNvPr>
          <p:cNvGrpSpPr/>
          <p:nvPr/>
        </p:nvGrpSpPr>
        <p:grpSpPr>
          <a:xfrm>
            <a:off x="1152143" y="3719824"/>
            <a:ext cx="3332690" cy="1126496"/>
            <a:chOff x="4828364" y="6324625"/>
            <a:chExt cx="3332690" cy="1126496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5" name="Rettangolo con due angoli in diagonale arrotondati 4">
              <a:extLst>
                <a:ext uri="{FF2B5EF4-FFF2-40B4-BE49-F238E27FC236}">
                  <a16:creationId xmlns:a16="http://schemas.microsoft.com/office/drawing/2014/main" id="{41854959-6DB0-F85D-FC2C-BB6748873260}"/>
                </a:ext>
              </a:extLst>
            </p:cNvPr>
            <p:cNvSpPr/>
            <p:nvPr/>
          </p:nvSpPr>
          <p:spPr>
            <a:xfrm flipH="1">
              <a:off x="4828364" y="6324625"/>
              <a:ext cx="3167410" cy="1126496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AA4E50D8-D1B9-46D1-3407-94627BAD8A2A}"/>
                </a:ext>
              </a:extLst>
            </p:cNvPr>
            <p:cNvSpPr/>
            <p:nvPr/>
          </p:nvSpPr>
          <p:spPr>
            <a:xfrm rot="2700000">
              <a:off x="7680138" y="6658072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2F48010-57BA-2961-7336-992798B1F883}"/>
              </a:ext>
            </a:extLst>
          </p:cNvPr>
          <p:cNvSpPr txBox="1"/>
          <p:nvPr/>
        </p:nvSpPr>
        <p:spPr>
          <a:xfrm>
            <a:off x="1262039" y="3811264"/>
            <a:ext cx="305751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t-IT" sz="1800">
                <a:latin typeface="Arial"/>
                <a:cs typeface="Arial"/>
              </a:rPr>
              <a:t>Il </a:t>
            </a:r>
            <a:r>
              <a:rPr lang="it-IT" sz="1800" b="1">
                <a:latin typeface="Arial"/>
                <a:cs typeface="Arial"/>
              </a:rPr>
              <a:t>cliente </a:t>
            </a:r>
            <a:r>
              <a:rPr lang="it-IT" sz="1800">
                <a:latin typeface="Arial"/>
                <a:cs typeface="Arial"/>
              </a:rPr>
              <a:t>può </a:t>
            </a:r>
            <a:r>
              <a:rPr lang="it-IT" sz="1800" b="1">
                <a:latin typeface="Arial"/>
                <a:cs typeface="Arial"/>
              </a:rPr>
              <a:t>verificare</a:t>
            </a:r>
            <a:br>
              <a:rPr lang="it-IT" sz="1800" b="1">
                <a:latin typeface="Arial"/>
                <a:cs typeface="Arial"/>
              </a:rPr>
            </a:br>
            <a:r>
              <a:rPr lang="it-IT" sz="1800">
                <a:latin typeface="Arial"/>
                <a:cs typeface="Arial"/>
              </a:rPr>
              <a:t>e </a:t>
            </a:r>
            <a:r>
              <a:rPr lang="it-IT" sz="1800" b="1">
                <a:latin typeface="Arial"/>
                <a:cs typeface="Arial"/>
              </a:rPr>
              <a:t>confermare</a:t>
            </a:r>
            <a:r>
              <a:rPr lang="it-IT" sz="1800">
                <a:latin typeface="Arial"/>
                <a:cs typeface="Arial"/>
              </a:rPr>
              <a:t> il </a:t>
            </a:r>
            <a:r>
              <a:rPr lang="it-IT" sz="1800" b="1">
                <a:latin typeface="Arial"/>
                <a:cs typeface="Arial"/>
              </a:rPr>
              <a:t>riepilogo</a:t>
            </a:r>
            <a:r>
              <a:rPr lang="it-IT" sz="1800">
                <a:latin typeface="Arial"/>
                <a:cs typeface="Arial"/>
              </a:rPr>
              <a:t> dell’</a:t>
            </a:r>
            <a:r>
              <a:rPr lang="it-IT" sz="1800" b="1">
                <a:latin typeface="Arial"/>
                <a:cs typeface="Arial"/>
              </a:rPr>
              <a:t>acquisto</a:t>
            </a:r>
            <a:endParaRPr lang="it-IT" sz="1050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665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>
          <a:extLst>
            <a:ext uri="{FF2B5EF4-FFF2-40B4-BE49-F238E27FC236}">
              <a16:creationId xmlns:a16="http://schemas.microsoft.com/office/drawing/2014/main" id="{433F7F91-9DDD-2B74-B4B7-ECD6B7EAB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schermata, software, multimediale&#10;&#10;Il contenuto generato dall'IA potrebbe non essere corretto.">
            <a:extLst>
              <a:ext uri="{FF2B5EF4-FFF2-40B4-BE49-F238E27FC236}">
                <a16:creationId xmlns:a16="http://schemas.microsoft.com/office/drawing/2014/main" id="{720D9EBB-9D92-071F-BD65-A0B28571A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516" y="522394"/>
            <a:ext cx="9528048" cy="6195578"/>
          </a:xfrm>
          <a:prstGeom prst="rect">
            <a:avLst/>
          </a:prstGeom>
        </p:spPr>
      </p:pic>
      <p:sp>
        <p:nvSpPr>
          <p:cNvPr id="15" name="Titolo 14">
            <a:extLst>
              <a:ext uri="{FF2B5EF4-FFF2-40B4-BE49-F238E27FC236}">
                <a16:creationId xmlns:a16="http://schemas.microsoft.com/office/drawing/2014/main" id="{5E50FF89-0C29-F902-07F6-CE17A92ED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419" y="360536"/>
            <a:ext cx="5588854" cy="382597"/>
          </a:xfrm>
        </p:spPr>
        <p:txBody>
          <a:bodyPr/>
          <a:lstStyle/>
          <a:p>
            <a:r>
              <a:rPr lang="it-IT"/>
              <a:t>06. Lato cliente - Conferma della rata scelta dal cliente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EC598CC1-3EDC-5077-4B80-226CCB05B09D}"/>
              </a:ext>
            </a:extLst>
          </p:cNvPr>
          <p:cNvGrpSpPr/>
          <p:nvPr/>
        </p:nvGrpSpPr>
        <p:grpSpPr>
          <a:xfrm>
            <a:off x="2350004" y="3273570"/>
            <a:ext cx="2765765" cy="913964"/>
            <a:chOff x="5395289" y="6324625"/>
            <a:chExt cx="2765765" cy="913964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5" name="Rettangolo con due angoli in diagonale arrotondati 4">
              <a:extLst>
                <a:ext uri="{FF2B5EF4-FFF2-40B4-BE49-F238E27FC236}">
                  <a16:creationId xmlns:a16="http://schemas.microsoft.com/office/drawing/2014/main" id="{5DA8D007-BD97-22AD-0276-E29BE7295BCD}"/>
                </a:ext>
              </a:extLst>
            </p:cNvPr>
            <p:cNvSpPr/>
            <p:nvPr/>
          </p:nvSpPr>
          <p:spPr>
            <a:xfrm flipH="1">
              <a:off x="5395289" y="6324625"/>
              <a:ext cx="2600481" cy="913964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329AB3BF-44E3-CCF1-6A80-0730ED670C5A}"/>
                </a:ext>
              </a:extLst>
            </p:cNvPr>
            <p:cNvSpPr/>
            <p:nvPr/>
          </p:nvSpPr>
          <p:spPr>
            <a:xfrm rot="2700000">
              <a:off x="7680138" y="6573320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10CE5AF-5401-75A5-66D5-9AD863520671}"/>
              </a:ext>
            </a:extLst>
          </p:cNvPr>
          <p:cNvSpPr txBox="1"/>
          <p:nvPr/>
        </p:nvSpPr>
        <p:spPr>
          <a:xfrm>
            <a:off x="2478024" y="3413872"/>
            <a:ext cx="247246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t-IT" sz="1800">
                <a:latin typeface="Arial"/>
                <a:cs typeface="Arial"/>
              </a:rPr>
              <a:t>Il </a:t>
            </a:r>
            <a:r>
              <a:rPr lang="it-IT" sz="1800" b="1">
                <a:latin typeface="Arial"/>
                <a:cs typeface="Arial"/>
              </a:rPr>
              <a:t>cliente</a:t>
            </a:r>
            <a:r>
              <a:rPr lang="it-IT" sz="1800">
                <a:latin typeface="Arial"/>
                <a:cs typeface="Arial"/>
              </a:rPr>
              <a:t> conferma il pagamento rateizzato </a:t>
            </a:r>
          </a:p>
        </p:txBody>
      </p:sp>
    </p:spTree>
    <p:extLst>
      <p:ext uri="{BB962C8B-B14F-4D97-AF65-F5344CB8AC3E}">
        <p14:creationId xmlns:p14="http://schemas.microsoft.com/office/powerpoint/2010/main" val="427271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>
          <a:extLst>
            <a:ext uri="{FF2B5EF4-FFF2-40B4-BE49-F238E27FC236}">
              <a16:creationId xmlns:a16="http://schemas.microsoft.com/office/drawing/2014/main" id="{36F8D1EF-315D-245F-EF70-0E58346D0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software, computer&#10;&#10;Il contenuto generato dall'IA potrebbe non essere corretto.">
            <a:extLst>
              <a:ext uri="{FF2B5EF4-FFF2-40B4-BE49-F238E27FC236}">
                <a16:creationId xmlns:a16="http://schemas.microsoft.com/office/drawing/2014/main" id="{C88FE3AB-B4DB-08B4-226D-403CD52DB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515" y="522394"/>
            <a:ext cx="9528049" cy="6195578"/>
          </a:xfrm>
          <a:prstGeom prst="rect">
            <a:avLst/>
          </a:prstGeom>
        </p:spPr>
      </p:pic>
      <p:sp>
        <p:nvSpPr>
          <p:cNvPr id="15" name="Titolo 14">
            <a:extLst>
              <a:ext uri="{FF2B5EF4-FFF2-40B4-BE49-F238E27FC236}">
                <a16:creationId xmlns:a16="http://schemas.microsoft.com/office/drawing/2014/main" id="{6F151101-8A98-6B24-1B6A-AA31CF0B32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419" y="360536"/>
            <a:ext cx="5311763" cy="382597"/>
          </a:xfrm>
        </p:spPr>
        <p:txBody>
          <a:bodyPr/>
          <a:lstStyle/>
          <a:p>
            <a:r>
              <a:rPr lang="it-IT"/>
              <a:t>07. Lato cliente - Compilazione dati personali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A7C4CC6E-52A4-2662-0F97-0AA65504BD23}"/>
              </a:ext>
            </a:extLst>
          </p:cNvPr>
          <p:cNvGrpSpPr/>
          <p:nvPr/>
        </p:nvGrpSpPr>
        <p:grpSpPr>
          <a:xfrm>
            <a:off x="2130546" y="3008394"/>
            <a:ext cx="2765767" cy="1499598"/>
            <a:chOff x="5395287" y="6324625"/>
            <a:chExt cx="2765767" cy="1499598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5" name="Rettangolo con due angoli in diagonale arrotondati 4">
              <a:extLst>
                <a:ext uri="{FF2B5EF4-FFF2-40B4-BE49-F238E27FC236}">
                  <a16:creationId xmlns:a16="http://schemas.microsoft.com/office/drawing/2014/main" id="{11DA9FAF-0442-B858-7BB0-B9D0A0E83681}"/>
                </a:ext>
              </a:extLst>
            </p:cNvPr>
            <p:cNvSpPr/>
            <p:nvPr/>
          </p:nvSpPr>
          <p:spPr>
            <a:xfrm flipH="1">
              <a:off x="5395287" y="6324625"/>
              <a:ext cx="2600481" cy="1499598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AB01FDC9-4DF9-9FE6-D106-A957835E6672}"/>
                </a:ext>
              </a:extLst>
            </p:cNvPr>
            <p:cNvSpPr/>
            <p:nvPr/>
          </p:nvSpPr>
          <p:spPr>
            <a:xfrm rot="2700000">
              <a:off x="7680138" y="6573320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25062CA-BC28-A042-B34D-96BD3ABA0DA9}"/>
              </a:ext>
            </a:extLst>
          </p:cNvPr>
          <p:cNvSpPr txBox="1"/>
          <p:nvPr/>
        </p:nvSpPr>
        <p:spPr>
          <a:xfrm>
            <a:off x="2258568" y="3183413"/>
            <a:ext cx="247246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t-IT" sz="1800">
                <a:latin typeface="Arial"/>
                <a:cs typeface="Arial"/>
              </a:rPr>
              <a:t>Inserimento dei </a:t>
            </a:r>
            <a:r>
              <a:rPr lang="it-IT" sz="1800" b="1">
                <a:latin typeface="Arial"/>
                <a:cs typeface="Arial"/>
              </a:rPr>
              <a:t>dati personali </a:t>
            </a:r>
            <a:r>
              <a:rPr lang="it-IT" sz="1800">
                <a:latin typeface="Arial"/>
                <a:cs typeface="Arial"/>
              </a:rPr>
              <a:t>del </a:t>
            </a:r>
            <a:r>
              <a:rPr lang="it-IT" sz="1800" b="1">
                <a:latin typeface="Arial"/>
                <a:cs typeface="Arial"/>
              </a:rPr>
              <a:t>cliente </a:t>
            </a:r>
            <a:r>
              <a:rPr lang="it-IT" sz="1800">
                <a:latin typeface="Arial"/>
                <a:cs typeface="Arial"/>
              </a:rPr>
              <a:t>nei vari campi, con le dichiarazioni privacy</a:t>
            </a:r>
            <a:endParaRPr 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B96624A-FD01-5538-1404-779257B5F829}"/>
              </a:ext>
            </a:extLst>
          </p:cNvPr>
          <p:cNvSpPr/>
          <p:nvPr/>
        </p:nvSpPr>
        <p:spPr>
          <a:xfrm>
            <a:off x="5041900" y="2235200"/>
            <a:ext cx="330200" cy="889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362781A-716E-12AE-C401-E85F0E34A719}"/>
              </a:ext>
            </a:extLst>
          </p:cNvPr>
          <p:cNvSpPr/>
          <p:nvPr/>
        </p:nvSpPr>
        <p:spPr>
          <a:xfrm>
            <a:off x="5041900" y="2508250"/>
            <a:ext cx="330200" cy="889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2EA8C98-FB5A-8951-F000-A98B04B0ECD2}"/>
              </a:ext>
            </a:extLst>
          </p:cNvPr>
          <p:cNvSpPr/>
          <p:nvPr/>
        </p:nvSpPr>
        <p:spPr>
          <a:xfrm>
            <a:off x="5041899" y="2778057"/>
            <a:ext cx="987425" cy="1174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135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>
          <a:extLst>
            <a:ext uri="{FF2B5EF4-FFF2-40B4-BE49-F238E27FC236}">
              <a16:creationId xmlns:a16="http://schemas.microsoft.com/office/drawing/2014/main" id="{F14AB816-46DA-EEAE-DAFD-13F5BD50B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software, Sistema operativo, multimediale&#10;&#10;Il contenuto generato dall'IA potrebbe non essere corretto.">
            <a:extLst>
              <a:ext uri="{FF2B5EF4-FFF2-40B4-BE49-F238E27FC236}">
                <a16:creationId xmlns:a16="http://schemas.microsoft.com/office/drawing/2014/main" id="{35E46B40-9B3A-54A7-BD1D-094E96CAC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516" y="522394"/>
            <a:ext cx="9528047" cy="6195578"/>
          </a:xfrm>
          <a:prstGeom prst="rect">
            <a:avLst/>
          </a:prstGeom>
        </p:spPr>
      </p:pic>
      <p:sp>
        <p:nvSpPr>
          <p:cNvPr id="15" name="Titolo 14">
            <a:extLst>
              <a:ext uri="{FF2B5EF4-FFF2-40B4-BE49-F238E27FC236}">
                <a16:creationId xmlns:a16="http://schemas.microsoft.com/office/drawing/2014/main" id="{0027E31A-E55F-41E4-A55A-BBEF50C860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419" y="360536"/>
            <a:ext cx="5413363" cy="382597"/>
          </a:xfrm>
        </p:spPr>
        <p:txBody>
          <a:bodyPr/>
          <a:lstStyle/>
          <a:p>
            <a:r>
              <a:rPr lang="it-IT"/>
              <a:t>07. Lato cliente - Compilazione dati personali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F57198CF-7AAA-6382-89D9-159D0EFC65D1}"/>
              </a:ext>
            </a:extLst>
          </p:cNvPr>
          <p:cNvGrpSpPr/>
          <p:nvPr/>
        </p:nvGrpSpPr>
        <p:grpSpPr>
          <a:xfrm>
            <a:off x="1572756" y="3008392"/>
            <a:ext cx="2765773" cy="2606024"/>
            <a:chOff x="5395281" y="6324623"/>
            <a:chExt cx="2765773" cy="2606024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5" name="Rettangolo con due angoli in diagonale arrotondati 4">
              <a:extLst>
                <a:ext uri="{FF2B5EF4-FFF2-40B4-BE49-F238E27FC236}">
                  <a16:creationId xmlns:a16="http://schemas.microsoft.com/office/drawing/2014/main" id="{AE602475-2FAA-3FC4-A546-D4AC26574BE6}"/>
                </a:ext>
              </a:extLst>
            </p:cNvPr>
            <p:cNvSpPr/>
            <p:nvPr/>
          </p:nvSpPr>
          <p:spPr>
            <a:xfrm flipH="1">
              <a:off x="5395281" y="6324623"/>
              <a:ext cx="2600481" cy="2606024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A4728803-4251-B484-62E3-CCEB96BCE709}"/>
                </a:ext>
              </a:extLst>
            </p:cNvPr>
            <p:cNvSpPr/>
            <p:nvPr/>
          </p:nvSpPr>
          <p:spPr>
            <a:xfrm rot="2700000">
              <a:off x="7680138" y="6929937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B07433A-FD82-31A0-9033-2E807E6CB3A1}"/>
              </a:ext>
            </a:extLst>
          </p:cNvPr>
          <p:cNvSpPr txBox="1"/>
          <p:nvPr/>
        </p:nvSpPr>
        <p:spPr>
          <a:xfrm>
            <a:off x="1664208" y="3183413"/>
            <a:ext cx="2509044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t-IT" sz="1800">
                <a:latin typeface="Arial"/>
                <a:cs typeface="Arial"/>
              </a:rPr>
              <a:t>Il </a:t>
            </a:r>
            <a:r>
              <a:rPr lang="it-IT" sz="1800" b="1">
                <a:latin typeface="Arial"/>
                <a:cs typeface="Arial"/>
              </a:rPr>
              <a:t>cliente</a:t>
            </a:r>
            <a:r>
              <a:rPr lang="it-IT" sz="1800">
                <a:latin typeface="Arial"/>
                <a:cs typeface="Arial"/>
              </a:rPr>
              <a:t> fornisce una serie di informazioni relative alla propria </a:t>
            </a:r>
            <a:r>
              <a:rPr lang="it-IT" sz="1800" b="1">
                <a:latin typeface="Arial"/>
                <a:cs typeface="Arial"/>
              </a:rPr>
              <a:t>residenza</a:t>
            </a:r>
            <a:r>
              <a:rPr lang="it-IT" sz="1800">
                <a:latin typeface="Arial"/>
                <a:cs typeface="Arial"/>
              </a:rPr>
              <a:t>, inclusi l'</a:t>
            </a:r>
            <a:r>
              <a:rPr lang="it-IT" sz="1800" b="1">
                <a:latin typeface="Arial"/>
                <a:cs typeface="Arial"/>
              </a:rPr>
              <a:t>indirizzo</a:t>
            </a:r>
            <a:r>
              <a:rPr lang="it-IT" sz="1800">
                <a:latin typeface="Arial"/>
                <a:cs typeface="Arial"/>
              </a:rPr>
              <a:t> completo,</a:t>
            </a:r>
            <a:br>
              <a:rPr lang="it-IT" sz="1800">
                <a:latin typeface="Arial"/>
                <a:cs typeface="Arial"/>
              </a:rPr>
            </a:br>
            <a:r>
              <a:rPr lang="it-IT" sz="1800">
                <a:latin typeface="Arial"/>
                <a:cs typeface="Arial"/>
              </a:rPr>
              <a:t>il </a:t>
            </a:r>
            <a:r>
              <a:rPr lang="it-IT" sz="1800" b="1">
                <a:latin typeface="Arial"/>
                <a:cs typeface="Arial"/>
              </a:rPr>
              <a:t>codice postale </a:t>
            </a:r>
            <a:r>
              <a:rPr lang="it-IT" sz="1800">
                <a:latin typeface="Arial"/>
                <a:cs typeface="Arial"/>
              </a:rPr>
              <a:t>e altre </a:t>
            </a:r>
            <a:r>
              <a:rPr lang="it-IT" sz="1800" b="1">
                <a:latin typeface="Arial"/>
                <a:cs typeface="Arial"/>
              </a:rPr>
              <a:t>informazioni pertinenti</a:t>
            </a:r>
            <a:endParaRPr lang="it-IT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27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>
          <a:extLst>
            <a:ext uri="{FF2B5EF4-FFF2-40B4-BE49-F238E27FC236}">
              <a16:creationId xmlns:a16="http://schemas.microsoft.com/office/drawing/2014/main" id="{B9749E77-6239-AB8E-FD7E-DBCF63F94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software, multimediale, Sistema operativo&#10;&#10;Il contenuto generato dall'IA potrebbe non essere corretto.">
            <a:extLst>
              <a:ext uri="{FF2B5EF4-FFF2-40B4-BE49-F238E27FC236}">
                <a16:creationId xmlns:a16="http://schemas.microsoft.com/office/drawing/2014/main" id="{45D58833-92D9-375F-E86F-2CEACE2F8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516" y="524402"/>
            <a:ext cx="9528049" cy="6195578"/>
          </a:xfrm>
          <a:prstGeom prst="rect">
            <a:avLst/>
          </a:prstGeom>
        </p:spPr>
      </p:pic>
      <p:sp>
        <p:nvSpPr>
          <p:cNvPr id="15" name="Titolo 14">
            <a:extLst>
              <a:ext uri="{FF2B5EF4-FFF2-40B4-BE49-F238E27FC236}">
                <a16:creationId xmlns:a16="http://schemas.microsoft.com/office/drawing/2014/main" id="{09388E1C-D0EC-2700-FF55-106B5B687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419" y="360536"/>
            <a:ext cx="5939836" cy="382597"/>
          </a:xfrm>
        </p:spPr>
        <p:txBody>
          <a:bodyPr/>
          <a:lstStyle/>
          <a:p>
            <a:r>
              <a:rPr lang="it-IT"/>
              <a:t>08. Lato cliente - </a:t>
            </a:r>
            <a:r>
              <a:rPr lang="it-IT">
                <a:latin typeface="Arial"/>
                <a:cs typeface="Arial"/>
              </a:rPr>
              <a:t>Inserimento dei dati della carta di credito o debito</a:t>
            </a:r>
            <a:endParaRPr lang="it-IT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8CCCBA40-04B8-2408-8879-F954F9095B24}"/>
              </a:ext>
            </a:extLst>
          </p:cNvPr>
          <p:cNvGrpSpPr/>
          <p:nvPr/>
        </p:nvGrpSpPr>
        <p:grpSpPr>
          <a:xfrm>
            <a:off x="1231546" y="2556561"/>
            <a:ext cx="3131223" cy="1516676"/>
            <a:chOff x="5029831" y="6324624"/>
            <a:chExt cx="3131223" cy="1516676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3" name="Rettangolo con due angoli in diagonale arrotondati 2">
              <a:extLst>
                <a:ext uri="{FF2B5EF4-FFF2-40B4-BE49-F238E27FC236}">
                  <a16:creationId xmlns:a16="http://schemas.microsoft.com/office/drawing/2014/main" id="{A523D052-9337-730D-7795-9DA48CDBF4B1}"/>
                </a:ext>
              </a:extLst>
            </p:cNvPr>
            <p:cNvSpPr/>
            <p:nvPr/>
          </p:nvSpPr>
          <p:spPr>
            <a:xfrm flipH="1">
              <a:off x="5029831" y="6324624"/>
              <a:ext cx="2965928" cy="1516676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B1AEC3EA-3CAE-1B47-6B7D-31D199E793C5}"/>
                </a:ext>
              </a:extLst>
            </p:cNvPr>
            <p:cNvSpPr/>
            <p:nvPr/>
          </p:nvSpPr>
          <p:spPr>
            <a:xfrm rot="2700000">
              <a:off x="7680138" y="6929937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6D8BFE0-AD11-9DBC-E4F3-153DC8D4FDD2}"/>
              </a:ext>
            </a:extLst>
          </p:cNvPr>
          <p:cNvSpPr txBox="1"/>
          <p:nvPr/>
        </p:nvSpPr>
        <p:spPr>
          <a:xfrm>
            <a:off x="1354738" y="2726728"/>
            <a:ext cx="284273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t-IT" sz="1800">
                <a:latin typeface="Arial"/>
                <a:cs typeface="Arial"/>
              </a:rPr>
              <a:t>Il cliente è invitato a inserire i </a:t>
            </a:r>
            <a:r>
              <a:rPr lang="it-IT" sz="1800" b="1">
                <a:latin typeface="Arial"/>
                <a:cs typeface="Arial"/>
              </a:rPr>
              <a:t>dati </a:t>
            </a:r>
            <a:r>
              <a:rPr lang="it-IT" sz="1800">
                <a:latin typeface="Arial"/>
                <a:cs typeface="Arial"/>
              </a:rPr>
              <a:t>della </a:t>
            </a:r>
            <a:r>
              <a:rPr lang="it-IT" sz="1800" b="1">
                <a:latin typeface="Arial"/>
                <a:cs typeface="Arial"/>
              </a:rPr>
              <a:t>propria </a:t>
            </a:r>
            <a:r>
              <a:rPr lang="it-IT" sz="1800">
                <a:latin typeface="Arial"/>
                <a:cs typeface="Arial"/>
              </a:rPr>
              <a:t>con cui </a:t>
            </a:r>
            <a:r>
              <a:rPr lang="it-IT" sz="1800" b="1">
                <a:latin typeface="Arial"/>
                <a:cs typeface="Arial"/>
              </a:rPr>
              <a:t>desidera </a:t>
            </a:r>
            <a:r>
              <a:rPr lang="it-IT" sz="1800">
                <a:latin typeface="Arial"/>
                <a:cs typeface="Arial"/>
              </a:rPr>
              <a:t>effettuare il </a:t>
            </a:r>
            <a:r>
              <a:rPr lang="it-IT" sz="1800" b="1">
                <a:latin typeface="Arial"/>
                <a:cs typeface="Arial"/>
              </a:rPr>
              <a:t>pagamento</a:t>
            </a:r>
            <a:endParaRPr 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91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>
          <a:extLst>
            <a:ext uri="{FF2B5EF4-FFF2-40B4-BE49-F238E27FC236}">
              <a16:creationId xmlns:a16="http://schemas.microsoft.com/office/drawing/2014/main" id="{A6887E01-90A3-AC3A-4DBC-FB626A179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Immagine che contiene testo, schermata, software, multimediale&#10;&#10;Il contenuto generato dall'IA potrebbe non essere corretto.">
            <a:extLst>
              <a:ext uri="{FF2B5EF4-FFF2-40B4-BE49-F238E27FC236}">
                <a16:creationId xmlns:a16="http://schemas.microsoft.com/office/drawing/2014/main" id="{B41850C5-BAE6-6C44-3781-6A48109AC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516" y="523865"/>
            <a:ext cx="9528049" cy="6195578"/>
          </a:xfrm>
          <a:prstGeom prst="rect">
            <a:avLst/>
          </a:prstGeom>
        </p:spPr>
      </p:pic>
      <p:sp>
        <p:nvSpPr>
          <p:cNvPr id="15" name="Titolo 14">
            <a:extLst>
              <a:ext uri="{FF2B5EF4-FFF2-40B4-BE49-F238E27FC236}">
                <a16:creationId xmlns:a16="http://schemas.microsoft.com/office/drawing/2014/main" id="{86A401F0-5CD7-431A-075F-D77412685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418" y="360536"/>
            <a:ext cx="6540199" cy="382597"/>
          </a:xfrm>
        </p:spPr>
        <p:txBody>
          <a:bodyPr/>
          <a:lstStyle/>
          <a:p>
            <a:r>
              <a:rPr lang="it-IT"/>
              <a:t>09. Lato cliente (se il tuo piano lo prevede) – Selezione del metodo di pagamento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4BC293AA-5914-6A70-E175-314FFB44C860}"/>
              </a:ext>
            </a:extLst>
          </p:cNvPr>
          <p:cNvGrpSpPr/>
          <p:nvPr/>
        </p:nvGrpSpPr>
        <p:grpSpPr>
          <a:xfrm>
            <a:off x="1207306" y="2331736"/>
            <a:ext cx="3131223" cy="2121392"/>
            <a:chOff x="5029831" y="6324623"/>
            <a:chExt cx="3131223" cy="2121392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12" name="Rettangolo con due angoli in diagonale arrotondati 11">
              <a:extLst>
                <a:ext uri="{FF2B5EF4-FFF2-40B4-BE49-F238E27FC236}">
                  <a16:creationId xmlns:a16="http://schemas.microsoft.com/office/drawing/2014/main" id="{4DA9194F-4697-637E-0FA2-628C711A61FE}"/>
                </a:ext>
              </a:extLst>
            </p:cNvPr>
            <p:cNvSpPr/>
            <p:nvPr/>
          </p:nvSpPr>
          <p:spPr>
            <a:xfrm flipH="1">
              <a:off x="5029831" y="6324623"/>
              <a:ext cx="2965928" cy="2121392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D214B312-22A6-95E7-515C-7A30953BFC0F}"/>
                </a:ext>
              </a:extLst>
            </p:cNvPr>
            <p:cNvSpPr/>
            <p:nvPr/>
          </p:nvSpPr>
          <p:spPr>
            <a:xfrm rot="2700000">
              <a:off x="7680138" y="6929937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698BDFB-E323-5248-9485-3F0A5911CE6B}"/>
              </a:ext>
            </a:extLst>
          </p:cNvPr>
          <p:cNvSpPr txBox="1"/>
          <p:nvPr/>
        </p:nvSpPr>
        <p:spPr>
          <a:xfrm>
            <a:off x="1330516" y="2506757"/>
            <a:ext cx="2842736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t-IT" sz="1800">
                <a:latin typeface="Arial"/>
                <a:cs typeface="Arial"/>
              </a:rPr>
              <a:t>A questo punto, il cliente può scegliere il </a:t>
            </a:r>
            <a:r>
              <a:rPr lang="it-IT" sz="1800" b="1">
                <a:latin typeface="Arial"/>
                <a:cs typeface="Arial"/>
              </a:rPr>
              <a:t>metodo</a:t>
            </a:r>
            <a:br>
              <a:rPr lang="it-IT" sz="1800">
                <a:latin typeface="Arial"/>
                <a:cs typeface="Arial"/>
              </a:rPr>
            </a:br>
            <a:r>
              <a:rPr lang="it-IT" sz="1800">
                <a:latin typeface="Arial"/>
                <a:cs typeface="Arial"/>
              </a:rPr>
              <a:t>di </a:t>
            </a:r>
            <a:r>
              <a:rPr lang="it-IT" sz="1800" b="1">
                <a:latin typeface="Arial"/>
                <a:cs typeface="Arial"/>
              </a:rPr>
              <a:t>pagamento </a:t>
            </a:r>
            <a:r>
              <a:rPr lang="it-IT" sz="1800">
                <a:latin typeface="Arial"/>
                <a:cs typeface="Arial"/>
              </a:rPr>
              <a:t>tra le</a:t>
            </a:r>
            <a:br>
              <a:rPr lang="it-IT" sz="1800">
                <a:latin typeface="Arial"/>
                <a:cs typeface="Arial"/>
              </a:rPr>
            </a:br>
            <a:r>
              <a:rPr lang="it-IT" sz="1800">
                <a:latin typeface="Arial"/>
                <a:cs typeface="Arial"/>
              </a:rPr>
              <a:t>due opzioni disponibili:</a:t>
            </a:r>
            <a:br>
              <a:rPr lang="it-IT" sz="1800">
                <a:latin typeface="Arial"/>
                <a:cs typeface="Arial"/>
              </a:rPr>
            </a:br>
            <a:r>
              <a:rPr lang="it-IT" sz="1800" b="1">
                <a:latin typeface="Arial"/>
                <a:cs typeface="Arial"/>
              </a:rPr>
              <a:t>conto corrente</a:t>
            </a:r>
            <a:r>
              <a:rPr lang="it-IT" sz="1800">
                <a:latin typeface="Arial"/>
                <a:cs typeface="Arial"/>
              </a:rPr>
              <a:t> o</a:t>
            </a:r>
            <a:br>
              <a:rPr lang="it-IT" sz="1800">
                <a:latin typeface="Arial"/>
                <a:cs typeface="Arial"/>
              </a:rPr>
            </a:br>
            <a:r>
              <a:rPr lang="it-IT" sz="1800" b="1">
                <a:latin typeface="Arial"/>
                <a:cs typeface="Arial"/>
              </a:rPr>
              <a:t>carta di credito</a:t>
            </a:r>
          </a:p>
        </p:txBody>
      </p:sp>
    </p:spTree>
    <p:extLst>
      <p:ext uri="{BB962C8B-B14F-4D97-AF65-F5344CB8AC3E}">
        <p14:creationId xmlns:p14="http://schemas.microsoft.com/office/powerpoint/2010/main" val="271560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>
          <a:extLst>
            <a:ext uri="{FF2B5EF4-FFF2-40B4-BE49-F238E27FC236}">
              <a16:creationId xmlns:a16="http://schemas.microsoft.com/office/drawing/2014/main" id="{8B2D20F4-C14D-9380-7AD6-61D108787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software, Pagina Web&#10;&#10;Il contenuto generato dall'IA potrebbe non essere corretto.">
            <a:extLst>
              <a:ext uri="{FF2B5EF4-FFF2-40B4-BE49-F238E27FC236}">
                <a16:creationId xmlns:a16="http://schemas.microsoft.com/office/drawing/2014/main" id="{2F6BEF2A-3F1D-F8BA-1ADA-604221A3E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793" y="514890"/>
            <a:ext cx="9542677" cy="6205090"/>
          </a:xfrm>
          <a:prstGeom prst="rect">
            <a:avLst/>
          </a:prstGeom>
        </p:spPr>
      </p:pic>
      <p:sp>
        <p:nvSpPr>
          <p:cNvPr id="15" name="Titolo 14">
            <a:extLst>
              <a:ext uri="{FF2B5EF4-FFF2-40B4-BE49-F238E27FC236}">
                <a16:creationId xmlns:a16="http://schemas.microsoft.com/office/drawing/2014/main" id="{4664D8D8-6E7F-0F2F-B4E8-ED15BBD9E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419" y="360536"/>
            <a:ext cx="9098672" cy="382597"/>
          </a:xfrm>
        </p:spPr>
        <p:txBody>
          <a:bodyPr/>
          <a:lstStyle/>
          <a:p>
            <a:r>
              <a:rPr lang="it-IT"/>
              <a:t>10. Lato cliente (se il tuo piano lo prevede) - </a:t>
            </a:r>
            <a:r>
              <a:rPr lang="it-IT">
                <a:latin typeface="Arial"/>
                <a:cs typeface="Arial"/>
              </a:rPr>
              <a:t>Inserimento dell’IBAN del conto corrente</a:t>
            </a:r>
            <a:endParaRPr lang="it-IT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C2144A88-926B-FF9B-49E0-685FB6F9EAA3}"/>
              </a:ext>
            </a:extLst>
          </p:cNvPr>
          <p:cNvGrpSpPr/>
          <p:nvPr/>
        </p:nvGrpSpPr>
        <p:grpSpPr>
          <a:xfrm>
            <a:off x="1231546" y="2214880"/>
            <a:ext cx="3131223" cy="1516676"/>
            <a:chOff x="5029831" y="6324624"/>
            <a:chExt cx="3131223" cy="1516676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3" name="Rettangolo con due angoli in diagonale arrotondati 2">
              <a:extLst>
                <a:ext uri="{FF2B5EF4-FFF2-40B4-BE49-F238E27FC236}">
                  <a16:creationId xmlns:a16="http://schemas.microsoft.com/office/drawing/2014/main" id="{9B32072E-1920-185D-3672-AA1465459BB6}"/>
                </a:ext>
              </a:extLst>
            </p:cNvPr>
            <p:cNvSpPr/>
            <p:nvPr/>
          </p:nvSpPr>
          <p:spPr>
            <a:xfrm flipH="1">
              <a:off x="5029831" y="6324624"/>
              <a:ext cx="2965928" cy="1516676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5A71B6EA-B062-A913-E7D1-D37868635ED0}"/>
                </a:ext>
              </a:extLst>
            </p:cNvPr>
            <p:cNvSpPr/>
            <p:nvPr/>
          </p:nvSpPr>
          <p:spPr>
            <a:xfrm rot="2700000">
              <a:off x="7680138" y="6929937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8316B78-18DE-04B0-E6E4-0A5EF243DE0E}"/>
              </a:ext>
            </a:extLst>
          </p:cNvPr>
          <p:cNvSpPr txBox="1"/>
          <p:nvPr/>
        </p:nvSpPr>
        <p:spPr>
          <a:xfrm>
            <a:off x="1354738" y="2385047"/>
            <a:ext cx="284273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t-IT" sz="1800">
                <a:latin typeface="Arial"/>
                <a:cs typeface="Arial"/>
              </a:rPr>
              <a:t>Il cliente è invitato a inserire l’</a:t>
            </a:r>
            <a:r>
              <a:rPr lang="it-IT" sz="1800" b="1">
                <a:latin typeface="Arial"/>
                <a:cs typeface="Arial"/>
              </a:rPr>
              <a:t>IBAN</a:t>
            </a:r>
            <a:r>
              <a:rPr lang="it-IT" sz="1800">
                <a:latin typeface="Arial"/>
                <a:cs typeface="Arial"/>
              </a:rPr>
              <a:t> del conto corrente con cui </a:t>
            </a:r>
            <a:r>
              <a:rPr lang="it-IT" sz="1800" b="1">
                <a:latin typeface="Arial"/>
                <a:cs typeface="Arial"/>
              </a:rPr>
              <a:t>desidera </a:t>
            </a:r>
            <a:r>
              <a:rPr lang="it-IT" sz="1800">
                <a:latin typeface="Arial"/>
                <a:cs typeface="Arial"/>
              </a:rPr>
              <a:t>effettuare il </a:t>
            </a:r>
            <a:r>
              <a:rPr lang="it-IT" sz="1800" b="1">
                <a:latin typeface="Arial"/>
                <a:cs typeface="Arial"/>
              </a:rPr>
              <a:t>pagamento</a:t>
            </a:r>
            <a:endParaRPr 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1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>
          <a:extLst>
            <a:ext uri="{FF2B5EF4-FFF2-40B4-BE49-F238E27FC236}">
              <a16:creationId xmlns:a16="http://schemas.microsoft.com/office/drawing/2014/main" id="{2DE6FE02-C0EE-BC6A-BB3A-AB9CC14DD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software, Pagina Web&#10;&#10;Il contenuto generato dall'IA potrebbe non essere corretto.">
            <a:extLst>
              <a:ext uri="{FF2B5EF4-FFF2-40B4-BE49-F238E27FC236}">
                <a16:creationId xmlns:a16="http://schemas.microsoft.com/office/drawing/2014/main" id="{19B1B529-AC27-6D65-148A-C96557552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515" y="524401"/>
            <a:ext cx="9528049" cy="6195578"/>
          </a:xfrm>
          <a:prstGeom prst="rect">
            <a:avLst/>
          </a:prstGeom>
        </p:spPr>
      </p:pic>
      <p:sp>
        <p:nvSpPr>
          <p:cNvPr id="15" name="Titolo 14">
            <a:extLst>
              <a:ext uri="{FF2B5EF4-FFF2-40B4-BE49-F238E27FC236}">
                <a16:creationId xmlns:a16="http://schemas.microsoft.com/office/drawing/2014/main" id="{27434135-A8E2-008C-83A8-2459E69A31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11. Lato cliente - </a:t>
            </a:r>
            <a:r>
              <a:rPr lang="it-IT">
                <a:latin typeface="Arial"/>
                <a:cs typeface="Arial"/>
              </a:rPr>
              <a:t>Verifica dell’identità</a:t>
            </a:r>
            <a:endParaRPr lang="it-IT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F347A33-203F-6310-7CC0-A2995E4BD0F1}"/>
              </a:ext>
            </a:extLst>
          </p:cNvPr>
          <p:cNvGrpSpPr/>
          <p:nvPr/>
        </p:nvGrpSpPr>
        <p:grpSpPr>
          <a:xfrm>
            <a:off x="1092820" y="2331736"/>
            <a:ext cx="3245709" cy="1819640"/>
            <a:chOff x="4915345" y="6324623"/>
            <a:chExt cx="3245709" cy="1819640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5" name="Rettangolo con due angoli in diagonale arrotondati 4">
              <a:extLst>
                <a:ext uri="{FF2B5EF4-FFF2-40B4-BE49-F238E27FC236}">
                  <a16:creationId xmlns:a16="http://schemas.microsoft.com/office/drawing/2014/main" id="{1366568C-E331-6C66-5C51-7680FB977543}"/>
                </a:ext>
              </a:extLst>
            </p:cNvPr>
            <p:cNvSpPr/>
            <p:nvPr/>
          </p:nvSpPr>
          <p:spPr>
            <a:xfrm flipH="1">
              <a:off x="4915345" y="6324623"/>
              <a:ext cx="3080414" cy="1819640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C499DCB-C9B9-3213-3A16-9D2BBB87A106}"/>
                </a:ext>
              </a:extLst>
            </p:cNvPr>
            <p:cNvSpPr/>
            <p:nvPr/>
          </p:nvSpPr>
          <p:spPr>
            <a:xfrm rot="2700000">
              <a:off x="7680138" y="6929937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AAA09BA-A724-5F22-1FC8-428D4EDF457F}"/>
              </a:ext>
            </a:extLst>
          </p:cNvPr>
          <p:cNvSpPr txBox="1"/>
          <p:nvPr/>
        </p:nvSpPr>
        <p:spPr>
          <a:xfrm>
            <a:off x="1167161" y="2506757"/>
            <a:ext cx="3157951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t-IT" sz="1800">
                <a:latin typeface="Arial"/>
                <a:cs typeface="Arial"/>
              </a:rPr>
              <a:t>Ora il cliente è invitato</a:t>
            </a:r>
            <a:br>
              <a:rPr lang="it-IT" sz="1800">
                <a:latin typeface="Arial"/>
                <a:cs typeface="Arial"/>
              </a:rPr>
            </a:br>
            <a:r>
              <a:rPr lang="it-IT" sz="1800">
                <a:latin typeface="Arial"/>
                <a:cs typeface="Arial"/>
              </a:rPr>
              <a:t>a </a:t>
            </a:r>
            <a:r>
              <a:rPr lang="it-IT" sz="1800" b="1">
                <a:latin typeface="Arial"/>
                <a:cs typeface="Arial"/>
              </a:rPr>
              <a:t>verificare </a:t>
            </a:r>
            <a:r>
              <a:rPr lang="it-IT" sz="1800">
                <a:latin typeface="Arial"/>
                <a:cs typeface="Arial"/>
              </a:rPr>
              <a:t>la propria </a:t>
            </a:r>
            <a:r>
              <a:rPr lang="it-IT" sz="1800" b="1">
                <a:latin typeface="Arial"/>
                <a:cs typeface="Arial"/>
              </a:rPr>
              <a:t>identità</a:t>
            </a:r>
            <a:r>
              <a:rPr lang="it-IT" sz="1800">
                <a:latin typeface="Arial"/>
                <a:cs typeface="Arial"/>
              </a:rPr>
              <a:t>, scattando una</a:t>
            </a:r>
            <a:br>
              <a:rPr lang="it-IT" sz="1800">
                <a:latin typeface="Arial"/>
                <a:cs typeface="Arial"/>
              </a:rPr>
            </a:br>
            <a:r>
              <a:rPr lang="it-IT" sz="1800" b="1">
                <a:latin typeface="Arial"/>
                <a:cs typeface="Arial"/>
              </a:rPr>
              <a:t>foto </a:t>
            </a:r>
            <a:r>
              <a:rPr lang="it-IT" sz="1800">
                <a:latin typeface="Arial"/>
                <a:cs typeface="Arial"/>
              </a:rPr>
              <a:t>del documento e registrando un </a:t>
            </a:r>
            <a:r>
              <a:rPr lang="it-IT" sz="1800" b="1">
                <a:latin typeface="Arial"/>
                <a:cs typeface="Arial"/>
              </a:rPr>
              <a:t>video</a:t>
            </a:r>
            <a:endParaRPr lang="it-IT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60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D4CEF715-D1B1-CD3D-967D-956134183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software, Pagina Web&#10;&#10;Il contenuto generato dall'IA potrebbe non essere corretto.">
            <a:extLst>
              <a:ext uri="{FF2B5EF4-FFF2-40B4-BE49-F238E27FC236}">
                <a16:creationId xmlns:a16="http://schemas.microsoft.com/office/drawing/2014/main" id="{4CFA41AB-7A51-107D-817A-99F4BF4AC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512" y="524921"/>
            <a:ext cx="9528047" cy="6195577"/>
          </a:xfrm>
          <a:prstGeom prst="rect">
            <a:avLst/>
          </a:prstGeom>
        </p:spPr>
      </p:pic>
      <p:sp>
        <p:nvSpPr>
          <p:cNvPr id="15" name="Titolo 14">
            <a:extLst>
              <a:ext uri="{FF2B5EF4-FFF2-40B4-BE49-F238E27FC236}">
                <a16:creationId xmlns:a16="http://schemas.microsoft.com/office/drawing/2014/main" id="{979D4259-7F6B-459F-0B78-7A7D9DF9A6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12. </a:t>
            </a:r>
            <a:r>
              <a:rPr lang="it-IT">
                <a:latin typeface="Arial"/>
                <a:cs typeface="Arial"/>
              </a:rPr>
              <a:t>Scansione del QR Code con il telefono </a:t>
            </a:r>
            <a:endParaRPr lang="it-IT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C8288070-4164-F833-A34F-A43741B13D5B}"/>
              </a:ext>
            </a:extLst>
          </p:cNvPr>
          <p:cNvGrpSpPr/>
          <p:nvPr/>
        </p:nvGrpSpPr>
        <p:grpSpPr>
          <a:xfrm>
            <a:off x="1330511" y="2331736"/>
            <a:ext cx="3008018" cy="1825485"/>
            <a:chOff x="5153036" y="6324623"/>
            <a:chExt cx="3008018" cy="1825485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5" name="Rettangolo con due angoli in diagonale arrotondati 4">
              <a:extLst>
                <a:ext uri="{FF2B5EF4-FFF2-40B4-BE49-F238E27FC236}">
                  <a16:creationId xmlns:a16="http://schemas.microsoft.com/office/drawing/2014/main" id="{B7DB0EAD-BB89-9A5B-19F4-1F1BB77481C4}"/>
                </a:ext>
              </a:extLst>
            </p:cNvPr>
            <p:cNvSpPr/>
            <p:nvPr/>
          </p:nvSpPr>
          <p:spPr>
            <a:xfrm flipH="1">
              <a:off x="5153036" y="6324623"/>
              <a:ext cx="2842719" cy="1825485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8D0B8587-8FA3-9CB4-372A-59D6635D8D44}"/>
                </a:ext>
              </a:extLst>
            </p:cNvPr>
            <p:cNvSpPr/>
            <p:nvPr/>
          </p:nvSpPr>
          <p:spPr>
            <a:xfrm rot="2700000">
              <a:off x="7680138" y="6929937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B7742CB-0C2E-808C-B352-15AC5D5F6EC6}"/>
              </a:ext>
            </a:extLst>
          </p:cNvPr>
          <p:cNvSpPr txBox="1"/>
          <p:nvPr/>
        </p:nvSpPr>
        <p:spPr>
          <a:xfrm>
            <a:off x="1461155" y="2506757"/>
            <a:ext cx="2636916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t-IT" sz="1800">
                <a:latin typeface="Arial"/>
                <a:cs typeface="Arial"/>
              </a:rPr>
              <a:t>Il cliente </a:t>
            </a:r>
            <a:r>
              <a:rPr lang="it-IT" sz="1800" b="1">
                <a:latin typeface="Arial"/>
                <a:cs typeface="Arial"/>
              </a:rPr>
              <a:t>scansiona </a:t>
            </a:r>
            <a:r>
              <a:rPr lang="it-IT" sz="1800">
                <a:latin typeface="Arial"/>
                <a:cs typeface="Arial"/>
              </a:rPr>
              <a:t>il QR Code con il telefono </a:t>
            </a:r>
            <a:r>
              <a:rPr lang="it-IT" sz="1800" b="1">
                <a:latin typeface="Arial"/>
                <a:cs typeface="Arial"/>
              </a:rPr>
              <a:t>oppure seleziona</a:t>
            </a:r>
            <a:r>
              <a:rPr lang="it-IT" sz="1800">
                <a:latin typeface="Arial"/>
                <a:cs typeface="Arial"/>
              </a:rPr>
              <a:t> un metodo alternativo per ricevere il link</a:t>
            </a:r>
            <a:endParaRPr 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27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98317EE4-D1EA-9E4D-989E-F6A91F55FF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sz="4400" b="1">
                <a:latin typeface="Arial"/>
                <a:cs typeface="Arial"/>
              </a:rPr>
              <a:t>I vantaggi principali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4B92AFA1-5673-CF08-3696-5B4AD97A4D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05062" y="3562144"/>
            <a:ext cx="4041717" cy="243482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667"/>
              <a:t>Facilità</a:t>
            </a:r>
            <a:br>
              <a:rPr lang="it-IT" sz="2667"/>
            </a:br>
            <a:r>
              <a:rPr lang="it-IT" sz="2667"/>
              <a:t>di utilizzo</a:t>
            </a:r>
          </a:p>
          <a:p>
            <a:pPr>
              <a:lnSpc>
                <a:spcPct val="100000"/>
              </a:lnSpc>
            </a:pPr>
            <a:br>
              <a:rPr lang="it-IT" sz="2667"/>
            </a:br>
            <a:r>
              <a:rPr lang="it-IT" sz="2667">
                <a:latin typeface="Arial"/>
                <a:cs typeface="Arial"/>
              </a:rPr>
              <a:t>Flessibilità nella gestione</a:t>
            </a:r>
            <a:br>
              <a:rPr lang="it-IT" sz="2667">
                <a:latin typeface="Arial"/>
                <a:cs typeface="Arial"/>
              </a:rPr>
            </a:br>
            <a:r>
              <a:rPr lang="it-IT" sz="2667">
                <a:latin typeface="Arial"/>
                <a:cs typeface="Arial"/>
              </a:rPr>
              <a:t>delle vendite a distanza</a:t>
            </a:r>
          </a:p>
        </p:txBody>
      </p:sp>
      <p:sp>
        <p:nvSpPr>
          <p:cNvPr id="7" name="Segnaposto testo 5">
            <a:extLst>
              <a:ext uri="{FF2B5EF4-FFF2-40B4-BE49-F238E27FC236}">
                <a16:creationId xmlns:a16="http://schemas.microsoft.com/office/drawing/2014/main" id="{D5A47AC4-28A6-0D87-F541-6AB5EC1865A7}"/>
              </a:ext>
            </a:extLst>
          </p:cNvPr>
          <p:cNvSpPr txBox="1">
            <a:spLocks/>
          </p:cNvSpPr>
          <p:nvPr/>
        </p:nvSpPr>
        <p:spPr>
          <a:xfrm>
            <a:off x="7105157" y="3562144"/>
            <a:ext cx="4280949" cy="243482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it-IT" sz="2667"/>
              <a:t>Monitoraggio</a:t>
            </a:r>
            <a:br>
              <a:rPr lang="it-IT" sz="2667"/>
            </a:br>
            <a:r>
              <a:rPr lang="it-IT" sz="2667"/>
              <a:t>in tempo reale</a:t>
            </a:r>
          </a:p>
          <a:p>
            <a:pPr>
              <a:lnSpc>
                <a:spcPct val="100000"/>
              </a:lnSpc>
            </a:pPr>
            <a:br>
              <a:rPr lang="it-IT" sz="2667"/>
            </a:br>
            <a:r>
              <a:rPr lang="it-IT" sz="2667">
                <a:latin typeface="Arial"/>
                <a:cs typeface="Arial"/>
              </a:rPr>
              <a:t>Soluzione integrata</a:t>
            </a:r>
            <a:br>
              <a:rPr lang="it-IT" sz="2667">
                <a:latin typeface="Arial"/>
                <a:cs typeface="Arial"/>
              </a:rPr>
            </a:br>
            <a:r>
              <a:rPr lang="it-IT" sz="2667">
                <a:latin typeface="Arial"/>
                <a:cs typeface="Arial"/>
              </a:rPr>
              <a:t>con il tuo e-commerce</a:t>
            </a:r>
            <a:endParaRPr lang="it-IT" sz="2667"/>
          </a:p>
        </p:txBody>
      </p:sp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CBBC4807-A4A0-F52C-A74E-457702330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2246" y="4926098"/>
            <a:ext cx="874573" cy="874573"/>
          </a:xfrm>
          <a:prstGeom prst="rect">
            <a:avLst/>
          </a:prstGeom>
        </p:spPr>
      </p:pic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6E4A9B85-BC22-E3A0-7D19-950DEEFF6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6225" y="3535540"/>
            <a:ext cx="840989" cy="840989"/>
          </a:xfrm>
          <a:prstGeom prst="rect">
            <a:avLst/>
          </a:prstGeom>
        </p:spPr>
      </p:pic>
      <p:pic>
        <p:nvPicPr>
          <p:cNvPr id="15" name="Elemento grafico 14">
            <a:extLst>
              <a:ext uri="{FF2B5EF4-FFF2-40B4-BE49-F238E27FC236}">
                <a16:creationId xmlns:a16="http://schemas.microsoft.com/office/drawing/2014/main" id="{EA4CB6C8-40CD-35F3-C942-2B6792133F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32926" y="3702736"/>
            <a:ext cx="614880" cy="614883"/>
          </a:xfrm>
          <a:prstGeom prst="rect">
            <a:avLst/>
          </a:prstGeom>
        </p:spPr>
      </p:pic>
      <p:pic>
        <p:nvPicPr>
          <p:cNvPr id="17" name="Elemento grafico 16">
            <a:extLst>
              <a:ext uri="{FF2B5EF4-FFF2-40B4-BE49-F238E27FC236}">
                <a16:creationId xmlns:a16="http://schemas.microsoft.com/office/drawing/2014/main" id="{04C27A88-BF7C-2A19-D4A7-B1026F4EC5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1908" y="4889431"/>
            <a:ext cx="812317" cy="81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3762D966-F656-4F68-08C9-B3FC421DF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Cellulare, schermata, Dispositivo mobile&#10;&#10;Il contenuto generato dall'IA potrebbe non essere corretto.">
            <a:extLst>
              <a:ext uri="{FF2B5EF4-FFF2-40B4-BE49-F238E27FC236}">
                <a16:creationId xmlns:a16="http://schemas.microsoft.com/office/drawing/2014/main" id="{25FDF739-29F8-1569-6E86-A839917FA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428" y="485480"/>
            <a:ext cx="2918732" cy="5887039"/>
          </a:xfrm>
          <a:prstGeom prst="rect">
            <a:avLst/>
          </a:prstGeom>
          <a:effectLst>
            <a:outerShdw blurRad="228600" sx="102000" sy="102000" algn="ctr" rotWithShape="0">
              <a:prstClr val="black">
                <a:alpha val="50000"/>
              </a:prstClr>
            </a:outerShdw>
          </a:effectLst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EF7273E9-428E-70CC-219F-C5910C4054D0}"/>
              </a:ext>
            </a:extLst>
          </p:cNvPr>
          <p:cNvGrpSpPr/>
          <p:nvPr/>
        </p:nvGrpSpPr>
        <p:grpSpPr>
          <a:xfrm>
            <a:off x="1933825" y="2331735"/>
            <a:ext cx="3008020" cy="2089435"/>
            <a:chOff x="5153034" y="6324622"/>
            <a:chExt cx="3008020" cy="2089435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5" name="Rettangolo con due angoli in diagonale arrotondati 4">
              <a:extLst>
                <a:ext uri="{FF2B5EF4-FFF2-40B4-BE49-F238E27FC236}">
                  <a16:creationId xmlns:a16="http://schemas.microsoft.com/office/drawing/2014/main" id="{FD2CDC05-098E-C263-89BC-033E9AA2109D}"/>
                </a:ext>
              </a:extLst>
            </p:cNvPr>
            <p:cNvSpPr/>
            <p:nvPr/>
          </p:nvSpPr>
          <p:spPr>
            <a:xfrm flipH="1">
              <a:off x="5153034" y="6324622"/>
              <a:ext cx="2842719" cy="2089435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8DC72C51-2D1D-FE0A-DE2D-9AEB53F87C8C}"/>
                </a:ext>
              </a:extLst>
            </p:cNvPr>
            <p:cNvSpPr/>
            <p:nvPr/>
          </p:nvSpPr>
          <p:spPr>
            <a:xfrm rot="2700000">
              <a:off x="7680138" y="6929937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7481995-B092-06ED-1CFF-4B53C2895FA3}"/>
              </a:ext>
            </a:extLst>
          </p:cNvPr>
          <p:cNvSpPr txBox="1"/>
          <p:nvPr/>
        </p:nvSpPr>
        <p:spPr>
          <a:xfrm>
            <a:off x="2064471" y="2506757"/>
            <a:ext cx="2636916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t-IT" sz="1800">
                <a:latin typeface="Arial"/>
                <a:cs typeface="Arial"/>
              </a:rPr>
              <a:t>Il cliente </a:t>
            </a:r>
            <a:r>
              <a:rPr lang="it-IT" sz="1800" b="1">
                <a:latin typeface="Arial"/>
                <a:cs typeface="Arial"/>
              </a:rPr>
              <a:t>può scegliere </a:t>
            </a:r>
            <a:r>
              <a:rPr lang="it-IT" sz="1800">
                <a:latin typeface="Arial"/>
                <a:cs typeface="Arial"/>
              </a:rPr>
              <a:t>il </a:t>
            </a:r>
            <a:r>
              <a:rPr lang="it-IT" sz="1800" b="1">
                <a:latin typeface="Arial"/>
                <a:cs typeface="Arial"/>
              </a:rPr>
              <a:t>documento </a:t>
            </a:r>
            <a:r>
              <a:rPr lang="it-IT" sz="1800">
                <a:latin typeface="Arial"/>
                <a:cs typeface="Arial"/>
              </a:rPr>
              <a:t>da </a:t>
            </a:r>
            <a:r>
              <a:rPr lang="it-IT" sz="1800" b="1">
                <a:latin typeface="Arial"/>
                <a:cs typeface="Arial"/>
              </a:rPr>
              <a:t>fotografare</a:t>
            </a:r>
            <a:r>
              <a:rPr lang="it-IT" sz="1800">
                <a:latin typeface="Arial"/>
                <a:cs typeface="Arial"/>
              </a:rPr>
              <a:t>,</a:t>
            </a:r>
            <a:r>
              <a:rPr lang="it-IT" sz="1800" b="1">
                <a:latin typeface="Arial"/>
                <a:cs typeface="Arial"/>
              </a:rPr>
              <a:t> </a:t>
            </a:r>
            <a:r>
              <a:rPr lang="it-IT" sz="1800">
                <a:latin typeface="Arial"/>
                <a:cs typeface="Arial"/>
              </a:rPr>
              <a:t>tra le opzioni fornite: carta di identità, patente o passaporto</a:t>
            </a:r>
            <a:endParaRPr 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olo 14">
            <a:extLst>
              <a:ext uri="{FF2B5EF4-FFF2-40B4-BE49-F238E27FC236}">
                <a16:creationId xmlns:a16="http://schemas.microsoft.com/office/drawing/2014/main" id="{D1A14A75-0D19-6537-4B4E-F7F19A0159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13. </a:t>
            </a:r>
            <a:r>
              <a:rPr lang="it-IT">
                <a:latin typeface="Arial"/>
                <a:cs typeface="Arial"/>
              </a:rPr>
              <a:t>Scansione del QR Code con il telefono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040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2ACA7F0D-DA0D-A026-9762-9AB03D98A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Cellulare, schermata, Dispositivo mobile&#10;&#10;Il contenuto generato dall'IA potrebbe non essere corretto.">
            <a:extLst>
              <a:ext uri="{FF2B5EF4-FFF2-40B4-BE49-F238E27FC236}">
                <a16:creationId xmlns:a16="http://schemas.microsoft.com/office/drawing/2014/main" id="{07A2D0AA-3E44-8475-4E23-7FBD4797C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428" y="485480"/>
            <a:ext cx="2918732" cy="5887039"/>
          </a:xfrm>
          <a:prstGeom prst="rect">
            <a:avLst/>
          </a:prstGeom>
          <a:effectLst>
            <a:outerShdw blurRad="228600" sx="102000" sy="102000" algn="ctr" rotWithShape="0">
              <a:prstClr val="black">
                <a:alpha val="50000"/>
              </a:prstClr>
            </a:outerShdw>
          </a:effec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80289336-3E7A-F05B-1200-783BD876C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1"/>
          <a:stretch/>
        </p:blipFill>
        <p:spPr bwMode="auto">
          <a:xfrm>
            <a:off x="5003169" y="1951348"/>
            <a:ext cx="2243811" cy="276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3DDE8BEC-8B3B-70C2-0F66-ED761F66B78F}"/>
              </a:ext>
            </a:extLst>
          </p:cNvPr>
          <p:cNvGrpSpPr/>
          <p:nvPr/>
        </p:nvGrpSpPr>
        <p:grpSpPr>
          <a:xfrm>
            <a:off x="1933823" y="2331736"/>
            <a:ext cx="3008022" cy="1816058"/>
            <a:chOff x="5153032" y="6324623"/>
            <a:chExt cx="3008022" cy="1816058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5" name="Rettangolo con due angoli in diagonale arrotondati 4">
              <a:extLst>
                <a:ext uri="{FF2B5EF4-FFF2-40B4-BE49-F238E27FC236}">
                  <a16:creationId xmlns:a16="http://schemas.microsoft.com/office/drawing/2014/main" id="{31D5444D-7134-6DBE-EB41-BD9898835417}"/>
                </a:ext>
              </a:extLst>
            </p:cNvPr>
            <p:cNvSpPr/>
            <p:nvPr/>
          </p:nvSpPr>
          <p:spPr>
            <a:xfrm flipH="1">
              <a:off x="5153032" y="6324623"/>
              <a:ext cx="2842719" cy="1816058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BE6A8D6B-FA1F-79F8-4C52-9B010067C24A}"/>
                </a:ext>
              </a:extLst>
            </p:cNvPr>
            <p:cNvSpPr/>
            <p:nvPr/>
          </p:nvSpPr>
          <p:spPr>
            <a:xfrm rot="2700000">
              <a:off x="7680138" y="6929937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00F6517-44FF-4986-8537-AD9C4A65BD75}"/>
              </a:ext>
            </a:extLst>
          </p:cNvPr>
          <p:cNvSpPr txBox="1"/>
          <p:nvPr/>
        </p:nvSpPr>
        <p:spPr>
          <a:xfrm>
            <a:off x="2064471" y="2506757"/>
            <a:ext cx="2636916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t-IT" sz="1800">
                <a:latin typeface="Arial"/>
                <a:cs typeface="Arial"/>
              </a:rPr>
              <a:t>Una volta caricata una foto del documento e un selfie in tempo reale, il cliente può</a:t>
            </a:r>
            <a:r>
              <a:rPr lang="it-IT" sz="1800" b="1">
                <a:latin typeface="Arial"/>
                <a:cs typeface="Arial"/>
              </a:rPr>
              <a:t> </a:t>
            </a:r>
            <a:r>
              <a:rPr lang="it-IT" sz="1800">
                <a:latin typeface="Arial"/>
                <a:cs typeface="Arial"/>
              </a:rPr>
              <a:t>procedere con la richiesta </a:t>
            </a:r>
            <a:endParaRPr lang="it-IT" sz="1800" b="1">
              <a:latin typeface="Arial"/>
              <a:cs typeface="Arial"/>
            </a:endParaRPr>
          </a:p>
        </p:txBody>
      </p:sp>
      <p:sp>
        <p:nvSpPr>
          <p:cNvPr id="15" name="Titolo 14">
            <a:extLst>
              <a:ext uri="{FF2B5EF4-FFF2-40B4-BE49-F238E27FC236}">
                <a16:creationId xmlns:a16="http://schemas.microsoft.com/office/drawing/2014/main" id="{4533FAE9-15C2-1DE3-8D67-D0783F444B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14. </a:t>
            </a:r>
            <a:r>
              <a:rPr lang="it-IT">
                <a:latin typeface="Arial"/>
                <a:cs typeface="Arial"/>
              </a:rPr>
              <a:t>Scansione del QR Code con il telefono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375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>
          <a:extLst>
            <a:ext uri="{FF2B5EF4-FFF2-40B4-BE49-F238E27FC236}">
              <a16:creationId xmlns:a16="http://schemas.microsoft.com/office/drawing/2014/main" id="{DE346F43-41A2-812D-99B5-6C92D385B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schermata, software, Pagina Web&#10;&#10;Il contenuto generato dall'IA potrebbe non essere corretto.">
            <a:extLst>
              <a:ext uri="{FF2B5EF4-FFF2-40B4-BE49-F238E27FC236}">
                <a16:creationId xmlns:a16="http://schemas.microsoft.com/office/drawing/2014/main" id="{662B3090-90CA-8F6F-0C8A-DCA51E7F1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509" y="523552"/>
            <a:ext cx="9528047" cy="6195577"/>
          </a:xfrm>
          <a:prstGeom prst="rect">
            <a:avLst/>
          </a:prstGeom>
        </p:spPr>
      </p:pic>
      <p:sp>
        <p:nvSpPr>
          <p:cNvPr id="15" name="Titolo 14">
            <a:extLst>
              <a:ext uri="{FF2B5EF4-FFF2-40B4-BE49-F238E27FC236}">
                <a16:creationId xmlns:a16="http://schemas.microsoft.com/office/drawing/2014/main" id="{9DA07192-EF06-10AA-5568-2574F1E89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419" y="360536"/>
            <a:ext cx="4452781" cy="382597"/>
          </a:xfrm>
        </p:spPr>
        <p:txBody>
          <a:bodyPr/>
          <a:lstStyle/>
          <a:p>
            <a:r>
              <a:rPr lang="it-IT"/>
              <a:t>12. Lato cliente - </a:t>
            </a:r>
            <a:r>
              <a:rPr lang="it-IT">
                <a:latin typeface="Arial"/>
                <a:cs typeface="Arial"/>
              </a:rPr>
              <a:t>Conferma dei dati del documento</a:t>
            </a:r>
            <a:endParaRPr lang="it-IT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9BD4C64E-D27B-707B-47D0-815649958897}"/>
              </a:ext>
            </a:extLst>
          </p:cNvPr>
          <p:cNvGrpSpPr/>
          <p:nvPr/>
        </p:nvGrpSpPr>
        <p:grpSpPr>
          <a:xfrm>
            <a:off x="1244337" y="2331737"/>
            <a:ext cx="3094192" cy="1467265"/>
            <a:chOff x="5066862" y="6324624"/>
            <a:chExt cx="3094192" cy="1467265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5" name="Rettangolo con due angoli in diagonale arrotondati 4">
              <a:extLst>
                <a:ext uri="{FF2B5EF4-FFF2-40B4-BE49-F238E27FC236}">
                  <a16:creationId xmlns:a16="http://schemas.microsoft.com/office/drawing/2014/main" id="{144AB2F4-4AF5-535E-A256-52271372B3C2}"/>
                </a:ext>
              </a:extLst>
            </p:cNvPr>
            <p:cNvSpPr/>
            <p:nvPr/>
          </p:nvSpPr>
          <p:spPr>
            <a:xfrm flipH="1">
              <a:off x="5066862" y="6324624"/>
              <a:ext cx="2928889" cy="1467265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6745DCE0-712A-CC99-1AEE-87AEC8BC77D1}"/>
                </a:ext>
              </a:extLst>
            </p:cNvPr>
            <p:cNvSpPr/>
            <p:nvPr/>
          </p:nvSpPr>
          <p:spPr>
            <a:xfrm rot="2700000">
              <a:off x="7680138" y="6929937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F8BCB3F-D3D3-EF2F-E343-88182C5F1000}"/>
              </a:ext>
            </a:extLst>
          </p:cNvPr>
          <p:cNvSpPr txBox="1"/>
          <p:nvPr/>
        </p:nvSpPr>
        <p:spPr>
          <a:xfrm>
            <a:off x="1330509" y="2465497"/>
            <a:ext cx="284271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t-IT" sz="1800">
                <a:latin typeface="Arial"/>
                <a:cs typeface="Arial"/>
              </a:rPr>
              <a:t>Il cliente può confermare o modificare i </a:t>
            </a:r>
            <a:r>
              <a:rPr lang="it-IT" sz="1800" b="1">
                <a:latin typeface="Arial"/>
                <a:cs typeface="Arial"/>
              </a:rPr>
              <a:t>dati </a:t>
            </a:r>
            <a:r>
              <a:rPr lang="it-IT" sz="1800">
                <a:latin typeface="Arial"/>
                <a:cs typeface="Arial"/>
              </a:rPr>
              <a:t>relativi al tipo di </a:t>
            </a:r>
            <a:r>
              <a:rPr lang="it-IT" sz="1800" b="1">
                <a:latin typeface="Arial"/>
                <a:cs typeface="Arial"/>
              </a:rPr>
              <a:t>documento </a:t>
            </a:r>
            <a:r>
              <a:rPr lang="it-IT" sz="1800">
                <a:latin typeface="Arial"/>
                <a:cs typeface="Arial"/>
              </a:rPr>
              <a:t>che ha fornito</a:t>
            </a:r>
            <a:endParaRPr 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039B9C4-8187-27E4-C6A0-86316A368324}"/>
              </a:ext>
            </a:extLst>
          </p:cNvPr>
          <p:cNvSpPr/>
          <p:nvPr/>
        </p:nvSpPr>
        <p:spPr>
          <a:xfrm>
            <a:off x="4545724" y="3289738"/>
            <a:ext cx="630621" cy="99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96488A9-4513-BA6C-5FBE-3E7F492C0F85}"/>
              </a:ext>
            </a:extLst>
          </p:cNvPr>
          <p:cNvSpPr/>
          <p:nvPr/>
        </p:nvSpPr>
        <p:spPr>
          <a:xfrm>
            <a:off x="4545724" y="3694386"/>
            <a:ext cx="630621" cy="141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B53DA67-7B13-0E00-BF97-A21E78DD3EEF}"/>
              </a:ext>
            </a:extLst>
          </p:cNvPr>
          <p:cNvSpPr/>
          <p:nvPr/>
        </p:nvSpPr>
        <p:spPr>
          <a:xfrm>
            <a:off x="4545724" y="4093779"/>
            <a:ext cx="630621" cy="141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373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>
          <a:extLst>
            <a:ext uri="{FF2B5EF4-FFF2-40B4-BE49-F238E27FC236}">
              <a16:creationId xmlns:a16="http://schemas.microsoft.com/office/drawing/2014/main" id="{F18702E6-79C0-2B6E-816C-EE12F0398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software, Pagina Web&#10;&#10;Il contenuto generato dall'IA potrebbe non essere corretto.">
            <a:extLst>
              <a:ext uri="{FF2B5EF4-FFF2-40B4-BE49-F238E27FC236}">
                <a16:creationId xmlns:a16="http://schemas.microsoft.com/office/drawing/2014/main" id="{2E8B3CE1-E6CD-8238-8DE7-BABBDFEF9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437" y="523552"/>
            <a:ext cx="9533119" cy="6198875"/>
          </a:xfrm>
          <a:prstGeom prst="rect">
            <a:avLst/>
          </a:prstGeom>
        </p:spPr>
      </p:pic>
      <p:sp>
        <p:nvSpPr>
          <p:cNvPr id="15" name="Titolo 14">
            <a:extLst>
              <a:ext uri="{FF2B5EF4-FFF2-40B4-BE49-F238E27FC236}">
                <a16:creationId xmlns:a16="http://schemas.microsoft.com/office/drawing/2014/main" id="{D3826856-C0F3-140F-EB7A-D22B7C7A2F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419" y="360536"/>
            <a:ext cx="5774375" cy="382597"/>
          </a:xfrm>
        </p:spPr>
        <p:txBody>
          <a:bodyPr/>
          <a:lstStyle/>
          <a:p>
            <a:r>
              <a:rPr lang="it-IT"/>
              <a:t>13. Lato cliente - </a:t>
            </a:r>
            <a:r>
              <a:rPr lang="it-IT">
                <a:latin typeface="Arial"/>
                <a:cs typeface="Arial"/>
              </a:rPr>
              <a:t>Inserimento del codice ricevuto tramite SMS</a:t>
            </a:r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FD9D8025-70F6-230E-0381-3C876F98B4F8}"/>
              </a:ext>
            </a:extLst>
          </p:cNvPr>
          <p:cNvGrpSpPr/>
          <p:nvPr/>
        </p:nvGrpSpPr>
        <p:grpSpPr>
          <a:xfrm>
            <a:off x="1244333" y="3429000"/>
            <a:ext cx="3094196" cy="1084082"/>
            <a:chOff x="5066858" y="6707807"/>
            <a:chExt cx="3094196" cy="1084082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7" name="Rettangolo con due angoli in diagonale arrotondati 6">
              <a:extLst>
                <a:ext uri="{FF2B5EF4-FFF2-40B4-BE49-F238E27FC236}">
                  <a16:creationId xmlns:a16="http://schemas.microsoft.com/office/drawing/2014/main" id="{4F05F550-89A3-51BC-7E1D-C79E58977122}"/>
                </a:ext>
              </a:extLst>
            </p:cNvPr>
            <p:cNvSpPr/>
            <p:nvPr/>
          </p:nvSpPr>
          <p:spPr>
            <a:xfrm flipH="1">
              <a:off x="5066858" y="6707807"/>
              <a:ext cx="2928889" cy="1084082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FADD7955-04B8-11F8-5563-9DF5D22C2663}"/>
                </a:ext>
              </a:extLst>
            </p:cNvPr>
            <p:cNvSpPr/>
            <p:nvPr/>
          </p:nvSpPr>
          <p:spPr>
            <a:xfrm rot="2700000">
              <a:off x="7680138" y="6929937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412ECEC-7E03-2915-1ADE-6946E888F97D}"/>
              </a:ext>
            </a:extLst>
          </p:cNvPr>
          <p:cNvSpPr txBox="1"/>
          <p:nvPr/>
        </p:nvSpPr>
        <p:spPr>
          <a:xfrm>
            <a:off x="1330509" y="3523530"/>
            <a:ext cx="284271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t-IT" sz="1800">
                <a:latin typeface="Arial"/>
                <a:cs typeface="Arial"/>
              </a:rPr>
              <a:t>Il cliente inserisce il </a:t>
            </a:r>
            <a:r>
              <a:rPr lang="it-IT" sz="1800" b="1">
                <a:latin typeface="Arial"/>
                <a:cs typeface="Arial"/>
              </a:rPr>
              <a:t>codice a 6 cifre</a:t>
            </a:r>
            <a:r>
              <a:rPr lang="it-IT" sz="1800">
                <a:latin typeface="Arial"/>
                <a:cs typeface="Arial"/>
              </a:rPr>
              <a:t> che</a:t>
            </a:r>
            <a:br>
              <a:rPr lang="it-IT" sz="1800">
                <a:latin typeface="Arial"/>
                <a:cs typeface="Arial"/>
              </a:rPr>
            </a:br>
            <a:r>
              <a:rPr lang="it-IT" sz="1800">
                <a:latin typeface="Arial"/>
                <a:cs typeface="Arial"/>
              </a:rPr>
              <a:t>ha ricevuto via </a:t>
            </a:r>
            <a:r>
              <a:rPr lang="it-IT" sz="1800" b="1">
                <a:latin typeface="Arial"/>
                <a:cs typeface="Arial"/>
              </a:rPr>
              <a:t>sms</a:t>
            </a:r>
            <a:endParaRPr lang="it-IT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33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>
          <a:extLst>
            <a:ext uri="{FF2B5EF4-FFF2-40B4-BE49-F238E27FC236}">
              <a16:creationId xmlns:a16="http://schemas.microsoft.com/office/drawing/2014/main" id="{DDB5C618-4649-CA73-1FDD-4F56D7DCB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28223018-F626-06F4-6F15-0FC0EE2CDA4F}"/>
              </a:ext>
            </a:extLst>
          </p:cNvPr>
          <p:cNvGrpSpPr/>
          <p:nvPr/>
        </p:nvGrpSpPr>
        <p:grpSpPr>
          <a:xfrm>
            <a:off x="4361919" y="1629720"/>
            <a:ext cx="3460154" cy="4186618"/>
            <a:chOff x="4361919" y="1629720"/>
            <a:chExt cx="3460154" cy="4186618"/>
          </a:xfrm>
          <a:effectLst>
            <a:outerShdw blurRad="228600" sx="102000" sy="102000" algn="ctr" rotWithShape="0">
              <a:prstClr val="black">
                <a:alpha val="50000"/>
              </a:prstClr>
            </a:outerShdw>
          </a:effectLst>
        </p:grpSpPr>
        <p:pic>
          <p:nvPicPr>
            <p:cNvPr id="2" name="Immagine 1" descr="Immagine che contiene testo, schermata, Carattere, design&#10;&#10;Il contenuto generato dall'IA potrebbe non essere corretto.">
              <a:extLst>
                <a:ext uri="{FF2B5EF4-FFF2-40B4-BE49-F238E27FC236}">
                  <a16:creationId xmlns:a16="http://schemas.microsoft.com/office/drawing/2014/main" id="{975B43AA-7B40-C8C8-02A4-02CDFBAFE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61919" y="1629720"/>
              <a:ext cx="3460154" cy="3598560"/>
            </a:xfrm>
            <a:prstGeom prst="rect">
              <a:avLst/>
            </a:prstGeom>
            <a:effectLst/>
          </p:spPr>
        </p:pic>
        <p:pic>
          <p:nvPicPr>
            <p:cNvPr id="4" name="Immagine 3" descr="Immagine che contiene testo, schermata, Carattere&#10;&#10;Descrizione generata automaticamente">
              <a:extLst>
                <a:ext uri="{FF2B5EF4-FFF2-40B4-BE49-F238E27FC236}">
                  <a16:creationId xmlns:a16="http://schemas.microsoft.com/office/drawing/2014/main" id="{5CB22615-8D89-FF0E-B31C-32DF725FD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0560" b="-1215"/>
            <a:stretch/>
          </p:blipFill>
          <p:spPr>
            <a:xfrm>
              <a:off x="4364765" y="3139126"/>
              <a:ext cx="3457308" cy="2677212"/>
            </a:xfrm>
            <a:prstGeom prst="rect">
              <a:avLst/>
            </a:prstGeom>
          </p:spPr>
        </p:pic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D1555D9B-64F9-72D3-57C2-6DEEBD475301}"/>
              </a:ext>
            </a:extLst>
          </p:cNvPr>
          <p:cNvGrpSpPr/>
          <p:nvPr/>
        </p:nvGrpSpPr>
        <p:grpSpPr>
          <a:xfrm>
            <a:off x="713063" y="2853965"/>
            <a:ext cx="3625466" cy="1708608"/>
            <a:chOff x="4535588" y="6707807"/>
            <a:chExt cx="3625466" cy="1708608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7" name="Rettangolo con due angoli in diagonale arrotondati 6">
              <a:extLst>
                <a:ext uri="{FF2B5EF4-FFF2-40B4-BE49-F238E27FC236}">
                  <a16:creationId xmlns:a16="http://schemas.microsoft.com/office/drawing/2014/main" id="{BD4B47F7-072F-97E5-69D0-CC7C91C7DD25}"/>
                </a:ext>
              </a:extLst>
            </p:cNvPr>
            <p:cNvSpPr/>
            <p:nvPr/>
          </p:nvSpPr>
          <p:spPr>
            <a:xfrm flipH="1">
              <a:off x="4535588" y="6707807"/>
              <a:ext cx="3460155" cy="1708608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9529A567-E555-89E1-FD29-1D40960BC44C}"/>
                </a:ext>
              </a:extLst>
            </p:cNvPr>
            <p:cNvSpPr/>
            <p:nvPr/>
          </p:nvSpPr>
          <p:spPr>
            <a:xfrm rot="2700000">
              <a:off x="7680138" y="7321653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20EA5C5-1121-90A0-F9F2-857B55AE5A7D}"/>
              </a:ext>
            </a:extLst>
          </p:cNvPr>
          <p:cNvSpPr txBox="1"/>
          <p:nvPr/>
        </p:nvSpPr>
        <p:spPr>
          <a:xfrm>
            <a:off x="791853" y="2948495"/>
            <a:ext cx="3381376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t-IT" sz="1800">
                <a:latin typeface="Arial"/>
                <a:cs typeface="Arial"/>
              </a:rPr>
              <a:t>Il cliente ha ricevuto un'email che conferma l'</a:t>
            </a:r>
            <a:r>
              <a:rPr lang="it-IT" sz="1800" b="1">
                <a:latin typeface="Arial"/>
                <a:cs typeface="Arial"/>
              </a:rPr>
              <a:t>accettazione</a:t>
            </a:r>
            <a:r>
              <a:rPr lang="it-IT" sz="1800">
                <a:latin typeface="Arial"/>
                <a:cs typeface="Arial"/>
              </a:rPr>
              <a:t> e l'elaborazione della </a:t>
            </a:r>
            <a:r>
              <a:rPr lang="it-IT" sz="1800" b="1">
                <a:latin typeface="Arial"/>
                <a:cs typeface="Arial"/>
              </a:rPr>
              <a:t>richiesta </a:t>
            </a:r>
            <a:r>
              <a:rPr lang="it-IT" sz="1800">
                <a:latin typeface="Arial"/>
                <a:cs typeface="Arial"/>
              </a:rPr>
              <a:t>di dilazione/finanziamento per il pagamento dell'acquisto</a:t>
            </a:r>
            <a:endParaRPr 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olo 14">
            <a:extLst>
              <a:ext uri="{FF2B5EF4-FFF2-40B4-BE49-F238E27FC236}">
                <a16:creationId xmlns:a16="http://schemas.microsoft.com/office/drawing/2014/main" id="{731155D9-2F05-AC1A-CDD8-4346BA997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419" y="360536"/>
            <a:ext cx="6041436" cy="382597"/>
          </a:xfrm>
        </p:spPr>
        <p:txBody>
          <a:bodyPr/>
          <a:lstStyle/>
          <a:p>
            <a:r>
              <a:rPr lang="it-IT"/>
              <a:t>14. Lato cliente - </a:t>
            </a:r>
            <a:r>
              <a:rPr lang="it-IT">
                <a:latin typeface="Arial"/>
                <a:cs typeface="Arial"/>
              </a:rPr>
              <a:t>Conferma via email di accettazione della richiesta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901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>
          <a:extLst>
            <a:ext uri="{FF2B5EF4-FFF2-40B4-BE49-F238E27FC236}">
              <a16:creationId xmlns:a16="http://schemas.microsoft.com/office/drawing/2014/main" id="{B396D959-50F9-6618-9977-3370E9A53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3DFEA064-BDDC-6DE0-268B-35750FC8B574}"/>
              </a:ext>
            </a:extLst>
          </p:cNvPr>
          <p:cNvSpPr txBox="1"/>
          <p:nvPr/>
        </p:nvSpPr>
        <p:spPr>
          <a:xfrm>
            <a:off x="3271210" y="2467164"/>
            <a:ext cx="2388307" cy="14924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defTabSz="609585">
              <a:defRPr/>
            </a:pPr>
            <a:r>
              <a:rPr lang="it-IT" sz="1067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E1F727A4-8A2C-501F-8F8E-76B9E7F8D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172" y="360536"/>
            <a:ext cx="5773623" cy="382597"/>
          </a:xfrm>
        </p:spPr>
        <p:txBody>
          <a:bodyPr/>
          <a:lstStyle/>
          <a:p>
            <a:r>
              <a:rPr lang="it-IT"/>
              <a:t>15. Monitoraggio</a:t>
            </a:r>
          </a:p>
        </p:txBody>
      </p:sp>
      <p:pic>
        <p:nvPicPr>
          <p:cNvPr id="10" name="Immagine 9" descr="Immagine che contiene testo, software, schermata, Icona del computer&#10;&#10;Il contenuto generato dall'IA potrebbe non essere corretto.">
            <a:extLst>
              <a:ext uri="{FF2B5EF4-FFF2-40B4-BE49-F238E27FC236}">
                <a16:creationId xmlns:a16="http://schemas.microsoft.com/office/drawing/2014/main" id="{925BC706-4612-AD18-6B99-1549B4386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317" y="551833"/>
            <a:ext cx="9498952" cy="6176658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C172CCF6-B3D5-7177-3102-EC2C22FDC2C0}"/>
              </a:ext>
            </a:extLst>
          </p:cNvPr>
          <p:cNvGrpSpPr/>
          <p:nvPr/>
        </p:nvGrpSpPr>
        <p:grpSpPr>
          <a:xfrm>
            <a:off x="129884" y="4005113"/>
            <a:ext cx="3262100" cy="2374171"/>
            <a:chOff x="5360564" y="3440372"/>
            <a:chExt cx="3262100" cy="2374171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18" name="Rettangolo con due angoli in diagonale arrotondati 17">
              <a:extLst>
                <a:ext uri="{FF2B5EF4-FFF2-40B4-BE49-F238E27FC236}">
                  <a16:creationId xmlns:a16="http://schemas.microsoft.com/office/drawing/2014/main" id="{69E829A6-1AC4-CCA6-5A30-436C6E78B488}"/>
                </a:ext>
              </a:extLst>
            </p:cNvPr>
            <p:cNvSpPr/>
            <p:nvPr/>
          </p:nvSpPr>
          <p:spPr>
            <a:xfrm flipH="1">
              <a:off x="5360564" y="3440372"/>
              <a:ext cx="3048246" cy="2374171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41F37E5A-203E-292D-DFF4-84F7A4B77C46}"/>
                </a:ext>
              </a:extLst>
            </p:cNvPr>
            <p:cNvSpPr/>
            <p:nvPr/>
          </p:nvSpPr>
          <p:spPr>
            <a:xfrm rot="2700000">
              <a:off x="8141748" y="4393508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119D9E3-80AF-9D10-5DDA-F9E89F5A7F1D}"/>
              </a:ext>
            </a:extLst>
          </p:cNvPr>
          <p:cNvSpPr txBox="1"/>
          <p:nvPr/>
        </p:nvSpPr>
        <p:spPr>
          <a:xfrm>
            <a:off x="390997" y="4356812"/>
            <a:ext cx="2514360" cy="1440373"/>
          </a:xfrm>
          <a:prstGeom prst="rect">
            <a:avLst/>
          </a:prstGeom>
          <a:noFill/>
        </p:spPr>
        <p:txBody>
          <a:bodyPr wrap="square" numCol="1" spcCol="360000" rtlCol="0">
            <a:noAutofit/>
          </a:bodyPr>
          <a:lstStyle/>
          <a:p>
            <a:pPr>
              <a:tabLst>
                <a:tab pos="360000" algn="l"/>
              </a:tabLst>
            </a:pPr>
            <a:r>
              <a:rPr lang="it-IT" sz="1800">
                <a:latin typeface="Arial"/>
                <a:cs typeface="Arial"/>
              </a:rPr>
              <a:t>2. Clicca sull’</a:t>
            </a:r>
            <a:r>
              <a:rPr lang="it-IT" sz="1800" b="1">
                <a:latin typeface="Arial"/>
                <a:cs typeface="Arial"/>
              </a:rPr>
              <a:t>ID</a:t>
            </a:r>
            <a:br>
              <a:rPr lang="it-IT" sz="1800" b="1">
                <a:latin typeface="Arial"/>
                <a:cs typeface="Arial"/>
              </a:rPr>
            </a:br>
            <a:r>
              <a:rPr lang="it-IT" sz="1800" b="1">
                <a:latin typeface="Arial"/>
                <a:cs typeface="Arial"/>
              </a:rPr>
              <a:t>della pratica</a:t>
            </a:r>
          </a:p>
          <a:p>
            <a:pPr>
              <a:tabLst>
                <a:tab pos="360000" algn="l"/>
              </a:tabLst>
            </a:pPr>
            <a:r>
              <a:rPr lang="it-IT" sz="2000">
                <a:latin typeface="Arial"/>
                <a:cs typeface="Arial"/>
              </a:rPr>
              <a:t> </a:t>
            </a:r>
          </a:p>
          <a:p>
            <a:pPr>
              <a:tabLst>
                <a:tab pos="360000" algn="l"/>
              </a:tabLst>
            </a:pPr>
            <a:r>
              <a:rPr lang="it-IT" sz="1600">
                <a:latin typeface="Arial"/>
                <a:cs typeface="Arial"/>
              </a:rPr>
              <a:t>Selezionando l’ID della pratica, puoi monitorare l’andamento della stessa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EB27E38-F16D-226B-1447-40D8EA88F4DB}"/>
              </a:ext>
            </a:extLst>
          </p:cNvPr>
          <p:cNvSpPr/>
          <p:nvPr/>
        </p:nvSpPr>
        <p:spPr>
          <a:xfrm>
            <a:off x="7867929" y="3023287"/>
            <a:ext cx="832022" cy="2314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BEB28699-4AD0-74B5-0876-3AAE951C909A}"/>
              </a:ext>
            </a:extLst>
          </p:cNvPr>
          <p:cNvGrpSpPr/>
          <p:nvPr/>
        </p:nvGrpSpPr>
        <p:grpSpPr>
          <a:xfrm>
            <a:off x="3271210" y="1717657"/>
            <a:ext cx="6606753" cy="1797494"/>
            <a:chOff x="2922502" y="3640743"/>
            <a:chExt cx="6606753" cy="1797494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4" name="Rettangolo con due angoli in diagonale arrotondati 3">
              <a:extLst>
                <a:ext uri="{FF2B5EF4-FFF2-40B4-BE49-F238E27FC236}">
                  <a16:creationId xmlns:a16="http://schemas.microsoft.com/office/drawing/2014/main" id="{C4040141-BE5D-64EC-7080-9B66E53663AC}"/>
                </a:ext>
              </a:extLst>
            </p:cNvPr>
            <p:cNvSpPr/>
            <p:nvPr/>
          </p:nvSpPr>
          <p:spPr>
            <a:xfrm flipH="1">
              <a:off x="3162953" y="3640743"/>
              <a:ext cx="6366302" cy="1797494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27A45CD0-C0FA-DA58-5EBC-9A2A2A6CB4D8}"/>
                </a:ext>
              </a:extLst>
            </p:cNvPr>
            <p:cNvSpPr/>
            <p:nvPr/>
          </p:nvSpPr>
          <p:spPr>
            <a:xfrm rot="2700000">
              <a:off x="2922502" y="4533358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5200AF2-6594-4275-FD06-35989D0B22A3}"/>
              </a:ext>
            </a:extLst>
          </p:cNvPr>
          <p:cNvSpPr txBox="1"/>
          <p:nvPr/>
        </p:nvSpPr>
        <p:spPr>
          <a:xfrm>
            <a:off x="3951327" y="1984934"/>
            <a:ext cx="5590422" cy="1367866"/>
          </a:xfrm>
          <a:prstGeom prst="rect">
            <a:avLst/>
          </a:prstGeom>
          <a:noFill/>
        </p:spPr>
        <p:txBody>
          <a:bodyPr wrap="square" numCol="1" spcCol="360000" rtlCol="0">
            <a:noAutofit/>
          </a:bodyPr>
          <a:lstStyle/>
          <a:p>
            <a:pPr>
              <a:tabLst>
                <a:tab pos="360000" algn="l"/>
              </a:tabLst>
            </a:pPr>
            <a:r>
              <a:rPr lang="it-IT" sz="1800">
                <a:latin typeface="Arial"/>
                <a:cs typeface="Arial"/>
              </a:rPr>
              <a:t>1. Selezione </a:t>
            </a:r>
            <a:r>
              <a:rPr lang="it-IT" sz="1800" b="1">
                <a:latin typeface="Arial"/>
                <a:cs typeface="Arial"/>
              </a:rPr>
              <a:t>Applicazioni</a:t>
            </a:r>
          </a:p>
          <a:p>
            <a:pPr>
              <a:tabLst>
                <a:tab pos="360000" algn="l"/>
              </a:tabLst>
            </a:pPr>
            <a:r>
              <a:rPr lang="it-IT" sz="2000">
                <a:latin typeface="Arial"/>
                <a:cs typeface="Arial"/>
              </a:rPr>
              <a:t> </a:t>
            </a:r>
          </a:p>
          <a:p>
            <a:pPr>
              <a:tabLst>
                <a:tab pos="360000" algn="l"/>
              </a:tabLst>
            </a:pPr>
            <a:r>
              <a:rPr lang="it-IT" sz="1600"/>
              <a:t>In </a:t>
            </a:r>
            <a:r>
              <a:rPr lang="it-IT" sz="1600">
                <a:latin typeface="Arial"/>
                <a:cs typeface="Arial"/>
              </a:rPr>
              <a:t>Applicazioni, trovi l’</a:t>
            </a:r>
            <a:r>
              <a:rPr lang="it-IT" sz="1600" b="1">
                <a:latin typeface="Arial"/>
                <a:cs typeface="Arial"/>
              </a:rPr>
              <a:t>ID del piano di pagamento </a:t>
            </a:r>
            <a:r>
              <a:rPr lang="it-IT" sz="1600">
                <a:latin typeface="Arial"/>
                <a:cs typeface="Arial"/>
              </a:rPr>
              <a:t>per ciascuna pratica, insieme alle informazioni relative all’ordine</a:t>
            </a:r>
          </a:p>
        </p:txBody>
      </p:sp>
    </p:spTree>
    <p:extLst>
      <p:ext uri="{BB962C8B-B14F-4D97-AF65-F5344CB8AC3E}">
        <p14:creationId xmlns:p14="http://schemas.microsoft.com/office/powerpoint/2010/main" val="235902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>
          <a:extLst>
            <a:ext uri="{FF2B5EF4-FFF2-40B4-BE49-F238E27FC236}">
              <a16:creationId xmlns:a16="http://schemas.microsoft.com/office/drawing/2014/main" id="{F7CD1860-7C27-EFC0-4ACE-F60B5575D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E67BB694-D898-80E4-54F9-CA14DE0963F0}"/>
              </a:ext>
            </a:extLst>
          </p:cNvPr>
          <p:cNvSpPr txBox="1"/>
          <p:nvPr/>
        </p:nvSpPr>
        <p:spPr>
          <a:xfrm>
            <a:off x="3271210" y="2467164"/>
            <a:ext cx="2388307" cy="14924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defTabSz="609585">
              <a:defRPr/>
            </a:pPr>
            <a:r>
              <a:rPr lang="it-IT" sz="1067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1BF27FEE-CE30-A1A7-BB8E-FCC8172F1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172" y="360536"/>
            <a:ext cx="5773623" cy="382597"/>
          </a:xfrm>
        </p:spPr>
        <p:txBody>
          <a:bodyPr/>
          <a:lstStyle/>
          <a:p>
            <a:r>
              <a:rPr lang="it-IT"/>
              <a:t>16. Monitoraggio</a:t>
            </a:r>
          </a:p>
        </p:txBody>
      </p:sp>
      <p:pic>
        <p:nvPicPr>
          <p:cNvPr id="16" name="Immagine 15" descr="Immagine che contiene software, testo, Icona del computer, Pagina Web&#10;&#10;Il contenuto generato dall'IA potrebbe non essere corretto.">
            <a:extLst>
              <a:ext uri="{FF2B5EF4-FFF2-40B4-BE49-F238E27FC236}">
                <a16:creationId xmlns:a16="http://schemas.microsoft.com/office/drawing/2014/main" id="{D676C85A-606B-09E4-5D63-3F738C006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376" y="628213"/>
            <a:ext cx="9230360" cy="5912104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FB6F1FCF-1B13-7872-E129-732FA77A329A}"/>
              </a:ext>
            </a:extLst>
          </p:cNvPr>
          <p:cNvGrpSpPr/>
          <p:nvPr/>
        </p:nvGrpSpPr>
        <p:grpSpPr>
          <a:xfrm>
            <a:off x="129884" y="4005113"/>
            <a:ext cx="3262100" cy="2374171"/>
            <a:chOff x="5360564" y="3440372"/>
            <a:chExt cx="3262100" cy="2374171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18" name="Rettangolo con due angoli in diagonale arrotondati 17">
              <a:extLst>
                <a:ext uri="{FF2B5EF4-FFF2-40B4-BE49-F238E27FC236}">
                  <a16:creationId xmlns:a16="http://schemas.microsoft.com/office/drawing/2014/main" id="{A0790D6C-5C19-98FB-88CB-779CCEE8E43C}"/>
                </a:ext>
              </a:extLst>
            </p:cNvPr>
            <p:cNvSpPr/>
            <p:nvPr/>
          </p:nvSpPr>
          <p:spPr>
            <a:xfrm flipH="1">
              <a:off x="5360564" y="3440372"/>
              <a:ext cx="3048246" cy="2374171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8905DAFC-3855-183B-502C-1AAB0290D97C}"/>
                </a:ext>
              </a:extLst>
            </p:cNvPr>
            <p:cNvSpPr/>
            <p:nvPr/>
          </p:nvSpPr>
          <p:spPr>
            <a:xfrm rot="2700000">
              <a:off x="8141748" y="4393508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B33EE09-6A93-277C-F552-404C7EDD6F0E}"/>
              </a:ext>
            </a:extLst>
          </p:cNvPr>
          <p:cNvSpPr txBox="1"/>
          <p:nvPr/>
        </p:nvSpPr>
        <p:spPr>
          <a:xfrm>
            <a:off x="390997" y="4356812"/>
            <a:ext cx="2514360" cy="1440373"/>
          </a:xfrm>
          <a:prstGeom prst="rect">
            <a:avLst/>
          </a:prstGeom>
          <a:noFill/>
        </p:spPr>
        <p:txBody>
          <a:bodyPr wrap="square" numCol="1" spcCol="360000" rtlCol="0">
            <a:noAutofit/>
          </a:bodyPr>
          <a:lstStyle/>
          <a:p>
            <a:pPr>
              <a:tabLst>
                <a:tab pos="360000" algn="l"/>
              </a:tabLst>
            </a:pPr>
            <a:r>
              <a:rPr lang="it-IT" sz="1800">
                <a:latin typeface="Arial"/>
                <a:cs typeface="Arial"/>
              </a:rPr>
              <a:t>2. Clicca sull’</a:t>
            </a:r>
            <a:r>
              <a:rPr lang="it-IT" sz="1800" b="1">
                <a:latin typeface="Arial"/>
                <a:cs typeface="Arial"/>
              </a:rPr>
              <a:t>ID</a:t>
            </a:r>
            <a:br>
              <a:rPr lang="it-IT" sz="1800" b="1">
                <a:latin typeface="Arial"/>
                <a:cs typeface="Arial"/>
              </a:rPr>
            </a:br>
            <a:r>
              <a:rPr lang="it-IT" sz="1800" b="1">
                <a:latin typeface="Arial"/>
                <a:cs typeface="Arial"/>
              </a:rPr>
              <a:t>della pratica</a:t>
            </a:r>
          </a:p>
          <a:p>
            <a:pPr>
              <a:tabLst>
                <a:tab pos="360000" algn="l"/>
              </a:tabLst>
            </a:pPr>
            <a:r>
              <a:rPr lang="it-IT" sz="2000">
                <a:latin typeface="Arial"/>
                <a:cs typeface="Arial"/>
              </a:rPr>
              <a:t> </a:t>
            </a:r>
          </a:p>
          <a:p>
            <a:pPr>
              <a:tabLst>
                <a:tab pos="360000" algn="l"/>
              </a:tabLst>
            </a:pPr>
            <a:r>
              <a:rPr lang="it-IT" sz="1600">
                <a:latin typeface="Arial"/>
                <a:cs typeface="Arial"/>
              </a:rPr>
              <a:t>Selezionando l’ID della pratica, puoi monitorare l’andamento della stessa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CFB89174-B748-16D5-92C9-47D40BEFD80F}"/>
              </a:ext>
            </a:extLst>
          </p:cNvPr>
          <p:cNvGrpSpPr/>
          <p:nvPr/>
        </p:nvGrpSpPr>
        <p:grpSpPr>
          <a:xfrm>
            <a:off x="6182049" y="2730831"/>
            <a:ext cx="4964072" cy="2488151"/>
            <a:chOff x="3162951" y="2842372"/>
            <a:chExt cx="4964072" cy="2488151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20" name="Rettangolo con due angoli in diagonale arrotondati 19">
              <a:extLst>
                <a:ext uri="{FF2B5EF4-FFF2-40B4-BE49-F238E27FC236}">
                  <a16:creationId xmlns:a16="http://schemas.microsoft.com/office/drawing/2014/main" id="{54E2F871-EA5F-CB96-6BC0-0DA61BAE02E3}"/>
                </a:ext>
              </a:extLst>
            </p:cNvPr>
            <p:cNvSpPr/>
            <p:nvPr/>
          </p:nvSpPr>
          <p:spPr>
            <a:xfrm flipH="1">
              <a:off x="3162951" y="3060474"/>
              <a:ext cx="4964072" cy="2270049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9F99243E-EC3B-DE80-9395-FC31C0695CF7}"/>
                </a:ext>
              </a:extLst>
            </p:cNvPr>
            <p:cNvSpPr/>
            <p:nvPr/>
          </p:nvSpPr>
          <p:spPr>
            <a:xfrm rot="2700000">
              <a:off x="3597325" y="2842372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8A1E89A-C263-8F8B-7824-B06669DB48BC}"/>
              </a:ext>
            </a:extLst>
          </p:cNvPr>
          <p:cNvSpPr txBox="1"/>
          <p:nvPr/>
        </p:nvSpPr>
        <p:spPr>
          <a:xfrm>
            <a:off x="6526183" y="3316932"/>
            <a:ext cx="4335269" cy="1731592"/>
          </a:xfrm>
          <a:prstGeom prst="rect">
            <a:avLst/>
          </a:prstGeom>
          <a:noFill/>
        </p:spPr>
        <p:txBody>
          <a:bodyPr wrap="square" numCol="1" spcCol="360000" rtlCol="0">
            <a:noAutofit/>
          </a:bodyPr>
          <a:lstStyle/>
          <a:p>
            <a:pPr>
              <a:tabLst>
                <a:tab pos="360000" algn="l"/>
              </a:tabLst>
            </a:pPr>
            <a:r>
              <a:rPr lang="it-IT" sz="1800">
                <a:latin typeface="Arial"/>
                <a:cs typeface="Arial"/>
              </a:rPr>
              <a:t>3. </a:t>
            </a:r>
            <a:r>
              <a:rPr lang="it-IT" sz="2000">
                <a:latin typeface="Arial"/>
                <a:cs typeface="Arial"/>
              </a:rPr>
              <a:t>Stato "</a:t>
            </a:r>
            <a:r>
              <a:rPr lang="it-IT" sz="2000" b="1">
                <a:latin typeface="Arial"/>
                <a:cs typeface="Arial"/>
              </a:rPr>
              <a:t>Confermato</a:t>
            </a:r>
            <a:r>
              <a:rPr lang="it-IT" sz="2000">
                <a:latin typeface="Arial"/>
                <a:cs typeface="Arial"/>
              </a:rPr>
              <a:t>" </a:t>
            </a:r>
          </a:p>
          <a:p>
            <a:pPr>
              <a:tabLst>
                <a:tab pos="360000" algn="l"/>
              </a:tabLst>
            </a:pPr>
            <a:endParaRPr lang="it-IT" sz="2000">
              <a:latin typeface="Arial"/>
              <a:cs typeface="Arial"/>
            </a:endParaRPr>
          </a:p>
          <a:p>
            <a:pPr>
              <a:tabLst>
                <a:tab pos="360000" algn="l"/>
              </a:tabLst>
            </a:pPr>
            <a:r>
              <a:rPr lang="it-IT" sz="1800">
                <a:latin typeface="Arial"/>
                <a:cs typeface="Arial"/>
              </a:rPr>
              <a:t>Quando la pratica è approvata, lo stato</a:t>
            </a:r>
            <a:br>
              <a:rPr lang="it-IT" sz="1800">
                <a:latin typeface="Arial"/>
                <a:cs typeface="Arial"/>
              </a:rPr>
            </a:br>
            <a:r>
              <a:rPr lang="it-IT" sz="1800">
                <a:latin typeface="Arial"/>
                <a:cs typeface="Arial"/>
              </a:rPr>
              <a:t>si aggiorna a </a:t>
            </a:r>
            <a:r>
              <a:rPr lang="it-IT" sz="1800" b="1">
                <a:latin typeface="Arial"/>
                <a:cs typeface="Arial"/>
              </a:rPr>
              <a:t>Confermato</a:t>
            </a:r>
            <a:r>
              <a:rPr lang="it-IT" sz="1800">
                <a:latin typeface="Arial"/>
                <a:cs typeface="Arial"/>
              </a:rPr>
              <a:t> nella </a:t>
            </a:r>
            <a:r>
              <a:rPr lang="it-IT" sz="1800" b="1">
                <a:latin typeface="Arial"/>
                <a:cs typeface="Arial"/>
              </a:rPr>
              <a:t>sezione Ordini</a:t>
            </a:r>
            <a:r>
              <a:rPr lang="it-IT" sz="1800">
                <a:latin typeface="Arial"/>
                <a:cs typeface="Arial"/>
              </a:rPr>
              <a:t> e comparirà questo simbolo.</a:t>
            </a:r>
            <a:endParaRPr lang="it-IT" sz="1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020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>
          <a:extLst>
            <a:ext uri="{FF2B5EF4-FFF2-40B4-BE49-F238E27FC236}">
              <a16:creationId xmlns:a16="http://schemas.microsoft.com/office/drawing/2014/main" id="{4311B914-4162-C24D-9C20-6CB6E060A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C1B8B9EE-4F03-1F40-A515-6F2B011976D5}"/>
              </a:ext>
            </a:extLst>
          </p:cNvPr>
          <p:cNvSpPr txBox="1"/>
          <p:nvPr/>
        </p:nvSpPr>
        <p:spPr>
          <a:xfrm>
            <a:off x="3271210" y="2467164"/>
            <a:ext cx="2388307" cy="14924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defTabSz="609585">
              <a:defRPr/>
            </a:pPr>
            <a:r>
              <a:rPr lang="it-IT" sz="1067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39D28551-6A7C-CB5B-1D75-87ED89CCC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172" y="360536"/>
            <a:ext cx="5773623" cy="382597"/>
          </a:xfrm>
        </p:spPr>
        <p:txBody>
          <a:bodyPr/>
          <a:lstStyle/>
          <a:p>
            <a:r>
              <a:rPr lang="it-IT"/>
              <a:t>17. Ordini</a:t>
            </a:r>
          </a:p>
        </p:txBody>
      </p:sp>
      <p:pic>
        <p:nvPicPr>
          <p:cNvPr id="2" name="Immagine 1" descr="Immagine che contiene testo, schermata, software, Pagina Web&#10;&#10;Il contenuto generato dall'IA potrebbe non essere corretto.">
            <a:extLst>
              <a:ext uri="{FF2B5EF4-FFF2-40B4-BE49-F238E27FC236}">
                <a16:creationId xmlns:a16="http://schemas.microsoft.com/office/drawing/2014/main" id="{2EF02A8F-7A25-0D7E-17AB-D6B63F6E6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14" y="619975"/>
            <a:ext cx="9230360" cy="5912104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5074AC06-BA95-E55B-F6BB-FE230AF3D209}"/>
              </a:ext>
            </a:extLst>
          </p:cNvPr>
          <p:cNvGrpSpPr/>
          <p:nvPr/>
        </p:nvGrpSpPr>
        <p:grpSpPr>
          <a:xfrm>
            <a:off x="2008706" y="3276472"/>
            <a:ext cx="4832835" cy="2494601"/>
            <a:chOff x="3162958" y="2012699"/>
            <a:chExt cx="4832835" cy="2494601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4" name="Rettangolo con due angoli in diagonale arrotondati 3">
              <a:extLst>
                <a:ext uri="{FF2B5EF4-FFF2-40B4-BE49-F238E27FC236}">
                  <a16:creationId xmlns:a16="http://schemas.microsoft.com/office/drawing/2014/main" id="{E6447C0C-701D-18C4-3BBE-672E79C7E080}"/>
                </a:ext>
              </a:extLst>
            </p:cNvPr>
            <p:cNvSpPr/>
            <p:nvPr/>
          </p:nvSpPr>
          <p:spPr>
            <a:xfrm flipH="1">
              <a:off x="3162958" y="2176041"/>
              <a:ext cx="4832835" cy="2331259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C2B21202-B7A1-4BA4-09EE-A3600CA40747}"/>
                </a:ext>
              </a:extLst>
            </p:cNvPr>
            <p:cNvSpPr/>
            <p:nvPr/>
          </p:nvSpPr>
          <p:spPr>
            <a:xfrm rot="2700000">
              <a:off x="3345199" y="2012699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FA519DD-03DF-9908-674F-953F09B679A4}"/>
              </a:ext>
            </a:extLst>
          </p:cNvPr>
          <p:cNvSpPr txBox="1"/>
          <p:nvPr/>
        </p:nvSpPr>
        <p:spPr>
          <a:xfrm>
            <a:off x="2561695" y="3756944"/>
            <a:ext cx="387440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>
                <a:latin typeface="Arial"/>
                <a:cs typeface="Arial"/>
              </a:rPr>
              <a:t>In </a:t>
            </a:r>
            <a:r>
              <a:rPr lang="it-IT" b="1">
                <a:latin typeface="Arial"/>
                <a:cs typeface="Arial"/>
              </a:rPr>
              <a:t>Ordini </a:t>
            </a:r>
            <a:r>
              <a:rPr lang="it-IT">
                <a:latin typeface="Arial"/>
                <a:cs typeface="Arial"/>
              </a:rPr>
              <a:t>puoi: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5466433-947D-DB98-BD38-B411213ADF19}"/>
              </a:ext>
            </a:extLst>
          </p:cNvPr>
          <p:cNvSpPr txBox="1"/>
          <p:nvPr/>
        </p:nvSpPr>
        <p:spPr>
          <a:xfrm>
            <a:off x="2268995" y="4464302"/>
            <a:ext cx="4261996" cy="971941"/>
          </a:xfrm>
          <a:prstGeom prst="rect">
            <a:avLst/>
          </a:prstGeom>
          <a:noFill/>
        </p:spPr>
        <p:txBody>
          <a:bodyPr wrap="none" lIns="108000" numCol="1" spcCol="360000" rtlCol="0">
            <a:no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t-IT" sz="1800">
                <a:latin typeface="Arial"/>
                <a:cs typeface="Arial"/>
              </a:rPr>
              <a:t>Verificare lo stato delle pratiche</a:t>
            </a:r>
            <a:br>
              <a:rPr lang="it-IT" sz="1800">
                <a:latin typeface="Arial"/>
                <a:cs typeface="Arial"/>
              </a:rPr>
            </a:br>
            <a:endParaRPr lang="it-IT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t-IT" sz="1800">
                <a:latin typeface="Arial" panose="020B0604020202020204" pitchFamily="34" charset="0"/>
                <a:cs typeface="Arial" panose="020B0604020202020204" pitchFamily="34" charset="0"/>
              </a:rPr>
              <a:t>visualizzare i dettagli di ogni ordine</a:t>
            </a:r>
          </a:p>
        </p:txBody>
      </p:sp>
    </p:spTree>
    <p:extLst>
      <p:ext uri="{BB962C8B-B14F-4D97-AF65-F5344CB8AC3E}">
        <p14:creationId xmlns:p14="http://schemas.microsoft.com/office/powerpoint/2010/main" val="67133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>
          <a:extLst>
            <a:ext uri="{FF2B5EF4-FFF2-40B4-BE49-F238E27FC236}">
              <a16:creationId xmlns:a16="http://schemas.microsoft.com/office/drawing/2014/main" id="{DDB99D01-3E20-C434-4200-5DAF80487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5EE22936-F0CA-036B-82DC-C7CF7B903F7C}"/>
              </a:ext>
            </a:extLst>
          </p:cNvPr>
          <p:cNvSpPr txBox="1"/>
          <p:nvPr/>
        </p:nvSpPr>
        <p:spPr>
          <a:xfrm>
            <a:off x="3271210" y="2467164"/>
            <a:ext cx="2388307" cy="14924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defTabSz="609585">
              <a:defRPr/>
            </a:pPr>
            <a:r>
              <a:rPr lang="it-IT" sz="1067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0372012E-2B4A-2E92-4DF5-BFB1C1A60A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172" y="360536"/>
            <a:ext cx="5773623" cy="382597"/>
          </a:xfrm>
        </p:spPr>
        <p:txBody>
          <a:bodyPr/>
          <a:lstStyle/>
          <a:p>
            <a:r>
              <a:rPr lang="it-IT"/>
              <a:t>18. Ordini</a:t>
            </a:r>
          </a:p>
        </p:txBody>
      </p:sp>
      <p:pic>
        <p:nvPicPr>
          <p:cNvPr id="2" name="Immagine 1" descr="Immagine che contiene testo, schermata, software, Pagina Web&#10;&#10;Il contenuto generato dall'IA potrebbe non essere corretto.">
            <a:extLst>
              <a:ext uri="{FF2B5EF4-FFF2-40B4-BE49-F238E27FC236}">
                <a16:creationId xmlns:a16="http://schemas.microsoft.com/office/drawing/2014/main" id="{24C23DDF-E33F-8EE7-37D8-7441C8AE2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14" y="619975"/>
            <a:ext cx="9230360" cy="5912104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39EA8532-5823-859A-2221-86615B1BC2DD}"/>
              </a:ext>
            </a:extLst>
          </p:cNvPr>
          <p:cNvSpPr/>
          <p:nvPr/>
        </p:nvSpPr>
        <p:spPr>
          <a:xfrm>
            <a:off x="5767281" y="3176870"/>
            <a:ext cx="1301237" cy="2594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FB57C90B-764E-3D8F-E3CB-587C9134B5E1}"/>
              </a:ext>
            </a:extLst>
          </p:cNvPr>
          <p:cNvGrpSpPr/>
          <p:nvPr/>
        </p:nvGrpSpPr>
        <p:grpSpPr>
          <a:xfrm>
            <a:off x="7179379" y="3408822"/>
            <a:ext cx="4516110" cy="2494601"/>
            <a:chOff x="3162958" y="2012699"/>
            <a:chExt cx="4516110" cy="2494601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11" name="Rettangolo con due angoli in diagonale arrotondati 10">
              <a:extLst>
                <a:ext uri="{FF2B5EF4-FFF2-40B4-BE49-F238E27FC236}">
                  <a16:creationId xmlns:a16="http://schemas.microsoft.com/office/drawing/2014/main" id="{90EAA58B-66C4-38BA-6ECC-8E65E612D709}"/>
                </a:ext>
              </a:extLst>
            </p:cNvPr>
            <p:cNvSpPr/>
            <p:nvPr/>
          </p:nvSpPr>
          <p:spPr>
            <a:xfrm flipH="1">
              <a:off x="3162958" y="2176041"/>
              <a:ext cx="4516110" cy="2331259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E97B17F7-66D3-B779-9E50-B4A956684C1F}"/>
                </a:ext>
              </a:extLst>
            </p:cNvPr>
            <p:cNvSpPr/>
            <p:nvPr/>
          </p:nvSpPr>
          <p:spPr>
            <a:xfrm rot="2700000">
              <a:off x="5619173" y="2012699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ED49559-ADE2-128B-9C2A-99B97F2E6E3C}"/>
              </a:ext>
            </a:extLst>
          </p:cNvPr>
          <p:cNvSpPr txBox="1"/>
          <p:nvPr/>
        </p:nvSpPr>
        <p:spPr>
          <a:xfrm>
            <a:off x="8147798" y="3889295"/>
            <a:ext cx="18975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>
                <a:latin typeface="Arial"/>
                <a:cs typeface="Arial"/>
              </a:rPr>
              <a:t>Nota: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6DD626B-14C7-5F8D-243B-13653BA1636A}"/>
              </a:ext>
            </a:extLst>
          </p:cNvPr>
          <p:cNvSpPr txBox="1"/>
          <p:nvPr/>
        </p:nvSpPr>
        <p:spPr>
          <a:xfrm>
            <a:off x="7439669" y="4596652"/>
            <a:ext cx="4167106" cy="971941"/>
          </a:xfrm>
          <a:prstGeom prst="rect">
            <a:avLst/>
          </a:prstGeom>
          <a:noFill/>
        </p:spPr>
        <p:txBody>
          <a:bodyPr wrap="none" lIns="108000" numCol="1" spcCol="360000" rtlCol="0">
            <a:normAutofit/>
          </a:bodyPr>
          <a:lstStyle/>
          <a:p>
            <a:r>
              <a:rPr lang="it-IT" sz="1800">
                <a:latin typeface="Arial" panose="020B0604020202020204" pitchFamily="34" charset="0"/>
                <a:cs typeface="Arial" panose="020B0604020202020204" pitchFamily="34" charset="0"/>
              </a:rPr>
              <a:t>Quando lo stato è </a:t>
            </a:r>
            <a:r>
              <a:rPr lang="it-IT" sz="1800" b="1">
                <a:latin typeface="Arial" panose="020B0604020202020204" pitchFamily="34" charset="0"/>
                <a:cs typeface="Arial" panose="020B0604020202020204" pitchFamily="34" charset="0"/>
              </a:rPr>
              <a:t>Confermato</a:t>
            </a:r>
            <a:r>
              <a:rPr lang="it-IT" sz="18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it-IT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800">
                <a:latin typeface="Arial" panose="020B0604020202020204" pitchFamily="34" charset="0"/>
                <a:cs typeface="Arial" panose="020B0604020202020204" pitchFamily="34" charset="0"/>
              </a:rPr>
              <a:t>puoi procedere con la spedizione e/o</a:t>
            </a:r>
            <a:br>
              <a:rPr lang="it-IT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800">
                <a:latin typeface="Arial" panose="020B0604020202020204" pitchFamily="34" charset="0"/>
                <a:cs typeface="Arial" panose="020B0604020202020204" pitchFamily="34" charset="0"/>
              </a:rPr>
              <a:t>l’erogazione del servizio richiesto</a:t>
            </a:r>
            <a:r>
              <a:rPr lang="it-IT" sz="1800"/>
              <a:t>. </a:t>
            </a:r>
          </a:p>
        </p:txBody>
      </p:sp>
      <p:pic>
        <p:nvPicPr>
          <p:cNvPr id="25" name="Elemento grafico 24">
            <a:extLst>
              <a:ext uri="{FF2B5EF4-FFF2-40B4-BE49-F238E27FC236}">
                <a16:creationId xmlns:a16="http://schemas.microsoft.com/office/drawing/2014/main" id="{44C87186-02C0-E1E9-7626-D31C3032E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754464">
            <a:off x="7225557" y="3686302"/>
            <a:ext cx="847138" cy="847138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CFB3D9C9-DD68-3B47-D6F1-CA80CB582A43}"/>
              </a:ext>
            </a:extLst>
          </p:cNvPr>
          <p:cNvGrpSpPr/>
          <p:nvPr/>
        </p:nvGrpSpPr>
        <p:grpSpPr>
          <a:xfrm>
            <a:off x="2008706" y="3276472"/>
            <a:ext cx="4832835" cy="2494601"/>
            <a:chOff x="3162958" y="2012699"/>
            <a:chExt cx="4832835" cy="2494601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12" name="Rettangolo con due angoli in diagonale arrotondati 11">
              <a:extLst>
                <a:ext uri="{FF2B5EF4-FFF2-40B4-BE49-F238E27FC236}">
                  <a16:creationId xmlns:a16="http://schemas.microsoft.com/office/drawing/2014/main" id="{C7556209-E060-B291-3578-DD87F5661F2F}"/>
                </a:ext>
              </a:extLst>
            </p:cNvPr>
            <p:cNvSpPr/>
            <p:nvPr/>
          </p:nvSpPr>
          <p:spPr>
            <a:xfrm flipH="1">
              <a:off x="3162958" y="2176041"/>
              <a:ext cx="4832835" cy="2331259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4E685323-B59F-8C88-0BE1-E969D5BDC495}"/>
                </a:ext>
              </a:extLst>
            </p:cNvPr>
            <p:cNvSpPr/>
            <p:nvPr/>
          </p:nvSpPr>
          <p:spPr>
            <a:xfrm rot="2700000">
              <a:off x="3345199" y="2012699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EC9154F-0BD5-AF66-9D4A-25AD952A46C2}"/>
              </a:ext>
            </a:extLst>
          </p:cNvPr>
          <p:cNvSpPr txBox="1"/>
          <p:nvPr/>
        </p:nvSpPr>
        <p:spPr>
          <a:xfrm>
            <a:off x="2561695" y="3756944"/>
            <a:ext cx="387440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>
                <a:latin typeface="Arial"/>
                <a:cs typeface="Arial"/>
              </a:rPr>
              <a:t>In </a:t>
            </a:r>
            <a:r>
              <a:rPr lang="it-IT" b="1">
                <a:latin typeface="Arial"/>
                <a:cs typeface="Arial"/>
              </a:rPr>
              <a:t>Ordini </a:t>
            </a:r>
            <a:r>
              <a:rPr lang="it-IT">
                <a:latin typeface="Arial"/>
                <a:cs typeface="Arial"/>
              </a:rPr>
              <a:t>puoi: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591A9C0-BC99-44F5-1FE9-E6DBA3352ED6}"/>
              </a:ext>
            </a:extLst>
          </p:cNvPr>
          <p:cNvSpPr txBox="1"/>
          <p:nvPr/>
        </p:nvSpPr>
        <p:spPr>
          <a:xfrm>
            <a:off x="2268995" y="4464302"/>
            <a:ext cx="4261996" cy="971941"/>
          </a:xfrm>
          <a:prstGeom prst="rect">
            <a:avLst/>
          </a:prstGeom>
          <a:noFill/>
        </p:spPr>
        <p:txBody>
          <a:bodyPr wrap="none" lIns="108000" numCol="1" spcCol="360000" rtlCol="0">
            <a:no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t-IT" sz="1800"/>
              <a:t>V</a:t>
            </a:r>
            <a:r>
              <a:rPr lang="it-IT" sz="1800">
                <a:latin typeface="Arial"/>
                <a:cs typeface="Arial"/>
              </a:rPr>
              <a:t>erificare lo stato delle pratiche</a:t>
            </a:r>
            <a:br>
              <a:rPr lang="it-IT" sz="1800">
                <a:latin typeface="Arial"/>
                <a:cs typeface="Arial"/>
              </a:rPr>
            </a:br>
            <a:endParaRPr lang="it-IT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t-IT" sz="1800">
                <a:latin typeface="Arial" panose="020B0604020202020204" pitchFamily="34" charset="0"/>
                <a:cs typeface="Arial" panose="020B0604020202020204" pitchFamily="34" charset="0"/>
              </a:rPr>
              <a:t>visualizzare i dettagli di ogni ordine</a:t>
            </a:r>
          </a:p>
        </p:txBody>
      </p:sp>
    </p:spTree>
    <p:extLst>
      <p:ext uri="{BB962C8B-B14F-4D97-AF65-F5344CB8AC3E}">
        <p14:creationId xmlns:p14="http://schemas.microsoft.com/office/powerpoint/2010/main" val="320818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>
          <a:extLst>
            <a:ext uri="{FF2B5EF4-FFF2-40B4-BE49-F238E27FC236}">
              <a16:creationId xmlns:a16="http://schemas.microsoft.com/office/drawing/2014/main" id="{10E73F06-02FF-82E8-B1B9-6B24B714D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2D61C712-D2E2-AD3E-2E1D-89D878D82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172" y="360536"/>
            <a:ext cx="5773623" cy="382597"/>
          </a:xfrm>
        </p:spPr>
        <p:txBody>
          <a:bodyPr/>
          <a:lstStyle/>
          <a:p>
            <a:r>
              <a:rPr lang="it-IT"/>
              <a:t>19. Da confermare</a:t>
            </a:r>
          </a:p>
        </p:txBody>
      </p:sp>
      <p:pic>
        <p:nvPicPr>
          <p:cNvPr id="12" name="Immagine 11" descr="Immagine che contiene software, testo, Icona del computer, Pagina Web&#10;&#10;Il contenuto generato dall'IA potrebbe non essere corretto.">
            <a:extLst>
              <a:ext uri="{FF2B5EF4-FFF2-40B4-BE49-F238E27FC236}">
                <a16:creationId xmlns:a16="http://schemas.microsoft.com/office/drawing/2014/main" id="{C0780F1C-C24F-F1B2-BE43-35D429AE0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44" y="551834"/>
            <a:ext cx="9487408" cy="6169152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33C6D009-762E-26E9-D5DD-B57C8A617576}"/>
              </a:ext>
            </a:extLst>
          </p:cNvPr>
          <p:cNvGrpSpPr/>
          <p:nvPr/>
        </p:nvGrpSpPr>
        <p:grpSpPr>
          <a:xfrm>
            <a:off x="3260619" y="2881509"/>
            <a:ext cx="7038716" cy="3615957"/>
            <a:chOff x="2922502" y="2176041"/>
            <a:chExt cx="7038716" cy="3615957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18" name="Rettangolo con due angoli in diagonale arrotondati 17">
              <a:extLst>
                <a:ext uri="{FF2B5EF4-FFF2-40B4-BE49-F238E27FC236}">
                  <a16:creationId xmlns:a16="http://schemas.microsoft.com/office/drawing/2014/main" id="{5AE9DC20-350D-081A-D7B7-1631B64F13AD}"/>
                </a:ext>
              </a:extLst>
            </p:cNvPr>
            <p:cNvSpPr/>
            <p:nvPr/>
          </p:nvSpPr>
          <p:spPr>
            <a:xfrm flipH="1">
              <a:off x="3162955" y="2176041"/>
              <a:ext cx="6798263" cy="3615957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C861B5A4-1311-998D-5286-152CB08033F1}"/>
                </a:ext>
              </a:extLst>
            </p:cNvPr>
            <p:cNvSpPr/>
            <p:nvPr/>
          </p:nvSpPr>
          <p:spPr>
            <a:xfrm rot="2700000">
              <a:off x="2922502" y="2466939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31869AB-0504-A77C-2F44-A4D0AA02A893}"/>
              </a:ext>
            </a:extLst>
          </p:cNvPr>
          <p:cNvSpPr txBox="1"/>
          <p:nvPr/>
        </p:nvSpPr>
        <p:spPr>
          <a:xfrm>
            <a:off x="3824798" y="3198639"/>
            <a:ext cx="6406858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800">
                <a:latin typeface="Arial"/>
                <a:cs typeface="Arial"/>
              </a:rPr>
              <a:t>In </a:t>
            </a:r>
            <a:r>
              <a:rPr lang="it-IT" sz="1800" b="1">
                <a:latin typeface="Arial"/>
                <a:cs typeface="Arial"/>
              </a:rPr>
              <a:t>Da confermare</a:t>
            </a:r>
            <a:r>
              <a:rPr lang="it-IT" sz="1800">
                <a:latin typeface="Arial"/>
                <a:cs typeface="Arial"/>
              </a:rPr>
              <a:t>, se hai attivato il pagamento sospeso, trovi le pratiche che non sono state liquidate automaticamente e che puoi attivare procedendo con</a:t>
            </a:r>
            <a:br>
              <a:rPr lang="it-IT" sz="1800">
                <a:latin typeface="Arial"/>
                <a:cs typeface="Arial"/>
              </a:rPr>
            </a:br>
            <a:r>
              <a:rPr lang="it-IT" sz="1800">
                <a:latin typeface="Arial"/>
                <a:cs typeface="Arial"/>
              </a:rPr>
              <a:t>l’azione di conferma.</a:t>
            </a:r>
            <a:br>
              <a:rPr lang="it-IT" sz="1800">
                <a:latin typeface="Arial"/>
                <a:cs typeface="Arial"/>
              </a:rPr>
            </a:br>
            <a:br>
              <a:rPr lang="it-IT" sz="1800">
                <a:latin typeface="Arial"/>
                <a:cs typeface="Arial"/>
              </a:rPr>
            </a:br>
            <a:r>
              <a:rPr lang="it-IT" sz="1800">
                <a:latin typeface="Arial"/>
                <a:cs typeface="Arial"/>
              </a:rPr>
              <a:t>Conferma la spedizione, attivando la liquidazione. Assicurati di rispettare la scadenza prestabilita indicata negli accordi commerciali.</a:t>
            </a:r>
            <a:br>
              <a:rPr lang="it-IT" sz="1800">
                <a:latin typeface="Arial"/>
                <a:cs typeface="Arial"/>
              </a:rPr>
            </a:br>
            <a:br>
              <a:rPr lang="it-IT" sz="1800">
                <a:latin typeface="Arial"/>
                <a:cs typeface="Arial"/>
              </a:rPr>
            </a:br>
            <a:r>
              <a:rPr lang="it-IT" sz="1800" b="1">
                <a:latin typeface="Arial"/>
                <a:cs typeface="Arial"/>
              </a:rPr>
              <a:t>Attenzione</a:t>
            </a:r>
            <a:r>
              <a:rPr lang="it-IT" sz="1800">
                <a:latin typeface="Arial"/>
                <a:cs typeface="Arial"/>
              </a:rPr>
              <a:t>: se attivi il pagamento sospeso, ogni pratica deve essere attivata manualmente al momento della spedizione.</a:t>
            </a:r>
          </a:p>
          <a:p>
            <a:endParaRPr lang="it-IT"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164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98317EE4-D1EA-9E4D-989E-F6A91F55FF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sz="4400" b="1">
                <a:latin typeface="Arial"/>
                <a:cs typeface="Arial"/>
              </a:rPr>
              <a:t>Per iniziare</a:t>
            </a:r>
            <a:endParaRPr lang="it-IT" sz="4400" b="1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4B92AFA1-5673-CF08-3696-5B4AD97A4D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2529" y="2432812"/>
            <a:ext cx="5922823" cy="442518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1800">
                <a:latin typeface="Arial"/>
                <a:cs typeface="Arial"/>
              </a:rPr>
              <a:t>Quando è iniziata la nostra collaborazione, ti abbiamo inviato le credenziali per accedere al </a:t>
            </a:r>
            <a:r>
              <a:rPr lang="it-IT" sz="1800" b="1">
                <a:latin typeface="Arial"/>
                <a:cs typeface="Arial"/>
              </a:rPr>
              <a:t>portale </a:t>
            </a:r>
            <a:r>
              <a:rPr lang="it-IT" sz="1800" b="1" err="1">
                <a:latin typeface="Arial"/>
                <a:cs typeface="Arial"/>
              </a:rPr>
              <a:t>merchant</a:t>
            </a:r>
            <a:r>
              <a:rPr lang="it-IT" sz="1800" b="1">
                <a:latin typeface="Arial"/>
                <a:cs typeface="Arial"/>
              </a:rPr>
              <a:t>,</a:t>
            </a:r>
            <a:r>
              <a:rPr lang="it-IT" sz="1800">
                <a:latin typeface="Arial"/>
                <a:cs typeface="Arial"/>
              </a:rPr>
              <a:t> all'indirizzo email che ci hai fornito.</a:t>
            </a:r>
            <a:br>
              <a:rPr lang="it-IT" sz="1800">
                <a:latin typeface="Arial"/>
                <a:cs typeface="Arial"/>
              </a:rPr>
            </a:br>
            <a:br>
              <a:rPr lang="it-IT" sz="1800">
                <a:latin typeface="Arial"/>
                <a:cs typeface="Arial"/>
              </a:rPr>
            </a:br>
            <a:r>
              <a:rPr lang="it-IT" sz="1800">
                <a:latin typeface="Arial"/>
                <a:cs typeface="Arial"/>
              </a:rPr>
              <a:t>Le credenziali sono necessarie per accedere al portale </a:t>
            </a:r>
            <a:r>
              <a:rPr lang="it-IT" sz="1800" b="1">
                <a:solidFill>
                  <a:schemeClr val="accent1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https://merchant-portal.heidipay.com/heylight/IT </a:t>
            </a:r>
            <a:r>
              <a:rPr lang="it-IT" sz="1800" b="1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it-IT" sz="1800">
                <a:latin typeface="Arial"/>
                <a:cs typeface="Arial"/>
              </a:rPr>
              <a:t>e utilizzare il </a:t>
            </a:r>
            <a:r>
              <a:rPr lang="it-IT" sz="1800" b="1" err="1">
                <a:latin typeface="Arial"/>
                <a:cs typeface="Arial"/>
              </a:rPr>
              <a:t>PayByLink</a:t>
            </a:r>
            <a:r>
              <a:rPr lang="it-IT" sz="1800">
                <a:latin typeface="Arial"/>
                <a:cs typeface="Arial"/>
              </a:rPr>
              <a:t> per le vendite a distanza.</a:t>
            </a:r>
          </a:p>
          <a:p>
            <a:pPr>
              <a:lnSpc>
                <a:spcPct val="100000"/>
              </a:lnSpc>
            </a:pPr>
            <a:br>
              <a:rPr lang="it-IT" sz="1800">
                <a:latin typeface="Arial"/>
                <a:cs typeface="Arial"/>
              </a:rPr>
            </a:br>
            <a:r>
              <a:rPr lang="it-IT" sz="1800">
                <a:latin typeface="Arial"/>
                <a:cs typeface="Arial"/>
              </a:rPr>
              <a:t>Tieni le credenziali a portata di mano e segui attentamente tutti i passaggi per gestire le tue</a:t>
            </a:r>
            <a:br>
              <a:rPr lang="it-IT" sz="1800">
                <a:latin typeface="Arial"/>
                <a:cs typeface="Arial"/>
              </a:rPr>
            </a:br>
            <a:r>
              <a:rPr lang="it-IT" sz="1800">
                <a:latin typeface="Arial"/>
                <a:cs typeface="Arial"/>
              </a:rPr>
              <a:t>vendite a distanza con successo.</a:t>
            </a:r>
          </a:p>
        </p:txBody>
      </p:sp>
      <p:pic>
        <p:nvPicPr>
          <p:cNvPr id="8" name="Immagine 7" descr="Immagine che contiene Viso umano, schermata, vestiti, multimediale&#10;&#10;Il contenuto generato dall'IA potrebbe non essere corretto.">
            <a:extLst>
              <a:ext uri="{FF2B5EF4-FFF2-40B4-BE49-F238E27FC236}">
                <a16:creationId xmlns:a16="http://schemas.microsoft.com/office/drawing/2014/main" id="{66B3186A-5F7B-9D16-35D5-3D206EEBA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847" y="1629421"/>
            <a:ext cx="5535071" cy="359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7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>
          <a:extLst>
            <a:ext uri="{FF2B5EF4-FFF2-40B4-BE49-F238E27FC236}">
              <a16:creationId xmlns:a16="http://schemas.microsoft.com/office/drawing/2014/main" id="{57ADE23A-D98F-D545-4EE7-49BABA9A6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DF832851-C554-FCEE-91DD-14030CA74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172" y="360536"/>
            <a:ext cx="5773623" cy="382597"/>
          </a:xfrm>
        </p:spPr>
        <p:txBody>
          <a:bodyPr/>
          <a:lstStyle/>
          <a:p>
            <a:r>
              <a:rPr lang="it-IT"/>
              <a:t>20. Transazioni</a:t>
            </a:r>
          </a:p>
        </p:txBody>
      </p:sp>
      <p:pic>
        <p:nvPicPr>
          <p:cNvPr id="3" name="Immagine 2" descr="Immagine che contiene software, testo, Icona del computer, Pagina Web&#10;&#10;Il contenuto generato dall'IA potrebbe non essere corretto.">
            <a:extLst>
              <a:ext uri="{FF2B5EF4-FFF2-40B4-BE49-F238E27FC236}">
                <a16:creationId xmlns:a16="http://schemas.microsoft.com/office/drawing/2014/main" id="{976BA48C-54CC-98EC-19B2-83981FBDB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794" y="551833"/>
            <a:ext cx="9486000" cy="6168236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DB1632BA-BE6E-F91A-605D-613E53B2B8E3}"/>
              </a:ext>
            </a:extLst>
          </p:cNvPr>
          <p:cNvSpPr/>
          <p:nvPr/>
        </p:nvSpPr>
        <p:spPr>
          <a:xfrm>
            <a:off x="6336940" y="2957398"/>
            <a:ext cx="1100945" cy="146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D762E305-D5B7-84EA-AD01-74F8AFDF458E}"/>
              </a:ext>
            </a:extLst>
          </p:cNvPr>
          <p:cNvGrpSpPr/>
          <p:nvPr/>
        </p:nvGrpSpPr>
        <p:grpSpPr>
          <a:xfrm>
            <a:off x="2947186" y="3056999"/>
            <a:ext cx="8818715" cy="3565475"/>
            <a:chOff x="3070887" y="1958834"/>
            <a:chExt cx="8818715" cy="3565475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6" name="Rettangolo con due angoli in diagonale arrotondati 5">
              <a:extLst>
                <a:ext uri="{FF2B5EF4-FFF2-40B4-BE49-F238E27FC236}">
                  <a16:creationId xmlns:a16="http://schemas.microsoft.com/office/drawing/2014/main" id="{53401A38-5AAE-C79B-29E6-5996F16E81A0}"/>
                </a:ext>
              </a:extLst>
            </p:cNvPr>
            <p:cNvSpPr/>
            <p:nvPr/>
          </p:nvSpPr>
          <p:spPr>
            <a:xfrm flipH="1">
              <a:off x="3070887" y="2176041"/>
              <a:ext cx="8818715" cy="3348268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93895FCB-552A-28CA-A870-087F9DDFFDF6}"/>
                </a:ext>
              </a:extLst>
            </p:cNvPr>
            <p:cNvSpPr/>
            <p:nvPr/>
          </p:nvSpPr>
          <p:spPr>
            <a:xfrm rot="2700000">
              <a:off x="3690473" y="1958834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0A9F13B-BC28-14C3-231A-BCC9D09FBDC1}"/>
              </a:ext>
            </a:extLst>
          </p:cNvPr>
          <p:cNvSpPr txBox="1"/>
          <p:nvPr/>
        </p:nvSpPr>
        <p:spPr>
          <a:xfrm>
            <a:off x="3467170" y="3591336"/>
            <a:ext cx="794142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>
                <a:latin typeface="Arial"/>
                <a:cs typeface="Arial"/>
              </a:rPr>
              <a:t>In </a:t>
            </a:r>
            <a:r>
              <a:rPr lang="it-IT" b="1">
                <a:latin typeface="Arial"/>
                <a:cs typeface="Arial"/>
              </a:rPr>
              <a:t>Transazioni</a:t>
            </a:r>
            <a:r>
              <a:rPr lang="it-IT">
                <a:latin typeface="Arial"/>
                <a:cs typeface="Arial"/>
              </a:rPr>
              <a:t>, disponibile esclusivamente per </a:t>
            </a:r>
            <a:r>
              <a:rPr lang="it-IT" err="1">
                <a:latin typeface="Arial"/>
                <a:cs typeface="Arial"/>
              </a:rPr>
              <a:t>HeyLight</a:t>
            </a:r>
            <a:r>
              <a:rPr lang="it-IT">
                <a:latin typeface="Arial"/>
                <a:cs typeface="Arial"/>
              </a:rPr>
              <a:t> dilazione, è possibile consultare il riepilogo completo con i dettagli delle pratiche approvate.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13D1973-1BB8-E755-6723-E200F8DD1DC5}"/>
              </a:ext>
            </a:extLst>
          </p:cNvPr>
          <p:cNvSpPr txBox="1"/>
          <p:nvPr/>
        </p:nvSpPr>
        <p:spPr>
          <a:xfrm>
            <a:off x="3467172" y="4982963"/>
            <a:ext cx="5891039" cy="499913"/>
          </a:xfrm>
          <a:prstGeom prst="rect">
            <a:avLst/>
          </a:prstGeom>
          <a:noFill/>
        </p:spPr>
        <p:txBody>
          <a:bodyPr wrap="square" numCol="1" spcCol="360000" rtlCol="0">
            <a:noAutofit/>
          </a:bodyPr>
          <a:lstStyle/>
          <a:p>
            <a:r>
              <a:rPr lang="it-IT" sz="1800">
                <a:latin typeface="Arial"/>
                <a:cs typeface="Arial"/>
              </a:rPr>
              <a:t>Nello specifico, puoi: 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98C8CDD-E7EE-E27F-D87E-0A9CC97D04B7}"/>
              </a:ext>
            </a:extLst>
          </p:cNvPr>
          <p:cNvSpPr txBox="1"/>
          <p:nvPr/>
        </p:nvSpPr>
        <p:spPr>
          <a:xfrm>
            <a:off x="3467170" y="5482875"/>
            <a:ext cx="6182390" cy="1014590"/>
          </a:xfrm>
          <a:prstGeom prst="rect">
            <a:avLst/>
          </a:prstGeom>
          <a:noFill/>
        </p:spPr>
        <p:txBody>
          <a:bodyPr wrap="square" numCol="1" spcCol="360000" rtlCol="0">
            <a:noAutofit/>
          </a:bodyPr>
          <a:lstStyle/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it-IT" sz="1600">
                <a:latin typeface="Arial"/>
                <a:cs typeface="Arial"/>
              </a:rPr>
              <a:t>filtrare le pratiche per un intervallo di date da te selezionato</a:t>
            </a:r>
            <a:br>
              <a:rPr lang="it-IT" sz="1600">
                <a:latin typeface="Arial"/>
                <a:cs typeface="Arial"/>
              </a:rPr>
            </a:br>
            <a:r>
              <a:rPr lang="it-IT" sz="1600">
                <a:latin typeface="Arial"/>
                <a:cs typeface="Arial"/>
              </a:rPr>
              <a:t> </a:t>
            </a: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it-IT" sz="1600">
                <a:latin typeface="Arial"/>
                <a:cs typeface="Arial"/>
              </a:rPr>
              <a:t>consultare i dettagli economici di ordini e commissioni</a:t>
            </a:r>
          </a:p>
        </p:txBody>
      </p:sp>
    </p:spTree>
    <p:extLst>
      <p:ext uri="{BB962C8B-B14F-4D97-AF65-F5344CB8AC3E}">
        <p14:creationId xmlns:p14="http://schemas.microsoft.com/office/powerpoint/2010/main" val="354882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3F62215-D1DA-62AB-1849-7A663D3EFAD3}"/>
              </a:ext>
            </a:extLst>
          </p:cNvPr>
          <p:cNvSpPr txBox="1"/>
          <p:nvPr/>
        </p:nvSpPr>
        <p:spPr>
          <a:xfrm>
            <a:off x="2267191" y="3195782"/>
            <a:ext cx="7973050" cy="2143673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it-IT" sz="345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Se hai bisogno di assistenza tecnica scrivici a </a:t>
            </a:r>
            <a:r>
              <a:rPr lang="it-IT" sz="3450" b="1" kern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partner@heylight.com</a:t>
            </a:r>
            <a:br>
              <a:rPr lang="it-IT" sz="345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it-IT" sz="3450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1A6EB52F-7798-22EE-3697-3E8E623C2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11703" y="1300300"/>
            <a:ext cx="1570182" cy="143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iso umano, schermata, vestiti, multimediale&#10;&#10;Il contenuto generato dall'IA potrebbe non essere corretto.">
            <a:extLst>
              <a:ext uri="{FF2B5EF4-FFF2-40B4-BE49-F238E27FC236}">
                <a16:creationId xmlns:a16="http://schemas.microsoft.com/office/drawing/2014/main" id="{C5FEA4FE-8220-5702-581E-6F3EDA5C7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872" y="545977"/>
            <a:ext cx="9509406" cy="6183455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8FD9B369-75AA-57ED-847D-BA17AB396A15}"/>
              </a:ext>
            </a:extLst>
          </p:cNvPr>
          <p:cNvGrpSpPr/>
          <p:nvPr/>
        </p:nvGrpSpPr>
        <p:grpSpPr>
          <a:xfrm>
            <a:off x="8214694" y="4804522"/>
            <a:ext cx="3040109" cy="1831392"/>
            <a:chOff x="3896314" y="2248402"/>
            <a:chExt cx="3250787" cy="1831392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4" name="Rettangolo con due angoli in diagonale arrotondati 3">
              <a:extLst>
                <a:ext uri="{FF2B5EF4-FFF2-40B4-BE49-F238E27FC236}">
                  <a16:creationId xmlns:a16="http://schemas.microsoft.com/office/drawing/2014/main" id="{4A4FD685-B3E8-5E5E-9260-06A9C9D8C37E}"/>
                </a:ext>
              </a:extLst>
            </p:cNvPr>
            <p:cNvSpPr/>
            <p:nvPr/>
          </p:nvSpPr>
          <p:spPr>
            <a:xfrm flipH="1">
              <a:off x="3896314" y="2375684"/>
              <a:ext cx="3250787" cy="1704110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B23B8CC4-B764-BC73-AC07-8B0098A0C5D6}"/>
                </a:ext>
              </a:extLst>
            </p:cNvPr>
            <p:cNvSpPr/>
            <p:nvPr/>
          </p:nvSpPr>
          <p:spPr>
            <a:xfrm rot="2700000">
              <a:off x="4209706" y="2214142"/>
              <a:ext cx="480916" cy="5494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3EA2786-891F-36AC-4D77-B724ACF9F18B}"/>
              </a:ext>
            </a:extLst>
          </p:cNvPr>
          <p:cNvSpPr txBox="1"/>
          <p:nvPr/>
        </p:nvSpPr>
        <p:spPr>
          <a:xfrm>
            <a:off x="8380956" y="5025735"/>
            <a:ext cx="287384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2400">
                <a:latin typeface="Arial"/>
                <a:cs typeface="Arial"/>
              </a:rPr>
              <a:t>Accedi al link del</a:t>
            </a:r>
            <a:br>
              <a:rPr lang="it-IT" sz="2400">
                <a:latin typeface="Arial"/>
                <a:cs typeface="Arial"/>
              </a:rPr>
            </a:br>
            <a:r>
              <a:rPr lang="it-IT" sz="2400" b="1">
                <a:solidFill>
                  <a:schemeClr val="accent1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Portale merchant</a:t>
            </a:r>
            <a:br>
              <a:rPr lang="it-IT" b="1">
                <a:solidFill>
                  <a:schemeClr val="accent1"/>
                </a:solidFill>
                <a:latin typeface="Arial"/>
                <a:cs typeface="Arial"/>
              </a:rPr>
            </a:br>
            <a:r>
              <a:rPr lang="it-IT" sz="2400">
                <a:latin typeface="Arial"/>
                <a:cs typeface="Arial"/>
              </a:rPr>
              <a:t>utilizzando le tue</a:t>
            </a:r>
          </a:p>
          <a:p>
            <a:r>
              <a:rPr lang="it-IT" sz="2400" b="1">
                <a:latin typeface="Arial"/>
                <a:cs typeface="Arial"/>
              </a:rPr>
              <a:t>credenziali</a:t>
            </a:r>
          </a:p>
        </p:txBody>
      </p:sp>
      <p:sp>
        <p:nvSpPr>
          <p:cNvPr id="15" name="Titolo 14">
            <a:extLst>
              <a:ext uri="{FF2B5EF4-FFF2-40B4-BE49-F238E27FC236}">
                <a16:creationId xmlns:a16="http://schemas.microsoft.com/office/drawing/2014/main" id="{C361B71D-CB10-50E3-61CE-FB45E8D423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01. Accesso al Portale </a:t>
            </a:r>
            <a:r>
              <a:rPr lang="it-IT" err="1"/>
              <a:t>merchant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739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>
          <a:extLst>
            <a:ext uri="{FF2B5EF4-FFF2-40B4-BE49-F238E27FC236}">
              <a16:creationId xmlns:a16="http://schemas.microsoft.com/office/drawing/2014/main" id="{A9E93321-718F-48E6-AD7E-5EC048A74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4">
            <a:extLst>
              <a:ext uri="{FF2B5EF4-FFF2-40B4-BE49-F238E27FC236}">
                <a16:creationId xmlns:a16="http://schemas.microsoft.com/office/drawing/2014/main" id="{E6AA7D5E-BED8-CF51-E39C-81DBAF00E3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02. Scelta del prodotto</a:t>
            </a:r>
          </a:p>
        </p:txBody>
      </p:sp>
      <p:pic>
        <p:nvPicPr>
          <p:cNvPr id="8" name="Immagine 7" descr="Immagine che contiene testo, software, schermata, Icona del computer&#10;&#10;Il contenuto generato dall'IA potrebbe non essere corretto.">
            <a:extLst>
              <a:ext uri="{FF2B5EF4-FFF2-40B4-BE49-F238E27FC236}">
                <a16:creationId xmlns:a16="http://schemas.microsoft.com/office/drawing/2014/main" id="{475CB56C-7731-84E9-2E47-F7057113D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871" y="545976"/>
            <a:ext cx="9509405" cy="6183455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EC555865-84E6-63DE-5F0C-881EF18427BD}"/>
              </a:ext>
            </a:extLst>
          </p:cNvPr>
          <p:cNvSpPr/>
          <p:nvPr/>
        </p:nvSpPr>
        <p:spPr>
          <a:xfrm>
            <a:off x="3293806" y="1667826"/>
            <a:ext cx="7145010" cy="4574354"/>
          </a:xfrm>
          <a:prstGeom prst="rect">
            <a:avLst/>
          </a:prstGeom>
          <a:solidFill>
            <a:srgbClr val="DFDFE2">
              <a:alpha val="96875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 descr="Immagine che contiene testo, Carattere, schermata, memoria flash&#10;&#10;Il contenuto generato dall'IA potrebbe non essere corretto.">
            <a:extLst>
              <a:ext uri="{FF2B5EF4-FFF2-40B4-BE49-F238E27FC236}">
                <a16:creationId xmlns:a16="http://schemas.microsoft.com/office/drawing/2014/main" id="{54663950-5D29-FD79-C558-62EBC5611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790" y="1805049"/>
            <a:ext cx="1543484" cy="580302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ABFD627C-3DFF-18A1-6B1C-77E507622029}"/>
              </a:ext>
            </a:extLst>
          </p:cNvPr>
          <p:cNvGrpSpPr/>
          <p:nvPr/>
        </p:nvGrpSpPr>
        <p:grpSpPr>
          <a:xfrm>
            <a:off x="3259825" y="1350696"/>
            <a:ext cx="7112605" cy="3673587"/>
            <a:chOff x="2922502" y="2176041"/>
            <a:chExt cx="7112605" cy="3673587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12" name="Rettangolo con due angoli in diagonale arrotondati 11">
              <a:extLst>
                <a:ext uri="{FF2B5EF4-FFF2-40B4-BE49-F238E27FC236}">
                  <a16:creationId xmlns:a16="http://schemas.microsoft.com/office/drawing/2014/main" id="{C71B7EF4-21BF-DD27-F514-0DA9BD2DD95B}"/>
                </a:ext>
              </a:extLst>
            </p:cNvPr>
            <p:cNvSpPr/>
            <p:nvPr/>
          </p:nvSpPr>
          <p:spPr>
            <a:xfrm flipH="1">
              <a:off x="3162952" y="2176041"/>
              <a:ext cx="6872155" cy="3673587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6E5AE286-BAC5-6533-9D09-592B96DC1F4A}"/>
                </a:ext>
              </a:extLst>
            </p:cNvPr>
            <p:cNvSpPr/>
            <p:nvPr/>
          </p:nvSpPr>
          <p:spPr>
            <a:xfrm rot="2700000">
              <a:off x="2922502" y="2592772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196C46F-C52A-9C36-6446-C046E7CEDA25}"/>
              </a:ext>
            </a:extLst>
          </p:cNvPr>
          <p:cNvSpPr txBox="1"/>
          <p:nvPr/>
        </p:nvSpPr>
        <p:spPr>
          <a:xfrm>
            <a:off x="3915702" y="1657994"/>
            <a:ext cx="6183739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2100">
                <a:latin typeface="Arial"/>
                <a:cs typeface="Arial"/>
              </a:rPr>
              <a:t>In alto a sinistra puoi vedere il nome del prodotto “</a:t>
            </a:r>
            <a:r>
              <a:rPr lang="it-IT" sz="2100" err="1">
                <a:latin typeface="Arial"/>
                <a:cs typeface="Arial"/>
              </a:rPr>
              <a:t>HeyLight</a:t>
            </a:r>
            <a:r>
              <a:rPr lang="it-IT" sz="2100">
                <a:latin typeface="Arial"/>
                <a:cs typeface="Arial"/>
              </a:rPr>
              <a:t> dilazione” o “</a:t>
            </a:r>
            <a:r>
              <a:rPr lang="it-IT" sz="2100" err="1">
                <a:latin typeface="Arial"/>
                <a:cs typeface="Arial"/>
              </a:rPr>
              <a:t>HeyLight</a:t>
            </a:r>
            <a:r>
              <a:rPr lang="it-IT" sz="2100">
                <a:latin typeface="Arial"/>
                <a:cs typeface="Arial"/>
              </a:rPr>
              <a:t> finanziamento”, se li hai entrambi, puoi scegliere quello che vuoi proporre al cliente 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A158890-5B46-8926-2083-B64FA3D962EB}"/>
              </a:ext>
            </a:extLst>
          </p:cNvPr>
          <p:cNvSpPr txBox="1"/>
          <p:nvPr/>
        </p:nvSpPr>
        <p:spPr>
          <a:xfrm>
            <a:off x="3915702" y="3228429"/>
            <a:ext cx="6183739" cy="1635235"/>
          </a:xfrm>
          <a:prstGeom prst="rect">
            <a:avLst/>
          </a:prstGeom>
          <a:noFill/>
        </p:spPr>
        <p:txBody>
          <a:bodyPr wrap="square" numCol="2" spcCol="360000" rtlCol="0">
            <a:no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t-IT" sz="1800" b="1" err="1">
                <a:latin typeface="Arial"/>
              </a:rPr>
              <a:t>HeyLight</a:t>
            </a:r>
            <a:br>
              <a:rPr lang="it-IT" sz="1800" b="1"/>
            </a:br>
            <a:r>
              <a:rPr lang="it-IT" sz="1800" b="1">
                <a:latin typeface="Arial"/>
              </a:rPr>
              <a:t>dilazione</a:t>
            </a:r>
            <a:r>
              <a:rPr lang="it-IT" sz="1800">
                <a:latin typeface="Arial"/>
              </a:rPr>
              <a:t>:</a:t>
            </a:r>
            <a:br>
              <a:rPr lang="it-IT" sz="1800">
                <a:latin typeface="Arial"/>
              </a:rPr>
            </a:br>
            <a:r>
              <a:rPr lang="it-IT" sz="1800">
                <a:latin typeface="Arial"/>
              </a:rPr>
              <a:t>soluzione factoring senza interessi per</a:t>
            </a:r>
            <a:br>
              <a:rPr lang="it-IT" sz="1800">
                <a:latin typeface="Arial"/>
              </a:rPr>
            </a:br>
            <a:r>
              <a:rPr lang="it-IT" sz="1800">
                <a:latin typeface="Arial"/>
              </a:rPr>
              <a:t>il cliente finale</a:t>
            </a:r>
            <a:br>
              <a:rPr lang="it-IT" sz="18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t-IT" sz="1800" b="1" err="1">
                <a:latin typeface="Arial"/>
                <a:cs typeface="Arial"/>
              </a:rPr>
              <a:t>HeyLight</a:t>
            </a:r>
            <a:r>
              <a:rPr lang="it-IT" sz="1800" b="1">
                <a:latin typeface="Arial"/>
                <a:cs typeface="Arial"/>
              </a:rPr>
              <a:t> finanziamento</a:t>
            </a:r>
            <a:r>
              <a:rPr lang="it-IT" sz="1800">
                <a:latin typeface="Arial"/>
              </a:rPr>
              <a:t>: soluzione di credito al consumo con interessi esposti al consumatore</a:t>
            </a:r>
          </a:p>
        </p:txBody>
      </p:sp>
    </p:spTree>
    <p:extLst>
      <p:ext uri="{BB962C8B-B14F-4D97-AF65-F5344CB8AC3E}">
        <p14:creationId xmlns:p14="http://schemas.microsoft.com/office/powerpoint/2010/main" val="14282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>
          <a:extLst>
            <a:ext uri="{FF2B5EF4-FFF2-40B4-BE49-F238E27FC236}">
              <a16:creationId xmlns:a16="http://schemas.microsoft.com/office/drawing/2014/main" id="{EC88447B-28F9-299B-93B2-59F5ED1F9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4">
            <a:extLst>
              <a:ext uri="{FF2B5EF4-FFF2-40B4-BE49-F238E27FC236}">
                <a16:creationId xmlns:a16="http://schemas.microsoft.com/office/drawing/2014/main" id="{F6FE8BAF-C44D-A381-8299-DEF3AD42B2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03. Creazione di un nuovo piano</a:t>
            </a:r>
          </a:p>
        </p:txBody>
      </p:sp>
      <p:pic>
        <p:nvPicPr>
          <p:cNvPr id="19" name="Immagine 18" descr="Immagine che contiene testo, software, schermata, Icona del computer&#10;&#10;Il contenuto generato dall'IA potrebbe non essere corretto.">
            <a:extLst>
              <a:ext uri="{FF2B5EF4-FFF2-40B4-BE49-F238E27FC236}">
                <a16:creationId xmlns:a16="http://schemas.microsoft.com/office/drawing/2014/main" id="{6DD25F38-363A-0CD3-3FB1-593741BA4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22" y="551833"/>
            <a:ext cx="9498955" cy="6176660"/>
          </a:xfrm>
          <a:prstGeom prst="rect">
            <a:avLst/>
          </a:prstGeom>
        </p:spPr>
      </p:pic>
      <p:sp>
        <p:nvSpPr>
          <p:cNvPr id="36" name="Rettangolo 35">
            <a:extLst>
              <a:ext uri="{FF2B5EF4-FFF2-40B4-BE49-F238E27FC236}">
                <a16:creationId xmlns:a16="http://schemas.microsoft.com/office/drawing/2014/main" id="{4F4BB165-6FFE-0614-0203-9AB924606C05}"/>
              </a:ext>
            </a:extLst>
          </p:cNvPr>
          <p:cNvSpPr/>
          <p:nvPr/>
        </p:nvSpPr>
        <p:spPr>
          <a:xfrm>
            <a:off x="3293806" y="1667826"/>
            <a:ext cx="7145010" cy="4574354"/>
          </a:xfrm>
          <a:prstGeom prst="rect">
            <a:avLst/>
          </a:prstGeom>
          <a:solidFill>
            <a:srgbClr val="DFDFE2">
              <a:alpha val="96875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5" name="Immagine 34" descr="Immagine che contiene testo, Carattere, schermata, bianco&#10;&#10;Il contenuto generato dall'IA potrebbe non essere corretto.">
            <a:extLst>
              <a:ext uri="{FF2B5EF4-FFF2-40B4-BE49-F238E27FC236}">
                <a16:creationId xmlns:a16="http://schemas.microsoft.com/office/drawing/2014/main" id="{CA056C6E-A8DD-7957-C76D-C6676922F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25" y="2913844"/>
            <a:ext cx="1613957" cy="367073"/>
          </a:xfrm>
          <a:prstGeom prst="rect">
            <a:avLst/>
          </a:prstGeom>
        </p:spPr>
      </p:pic>
      <p:pic>
        <p:nvPicPr>
          <p:cNvPr id="34" name="Immagine 33" descr="Immagine che contiene testo, Carattere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8D0C1B17-30C3-8B13-8E64-EFD96FDBDA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293" y="2355515"/>
            <a:ext cx="1627199" cy="396594"/>
          </a:xfrm>
          <a:prstGeom prst="rect">
            <a:avLst/>
          </a:prstGeom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id="{31BA60D9-2163-7FFF-39EB-64CCF9E90B6C}"/>
              </a:ext>
            </a:extLst>
          </p:cNvPr>
          <p:cNvGrpSpPr/>
          <p:nvPr/>
        </p:nvGrpSpPr>
        <p:grpSpPr>
          <a:xfrm>
            <a:off x="3259825" y="2051402"/>
            <a:ext cx="4171753" cy="1377598"/>
            <a:chOff x="2922502" y="2176041"/>
            <a:chExt cx="4171753" cy="1377598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21" name="Rettangolo con due angoli in diagonale arrotondati 20">
              <a:extLst>
                <a:ext uri="{FF2B5EF4-FFF2-40B4-BE49-F238E27FC236}">
                  <a16:creationId xmlns:a16="http://schemas.microsoft.com/office/drawing/2014/main" id="{CE0489D9-E329-58B3-F0CD-74A8F5267C80}"/>
                </a:ext>
              </a:extLst>
            </p:cNvPr>
            <p:cNvSpPr/>
            <p:nvPr/>
          </p:nvSpPr>
          <p:spPr>
            <a:xfrm flipH="1">
              <a:off x="3162953" y="2176041"/>
              <a:ext cx="3931302" cy="1377598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E3C1D4EE-7EE6-CBE0-CC6D-970749F97D8E}"/>
                </a:ext>
              </a:extLst>
            </p:cNvPr>
            <p:cNvSpPr/>
            <p:nvPr/>
          </p:nvSpPr>
          <p:spPr>
            <a:xfrm rot="2700000">
              <a:off x="2922502" y="2438233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B3487AE-6D23-9E3A-298B-81C17755BDEC}"/>
              </a:ext>
            </a:extLst>
          </p:cNvPr>
          <p:cNvSpPr txBox="1"/>
          <p:nvPr/>
        </p:nvSpPr>
        <p:spPr>
          <a:xfrm>
            <a:off x="3635263" y="2213993"/>
            <a:ext cx="3670833" cy="10618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2100">
                <a:latin typeface="Arial"/>
                <a:cs typeface="Arial"/>
              </a:rPr>
              <a:t>Cliccando su </a:t>
            </a:r>
            <a:r>
              <a:rPr lang="it-IT" sz="2100" b="1">
                <a:latin typeface="Arial"/>
                <a:cs typeface="Arial"/>
              </a:rPr>
              <a:t>Crea un nuovo piano </a:t>
            </a:r>
            <a:r>
              <a:rPr lang="it-IT" sz="2100">
                <a:latin typeface="Arial"/>
                <a:cs typeface="Arial"/>
              </a:rPr>
              <a:t>atterri sulla pagina di creazione del nuovo ordine </a:t>
            </a:r>
          </a:p>
        </p:txBody>
      </p:sp>
    </p:spTree>
    <p:extLst>
      <p:ext uri="{BB962C8B-B14F-4D97-AF65-F5344CB8AC3E}">
        <p14:creationId xmlns:p14="http://schemas.microsoft.com/office/powerpoint/2010/main" val="292982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>
          <a:extLst>
            <a:ext uri="{FF2B5EF4-FFF2-40B4-BE49-F238E27FC236}">
              <a16:creationId xmlns:a16="http://schemas.microsoft.com/office/drawing/2014/main" id="{35BFA266-D0FF-D70E-7B1E-70CB8F371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oftware, Sistema operativo, Icona del computer&#10;&#10;Il contenuto generato dall'IA potrebbe non essere corretto.">
            <a:extLst>
              <a:ext uri="{FF2B5EF4-FFF2-40B4-BE49-F238E27FC236}">
                <a16:creationId xmlns:a16="http://schemas.microsoft.com/office/drawing/2014/main" id="{77E3EC92-5B5F-B66D-AD5F-949CE4BDC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166" y="551833"/>
            <a:ext cx="9485311" cy="6152633"/>
          </a:xfrm>
          <a:prstGeom prst="rect">
            <a:avLst/>
          </a:prstGeom>
        </p:spPr>
      </p:pic>
      <p:sp>
        <p:nvSpPr>
          <p:cNvPr id="15" name="Titolo 14">
            <a:extLst>
              <a:ext uri="{FF2B5EF4-FFF2-40B4-BE49-F238E27FC236}">
                <a16:creationId xmlns:a16="http://schemas.microsoft.com/office/drawing/2014/main" id="{ABE7EC63-467F-403E-B3BF-3B2E046F7D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03. Creazione di un nuovo piano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4CA2209D-03F8-389C-37E0-FFB427677E20}"/>
              </a:ext>
            </a:extLst>
          </p:cNvPr>
          <p:cNvGrpSpPr/>
          <p:nvPr/>
        </p:nvGrpSpPr>
        <p:grpSpPr>
          <a:xfrm>
            <a:off x="674913" y="1586075"/>
            <a:ext cx="4252912" cy="4573656"/>
            <a:chOff x="3908142" y="2176041"/>
            <a:chExt cx="4252912" cy="4573656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7" name="Rettangolo con due angoli in diagonale arrotondati 6">
              <a:extLst>
                <a:ext uri="{FF2B5EF4-FFF2-40B4-BE49-F238E27FC236}">
                  <a16:creationId xmlns:a16="http://schemas.microsoft.com/office/drawing/2014/main" id="{6C1FD92B-21FA-C30F-C3EF-FF1BC311696E}"/>
                </a:ext>
              </a:extLst>
            </p:cNvPr>
            <p:cNvSpPr/>
            <p:nvPr/>
          </p:nvSpPr>
          <p:spPr>
            <a:xfrm flipH="1">
              <a:off x="3908142" y="2176041"/>
              <a:ext cx="4087643" cy="4573656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6590FB5-E362-15F4-81F0-3F586EE60CAB}"/>
                </a:ext>
              </a:extLst>
            </p:cNvPr>
            <p:cNvSpPr/>
            <p:nvPr/>
          </p:nvSpPr>
          <p:spPr>
            <a:xfrm rot="2700000">
              <a:off x="7680138" y="3144814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DDAD9AB-E2DB-CFF3-9133-FEFD1A7E650B}"/>
              </a:ext>
            </a:extLst>
          </p:cNvPr>
          <p:cNvSpPr txBox="1"/>
          <p:nvPr/>
        </p:nvSpPr>
        <p:spPr>
          <a:xfrm>
            <a:off x="978763" y="1886579"/>
            <a:ext cx="3586181" cy="23544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2100">
                <a:latin typeface="Arial"/>
                <a:cs typeface="Arial"/>
              </a:rPr>
              <a:t>Una volta sulla pagina di creazione del nuovo ordine, ti verranno richieste alcune </a:t>
            </a:r>
            <a:r>
              <a:rPr lang="it-IT" sz="2100" b="1">
                <a:latin typeface="Arial"/>
                <a:cs typeface="Arial"/>
              </a:rPr>
              <a:t>informazioni relative all’ordine</a:t>
            </a:r>
            <a:r>
              <a:rPr lang="it-IT" sz="2100">
                <a:latin typeface="Arial"/>
                <a:cs typeface="Arial"/>
              </a:rPr>
              <a:t> che intendi creare, necessarie per completare la procedura: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79207B-0D05-33BA-100F-2AC672191B5E}"/>
              </a:ext>
            </a:extLst>
          </p:cNvPr>
          <p:cNvSpPr txBox="1"/>
          <p:nvPr/>
        </p:nvSpPr>
        <p:spPr>
          <a:xfrm>
            <a:off x="978762" y="4432367"/>
            <a:ext cx="3681071" cy="1594360"/>
          </a:xfrm>
          <a:prstGeom prst="rect">
            <a:avLst/>
          </a:prstGeom>
          <a:noFill/>
        </p:spPr>
        <p:txBody>
          <a:bodyPr wrap="none" lIns="108000" numCol="1" spcCol="360000" rtlCol="0">
            <a:no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t-IT" sz="1800">
                <a:latin typeface="Arial"/>
                <a:cs typeface="Arial"/>
              </a:rPr>
              <a:t>il prodotto (bene o servizio)</a:t>
            </a:r>
            <a:br>
              <a:rPr lang="it-IT" sz="1800">
                <a:latin typeface="Arial"/>
                <a:cs typeface="Arial"/>
              </a:rPr>
            </a:br>
            <a:endParaRPr lang="it-IT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t-IT" sz="1800">
                <a:latin typeface="Arial" panose="020B0604020202020204" pitchFamily="34" charset="0"/>
                <a:cs typeface="Arial" panose="020B0604020202020204" pitchFamily="34" charset="0"/>
              </a:rPr>
              <a:t>l’importo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it-IT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t-IT" sz="1800">
                <a:latin typeface="Arial"/>
                <a:cs typeface="Arial"/>
              </a:rPr>
              <a:t>le informazioni del cliente</a:t>
            </a:r>
            <a:br>
              <a:rPr lang="it-IT" sz="18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>
          <a:extLst>
            <a:ext uri="{FF2B5EF4-FFF2-40B4-BE49-F238E27FC236}">
              <a16:creationId xmlns:a16="http://schemas.microsoft.com/office/drawing/2014/main" id="{D44F0EBC-A189-F507-C9A9-4CC9A4E85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oftware, Icona del computer, Pagina Web&#10;&#10;Il contenuto generato dall'IA potrebbe non essere corretto.">
            <a:extLst>
              <a:ext uri="{FF2B5EF4-FFF2-40B4-BE49-F238E27FC236}">
                <a16:creationId xmlns:a16="http://schemas.microsoft.com/office/drawing/2014/main" id="{9360F2DC-2DB6-056C-7A6E-032C21B48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111" y="527273"/>
            <a:ext cx="9519440" cy="6189980"/>
          </a:xfrm>
          <a:prstGeom prst="rect">
            <a:avLst/>
          </a:prstGeom>
        </p:spPr>
      </p:pic>
      <p:sp>
        <p:nvSpPr>
          <p:cNvPr id="15" name="Titolo 14">
            <a:extLst>
              <a:ext uri="{FF2B5EF4-FFF2-40B4-BE49-F238E27FC236}">
                <a16:creationId xmlns:a16="http://schemas.microsoft.com/office/drawing/2014/main" id="{69519468-686C-F779-D05C-3A89587420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03. Creazione di un nuovo piano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C1368A62-3960-E86D-B782-6E243EE526BB}"/>
              </a:ext>
            </a:extLst>
          </p:cNvPr>
          <p:cNvGrpSpPr/>
          <p:nvPr/>
        </p:nvGrpSpPr>
        <p:grpSpPr>
          <a:xfrm>
            <a:off x="478426" y="3309076"/>
            <a:ext cx="4252916" cy="2298236"/>
            <a:chOff x="3908138" y="2176041"/>
            <a:chExt cx="4252916" cy="2298236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7" name="Rettangolo con due angoli in diagonale arrotondati 6">
              <a:extLst>
                <a:ext uri="{FF2B5EF4-FFF2-40B4-BE49-F238E27FC236}">
                  <a16:creationId xmlns:a16="http://schemas.microsoft.com/office/drawing/2014/main" id="{EC8ED09B-DD72-536D-EC15-A526931927B1}"/>
                </a:ext>
              </a:extLst>
            </p:cNvPr>
            <p:cNvSpPr/>
            <p:nvPr/>
          </p:nvSpPr>
          <p:spPr>
            <a:xfrm flipH="1">
              <a:off x="3908138" y="2176041"/>
              <a:ext cx="4087643" cy="2298236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5C4B0618-9178-C033-2247-EACDC45EA354}"/>
                </a:ext>
              </a:extLst>
            </p:cNvPr>
            <p:cNvSpPr/>
            <p:nvPr/>
          </p:nvSpPr>
          <p:spPr>
            <a:xfrm rot="2700000">
              <a:off x="7680138" y="3144814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5015312-9C87-F320-D3B5-3C15347A844E}"/>
              </a:ext>
            </a:extLst>
          </p:cNvPr>
          <p:cNvSpPr txBox="1"/>
          <p:nvPr/>
        </p:nvSpPr>
        <p:spPr>
          <a:xfrm>
            <a:off x="782280" y="3609580"/>
            <a:ext cx="3586181" cy="17081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7412">
              <a:spcBef>
                <a:spcPts val="800"/>
              </a:spcBef>
              <a:defRPr/>
            </a:pPr>
            <a:r>
              <a:rPr lang="it-IT" sz="2100">
                <a:latin typeface="Arial"/>
                <a:cs typeface="Arial"/>
              </a:rPr>
              <a:t>Puoi selezionare il</a:t>
            </a:r>
            <a:r>
              <a:rPr lang="it-IT" sz="2100" b="1">
                <a:latin typeface="Arial"/>
                <a:cs typeface="Arial"/>
              </a:rPr>
              <a:t> numero di rate che vuoi proporre</a:t>
            </a:r>
            <a:r>
              <a:rPr lang="it-IT" sz="2100">
                <a:latin typeface="Arial"/>
                <a:cs typeface="Arial"/>
              </a:rPr>
              <a:t>, scegliendo una opzione tra le diverse alternative di rateizzazione proposte</a:t>
            </a:r>
          </a:p>
        </p:txBody>
      </p:sp>
    </p:spTree>
    <p:extLst>
      <p:ext uri="{BB962C8B-B14F-4D97-AF65-F5344CB8AC3E}">
        <p14:creationId xmlns:p14="http://schemas.microsoft.com/office/powerpoint/2010/main" val="298239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>
          <a:extLst>
            <a:ext uri="{FF2B5EF4-FFF2-40B4-BE49-F238E27FC236}">
              <a16:creationId xmlns:a16="http://schemas.microsoft.com/office/drawing/2014/main" id="{74E3023D-294B-7041-EBA9-A8A7217B9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schermata, software, testo, Pagina Web&#10;&#10;Il contenuto generato dall'IA potrebbe non essere corretto.">
            <a:extLst>
              <a:ext uri="{FF2B5EF4-FFF2-40B4-BE49-F238E27FC236}">
                <a16:creationId xmlns:a16="http://schemas.microsoft.com/office/drawing/2014/main" id="{5371F8CE-E0D4-74E1-D4FB-FE092615A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168" y="598813"/>
            <a:ext cx="9268364" cy="5936445"/>
          </a:xfrm>
          <a:prstGeom prst="rect">
            <a:avLst/>
          </a:prstGeom>
        </p:spPr>
      </p:pic>
      <p:sp>
        <p:nvSpPr>
          <p:cNvPr id="15" name="Titolo 14">
            <a:extLst>
              <a:ext uri="{FF2B5EF4-FFF2-40B4-BE49-F238E27FC236}">
                <a16:creationId xmlns:a16="http://schemas.microsoft.com/office/drawing/2014/main" id="{B1B50328-21B8-2E5A-D704-ACCBEF3FFC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04. Invio del link di pagamento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9C3B0510-EC4F-40C6-BEA8-B2E4B66D57E8}"/>
              </a:ext>
            </a:extLst>
          </p:cNvPr>
          <p:cNvGrpSpPr/>
          <p:nvPr/>
        </p:nvGrpSpPr>
        <p:grpSpPr>
          <a:xfrm>
            <a:off x="166250" y="1134863"/>
            <a:ext cx="4519751" cy="5296165"/>
            <a:chOff x="3641303" y="2176040"/>
            <a:chExt cx="4519751" cy="5296165"/>
          </a:xfrm>
          <a:effectLst>
            <a:outerShdw blurRad="231341" dist="38100" dir="5400000" algn="t" rotWithShape="0">
              <a:prstClr val="black">
                <a:alpha val="50069"/>
              </a:prstClr>
            </a:outerShdw>
          </a:effectLst>
        </p:grpSpPr>
        <p:sp>
          <p:nvSpPr>
            <p:cNvPr id="5" name="Rettangolo con due angoli in diagonale arrotondati 4">
              <a:extLst>
                <a:ext uri="{FF2B5EF4-FFF2-40B4-BE49-F238E27FC236}">
                  <a16:creationId xmlns:a16="http://schemas.microsoft.com/office/drawing/2014/main" id="{00FDAFE6-8BF4-CF7D-6C69-C3259107039D}"/>
                </a:ext>
              </a:extLst>
            </p:cNvPr>
            <p:cNvSpPr/>
            <p:nvPr/>
          </p:nvSpPr>
          <p:spPr>
            <a:xfrm flipH="1">
              <a:off x="3641303" y="2176040"/>
              <a:ext cx="4354477" cy="5296165"/>
            </a:xfrm>
            <a:prstGeom prst="round2DiagRect">
              <a:avLst>
                <a:gd name="adj1" fmla="val 8798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016C83CA-1811-A9BF-A35D-3A5D6454FA61}"/>
                </a:ext>
              </a:extLst>
            </p:cNvPr>
            <p:cNvSpPr/>
            <p:nvPr/>
          </p:nvSpPr>
          <p:spPr>
            <a:xfrm rot="2700000">
              <a:off x="7680138" y="6424226"/>
              <a:ext cx="480916" cy="48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2A34696-E4F7-4C49-A95D-9261CC7D1C8D}"/>
              </a:ext>
            </a:extLst>
          </p:cNvPr>
          <p:cNvSpPr txBox="1"/>
          <p:nvPr/>
        </p:nvSpPr>
        <p:spPr>
          <a:xfrm>
            <a:off x="472067" y="1331138"/>
            <a:ext cx="3851053" cy="16927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t-IT" sz="1800">
                <a:latin typeface="Arial"/>
                <a:cs typeface="Arial"/>
              </a:rPr>
              <a:t>Una volta creato l’ordine, puoi scegliere come inviare il </a:t>
            </a:r>
            <a:r>
              <a:rPr lang="it-IT" sz="1800" b="1">
                <a:latin typeface="Arial"/>
                <a:cs typeface="Arial"/>
              </a:rPr>
              <a:t>link</a:t>
            </a:r>
            <a:r>
              <a:rPr lang="it-IT" sz="1800">
                <a:latin typeface="Arial"/>
                <a:cs typeface="Arial"/>
              </a:rPr>
              <a:t>:</a:t>
            </a:r>
            <a:br>
              <a:rPr lang="it-IT" sz="1800">
                <a:latin typeface="Arial"/>
                <a:cs typeface="Arial"/>
              </a:rPr>
            </a:br>
            <a:r>
              <a:rPr lang="it-IT" sz="1800">
                <a:latin typeface="Arial"/>
                <a:cs typeface="Arial"/>
              </a:rPr>
              <a:t>via </a:t>
            </a:r>
            <a:r>
              <a:rPr lang="it-IT" sz="1800" b="1">
                <a:latin typeface="Arial"/>
                <a:cs typeface="Arial"/>
              </a:rPr>
              <a:t>email</a:t>
            </a:r>
            <a:r>
              <a:rPr lang="it-IT" sz="1800">
                <a:latin typeface="Arial"/>
                <a:cs typeface="Arial"/>
              </a:rPr>
              <a:t> o via </a:t>
            </a:r>
            <a:r>
              <a:rPr lang="it-IT" sz="1800" b="1">
                <a:latin typeface="Arial"/>
                <a:cs typeface="Arial"/>
              </a:rPr>
              <a:t>sms</a:t>
            </a:r>
            <a:r>
              <a:rPr lang="it-IT" sz="1800">
                <a:latin typeface="Arial"/>
                <a:cs typeface="Arial"/>
              </a:rPr>
              <a:t>.</a:t>
            </a:r>
            <a:br>
              <a:rPr lang="it-IT" sz="2100">
                <a:latin typeface="Arial"/>
                <a:cs typeface="Arial"/>
              </a:rPr>
            </a:br>
            <a:endParaRPr lang="it-IT" sz="1800" b="1">
              <a:latin typeface="Arial"/>
              <a:cs typeface="Arial"/>
            </a:endParaRPr>
          </a:p>
          <a:p>
            <a:pPr>
              <a:defRPr/>
            </a:pPr>
            <a:r>
              <a:rPr lang="it-IT" sz="1600" b="1">
                <a:latin typeface="Arial"/>
                <a:cs typeface="Arial"/>
              </a:rPr>
              <a:t>NB. </a:t>
            </a:r>
            <a:r>
              <a:rPr lang="it-IT" sz="1600">
                <a:latin typeface="Arial"/>
                <a:cs typeface="Arial"/>
              </a:rPr>
              <a:t>Il link è</a:t>
            </a:r>
            <a:r>
              <a:rPr lang="it-IT" sz="1600" b="1">
                <a:latin typeface="Arial"/>
                <a:cs typeface="Arial"/>
              </a:rPr>
              <a:t> personale</a:t>
            </a:r>
            <a:r>
              <a:rPr lang="it-IT" sz="1600">
                <a:latin typeface="Arial"/>
                <a:cs typeface="Arial"/>
              </a:rPr>
              <a:t> e ha una validità di</a:t>
            </a:r>
            <a:r>
              <a:rPr lang="it-IT" sz="1600" b="1">
                <a:latin typeface="Arial"/>
                <a:cs typeface="Arial"/>
              </a:rPr>
              <a:t> 24 ore</a:t>
            </a:r>
            <a:endParaRPr lang="it-IT" sz="160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E7A9E27-7484-6C8C-C4DA-8616FA32C5D9}"/>
              </a:ext>
            </a:extLst>
          </p:cNvPr>
          <p:cNvSpPr txBox="1"/>
          <p:nvPr/>
        </p:nvSpPr>
        <p:spPr>
          <a:xfrm>
            <a:off x="472067" y="3220184"/>
            <a:ext cx="4048659" cy="3192842"/>
          </a:xfrm>
          <a:prstGeom prst="rect">
            <a:avLst/>
          </a:prstGeom>
          <a:noFill/>
        </p:spPr>
        <p:txBody>
          <a:bodyPr wrap="none" lIns="108000" numCol="1" spcCol="360000" rtlCol="0">
            <a:no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t-IT" sz="1600">
                <a:latin typeface="Arial"/>
                <a:cs typeface="Arial"/>
              </a:rPr>
              <a:t>Il link contiene un riepilogo del</a:t>
            </a:r>
            <a:br>
              <a:rPr lang="it-IT" sz="1600">
                <a:latin typeface="Arial"/>
                <a:cs typeface="Arial"/>
              </a:rPr>
            </a:br>
            <a:r>
              <a:rPr lang="it-IT" sz="1600">
                <a:latin typeface="Arial"/>
                <a:cs typeface="Arial"/>
              </a:rPr>
              <a:t>carrello predisposto che il cliente</a:t>
            </a:r>
            <a:br>
              <a:rPr lang="it-IT" sz="1600">
                <a:latin typeface="Arial"/>
                <a:cs typeface="Arial"/>
              </a:rPr>
            </a:br>
            <a:r>
              <a:rPr lang="it-IT" sz="1600">
                <a:latin typeface="Arial"/>
                <a:cs typeface="Arial"/>
              </a:rPr>
              <a:t>potrà confermare per procedere</a:t>
            </a:r>
            <a:br>
              <a:rPr lang="it-IT" sz="1600">
                <a:latin typeface="Arial"/>
                <a:cs typeface="Arial"/>
              </a:rPr>
            </a:br>
            <a:r>
              <a:rPr lang="it-IT" sz="1600">
                <a:latin typeface="Arial"/>
                <a:cs typeface="Arial"/>
              </a:rPr>
              <a:t>con il pagamento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it-IT" sz="1600">
              <a:latin typeface="Arial"/>
              <a:cs typeface="Arial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t-IT" sz="1600">
                <a:latin typeface="Arial"/>
                <a:cs typeface="Arial"/>
              </a:rPr>
              <a:t>Finché il link è attivo, puoi</a:t>
            </a:r>
            <a:br>
              <a:rPr lang="it-IT" sz="1600">
                <a:latin typeface="Arial"/>
                <a:cs typeface="Arial"/>
              </a:rPr>
            </a:br>
            <a:r>
              <a:rPr lang="it-IT" sz="1600" b="1">
                <a:latin typeface="Arial"/>
                <a:cs typeface="Arial"/>
              </a:rPr>
              <a:t>visionare </a:t>
            </a:r>
            <a:r>
              <a:rPr lang="it-IT" sz="1600">
                <a:latin typeface="Arial"/>
                <a:cs typeface="Arial"/>
              </a:rPr>
              <a:t>direttamente e in tempo</a:t>
            </a:r>
            <a:br>
              <a:rPr lang="it-IT" sz="1600">
                <a:latin typeface="Arial"/>
                <a:cs typeface="Arial"/>
              </a:rPr>
            </a:br>
            <a:r>
              <a:rPr lang="it-IT" sz="1600">
                <a:latin typeface="Arial"/>
                <a:cs typeface="Arial"/>
              </a:rPr>
              <a:t>reale lo stato della </a:t>
            </a:r>
            <a:r>
              <a:rPr lang="it-IT" sz="1600" b="1">
                <a:latin typeface="Arial"/>
                <a:cs typeface="Arial"/>
              </a:rPr>
              <a:t>richiesta </a:t>
            </a:r>
            <a:r>
              <a:rPr lang="it-IT" sz="1600">
                <a:latin typeface="Arial"/>
                <a:cs typeface="Arial"/>
              </a:rPr>
              <a:t>di</a:t>
            </a:r>
            <a:br>
              <a:rPr lang="it-IT" sz="1600">
                <a:latin typeface="Arial"/>
                <a:cs typeface="Arial"/>
              </a:rPr>
            </a:br>
            <a:r>
              <a:rPr lang="it-IT" sz="1600" b="1">
                <a:latin typeface="Arial"/>
                <a:cs typeface="Arial"/>
              </a:rPr>
              <a:t>pagamento </a:t>
            </a:r>
            <a:r>
              <a:rPr lang="it-IT" sz="1600">
                <a:latin typeface="Arial"/>
                <a:cs typeface="Arial"/>
              </a:rPr>
              <a:t>nel portale </a:t>
            </a:r>
            <a:r>
              <a:rPr lang="it-IT" sz="1600" err="1">
                <a:latin typeface="Arial"/>
                <a:cs typeface="Arial"/>
              </a:rPr>
              <a:t>merchant</a:t>
            </a:r>
            <a:r>
              <a:rPr lang="it-IT" sz="1600">
                <a:latin typeface="Arial"/>
                <a:cs typeface="Arial"/>
              </a:rPr>
              <a:t>,</a:t>
            </a:r>
            <a:br>
              <a:rPr lang="it-IT" sz="1600">
                <a:latin typeface="Arial"/>
                <a:cs typeface="Arial"/>
              </a:rPr>
            </a:br>
            <a:r>
              <a:rPr lang="it-IT" sz="1600">
                <a:latin typeface="Arial"/>
                <a:cs typeface="Arial"/>
              </a:rPr>
              <a:t>fornendo assistenza in ogni fase</a:t>
            </a:r>
            <a:br>
              <a:rPr lang="it-IT" sz="1600">
                <a:latin typeface="Arial"/>
                <a:cs typeface="Arial"/>
              </a:rPr>
            </a:br>
            <a:r>
              <a:rPr lang="it-IT" sz="1600">
                <a:latin typeface="Arial"/>
                <a:cs typeface="Arial"/>
              </a:rPr>
              <a:t>del </a:t>
            </a:r>
            <a:r>
              <a:rPr lang="it-IT" sz="1600" err="1">
                <a:latin typeface="Arial"/>
                <a:cs typeface="Arial"/>
              </a:rPr>
              <a:t>funnel</a:t>
            </a:r>
            <a:r>
              <a:rPr lang="it-IT" sz="1600">
                <a:latin typeface="Arial"/>
                <a:cs typeface="Arial"/>
              </a:rPr>
              <a:t>, fino al termine della</a:t>
            </a:r>
            <a:br>
              <a:rPr lang="it-IT" sz="1600">
                <a:latin typeface="Arial"/>
                <a:cs typeface="Arial"/>
              </a:rPr>
            </a:br>
            <a:r>
              <a:rPr lang="it-IT" sz="1600">
                <a:latin typeface="Arial"/>
                <a:cs typeface="Arial"/>
              </a:rPr>
              <a:t>vendita</a:t>
            </a:r>
            <a:endParaRPr lang="it-IT" sz="1600"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8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HeyLight">
  <a:themeElements>
    <a:clrScheme name="Personalizzati 1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FE2C0F"/>
      </a:accent1>
      <a:accent2>
        <a:srgbClr val="9B44AC"/>
      </a:accent2>
      <a:accent3>
        <a:srgbClr val="84DEF6"/>
      </a:accent3>
      <a:accent4>
        <a:srgbClr val="5FB898"/>
      </a:accent4>
      <a:accent5>
        <a:srgbClr val="F1AAE4"/>
      </a:accent5>
      <a:accent6>
        <a:srgbClr val="FEC044"/>
      </a:accent6>
      <a:hlink>
        <a:srgbClr val="3A3A3A"/>
      </a:hlink>
      <a:folHlink>
        <a:srgbClr val="FE2C0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a HeyLight" id="{5FD1657D-1000-E848-8761-59FB55FC028D}" vid="{70F49F2E-6643-6D49-B582-70C9FA646FB1}"/>
    </a:ext>
  </a:extLst>
</a:theme>
</file>

<file path=ppt/theme/theme2.xml><?xml version="1.0" encoding="utf-8"?>
<a:theme xmlns:a="http://schemas.openxmlformats.org/drawingml/2006/main" name="1_tema HeyLight">
  <a:themeElements>
    <a:clrScheme name="Personalizzati 1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FE2C0F"/>
      </a:accent1>
      <a:accent2>
        <a:srgbClr val="9B44AC"/>
      </a:accent2>
      <a:accent3>
        <a:srgbClr val="84DEF6"/>
      </a:accent3>
      <a:accent4>
        <a:srgbClr val="5FB898"/>
      </a:accent4>
      <a:accent5>
        <a:srgbClr val="F1AAE4"/>
      </a:accent5>
      <a:accent6>
        <a:srgbClr val="FEC044"/>
      </a:accent6>
      <a:hlink>
        <a:srgbClr val="3A3A3A"/>
      </a:hlink>
      <a:folHlink>
        <a:srgbClr val="FE2C0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a HeyLight" id="{5FD1657D-1000-E848-8761-59FB55FC028D}" vid="{70F49F2E-6643-6D49-B582-70C9FA646FB1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71F248C9FF7642A3A15E125F6683AF" ma:contentTypeVersion="13" ma:contentTypeDescription="Create a new document." ma:contentTypeScope="" ma:versionID="f71144780b841e2f0f39a90c2357a785">
  <xsd:schema xmlns:xsd="http://www.w3.org/2001/XMLSchema" xmlns:xs="http://www.w3.org/2001/XMLSchema" xmlns:p="http://schemas.microsoft.com/office/2006/metadata/properties" xmlns:ns2="22826068-692c-45d7-9150-4a0c9a486bb0" xmlns:ns3="e871fa59-6942-4512-ab25-aa7b32add1ba" targetNamespace="http://schemas.microsoft.com/office/2006/metadata/properties" ma:root="true" ma:fieldsID="98077ec53cd8778c4009e6d39a5e7e43" ns2:_="" ns3:_="">
    <xsd:import namespace="22826068-692c-45d7-9150-4a0c9a486bb0"/>
    <xsd:import namespace="e871fa59-6942-4512-ab25-aa7b32add1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826068-692c-45d7-9150-4a0c9a486b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ac96fdd-1470-4472-ba2d-4e0084f5a1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71fa59-6942-4512-ab25-aa7b32add1b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4a4c835-1dba-4a04-9632-5c6ad907c046}" ma:internalName="TaxCatchAll" ma:showField="CatchAllData" ma:web="e871fa59-6942-4512-ab25-aa7b32add1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871fa59-6942-4512-ab25-aa7b32add1ba" xsi:nil="true"/>
    <lcf76f155ced4ddcb4097134ff3c332f xmlns="22826068-692c-45d7-9150-4a0c9a486bb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7F2178B-47D6-4AA3-95CE-47E1313D78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065E8D-EE3E-4F92-89FC-DAFF67A90181}">
  <ds:schemaRefs>
    <ds:schemaRef ds:uri="22826068-692c-45d7-9150-4a0c9a486bb0"/>
    <ds:schemaRef ds:uri="e871fa59-6942-4512-ab25-aa7b32add1b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58E1DCF-15A6-4DBD-9997-962D93B5748C}">
  <ds:schemaRefs>
    <ds:schemaRef ds:uri="22826068-692c-45d7-9150-4a0c9a486bb0"/>
    <ds:schemaRef ds:uri="e871fa59-6942-4512-ab25-aa7b32add1b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Custom</PresentationFormat>
  <Slides>31</Slides>
  <Notes>31</Notes>
  <HiddenSlides>3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tema HeyLight</vt:lpstr>
      <vt:lpstr>1_tema HeyLight</vt:lpstr>
      <vt:lpstr>PayByLink</vt:lpstr>
      <vt:lpstr>PowerPoint Presentation</vt:lpstr>
      <vt:lpstr>PowerPoint Presentation</vt:lpstr>
      <vt:lpstr>01. Accesso al Portale merchant</vt:lpstr>
      <vt:lpstr>02. Scelta del prodotto</vt:lpstr>
      <vt:lpstr>03. Creazione di un nuovo piano</vt:lpstr>
      <vt:lpstr>03. Creazione di un nuovo piano</vt:lpstr>
      <vt:lpstr>03. Creazione di un nuovo piano</vt:lpstr>
      <vt:lpstr>04. Invio del link di pagamento</vt:lpstr>
      <vt:lpstr>05. Lato cliente - Ricezione del link</vt:lpstr>
      <vt:lpstr>06. Lato cliente - Conferma del cliente per il pagamento</vt:lpstr>
      <vt:lpstr>06. Lato cliente - Conferma della rata scelta dal cliente</vt:lpstr>
      <vt:lpstr>07. Lato cliente - Compilazione dati personali</vt:lpstr>
      <vt:lpstr>07. Lato cliente - Compilazione dati personali</vt:lpstr>
      <vt:lpstr>08. Lato cliente - Inserimento dei dati della carta di credito o debito</vt:lpstr>
      <vt:lpstr>09. Lato cliente (se il tuo piano lo prevede) – Selezione del metodo di pagamento</vt:lpstr>
      <vt:lpstr>10. Lato cliente (se il tuo piano lo prevede) - Inserimento dell’IBAN del conto corrente</vt:lpstr>
      <vt:lpstr>11. Lato cliente - Verifica dell’identità</vt:lpstr>
      <vt:lpstr>12. Scansione del QR Code con il telefono </vt:lpstr>
      <vt:lpstr>13. Scansione del QR Code con il telefono </vt:lpstr>
      <vt:lpstr>14. Scansione del QR Code con il telefono </vt:lpstr>
      <vt:lpstr>12. Lato cliente - Conferma dei dati del documento</vt:lpstr>
      <vt:lpstr>13. Lato cliente - Inserimento del codice ricevuto tramite SMS</vt:lpstr>
      <vt:lpstr>14. Lato cliente - Conferma via email di accettazione della richiesta</vt:lpstr>
      <vt:lpstr>15. Monitoraggio</vt:lpstr>
      <vt:lpstr>16. Monitoraggio</vt:lpstr>
      <vt:lpstr>17. Ordini</vt:lpstr>
      <vt:lpstr>18. Ordini</vt:lpstr>
      <vt:lpstr>19. Da confermare</vt:lpstr>
      <vt:lpstr>20. Transazioni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Neta Ben Tovim</dc:creator>
  <cp:revision>3</cp:revision>
  <dcterms:created xsi:type="dcterms:W3CDTF">2024-07-23T09:27:07Z</dcterms:created>
  <dcterms:modified xsi:type="dcterms:W3CDTF">2025-06-11T10:34:12Z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0x0101008471F248C9FF7642A3A15E125F6683AF</vt:lpwstr>
  </property>
  <property fmtid="{D5CDD505-2E9C-101B-9397-08002B2CF9AE}" pid="3" name="MediaServiceImageTags">
    <vt:lpwstr/>
  </property>
  <property fmtid="{D5CDD505-2E9C-101B-9397-08002B2CF9AE}" pid="4" name="MSIP_Label_1d44c729-f25f-4649-b708-d535dd0624a5_Enabled">
    <vt:lpwstr>true</vt:lpwstr>
  </property>
  <property fmtid="{D5CDD505-2E9C-101B-9397-08002B2CF9AE}" pid="5" name="MSIP_Label_1d44c729-f25f-4649-b708-d535dd0624a5_SetDate">
    <vt:lpwstr>2025-06-10T09:55:16Z</vt:lpwstr>
  </property>
  <property fmtid="{D5CDD505-2E9C-101B-9397-08002B2CF9AE}" pid="6" name="MSIP_Label_1d44c729-f25f-4649-b708-d535dd0624a5_Method">
    <vt:lpwstr>Standard</vt:lpwstr>
  </property>
  <property fmtid="{D5CDD505-2E9C-101B-9397-08002B2CF9AE}" pid="7" name="MSIP_Label_1d44c729-f25f-4649-b708-d535dd0624a5_Name">
    <vt:lpwstr>Internal Use</vt:lpwstr>
  </property>
  <property fmtid="{D5CDD505-2E9C-101B-9397-08002B2CF9AE}" pid="8" name="MSIP_Label_1d44c729-f25f-4649-b708-d535dd0624a5_SiteId">
    <vt:lpwstr>651c0c3c-5f6a-4dd1-a21e-34a77242c603</vt:lpwstr>
  </property>
  <property fmtid="{D5CDD505-2E9C-101B-9397-08002B2CF9AE}" pid="9" name="MSIP_Label_1d44c729-f25f-4649-b708-d535dd0624a5_ActionId">
    <vt:lpwstr>57881f40-b296-4286-bd84-e1f137e8c2cf</vt:lpwstr>
  </property>
  <property fmtid="{D5CDD505-2E9C-101B-9397-08002B2CF9AE}" pid="10" name="MSIP_Label_1d44c729-f25f-4649-b708-d535dd0624a5_ContentBits">
    <vt:lpwstr>0</vt:lpwstr>
  </property>
  <property fmtid="{D5CDD505-2E9C-101B-9397-08002B2CF9AE}" pid="11" name="MSIP_Label_1d44c729-f25f-4649-b708-d535dd0624a5_Tag">
    <vt:lpwstr>10, 3, 0, 2</vt:lpwstr>
  </property>
</Properties>
</file>