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24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nl-NL"/>
              <a:t>Klik om de stijl te bewerken</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376724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57151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36267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228121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nl-NL"/>
              <a:t>Klik om de stijl te bewerken</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79309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6960AB4-83C9-4B81-82CF-CC5F54876D15}" type="datetimeFigureOut">
              <a:rPr lang="nl-NL" smtClean="0"/>
              <a:t>2-5-2019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218563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nl-NL"/>
              <a:t>Klik om de stijl te bewerken</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nl-NL"/>
              <a:t>Tekststijl van het model bewerken</a:t>
            </a:r>
          </a:p>
        </p:txBody>
      </p:sp>
      <p:sp>
        <p:nvSpPr>
          <p:cNvPr id="4" name="Content Placeholder 3"/>
          <p:cNvSpPr>
            <a:spLocks noGrp="1"/>
          </p:cNvSpPr>
          <p:nvPr>
            <p:ph sz="half" idx="2"/>
          </p:nvPr>
        </p:nvSpPr>
        <p:spPr>
          <a:xfrm>
            <a:off x="520713" y="3905482"/>
            <a:ext cx="3198096" cy="574437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nl-NL"/>
              <a:t>Tekststijl van het model bewerken</a:t>
            </a:r>
          </a:p>
        </p:txBody>
      </p:sp>
      <p:sp>
        <p:nvSpPr>
          <p:cNvPr id="6" name="Content Placeholder 5"/>
          <p:cNvSpPr>
            <a:spLocks noGrp="1"/>
          </p:cNvSpPr>
          <p:nvPr>
            <p:ph sz="quarter" idx="4"/>
          </p:nvPr>
        </p:nvSpPr>
        <p:spPr>
          <a:xfrm>
            <a:off x="3827086" y="3905482"/>
            <a:ext cx="3213847" cy="574437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6960AB4-83C9-4B81-82CF-CC5F54876D15}" type="datetimeFigureOut">
              <a:rPr lang="nl-NL" smtClean="0"/>
              <a:t>2-5-2019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410451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56960AB4-83C9-4B81-82CF-CC5F54876D15}" type="datetimeFigureOut">
              <a:rPr lang="nl-NL" smtClean="0"/>
              <a:t>2-5-2019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289872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60AB4-83C9-4B81-82CF-CC5F54876D15}" type="datetimeFigureOut">
              <a:rPr lang="nl-NL" smtClean="0"/>
              <a:t>2-5-2019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4733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nl-NL"/>
              <a:t>Klik om de stijl te bewerken</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nl-NL"/>
              <a:t>Tekststijl van het model bewerken</a:t>
            </a:r>
          </a:p>
        </p:txBody>
      </p:sp>
      <p:sp>
        <p:nvSpPr>
          <p:cNvPr id="5" name="Date Placeholder 4"/>
          <p:cNvSpPr>
            <a:spLocks noGrp="1"/>
          </p:cNvSpPr>
          <p:nvPr>
            <p:ph type="dt" sz="half" idx="10"/>
          </p:nvPr>
        </p:nvSpPr>
        <p:spPr/>
        <p:txBody>
          <a:bodyPr/>
          <a:lstStyle/>
          <a:p>
            <a:fld id="{56960AB4-83C9-4B81-82CF-CC5F54876D15}" type="datetimeFigureOut">
              <a:rPr lang="nl-NL" smtClean="0"/>
              <a:t>2-5-2019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24081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nl-NL"/>
              <a:t>Klik om de stijl te bewerken</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nl-NL"/>
              <a:t>Tekststijl van het model bewerken</a:t>
            </a:r>
          </a:p>
        </p:txBody>
      </p:sp>
      <p:sp>
        <p:nvSpPr>
          <p:cNvPr id="5" name="Date Placeholder 4"/>
          <p:cNvSpPr>
            <a:spLocks noGrp="1"/>
          </p:cNvSpPr>
          <p:nvPr>
            <p:ph type="dt" sz="half" idx="10"/>
          </p:nvPr>
        </p:nvSpPr>
        <p:spPr/>
        <p:txBody>
          <a:bodyPr/>
          <a:lstStyle/>
          <a:p>
            <a:fld id="{56960AB4-83C9-4B81-82CF-CC5F54876D15}" type="datetimeFigureOut">
              <a:rPr lang="nl-NL" smtClean="0"/>
              <a:t>2-5-2019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146789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6960AB4-83C9-4B81-82CF-CC5F54876D15}" type="datetimeFigureOut">
              <a:rPr lang="nl-NL" smtClean="0"/>
              <a:t>2-5-2019</a:t>
            </a:fld>
            <a:endParaRPr lang="nl-NL"/>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7820FEC-4866-4451-8B8F-95B406683E64}" type="slidenum">
              <a:rPr lang="nl-NL" smtClean="0"/>
              <a:t>‹nr.›</a:t>
            </a:fld>
            <a:endParaRPr lang="nl-NL"/>
          </a:p>
        </p:txBody>
      </p:sp>
    </p:spTree>
    <p:extLst>
      <p:ext uri="{BB962C8B-B14F-4D97-AF65-F5344CB8AC3E}">
        <p14:creationId xmlns:p14="http://schemas.microsoft.com/office/powerpoint/2010/main" val="2716847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wf.nl/collecteermee"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437" y="9711955"/>
            <a:ext cx="4665064" cy="548468"/>
          </a:xfrm>
          <a:prstGeom prst="rect">
            <a:avLst/>
          </a:prstGeom>
        </p:spPr>
      </p:pic>
      <p:sp>
        <p:nvSpPr>
          <p:cNvPr id="8" name="Rechthoek 7"/>
          <p:cNvSpPr/>
          <p:nvPr/>
        </p:nvSpPr>
        <p:spPr>
          <a:xfrm>
            <a:off x="2665926" y="3457412"/>
            <a:ext cx="4533364" cy="4939814"/>
          </a:xfrm>
          <a:prstGeom prst="rect">
            <a:avLst/>
          </a:prstGeom>
        </p:spPr>
        <p:txBody>
          <a:bodyPr wrap="square">
            <a:spAutoFit/>
          </a:bodyPr>
          <a:lstStyle/>
          <a:p>
            <a:r>
              <a:rPr lang="nl-NL" sz="1050" dirty="0">
                <a:latin typeface="KWFFedraSans-Bold" panose="02000803090000020004" pitchFamily="2" charset="0"/>
              </a:rPr>
              <a:t>Functieomschrijving</a:t>
            </a:r>
          </a:p>
          <a:p>
            <a:r>
              <a:rPr lang="nl-NL" sz="1050" dirty="0">
                <a:latin typeface="KWFFedraSans" panose="02000503090000020004" pitchFamily="2" charset="0"/>
              </a:rPr>
              <a:t>Als collectant ga je in de week van 1 t/m 7 september met de KWF-collectebus langs de deuren. Je kunt je collectebus natuurlijk ook meenemen naar je werk, de (sport)vereniging of een feestje. </a:t>
            </a:r>
            <a:br>
              <a:rPr lang="nl-NL" sz="1050" dirty="0">
                <a:latin typeface="KWFFedraSans" panose="02000503090000020004" pitchFamily="2" charset="0"/>
              </a:rPr>
            </a:br>
            <a:r>
              <a:rPr lang="nl-NL" sz="1050" dirty="0">
                <a:latin typeface="KWFFedraSans" panose="02000503090000020004" pitchFamily="2" charset="0"/>
              </a:rPr>
              <a:t>Hoe voller je bus, hoe meer geld er besteed kan worden aan wetenschappelijk kankeronderzoek.</a:t>
            </a:r>
          </a:p>
          <a:p>
            <a:endParaRPr lang="nl-NL" sz="1050" dirty="0">
              <a:latin typeface="KWFFedraSans" panose="02000503090000020004" pitchFamily="2" charset="0"/>
            </a:endParaRPr>
          </a:p>
          <a:p>
            <a:r>
              <a:rPr lang="nl-NL" sz="1050" dirty="0">
                <a:latin typeface="KWFFedraSans" panose="02000503090000020004" pitchFamily="2" charset="0"/>
              </a:rPr>
              <a:t>Als KWF-collectant:</a:t>
            </a:r>
          </a:p>
          <a:p>
            <a:pPr marL="171450" indent="-171450">
              <a:buFont typeface="Arial" panose="020B0604020202020204" pitchFamily="34" charset="0"/>
              <a:buChar char="•"/>
            </a:pPr>
            <a:r>
              <a:rPr lang="nl-NL" sz="1050" dirty="0">
                <a:latin typeface="KWFFedraSans" panose="02000503090000020004" pitchFamily="2" charset="0"/>
              </a:rPr>
              <a:t>collecteer je huis-aan-huis in je eigen buurt of op straat</a:t>
            </a:r>
          </a:p>
          <a:p>
            <a:pPr marL="171450" indent="-171450">
              <a:buFont typeface="Arial" panose="020B0604020202020204" pitchFamily="34" charset="0"/>
              <a:buChar char="•"/>
            </a:pPr>
            <a:r>
              <a:rPr lang="nl-NL" sz="1050" dirty="0">
                <a:latin typeface="KWFFedraSans" panose="02000503090000020004" pitchFamily="2" charset="0"/>
              </a:rPr>
              <a:t>kom je op een leuke manier in contact met je buren</a:t>
            </a:r>
          </a:p>
          <a:p>
            <a:pPr marL="171450" indent="-171450">
              <a:buFont typeface="Arial" panose="020B0604020202020204" pitchFamily="34" charset="0"/>
              <a:buChar char="•"/>
            </a:pPr>
            <a:r>
              <a:rPr lang="nl-NL" sz="1050" dirty="0">
                <a:latin typeface="KWFFedraSans" panose="02000503090000020004" pitchFamily="2" charset="0"/>
              </a:rPr>
              <a:t>leer je kinderen hoe belangrijk het is iets voor een ander te doen</a:t>
            </a:r>
          </a:p>
          <a:p>
            <a:pPr marL="171450" indent="-171450">
              <a:buFont typeface="Arial" panose="020B0604020202020204" pitchFamily="34" charset="0"/>
              <a:buChar char="•"/>
            </a:pPr>
            <a:r>
              <a:rPr lang="nl-NL" sz="1050" dirty="0">
                <a:latin typeface="KWFFedraSans" panose="02000503090000020004" pitchFamily="2" charset="0"/>
              </a:rPr>
              <a:t>draag je direct bij aan meer geld voor kankeronderzoek</a:t>
            </a:r>
          </a:p>
          <a:p>
            <a:pPr marL="171450" indent="-171450">
              <a:buFont typeface="Arial" panose="020B0604020202020204" pitchFamily="34" charset="0"/>
              <a:buChar char="•"/>
            </a:pPr>
            <a:r>
              <a:rPr lang="nl-NL" sz="1050" dirty="0">
                <a:latin typeface="KWFFedraSans" panose="02000503090000020004" pitchFamily="2" charset="0"/>
              </a:rPr>
              <a:t>kun je óók online collecteren door een bus aan te maken via</a:t>
            </a:r>
            <a:br>
              <a:rPr lang="nl-NL" sz="1050" dirty="0">
                <a:latin typeface="KWFFedraSans" panose="02000503090000020004" pitchFamily="2" charset="0"/>
              </a:rPr>
            </a:br>
            <a:r>
              <a:rPr lang="nl-NL" sz="1050" b="1" dirty="0">
                <a:latin typeface="KWFFedraSans" panose="02000503090000020004" pitchFamily="2" charset="0"/>
              </a:rPr>
              <a:t>www.kwf.digicollect.nl</a:t>
            </a:r>
          </a:p>
          <a:p>
            <a:endParaRPr lang="nl-NL" sz="1050" dirty="0">
              <a:latin typeface="KWFFedraSans" panose="02000503090000020004" pitchFamily="2" charset="0"/>
            </a:endParaRPr>
          </a:p>
          <a:p>
            <a:r>
              <a:rPr lang="nl-NL" sz="1050" dirty="0">
                <a:latin typeface="KWFFedraSans-Bold" panose="02000803090000020004" pitchFamily="2" charset="0"/>
              </a:rPr>
              <a:t>Gewenst profiel</a:t>
            </a:r>
          </a:p>
          <a:p>
            <a:pPr marL="171450" indent="-171450">
              <a:buFont typeface="Arial" panose="020B0604020202020204" pitchFamily="34" charset="0"/>
              <a:buChar char="•"/>
            </a:pPr>
            <a:r>
              <a:rPr lang="nl-NL" sz="1050" dirty="0">
                <a:latin typeface="KWFFedraSans" panose="02000503090000020004" pitchFamily="2" charset="0"/>
              </a:rPr>
              <a:t>minimaal 18 jaar</a:t>
            </a:r>
          </a:p>
          <a:p>
            <a:pPr marL="171450" indent="-171450">
              <a:buFont typeface="Arial" panose="020B0604020202020204" pitchFamily="34" charset="0"/>
              <a:buChar char="•"/>
            </a:pPr>
            <a:r>
              <a:rPr lang="nl-NL" sz="1050" dirty="0">
                <a:latin typeface="KWFFedraSans" panose="02000503090000020004" pitchFamily="2" charset="0"/>
              </a:rPr>
              <a:t>affiniteit met KWF Kankerbestrijding</a:t>
            </a:r>
          </a:p>
          <a:p>
            <a:endParaRPr lang="nl-NL" sz="1050" dirty="0">
              <a:latin typeface="KWFFedraSans" panose="02000503090000020004" pitchFamily="2" charset="0"/>
            </a:endParaRPr>
          </a:p>
          <a:p>
            <a:r>
              <a:rPr lang="nl-NL" sz="1050" dirty="0">
                <a:latin typeface="KWFFedraSans-Bold" panose="02000803090000020004" pitchFamily="2" charset="0"/>
              </a:rPr>
              <a:t>Wij bieden</a:t>
            </a:r>
          </a:p>
          <a:p>
            <a:pPr marL="171450" indent="-171450">
              <a:buFont typeface="Arial" panose="020B0604020202020204" pitchFamily="34" charset="0"/>
              <a:buChar char="•"/>
            </a:pPr>
            <a:r>
              <a:rPr lang="nl-NL" sz="1050" dirty="0">
                <a:latin typeface="KWFFedraSans" panose="02000503090000020004" pitchFamily="2" charset="0"/>
              </a:rPr>
              <a:t>het collectantenboekje </a:t>
            </a:r>
            <a:r>
              <a:rPr lang="nl-NL" sz="1050" i="1" dirty="0">
                <a:latin typeface="KWFFedraSans" panose="02000503090000020004" pitchFamily="2" charset="0"/>
              </a:rPr>
              <a:t>100% Collecte</a:t>
            </a:r>
          </a:p>
          <a:p>
            <a:pPr marL="171450" indent="-171450">
              <a:buFont typeface="Arial" panose="020B0604020202020204" pitchFamily="34" charset="0"/>
              <a:buChar char="•"/>
            </a:pPr>
            <a:r>
              <a:rPr lang="nl-NL" sz="1050" dirty="0">
                <a:latin typeface="KWFFedraSans" panose="02000503090000020004" pitchFamily="2" charset="0"/>
              </a:rPr>
              <a:t>een stappenplan met tips over collecteren</a:t>
            </a:r>
          </a:p>
          <a:p>
            <a:pPr marL="171450" indent="-171450">
              <a:buFont typeface="Arial" panose="020B0604020202020204" pitchFamily="34" charset="0"/>
              <a:buChar char="•"/>
            </a:pPr>
            <a:r>
              <a:rPr lang="nl-NL" sz="1050" dirty="0">
                <a:latin typeface="KWFFedraSans" panose="02000503090000020004" pitchFamily="2" charset="0"/>
              </a:rPr>
              <a:t>de kans om te investeren in leven</a:t>
            </a:r>
          </a:p>
          <a:p>
            <a:endParaRPr lang="nl-NL" sz="1050" dirty="0">
              <a:latin typeface="KWFFedraSans" panose="02000503090000020004" pitchFamily="2" charset="0"/>
            </a:endParaRPr>
          </a:p>
          <a:p>
            <a:r>
              <a:rPr lang="nl-NL" sz="1050" dirty="0">
                <a:latin typeface="KWFFedraSans-Bold" panose="02000803090000020004" pitchFamily="2" charset="0"/>
              </a:rPr>
              <a:t>Aanmelden</a:t>
            </a:r>
          </a:p>
          <a:p>
            <a:r>
              <a:rPr lang="nl-NL" sz="1050" dirty="0">
                <a:latin typeface="KWFFedraSans" panose="02000503090000020004" pitchFamily="2" charset="0"/>
              </a:rPr>
              <a:t>Ben je enthousiast geworden en wil je je aanmelden als collectant voor KWF Kankerbestrijding? Vul dan het aanmeldformulier in op </a:t>
            </a:r>
            <a:r>
              <a:rPr lang="nl-NL" sz="1050" b="1" dirty="0">
                <a:latin typeface="KWFFedraSans" panose="02000503090000020004" pitchFamily="2" charset="0"/>
                <a:hlinkClick r:id="rId3"/>
              </a:rPr>
              <a:t>www.kwf.nl/collecteermee</a:t>
            </a:r>
            <a:r>
              <a:rPr lang="nl-NL" sz="1050" dirty="0">
                <a:latin typeface="KWFFedraSans" panose="02000503090000020004" pitchFamily="2" charset="0"/>
              </a:rPr>
              <a:t>. Een KWF-vrijwilliger neemt dan contact met je op.</a:t>
            </a:r>
          </a:p>
        </p:txBody>
      </p:sp>
      <p:sp>
        <p:nvSpPr>
          <p:cNvPr id="9" name="Rechthoek 8"/>
          <p:cNvSpPr/>
          <p:nvPr/>
        </p:nvSpPr>
        <p:spPr>
          <a:xfrm>
            <a:off x="2665926" y="524538"/>
            <a:ext cx="4533364" cy="1546577"/>
          </a:xfrm>
          <a:prstGeom prst="rect">
            <a:avLst/>
          </a:prstGeom>
        </p:spPr>
        <p:txBody>
          <a:bodyPr wrap="square">
            <a:spAutoFit/>
          </a:bodyPr>
          <a:lstStyle/>
          <a:p>
            <a:r>
              <a:rPr lang="nl-NL" sz="1050" dirty="0">
                <a:latin typeface="KWFFedraSans" panose="02000503090000020004" pitchFamily="2" charset="0"/>
              </a:rPr>
              <a:t>Iedereen wordt vroeg of laat met kanker geconfronteerd: 1 op de 3 Nederlanders krijgt kanker. KWF Kankerbestrijding financiert kankeronderzoek en ondersteunt patiënten. Om dit mogelijk te maken zamelen we zo veel mogelijk geld in en werken we samen toe naar een wereld zonder kanker.</a:t>
            </a:r>
          </a:p>
          <a:p>
            <a:endParaRPr lang="nl-NL" sz="1050" dirty="0">
              <a:latin typeface="KWFFedraSans" panose="02000503090000020004" pitchFamily="2" charset="0"/>
            </a:endParaRPr>
          </a:p>
          <a:p>
            <a:r>
              <a:rPr lang="nl-NL" sz="1050" dirty="0">
                <a:latin typeface="KWFFedraSans" panose="02000503090000020004" pitchFamily="2" charset="0"/>
              </a:rPr>
              <a:t>Elk jaar wordt in elke gemeente in Nederland de KWF-collecteweek georganiseerd in de 1</a:t>
            </a:r>
            <a:r>
              <a:rPr lang="nl-NL" sz="1050" baseline="30000" dirty="0">
                <a:latin typeface="KWFFedraSans" panose="02000503090000020004" pitchFamily="2" charset="0"/>
              </a:rPr>
              <a:t>e</a:t>
            </a:r>
            <a:r>
              <a:rPr lang="nl-NL" sz="1050" dirty="0">
                <a:latin typeface="KWFFedraSans" panose="02000503090000020004" pitchFamily="2" charset="0"/>
              </a:rPr>
              <a:t> week van september. Als collectant help jij mee door zo veel mogelijk geld op te halen.</a:t>
            </a:r>
          </a:p>
        </p:txBody>
      </p:sp>
      <p:sp>
        <p:nvSpPr>
          <p:cNvPr id="10" name="Rechthoek 9"/>
          <p:cNvSpPr/>
          <p:nvPr/>
        </p:nvSpPr>
        <p:spPr>
          <a:xfrm>
            <a:off x="2665926" y="2475723"/>
            <a:ext cx="4404575" cy="861774"/>
          </a:xfrm>
          <a:prstGeom prst="rect">
            <a:avLst/>
          </a:prstGeom>
        </p:spPr>
        <p:txBody>
          <a:bodyPr wrap="square">
            <a:spAutoFit/>
          </a:bodyPr>
          <a:lstStyle/>
          <a:p>
            <a:r>
              <a:rPr lang="nl-NL" sz="2800" dirty="0">
                <a:solidFill>
                  <a:schemeClr val="accent1"/>
                </a:solidFill>
                <a:latin typeface="KWFFedraSans-Bold" panose="02000803090000020004" pitchFamily="2" charset="0"/>
              </a:rPr>
              <a:t>Collectant</a:t>
            </a:r>
            <a:endParaRPr lang="nl-NL" sz="3600" dirty="0">
              <a:solidFill>
                <a:schemeClr val="accent1"/>
              </a:solidFill>
              <a:latin typeface="KWFFedraSans-Bold" panose="02000803090000020004" pitchFamily="2" charset="0"/>
            </a:endParaRPr>
          </a:p>
          <a:p>
            <a:r>
              <a:rPr lang="nl-NL" sz="1100" dirty="0">
                <a:latin typeface="KWFFedraSans-Bold" panose="02000803090000020004" pitchFamily="2" charset="0"/>
              </a:rPr>
              <a:t>Tijdsbesteding: 3 à 4 uur tijdens de collecteweek </a:t>
            </a:r>
            <a:br>
              <a:rPr lang="nl-NL" sz="1100" dirty="0">
                <a:latin typeface="KWFFedraSans-Bold" panose="02000803090000020004" pitchFamily="2" charset="0"/>
              </a:rPr>
            </a:br>
            <a:r>
              <a:rPr lang="nl-NL" sz="1100" dirty="0">
                <a:latin typeface="KWFFedraSans-Bold" panose="02000803090000020004" pitchFamily="2" charset="0"/>
              </a:rPr>
              <a:t>(2019: 1 t/m 7 september)</a:t>
            </a:r>
            <a:endParaRPr lang="nl-NL" sz="1100" dirty="0">
              <a:latin typeface="KWFFedraSans" panose="02000503090000020004" pitchFamily="2" charset="0"/>
            </a:endParaRPr>
          </a:p>
        </p:txBody>
      </p:sp>
      <p:pic>
        <p:nvPicPr>
          <p:cNvPr id="4" name="Afbeelding 3">
            <a:extLst>
              <a:ext uri="{FF2B5EF4-FFF2-40B4-BE49-F238E27FC236}">
                <a16:creationId xmlns:a16="http://schemas.microsoft.com/office/drawing/2014/main" id="{28FAD8B6-F9F6-4AD4-B646-628936BD3F97}"/>
              </a:ext>
            </a:extLst>
          </p:cNvPr>
          <p:cNvPicPr>
            <a:picLocks noChangeAspect="1"/>
          </p:cNvPicPr>
          <p:nvPr/>
        </p:nvPicPr>
        <p:blipFill>
          <a:blip r:embed="rId4"/>
          <a:stretch>
            <a:fillRect/>
          </a:stretch>
        </p:blipFill>
        <p:spPr>
          <a:xfrm>
            <a:off x="0" y="0"/>
            <a:ext cx="2377270" cy="9493624"/>
          </a:xfrm>
          <a:prstGeom prst="rect">
            <a:avLst/>
          </a:prstGeom>
        </p:spPr>
      </p:pic>
    </p:spTree>
    <p:extLst>
      <p:ext uri="{BB962C8B-B14F-4D97-AF65-F5344CB8AC3E}">
        <p14:creationId xmlns:p14="http://schemas.microsoft.com/office/powerpoint/2010/main" val="4188591857"/>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TotalTime>
  <Words>132</Words>
  <Application>Microsoft Office PowerPoint</Application>
  <PresentationFormat>Aangepast</PresentationFormat>
  <Paragraphs>26</Paragraphs>
  <Slides>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vt:i4>
      </vt:variant>
    </vt:vector>
  </HeadingPairs>
  <TitlesOfParts>
    <vt:vector size="7" baseType="lpstr">
      <vt:lpstr>Arial</vt:lpstr>
      <vt:lpstr>Calibri</vt:lpstr>
      <vt:lpstr>Calibri Light</vt:lpstr>
      <vt:lpstr>KWFFedraSans</vt:lpstr>
      <vt:lpstr>KWFFedraSans-Bold</vt:lpstr>
      <vt:lpstr>Kantoorthema</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Deirdre Fabery de Jonge</dc:creator>
  <cp:lastModifiedBy>Matthea van der Veen</cp:lastModifiedBy>
  <cp:revision>20</cp:revision>
  <dcterms:created xsi:type="dcterms:W3CDTF">2018-02-06T12:36:03Z</dcterms:created>
  <dcterms:modified xsi:type="dcterms:W3CDTF">2019-05-02T11:21:34Z</dcterms:modified>
</cp:coreProperties>
</file>