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50" autoAdjust="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DSV</a:t>
            </a:r>
            <a:r>
              <a:rPr lang="en-GB" baseline="0"/>
              <a:t> Stats Sept 2020/2021</a:t>
            </a:r>
          </a:p>
        </c:rich>
      </c:tx>
      <c:layout>
        <c:manualLayout>
          <c:xMode val="edge"/>
          <c:yMode val="edge"/>
          <c:x val="0.25086811023622052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Sheet1!$A$1:$A$5</c:f>
              <c:strCache>
                <c:ptCount val="5"/>
                <c:pt idx="0">
                  <c:v>2020/2021</c:v>
                </c:pt>
                <c:pt idx="1">
                  <c:v>Discharges</c:v>
                </c:pt>
                <c:pt idx="2">
                  <c:v>Referrals</c:v>
                </c:pt>
                <c:pt idx="3">
                  <c:v>Active patient list</c:v>
                </c:pt>
                <c:pt idx="4">
                  <c:v>Waiting list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1">
                  <c:v>210</c:v>
                </c:pt>
                <c:pt idx="2">
                  <c:v>253</c:v>
                </c:pt>
                <c:pt idx="3">
                  <c:v>23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1429632"/>
        <c:axId val="190208192"/>
      </c:barChart>
      <c:catAx>
        <c:axId val="151429632"/>
        <c:scaling>
          <c:orientation val="minMax"/>
        </c:scaling>
        <c:delete val="0"/>
        <c:axPos val="b"/>
        <c:majorTickMark val="out"/>
        <c:minorTickMark val="none"/>
        <c:tickLblPos val="nextTo"/>
        <c:crossAx val="190208192"/>
        <c:crosses val="autoZero"/>
        <c:auto val="1"/>
        <c:lblAlgn val="ctr"/>
        <c:lblOffset val="100"/>
        <c:noMultiLvlLbl val="0"/>
      </c:catAx>
      <c:valAx>
        <c:axId val="190208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4296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Patient</a:t>
            </a:r>
            <a:r>
              <a:rPr lang="en-GB" baseline="0"/>
              <a:t> Gender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Sheet1!$A$15:$A$16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Sheet1!$B$15:$B$16</c:f>
              <c:numCache>
                <c:formatCode>General</c:formatCode>
                <c:ptCount val="2"/>
                <c:pt idx="0">
                  <c:v>120</c:v>
                </c:pt>
                <c:pt idx="1">
                  <c:v>165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Referral Source</a:t>
            </a:r>
          </a:p>
        </c:rich>
      </c:tx>
      <c:layout>
        <c:manualLayout>
          <c:xMode val="edge"/>
          <c:yMode val="edge"/>
          <c:x val="0.32245822397200352"/>
          <c:y val="2.3148148148148147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Sheet1!$A$8:$A$13</c:f>
              <c:strCache>
                <c:ptCount val="6"/>
                <c:pt idx="0">
                  <c:v>JAD</c:v>
                </c:pt>
                <c:pt idx="1">
                  <c:v>Nurse</c:v>
                </c:pt>
                <c:pt idx="2">
                  <c:v>OT</c:v>
                </c:pt>
                <c:pt idx="3">
                  <c:v>Physio</c:v>
                </c:pt>
                <c:pt idx="4">
                  <c:v>Activities Coordinator</c:v>
                </c:pt>
                <c:pt idx="5">
                  <c:v>Ward Calls</c:v>
                </c:pt>
              </c:strCache>
            </c:strRef>
          </c:cat>
          <c:val>
            <c:numRef>
              <c:f>Sheet1!$B$8:$B$13</c:f>
              <c:numCache>
                <c:formatCode>General</c:formatCode>
                <c:ptCount val="6"/>
                <c:pt idx="0">
                  <c:v>1</c:v>
                </c:pt>
                <c:pt idx="1">
                  <c:v>59</c:v>
                </c:pt>
                <c:pt idx="2">
                  <c:v>47</c:v>
                </c:pt>
                <c:pt idx="3">
                  <c:v>3</c:v>
                </c:pt>
                <c:pt idx="4">
                  <c:v>12</c:v>
                </c:pt>
                <c:pt idx="5">
                  <c:v>156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725958-77B3-4B4F-A36A-75244181B5F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99DC4DD-CDCD-4A04-9334-CD11E9027648}">
      <dgm:prSet phldrT="[Text]"/>
      <dgm:spPr/>
      <dgm:t>
        <a:bodyPr/>
        <a:lstStyle/>
        <a:p>
          <a:r>
            <a:rPr lang="en-GB" dirty="0" smtClean="0"/>
            <a:t>Head of Volunteering</a:t>
          </a:r>
          <a:endParaRPr lang="en-GB" dirty="0"/>
        </a:p>
      </dgm:t>
    </dgm:pt>
    <dgm:pt modelId="{D429EF9F-AC01-4C9B-B94D-75B6951CBCFC}" type="parTrans" cxnId="{31F5E05B-7C56-417C-A15F-7E6749944B17}">
      <dgm:prSet/>
      <dgm:spPr/>
      <dgm:t>
        <a:bodyPr/>
        <a:lstStyle/>
        <a:p>
          <a:endParaRPr lang="en-GB"/>
        </a:p>
      </dgm:t>
    </dgm:pt>
    <dgm:pt modelId="{E4EE69CA-6282-4C22-97AE-985B6E0A5557}" type="sibTrans" cxnId="{31F5E05B-7C56-417C-A15F-7E6749944B17}">
      <dgm:prSet/>
      <dgm:spPr/>
      <dgm:t>
        <a:bodyPr/>
        <a:lstStyle/>
        <a:p>
          <a:endParaRPr lang="en-GB"/>
        </a:p>
      </dgm:t>
    </dgm:pt>
    <dgm:pt modelId="{2CD9DC94-D27D-4B04-8931-E4854E12317C}" type="asst">
      <dgm:prSet phldrT="[Text]"/>
      <dgm:spPr/>
      <dgm:t>
        <a:bodyPr/>
        <a:lstStyle/>
        <a:p>
          <a:r>
            <a:rPr lang="en-GB" dirty="0" smtClean="0"/>
            <a:t>Service Manager (Recruitment &amp; Training)</a:t>
          </a:r>
          <a:endParaRPr lang="en-GB" dirty="0"/>
        </a:p>
      </dgm:t>
    </dgm:pt>
    <dgm:pt modelId="{02E50A98-2412-470F-B46F-F49331070AB5}" type="parTrans" cxnId="{EC4A0ACD-CC32-4904-9D79-D56A357A08A5}">
      <dgm:prSet/>
      <dgm:spPr/>
      <dgm:t>
        <a:bodyPr/>
        <a:lstStyle/>
        <a:p>
          <a:endParaRPr lang="en-GB"/>
        </a:p>
      </dgm:t>
    </dgm:pt>
    <dgm:pt modelId="{50BD4A7F-9E07-4D53-8E82-881B92FDE0E4}" type="sibTrans" cxnId="{EC4A0ACD-CC32-4904-9D79-D56A357A08A5}">
      <dgm:prSet/>
      <dgm:spPr/>
      <dgm:t>
        <a:bodyPr/>
        <a:lstStyle/>
        <a:p>
          <a:endParaRPr lang="en-GB"/>
        </a:p>
      </dgm:t>
    </dgm:pt>
    <dgm:pt modelId="{D5CB8E76-7DFD-44C1-9C1F-90C0E1D6AB38}" type="asst">
      <dgm:prSet/>
      <dgm:spPr/>
      <dgm:t>
        <a:bodyPr/>
        <a:lstStyle/>
        <a:p>
          <a:r>
            <a:rPr lang="en-GB" dirty="0" smtClean="0"/>
            <a:t>Recruitment &amp; Training Coordinator</a:t>
          </a:r>
          <a:endParaRPr lang="en-GB" dirty="0"/>
        </a:p>
      </dgm:t>
    </dgm:pt>
    <dgm:pt modelId="{3B9CC46F-99F4-4034-82A0-252057B9908B}" type="parTrans" cxnId="{DCD6E13E-CE17-4775-A15A-7168BE7F4027}">
      <dgm:prSet/>
      <dgm:spPr/>
      <dgm:t>
        <a:bodyPr/>
        <a:lstStyle/>
        <a:p>
          <a:endParaRPr lang="en-GB"/>
        </a:p>
      </dgm:t>
    </dgm:pt>
    <dgm:pt modelId="{B4FAABD6-891C-4AE3-8F20-7808EFD176DD}" type="sibTrans" cxnId="{DCD6E13E-CE17-4775-A15A-7168BE7F4027}">
      <dgm:prSet/>
      <dgm:spPr/>
      <dgm:t>
        <a:bodyPr/>
        <a:lstStyle/>
        <a:p>
          <a:endParaRPr lang="en-GB"/>
        </a:p>
      </dgm:t>
    </dgm:pt>
    <dgm:pt modelId="{D25522AE-EC5A-46C3-9B17-C3FBCBFFFEED}" type="asst">
      <dgm:prSet/>
      <dgm:spPr/>
      <dgm:t>
        <a:bodyPr/>
        <a:lstStyle/>
        <a:p>
          <a:r>
            <a:rPr lang="en-GB" dirty="0" smtClean="0"/>
            <a:t>Service Manager </a:t>
          </a:r>
        </a:p>
        <a:p>
          <a:r>
            <a:rPr lang="en-GB" dirty="0" smtClean="0"/>
            <a:t>Community &amp; Outreach</a:t>
          </a:r>
          <a:endParaRPr lang="en-GB" dirty="0"/>
        </a:p>
      </dgm:t>
    </dgm:pt>
    <dgm:pt modelId="{31C605E0-871D-45CD-9BF9-39588609B32D}" type="parTrans" cxnId="{389F026B-7C98-4C89-A0F6-617FBF5C493B}">
      <dgm:prSet/>
      <dgm:spPr/>
      <dgm:t>
        <a:bodyPr/>
        <a:lstStyle/>
        <a:p>
          <a:endParaRPr lang="en-GB"/>
        </a:p>
      </dgm:t>
    </dgm:pt>
    <dgm:pt modelId="{27FC55D5-192C-4A67-B691-AADD813BCB23}" type="sibTrans" cxnId="{389F026B-7C98-4C89-A0F6-617FBF5C493B}">
      <dgm:prSet/>
      <dgm:spPr/>
      <dgm:t>
        <a:bodyPr/>
        <a:lstStyle/>
        <a:p>
          <a:endParaRPr lang="en-GB"/>
        </a:p>
      </dgm:t>
    </dgm:pt>
    <dgm:pt modelId="{D346F54C-5807-42A2-B683-328C0CD8B231}" type="asst">
      <dgm:prSet/>
      <dgm:spPr/>
      <dgm:t>
        <a:bodyPr/>
        <a:lstStyle/>
        <a:p>
          <a:r>
            <a:rPr lang="en-GB" dirty="0" smtClean="0"/>
            <a:t>Service Support Coordinator (0.5 WTE)</a:t>
          </a:r>
          <a:endParaRPr lang="en-GB" dirty="0"/>
        </a:p>
      </dgm:t>
    </dgm:pt>
    <dgm:pt modelId="{BC3C6B4A-33D0-4B8D-AE71-8B907A8D2329}" type="parTrans" cxnId="{CE206947-5E50-4051-9B70-74ACFCACB8BC}">
      <dgm:prSet/>
      <dgm:spPr/>
      <dgm:t>
        <a:bodyPr/>
        <a:lstStyle/>
        <a:p>
          <a:endParaRPr lang="en-GB"/>
        </a:p>
      </dgm:t>
    </dgm:pt>
    <dgm:pt modelId="{11F26C00-7934-43FB-9655-2F13ADC126C0}" type="sibTrans" cxnId="{CE206947-5E50-4051-9B70-74ACFCACB8BC}">
      <dgm:prSet/>
      <dgm:spPr/>
      <dgm:t>
        <a:bodyPr/>
        <a:lstStyle/>
        <a:p>
          <a:endParaRPr lang="en-GB"/>
        </a:p>
      </dgm:t>
    </dgm:pt>
    <dgm:pt modelId="{76DCD47D-ABB2-4B3E-83C3-AE5C52561756}" type="asst">
      <dgm:prSet/>
      <dgm:spPr/>
      <dgm:t>
        <a:bodyPr/>
        <a:lstStyle/>
        <a:p>
          <a:r>
            <a:rPr lang="en-GB" dirty="0" smtClean="0"/>
            <a:t>Team Assistant </a:t>
          </a:r>
          <a:endParaRPr lang="en-GB" dirty="0"/>
        </a:p>
      </dgm:t>
    </dgm:pt>
    <dgm:pt modelId="{3F9267D0-47C4-476A-9492-951B0BE2DC6F}" type="parTrans" cxnId="{07DA9282-35F4-4E96-BE1A-213BF4F9A987}">
      <dgm:prSet/>
      <dgm:spPr/>
      <dgm:t>
        <a:bodyPr/>
        <a:lstStyle/>
        <a:p>
          <a:endParaRPr lang="en-GB"/>
        </a:p>
      </dgm:t>
    </dgm:pt>
    <dgm:pt modelId="{8BC9526C-22E1-4A24-86F6-5DA5A1D2E0AF}" type="sibTrans" cxnId="{07DA9282-35F4-4E96-BE1A-213BF4F9A987}">
      <dgm:prSet/>
      <dgm:spPr/>
      <dgm:t>
        <a:bodyPr/>
        <a:lstStyle/>
        <a:p>
          <a:endParaRPr lang="en-GB"/>
        </a:p>
      </dgm:t>
    </dgm:pt>
    <dgm:pt modelId="{3ECCC446-A38B-4078-8F4C-592EC238FED7}" type="pres">
      <dgm:prSet presAssocID="{1B725958-77B3-4B4F-A36A-75244181B5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F388A42-AB51-4482-B9C6-87D0A75F1F88}" type="pres">
      <dgm:prSet presAssocID="{799DC4DD-CDCD-4A04-9334-CD11E9027648}" presName="hierRoot1" presStyleCnt="0">
        <dgm:presLayoutVars>
          <dgm:hierBranch val="init"/>
        </dgm:presLayoutVars>
      </dgm:prSet>
      <dgm:spPr/>
    </dgm:pt>
    <dgm:pt modelId="{C9DC7AD7-6A4C-4079-8DBC-D35F8320F3B0}" type="pres">
      <dgm:prSet presAssocID="{799DC4DD-CDCD-4A04-9334-CD11E9027648}" presName="rootComposite1" presStyleCnt="0"/>
      <dgm:spPr/>
    </dgm:pt>
    <dgm:pt modelId="{5CF4F22A-98C8-44B2-B5D2-9E18C398BC38}" type="pres">
      <dgm:prSet presAssocID="{799DC4DD-CDCD-4A04-9334-CD11E902764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6389042-CB4B-47A1-A6AB-D4A4B568225B}" type="pres">
      <dgm:prSet presAssocID="{799DC4DD-CDCD-4A04-9334-CD11E9027648}" presName="rootConnector1" presStyleLbl="node1" presStyleIdx="0" presStyleCnt="0"/>
      <dgm:spPr/>
    </dgm:pt>
    <dgm:pt modelId="{61774A9E-D8B1-4A68-8F5D-FBD6FC3798A2}" type="pres">
      <dgm:prSet presAssocID="{799DC4DD-CDCD-4A04-9334-CD11E9027648}" presName="hierChild2" presStyleCnt="0"/>
      <dgm:spPr/>
    </dgm:pt>
    <dgm:pt modelId="{58C87C34-22B0-493E-B9F4-F742F20306A8}" type="pres">
      <dgm:prSet presAssocID="{799DC4DD-CDCD-4A04-9334-CD11E9027648}" presName="hierChild3" presStyleCnt="0"/>
      <dgm:spPr/>
    </dgm:pt>
    <dgm:pt modelId="{93B72F1B-7FEA-4F02-8EE7-9BF676BCFCE5}" type="pres">
      <dgm:prSet presAssocID="{02E50A98-2412-470F-B46F-F49331070AB5}" presName="Name111" presStyleLbl="parChTrans1D2" presStyleIdx="0" presStyleCnt="2"/>
      <dgm:spPr/>
    </dgm:pt>
    <dgm:pt modelId="{9E5A2A78-E78D-4E77-9CDF-A8488CABF12F}" type="pres">
      <dgm:prSet presAssocID="{2CD9DC94-D27D-4B04-8931-E4854E12317C}" presName="hierRoot3" presStyleCnt="0">
        <dgm:presLayoutVars>
          <dgm:hierBranch val="init"/>
        </dgm:presLayoutVars>
      </dgm:prSet>
      <dgm:spPr/>
    </dgm:pt>
    <dgm:pt modelId="{868669E7-9B31-44E4-BD19-6C0DBECBF9F0}" type="pres">
      <dgm:prSet presAssocID="{2CD9DC94-D27D-4B04-8931-E4854E12317C}" presName="rootComposite3" presStyleCnt="0"/>
      <dgm:spPr/>
    </dgm:pt>
    <dgm:pt modelId="{4C9EC26B-3760-41EB-8892-A6DAFABE96E5}" type="pres">
      <dgm:prSet presAssocID="{2CD9DC94-D27D-4B04-8931-E4854E12317C}" presName="rootText3" presStyleLbl="asst1" presStyleIdx="0" presStyleCnt="5">
        <dgm:presLayoutVars>
          <dgm:chPref val="3"/>
        </dgm:presLayoutVars>
      </dgm:prSet>
      <dgm:spPr/>
    </dgm:pt>
    <dgm:pt modelId="{251A584E-CFBF-4F08-9A54-39ECE4BB4C37}" type="pres">
      <dgm:prSet presAssocID="{2CD9DC94-D27D-4B04-8931-E4854E12317C}" presName="rootConnector3" presStyleLbl="asst1" presStyleIdx="0" presStyleCnt="5"/>
      <dgm:spPr/>
    </dgm:pt>
    <dgm:pt modelId="{1ACD6B8E-1E4C-4E60-835B-7CEFA4B13925}" type="pres">
      <dgm:prSet presAssocID="{2CD9DC94-D27D-4B04-8931-E4854E12317C}" presName="hierChild6" presStyleCnt="0"/>
      <dgm:spPr/>
    </dgm:pt>
    <dgm:pt modelId="{A391F37A-E5F3-423D-BBCE-FE3EE4D50D52}" type="pres">
      <dgm:prSet presAssocID="{2CD9DC94-D27D-4B04-8931-E4854E12317C}" presName="hierChild7" presStyleCnt="0"/>
      <dgm:spPr/>
    </dgm:pt>
    <dgm:pt modelId="{2B196C3C-B3FF-4E16-8446-81CE627B833D}" type="pres">
      <dgm:prSet presAssocID="{3B9CC46F-99F4-4034-82A0-252057B9908B}" presName="Name111" presStyleLbl="parChTrans1D3" presStyleIdx="0" presStyleCnt="3"/>
      <dgm:spPr/>
    </dgm:pt>
    <dgm:pt modelId="{87024694-CE37-47D2-97C1-445B0C8BCD2F}" type="pres">
      <dgm:prSet presAssocID="{D5CB8E76-7DFD-44C1-9C1F-90C0E1D6AB38}" presName="hierRoot3" presStyleCnt="0">
        <dgm:presLayoutVars>
          <dgm:hierBranch val="init"/>
        </dgm:presLayoutVars>
      </dgm:prSet>
      <dgm:spPr/>
    </dgm:pt>
    <dgm:pt modelId="{70706BA1-2419-4042-90EF-B5779BCD0C57}" type="pres">
      <dgm:prSet presAssocID="{D5CB8E76-7DFD-44C1-9C1F-90C0E1D6AB38}" presName="rootComposite3" presStyleCnt="0"/>
      <dgm:spPr/>
    </dgm:pt>
    <dgm:pt modelId="{D19497B7-E575-411E-84AA-67520CC65D75}" type="pres">
      <dgm:prSet presAssocID="{D5CB8E76-7DFD-44C1-9C1F-90C0E1D6AB38}" presName="rootText3" presStyleLbl="asst1" presStyleIdx="1" presStyleCnt="5">
        <dgm:presLayoutVars>
          <dgm:chPref val="3"/>
        </dgm:presLayoutVars>
      </dgm:prSet>
      <dgm:spPr/>
    </dgm:pt>
    <dgm:pt modelId="{1488D230-3B3C-4724-AAC2-6D236BADDF95}" type="pres">
      <dgm:prSet presAssocID="{D5CB8E76-7DFD-44C1-9C1F-90C0E1D6AB38}" presName="rootConnector3" presStyleLbl="asst1" presStyleIdx="1" presStyleCnt="5"/>
      <dgm:spPr/>
    </dgm:pt>
    <dgm:pt modelId="{AF30127D-EB32-42D1-B9BC-742BDE50BF6D}" type="pres">
      <dgm:prSet presAssocID="{D5CB8E76-7DFD-44C1-9C1F-90C0E1D6AB38}" presName="hierChild6" presStyleCnt="0"/>
      <dgm:spPr/>
    </dgm:pt>
    <dgm:pt modelId="{64D61C5B-AB5C-4AAF-A382-8F47582B0A67}" type="pres">
      <dgm:prSet presAssocID="{D5CB8E76-7DFD-44C1-9C1F-90C0E1D6AB38}" presName="hierChild7" presStyleCnt="0"/>
      <dgm:spPr/>
    </dgm:pt>
    <dgm:pt modelId="{227B168B-5F29-4AB7-B3CB-9057A50F1411}" type="pres">
      <dgm:prSet presAssocID="{3F9267D0-47C4-476A-9492-951B0BE2DC6F}" presName="Name111" presStyleLbl="parChTrans1D3" presStyleIdx="1" presStyleCnt="3"/>
      <dgm:spPr/>
    </dgm:pt>
    <dgm:pt modelId="{0E3A07F3-69C4-46AD-9536-024E0B284B85}" type="pres">
      <dgm:prSet presAssocID="{76DCD47D-ABB2-4B3E-83C3-AE5C52561756}" presName="hierRoot3" presStyleCnt="0">
        <dgm:presLayoutVars>
          <dgm:hierBranch val="init"/>
        </dgm:presLayoutVars>
      </dgm:prSet>
      <dgm:spPr/>
    </dgm:pt>
    <dgm:pt modelId="{46098DCF-60A0-4958-BB1D-C8A0F813B2DE}" type="pres">
      <dgm:prSet presAssocID="{76DCD47D-ABB2-4B3E-83C3-AE5C52561756}" presName="rootComposite3" presStyleCnt="0"/>
      <dgm:spPr/>
    </dgm:pt>
    <dgm:pt modelId="{06DFD923-3F4A-4DBF-B660-6EFF8B12532F}" type="pres">
      <dgm:prSet presAssocID="{76DCD47D-ABB2-4B3E-83C3-AE5C52561756}" presName="rootText3" presStyleLbl="asst1" presStyleIdx="2" presStyleCnt="5">
        <dgm:presLayoutVars>
          <dgm:chPref val="3"/>
        </dgm:presLayoutVars>
      </dgm:prSet>
      <dgm:spPr/>
    </dgm:pt>
    <dgm:pt modelId="{09CE8CDB-02E4-4912-94F4-F376AABE13F4}" type="pres">
      <dgm:prSet presAssocID="{76DCD47D-ABB2-4B3E-83C3-AE5C52561756}" presName="rootConnector3" presStyleLbl="asst1" presStyleIdx="2" presStyleCnt="5"/>
      <dgm:spPr/>
    </dgm:pt>
    <dgm:pt modelId="{700DF750-00EF-4585-97C7-329AF85575BE}" type="pres">
      <dgm:prSet presAssocID="{76DCD47D-ABB2-4B3E-83C3-AE5C52561756}" presName="hierChild6" presStyleCnt="0"/>
      <dgm:spPr/>
    </dgm:pt>
    <dgm:pt modelId="{5F370DB0-7303-4A48-8636-1C7D059593D1}" type="pres">
      <dgm:prSet presAssocID="{76DCD47D-ABB2-4B3E-83C3-AE5C52561756}" presName="hierChild7" presStyleCnt="0"/>
      <dgm:spPr/>
    </dgm:pt>
    <dgm:pt modelId="{5A353A96-9033-48FF-B6A9-549E5249221D}" type="pres">
      <dgm:prSet presAssocID="{31C605E0-871D-45CD-9BF9-39588609B32D}" presName="Name111" presStyleLbl="parChTrans1D2" presStyleIdx="1" presStyleCnt="2"/>
      <dgm:spPr/>
    </dgm:pt>
    <dgm:pt modelId="{DBB054FE-E80D-4775-978B-A23F09BDA935}" type="pres">
      <dgm:prSet presAssocID="{D25522AE-EC5A-46C3-9B17-C3FBCBFFFEED}" presName="hierRoot3" presStyleCnt="0">
        <dgm:presLayoutVars>
          <dgm:hierBranch val="init"/>
        </dgm:presLayoutVars>
      </dgm:prSet>
      <dgm:spPr/>
    </dgm:pt>
    <dgm:pt modelId="{1A7B76EC-4DFB-471B-BC38-1A6D164E7400}" type="pres">
      <dgm:prSet presAssocID="{D25522AE-EC5A-46C3-9B17-C3FBCBFFFEED}" presName="rootComposite3" presStyleCnt="0"/>
      <dgm:spPr/>
    </dgm:pt>
    <dgm:pt modelId="{A3E4B035-598C-4F5D-B57F-2C7113E748F5}" type="pres">
      <dgm:prSet presAssocID="{D25522AE-EC5A-46C3-9B17-C3FBCBFFFEED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971E932-3F33-42A3-A446-16D4E13ECD9C}" type="pres">
      <dgm:prSet presAssocID="{D25522AE-EC5A-46C3-9B17-C3FBCBFFFEED}" presName="rootConnector3" presStyleLbl="asst1" presStyleIdx="3" presStyleCnt="5"/>
      <dgm:spPr/>
    </dgm:pt>
    <dgm:pt modelId="{30CEB8C0-5A86-4F73-96C4-1BAE78C11616}" type="pres">
      <dgm:prSet presAssocID="{D25522AE-EC5A-46C3-9B17-C3FBCBFFFEED}" presName="hierChild6" presStyleCnt="0"/>
      <dgm:spPr/>
    </dgm:pt>
    <dgm:pt modelId="{4CC01CD7-99A2-4784-A2F2-80564CD04486}" type="pres">
      <dgm:prSet presAssocID="{D25522AE-EC5A-46C3-9B17-C3FBCBFFFEED}" presName="hierChild7" presStyleCnt="0"/>
      <dgm:spPr/>
    </dgm:pt>
    <dgm:pt modelId="{F63AB959-157B-4795-8F10-6BE6C1FC1603}" type="pres">
      <dgm:prSet presAssocID="{BC3C6B4A-33D0-4B8D-AE71-8B907A8D2329}" presName="Name111" presStyleLbl="parChTrans1D3" presStyleIdx="2" presStyleCnt="3"/>
      <dgm:spPr/>
    </dgm:pt>
    <dgm:pt modelId="{3C08910C-7AAE-4F05-A409-4F5ADF30F983}" type="pres">
      <dgm:prSet presAssocID="{D346F54C-5807-42A2-B683-328C0CD8B231}" presName="hierRoot3" presStyleCnt="0">
        <dgm:presLayoutVars>
          <dgm:hierBranch val="init"/>
        </dgm:presLayoutVars>
      </dgm:prSet>
      <dgm:spPr/>
    </dgm:pt>
    <dgm:pt modelId="{9F8E110A-E1CD-42FF-B7F1-2D9EB6298FA9}" type="pres">
      <dgm:prSet presAssocID="{D346F54C-5807-42A2-B683-328C0CD8B231}" presName="rootComposite3" presStyleCnt="0"/>
      <dgm:spPr/>
    </dgm:pt>
    <dgm:pt modelId="{9D4B0038-CA99-4B14-81A4-4F2E1FF2B390}" type="pres">
      <dgm:prSet presAssocID="{D346F54C-5807-42A2-B683-328C0CD8B231}" presName="rootText3" presStyleLbl="asst1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61EADBB-9CCC-4DF9-90E4-B88764FF4EAB}" type="pres">
      <dgm:prSet presAssocID="{D346F54C-5807-42A2-B683-328C0CD8B231}" presName="rootConnector3" presStyleLbl="asst1" presStyleIdx="4" presStyleCnt="5"/>
      <dgm:spPr/>
    </dgm:pt>
    <dgm:pt modelId="{C546F7A3-952A-4BC5-9A1D-88A77A9FE57B}" type="pres">
      <dgm:prSet presAssocID="{D346F54C-5807-42A2-B683-328C0CD8B231}" presName="hierChild6" presStyleCnt="0"/>
      <dgm:spPr/>
    </dgm:pt>
    <dgm:pt modelId="{5B0C757E-7DD5-4FCD-B1B1-6BB974B6B234}" type="pres">
      <dgm:prSet presAssocID="{D346F54C-5807-42A2-B683-328C0CD8B231}" presName="hierChild7" presStyleCnt="0"/>
      <dgm:spPr/>
    </dgm:pt>
  </dgm:ptLst>
  <dgm:cxnLst>
    <dgm:cxn modelId="{909EF989-2C41-4609-970C-5512C4F22760}" type="presOf" srcId="{799DC4DD-CDCD-4A04-9334-CD11E9027648}" destId="{06389042-CB4B-47A1-A6AB-D4A4B568225B}" srcOrd="1" destOrd="0" presId="urn:microsoft.com/office/officeart/2005/8/layout/orgChart1"/>
    <dgm:cxn modelId="{192D14DA-7935-4F62-A497-EC77DC5C2E9C}" type="presOf" srcId="{BC3C6B4A-33D0-4B8D-AE71-8B907A8D2329}" destId="{F63AB959-157B-4795-8F10-6BE6C1FC1603}" srcOrd="0" destOrd="0" presId="urn:microsoft.com/office/officeart/2005/8/layout/orgChart1"/>
    <dgm:cxn modelId="{3AC7EE72-BFE5-43A6-9F59-39C9A11B8A37}" type="presOf" srcId="{D5CB8E76-7DFD-44C1-9C1F-90C0E1D6AB38}" destId="{1488D230-3B3C-4724-AAC2-6D236BADDF95}" srcOrd="1" destOrd="0" presId="urn:microsoft.com/office/officeart/2005/8/layout/orgChart1"/>
    <dgm:cxn modelId="{389F026B-7C98-4C89-A0F6-617FBF5C493B}" srcId="{799DC4DD-CDCD-4A04-9334-CD11E9027648}" destId="{D25522AE-EC5A-46C3-9B17-C3FBCBFFFEED}" srcOrd="1" destOrd="0" parTransId="{31C605E0-871D-45CD-9BF9-39588609B32D}" sibTransId="{27FC55D5-192C-4A67-B691-AADD813BCB23}"/>
    <dgm:cxn modelId="{CE206947-5E50-4051-9B70-74ACFCACB8BC}" srcId="{D25522AE-EC5A-46C3-9B17-C3FBCBFFFEED}" destId="{D346F54C-5807-42A2-B683-328C0CD8B231}" srcOrd="0" destOrd="0" parTransId="{BC3C6B4A-33D0-4B8D-AE71-8B907A8D2329}" sibTransId="{11F26C00-7934-43FB-9655-2F13ADC126C0}"/>
    <dgm:cxn modelId="{DE8B324B-FD0E-4BB3-85D5-DE5E9F752CFA}" type="presOf" srcId="{D25522AE-EC5A-46C3-9B17-C3FBCBFFFEED}" destId="{A3E4B035-598C-4F5D-B57F-2C7113E748F5}" srcOrd="0" destOrd="0" presId="urn:microsoft.com/office/officeart/2005/8/layout/orgChart1"/>
    <dgm:cxn modelId="{DE0AF12E-9D45-4AF8-BA85-12035BBFE814}" type="presOf" srcId="{D346F54C-5807-42A2-B683-328C0CD8B231}" destId="{9D4B0038-CA99-4B14-81A4-4F2E1FF2B390}" srcOrd="0" destOrd="0" presId="urn:microsoft.com/office/officeart/2005/8/layout/orgChart1"/>
    <dgm:cxn modelId="{0A9D18FF-22EB-45EB-BDD6-1C3BB81BADC9}" type="presOf" srcId="{3B9CC46F-99F4-4034-82A0-252057B9908B}" destId="{2B196C3C-B3FF-4E16-8446-81CE627B833D}" srcOrd="0" destOrd="0" presId="urn:microsoft.com/office/officeart/2005/8/layout/orgChart1"/>
    <dgm:cxn modelId="{7538D94E-5697-44A8-99CE-52A5FABD5670}" type="presOf" srcId="{2CD9DC94-D27D-4B04-8931-E4854E12317C}" destId="{251A584E-CFBF-4F08-9A54-39ECE4BB4C37}" srcOrd="1" destOrd="0" presId="urn:microsoft.com/office/officeart/2005/8/layout/orgChart1"/>
    <dgm:cxn modelId="{59195B5A-242B-43C7-AED4-19B302B5B4B9}" type="presOf" srcId="{02E50A98-2412-470F-B46F-F49331070AB5}" destId="{93B72F1B-7FEA-4F02-8EE7-9BF676BCFCE5}" srcOrd="0" destOrd="0" presId="urn:microsoft.com/office/officeart/2005/8/layout/orgChart1"/>
    <dgm:cxn modelId="{3C8EA69D-9969-41EA-9228-8138E8F9136E}" type="presOf" srcId="{D25522AE-EC5A-46C3-9B17-C3FBCBFFFEED}" destId="{0971E932-3F33-42A3-A446-16D4E13ECD9C}" srcOrd="1" destOrd="0" presId="urn:microsoft.com/office/officeart/2005/8/layout/orgChart1"/>
    <dgm:cxn modelId="{07DA9282-35F4-4E96-BE1A-213BF4F9A987}" srcId="{2CD9DC94-D27D-4B04-8931-E4854E12317C}" destId="{76DCD47D-ABB2-4B3E-83C3-AE5C52561756}" srcOrd="1" destOrd="0" parTransId="{3F9267D0-47C4-476A-9492-951B0BE2DC6F}" sibTransId="{8BC9526C-22E1-4A24-86F6-5DA5A1D2E0AF}"/>
    <dgm:cxn modelId="{DCD6E13E-CE17-4775-A15A-7168BE7F4027}" srcId="{2CD9DC94-D27D-4B04-8931-E4854E12317C}" destId="{D5CB8E76-7DFD-44C1-9C1F-90C0E1D6AB38}" srcOrd="0" destOrd="0" parTransId="{3B9CC46F-99F4-4034-82A0-252057B9908B}" sibTransId="{B4FAABD6-891C-4AE3-8F20-7808EFD176DD}"/>
    <dgm:cxn modelId="{B73E9619-1667-481F-8ED8-163836FFF9B1}" type="presOf" srcId="{D5CB8E76-7DFD-44C1-9C1F-90C0E1D6AB38}" destId="{D19497B7-E575-411E-84AA-67520CC65D75}" srcOrd="0" destOrd="0" presId="urn:microsoft.com/office/officeart/2005/8/layout/orgChart1"/>
    <dgm:cxn modelId="{C4DB2929-8201-4B23-814F-D926A91E57C8}" type="presOf" srcId="{D346F54C-5807-42A2-B683-328C0CD8B231}" destId="{C61EADBB-9CCC-4DF9-90E4-B88764FF4EAB}" srcOrd="1" destOrd="0" presId="urn:microsoft.com/office/officeart/2005/8/layout/orgChart1"/>
    <dgm:cxn modelId="{E0C89A51-4335-49F4-A92B-D2A60BDFA3AF}" type="presOf" srcId="{76DCD47D-ABB2-4B3E-83C3-AE5C52561756}" destId="{06DFD923-3F4A-4DBF-B660-6EFF8B12532F}" srcOrd="0" destOrd="0" presId="urn:microsoft.com/office/officeart/2005/8/layout/orgChart1"/>
    <dgm:cxn modelId="{12E5C5AB-693F-4EA7-A9C3-07845A635DFA}" type="presOf" srcId="{799DC4DD-CDCD-4A04-9334-CD11E9027648}" destId="{5CF4F22A-98C8-44B2-B5D2-9E18C398BC38}" srcOrd="0" destOrd="0" presId="urn:microsoft.com/office/officeart/2005/8/layout/orgChart1"/>
    <dgm:cxn modelId="{E11C8087-6F92-490D-BEE2-439F64735526}" type="presOf" srcId="{31C605E0-871D-45CD-9BF9-39588609B32D}" destId="{5A353A96-9033-48FF-B6A9-549E5249221D}" srcOrd="0" destOrd="0" presId="urn:microsoft.com/office/officeart/2005/8/layout/orgChart1"/>
    <dgm:cxn modelId="{7B6F21E7-72F8-4392-903D-BBFEE15B3E09}" type="presOf" srcId="{3F9267D0-47C4-476A-9492-951B0BE2DC6F}" destId="{227B168B-5F29-4AB7-B3CB-9057A50F1411}" srcOrd="0" destOrd="0" presId="urn:microsoft.com/office/officeart/2005/8/layout/orgChart1"/>
    <dgm:cxn modelId="{7020FF6E-3794-4EA8-965B-5CE6BABEB0F6}" type="presOf" srcId="{2CD9DC94-D27D-4B04-8931-E4854E12317C}" destId="{4C9EC26B-3760-41EB-8892-A6DAFABE96E5}" srcOrd="0" destOrd="0" presId="urn:microsoft.com/office/officeart/2005/8/layout/orgChart1"/>
    <dgm:cxn modelId="{EC4A0ACD-CC32-4904-9D79-D56A357A08A5}" srcId="{799DC4DD-CDCD-4A04-9334-CD11E9027648}" destId="{2CD9DC94-D27D-4B04-8931-E4854E12317C}" srcOrd="0" destOrd="0" parTransId="{02E50A98-2412-470F-B46F-F49331070AB5}" sibTransId="{50BD4A7F-9E07-4D53-8E82-881B92FDE0E4}"/>
    <dgm:cxn modelId="{00A9D1BA-2D26-48EF-B51E-1921466880BB}" type="presOf" srcId="{1B725958-77B3-4B4F-A36A-75244181B5FF}" destId="{3ECCC446-A38B-4078-8F4C-592EC238FED7}" srcOrd="0" destOrd="0" presId="urn:microsoft.com/office/officeart/2005/8/layout/orgChart1"/>
    <dgm:cxn modelId="{81A187B6-4417-4B90-B278-58C2FA58E1ED}" type="presOf" srcId="{76DCD47D-ABB2-4B3E-83C3-AE5C52561756}" destId="{09CE8CDB-02E4-4912-94F4-F376AABE13F4}" srcOrd="1" destOrd="0" presId="urn:microsoft.com/office/officeart/2005/8/layout/orgChart1"/>
    <dgm:cxn modelId="{31F5E05B-7C56-417C-A15F-7E6749944B17}" srcId="{1B725958-77B3-4B4F-A36A-75244181B5FF}" destId="{799DC4DD-CDCD-4A04-9334-CD11E9027648}" srcOrd="0" destOrd="0" parTransId="{D429EF9F-AC01-4C9B-B94D-75B6951CBCFC}" sibTransId="{E4EE69CA-6282-4C22-97AE-985B6E0A5557}"/>
    <dgm:cxn modelId="{00E798BC-9D24-4601-B6E9-02F835B63D7D}" type="presParOf" srcId="{3ECCC446-A38B-4078-8F4C-592EC238FED7}" destId="{1F388A42-AB51-4482-B9C6-87D0A75F1F88}" srcOrd="0" destOrd="0" presId="urn:microsoft.com/office/officeart/2005/8/layout/orgChart1"/>
    <dgm:cxn modelId="{CDA146DB-139A-488A-A745-112F87DE96BF}" type="presParOf" srcId="{1F388A42-AB51-4482-B9C6-87D0A75F1F88}" destId="{C9DC7AD7-6A4C-4079-8DBC-D35F8320F3B0}" srcOrd="0" destOrd="0" presId="urn:microsoft.com/office/officeart/2005/8/layout/orgChart1"/>
    <dgm:cxn modelId="{827E5E8D-2765-417B-AC30-F632232F9FBF}" type="presParOf" srcId="{C9DC7AD7-6A4C-4079-8DBC-D35F8320F3B0}" destId="{5CF4F22A-98C8-44B2-B5D2-9E18C398BC38}" srcOrd="0" destOrd="0" presId="urn:microsoft.com/office/officeart/2005/8/layout/orgChart1"/>
    <dgm:cxn modelId="{85E89319-7F96-40CC-9208-14DAF9DECC38}" type="presParOf" srcId="{C9DC7AD7-6A4C-4079-8DBC-D35F8320F3B0}" destId="{06389042-CB4B-47A1-A6AB-D4A4B568225B}" srcOrd="1" destOrd="0" presId="urn:microsoft.com/office/officeart/2005/8/layout/orgChart1"/>
    <dgm:cxn modelId="{6AB73E78-09C4-4D57-B65C-CE5A43457351}" type="presParOf" srcId="{1F388A42-AB51-4482-B9C6-87D0A75F1F88}" destId="{61774A9E-D8B1-4A68-8F5D-FBD6FC3798A2}" srcOrd="1" destOrd="0" presId="urn:microsoft.com/office/officeart/2005/8/layout/orgChart1"/>
    <dgm:cxn modelId="{978B1E18-8C78-48FD-BC70-9690BE55251A}" type="presParOf" srcId="{1F388A42-AB51-4482-B9C6-87D0A75F1F88}" destId="{58C87C34-22B0-493E-B9F4-F742F20306A8}" srcOrd="2" destOrd="0" presId="urn:microsoft.com/office/officeart/2005/8/layout/orgChart1"/>
    <dgm:cxn modelId="{F5D24131-0E13-4DE2-82BF-663A6430E709}" type="presParOf" srcId="{58C87C34-22B0-493E-B9F4-F742F20306A8}" destId="{93B72F1B-7FEA-4F02-8EE7-9BF676BCFCE5}" srcOrd="0" destOrd="0" presId="urn:microsoft.com/office/officeart/2005/8/layout/orgChart1"/>
    <dgm:cxn modelId="{819A2158-ECD2-42D8-831B-29330FEF9D24}" type="presParOf" srcId="{58C87C34-22B0-493E-B9F4-F742F20306A8}" destId="{9E5A2A78-E78D-4E77-9CDF-A8488CABF12F}" srcOrd="1" destOrd="0" presId="urn:microsoft.com/office/officeart/2005/8/layout/orgChart1"/>
    <dgm:cxn modelId="{87008649-34A1-413A-B767-890BF821AD57}" type="presParOf" srcId="{9E5A2A78-E78D-4E77-9CDF-A8488CABF12F}" destId="{868669E7-9B31-44E4-BD19-6C0DBECBF9F0}" srcOrd="0" destOrd="0" presId="urn:microsoft.com/office/officeart/2005/8/layout/orgChart1"/>
    <dgm:cxn modelId="{ED5FF9BE-F404-4128-9528-A2735E47C368}" type="presParOf" srcId="{868669E7-9B31-44E4-BD19-6C0DBECBF9F0}" destId="{4C9EC26B-3760-41EB-8892-A6DAFABE96E5}" srcOrd="0" destOrd="0" presId="urn:microsoft.com/office/officeart/2005/8/layout/orgChart1"/>
    <dgm:cxn modelId="{0313BD4E-09CB-49C4-B232-BAA07AF442D4}" type="presParOf" srcId="{868669E7-9B31-44E4-BD19-6C0DBECBF9F0}" destId="{251A584E-CFBF-4F08-9A54-39ECE4BB4C37}" srcOrd="1" destOrd="0" presId="urn:microsoft.com/office/officeart/2005/8/layout/orgChart1"/>
    <dgm:cxn modelId="{2FE5547A-1EC4-4DA1-8D2C-6578C9700437}" type="presParOf" srcId="{9E5A2A78-E78D-4E77-9CDF-A8488CABF12F}" destId="{1ACD6B8E-1E4C-4E60-835B-7CEFA4B13925}" srcOrd="1" destOrd="0" presId="urn:microsoft.com/office/officeart/2005/8/layout/orgChart1"/>
    <dgm:cxn modelId="{9921E212-45F3-4981-9C52-B53C860C4381}" type="presParOf" srcId="{9E5A2A78-E78D-4E77-9CDF-A8488CABF12F}" destId="{A391F37A-E5F3-423D-BBCE-FE3EE4D50D52}" srcOrd="2" destOrd="0" presId="urn:microsoft.com/office/officeart/2005/8/layout/orgChart1"/>
    <dgm:cxn modelId="{A238AF6A-507A-4C91-9387-9EA3AD79DC43}" type="presParOf" srcId="{A391F37A-E5F3-423D-BBCE-FE3EE4D50D52}" destId="{2B196C3C-B3FF-4E16-8446-81CE627B833D}" srcOrd="0" destOrd="0" presId="urn:microsoft.com/office/officeart/2005/8/layout/orgChart1"/>
    <dgm:cxn modelId="{6E4CC6E6-D624-44F5-BEE5-0A826AADD2C8}" type="presParOf" srcId="{A391F37A-E5F3-423D-BBCE-FE3EE4D50D52}" destId="{87024694-CE37-47D2-97C1-445B0C8BCD2F}" srcOrd="1" destOrd="0" presId="urn:microsoft.com/office/officeart/2005/8/layout/orgChart1"/>
    <dgm:cxn modelId="{5077D9AE-F1BC-42BA-A50D-E81381D08678}" type="presParOf" srcId="{87024694-CE37-47D2-97C1-445B0C8BCD2F}" destId="{70706BA1-2419-4042-90EF-B5779BCD0C57}" srcOrd="0" destOrd="0" presId="urn:microsoft.com/office/officeart/2005/8/layout/orgChart1"/>
    <dgm:cxn modelId="{35320271-52CF-47F1-A429-00C6336730D1}" type="presParOf" srcId="{70706BA1-2419-4042-90EF-B5779BCD0C57}" destId="{D19497B7-E575-411E-84AA-67520CC65D75}" srcOrd="0" destOrd="0" presId="urn:microsoft.com/office/officeart/2005/8/layout/orgChart1"/>
    <dgm:cxn modelId="{A37B173B-2EEF-4C41-9EBA-B57F9D2C217A}" type="presParOf" srcId="{70706BA1-2419-4042-90EF-B5779BCD0C57}" destId="{1488D230-3B3C-4724-AAC2-6D236BADDF95}" srcOrd="1" destOrd="0" presId="urn:microsoft.com/office/officeart/2005/8/layout/orgChart1"/>
    <dgm:cxn modelId="{D1E31C7E-E5A1-4C5E-9F87-0F8E6F4FBE47}" type="presParOf" srcId="{87024694-CE37-47D2-97C1-445B0C8BCD2F}" destId="{AF30127D-EB32-42D1-B9BC-742BDE50BF6D}" srcOrd="1" destOrd="0" presId="urn:microsoft.com/office/officeart/2005/8/layout/orgChart1"/>
    <dgm:cxn modelId="{A9167A70-E148-4531-85BA-32F54C4175B1}" type="presParOf" srcId="{87024694-CE37-47D2-97C1-445B0C8BCD2F}" destId="{64D61C5B-AB5C-4AAF-A382-8F47582B0A67}" srcOrd="2" destOrd="0" presId="urn:microsoft.com/office/officeart/2005/8/layout/orgChart1"/>
    <dgm:cxn modelId="{87D76F9B-7003-441A-9F14-48D63CB12017}" type="presParOf" srcId="{A391F37A-E5F3-423D-BBCE-FE3EE4D50D52}" destId="{227B168B-5F29-4AB7-B3CB-9057A50F1411}" srcOrd="2" destOrd="0" presId="urn:microsoft.com/office/officeart/2005/8/layout/orgChart1"/>
    <dgm:cxn modelId="{D8EF72A2-40FD-4EA9-AEC7-EA61E66F4B93}" type="presParOf" srcId="{A391F37A-E5F3-423D-BBCE-FE3EE4D50D52}" destId="{0E3A07F3-69C4-46AD-9536-024E0B284B85}" srcOrd="3" destOrd="0" presId="urn:microsoft.com/office/officeart/2005/8/layout/orgChart1"/>
    <dgm:cxn modelId="{03F4F133-90F0-4AA1-ADB0-7CC27DFA6DF2}" type="presParOf" srcId="{0E3A07F3-69C4-46AD-9536-024E0B284B85}" destId="{46098DCF-60A0-4958-BB1D-C8A0F813B2DE}" srcOrd="0" destOrd="0" presId="urn:microsoft.com/office/officeart/2005/8/layout/orgChart1"/>
    <dgm:cxn modelId="{04C19C74-691D-4278-8012-73F9CCC65980}" type="presParOf" srcId="{46098DCF-60A0-4958-BB1D-C8A0F813B2DE}" destId="{06DFD923-3F4A-4DBF-B660-6EFF8B12532F}" srcOrd="0" destOrd="0" presId="urn:microsoft.com/office/officeart/2005/8/layout/orgChart1"/>
    <dgm:cxn modelId="{E738A708-CB7D-48A0-AB1B-E75B48F6A692}" type="presParOf" srcId="{46098DCF-60A0-4958-BB1D-C8A0F813B2DE}" destId="{09CE8CDB-02E4-4912-94F4-F376AABE13F4}" srcOrd="1" destOrd="0" presId="urn:microsoft.com/office/officeart/2005/8/layout/orgChart1"/>
    <dgm:cxn modelId="{54C37919-59A2-4632-9DDB-2FF712B59A86}" type="presParOf" srcId="{0E3A07F3-69C4-46AD-9536-024E0B284B85}" destId="{700DF750-00EF-4585-97C7-329AF85575BE}" srcOrd="1" destOrd="0" presId="urn:microsoft.com/office/officeart/2005/8/layout/orgChart1"/>
    <dgm:cxn modelId="{426AB3E1-EC5E-4806-B590-EBFA70EDC843}" type="presParOf" srcId="{0E3A07F3-69C4-46AD-9536-024E0B284B85}" destId="{5F370DB0-7303-4A48-8636-1C7D059593D1}" srcOrd="2" destOrd="0" presId="urn:microsoft.com/office/officeart/2005/8/layout/orgChart1"/>
    <dgm:cxn modelId="{7FA0E484-B260-4CBC-BB16-E25C64F076B0}" type="presParOf" srcId="{58C87C34-22B0-493E-B9F4-F742F20306A8}" destId="{5A353A96-9033-48FF-B6A9-549E5249221D}" srcOrd="2" destOrd="0" presId="urn:microsoft.com/office/officeart/2005/8/layout/orgChart1"/>
    <dgm:cxn modelId="{3BE2D574-BE32-42FD-8DE6-C8E61D7E161D}" type="presParOf" srcId="{58C87C34-22B0-493E-B9F4-F742F20306A8}" destId="{DBB054FE-E80D-4775-978B-A23F09BDA935}" srcOrd="3" destOrd="0" presId="urn:microsoft.com/office/officeart/2005/8/layout/orgChart1"/>
    <dgm:cxn modelId="{5203521D-78B3-4E2F-9DB0-4606453C4D1F}" type="presParOf" srcId="{DBB054FE-E80D-4775-978B-A23F09BDA935}" destId="{1A7B76EC-4DFB-471B-BC38-1A6D164E7400}" srcOrd="0" destOrd="0" presId="urn:microsoft.com/office/officeart/2005/8/layout/orgChart1"/>
    <dgm:cxn modelId="{66729AE4-C4C8-4929-BCA6-1BA649C0BBE6}" type="presParOf" srcId="{1A7B76EC-4DFB-471B-BC38-1A6D164E7400}" destId="{A3E4B035-598C-4F5D-B57F-2C7113E748F5}" srcOrd="0" destOrd="0" presId="urn:microsoft.com/office/officeart/2005/8/layout/orgChart1"/>
    <dgm:cxn modelId="{630CC0A2-5D8E-41CB-8BC4-174A3970740B}" type="presParOf" srcId="{1A7B76EC-4DFB-471B-BC38-1A6D164E7400}" destId="{0971E932-3F33-42A3-A446-16D4E13ECD9C}" srcOrd="1" destOrd="0" presId="urn:microsoft.com/office/officeart/2005/8/layout/orgChart1"/>
    <dgm:cxn modelId="{0381472A-11D7-448F-B926-880F54569A66}" type="presParOf" srcId="{DBB054FE-E80D-4775-978B-A23F09BDA935}" destId="{30CEB8C0-5A86-4F73-96C4-1BAE78C11616}" srcOrd="1" destOrd="0" presId="urn:microsoft.com/office/officeart/2005/8/layout/orgChart1"/>
    <dgm:cxn modelId="{D3114A34-9F99-4499-8763-BA72BEAB662E}" type="presParOf" srcId="{DBB054FE-E80D-4775-978B-A23F09BDA935}" destId="{4CC01CD7-99A2-4784-A2F2-80564CD04486}" srcOrd="2" destOrd="0" presId="urn:microsoft.com/office/officeart/2005/8/layout/orgChart1"/>
    <dgm:cxn modelId="{053656F2-6929-4750-BB17-5B52D8D4195A}" type="presParOf" srcId="{4CC01CD7-99A2-4784-A2F2-80564CD04486}" destId="{F63AB959-157B-4795-8F10-6BE6C1FC1603}" srcOrd="0" destOrd="0" presId="urn:microsoft.com/office/officeart/2005/8/layout/orgChart1"/>
    <dgm:cxn modelId="{1648C063-1B1D-49BF-9987-329AAC1D733B}" type="presParOf" srcId="{4CC01CD7-99A2-4784-A2F2-80564CD04486}" destId="{3C08910C-7AAE-4F05-A409-4F5ADF30F983}" srcOrd="1" destOrd="0" presId="urn:microsoft.com/office/officeart/2005/8/layout/orgChart1"/>
    <dgm:cxn modelId="{A23BD073-56A0-4604-A518-215491BC903B}" type="presParOf" srcId="{3C08910C-7AAE-4F05-A409-4F5ADF30F983}" destId="{9F8E110A-E1CD-42FF-B7F1-2D9EB6298FA9}" srcOrd="0" destOrd="0" presId="urn:microsoft.com/office/officeart/2005/8/layout/orgChart1"/>
    <dgm:cxn modelId="{007EE6AD-2388-4356-BAFB-BCCF29FCBF6E}" type="presParOf" srcId="{9F8E110A-E1CD-42FF-B7F1-2D9EB6298FA9}" destId="{9D4B0038-CA99-4B14-81A4-4F2E1FF2B390}" srcOrd="0" destOrd="0" presId="urn:microsoft.com/office/officeart/2005/8/layout/orgChart1"/>
    <dgm:cxn modelId="{D85C56F9-3824-4C96-805B-F678051BD9FC}" type="presParOf" srcId="{9F8E110A-E1CD-42FF-B7F1-2D9EB6298FA9}" destId="{C61EADBB-9CCC-4DF9-90E4-B88764FF4EAB}" srcOrd="1" destOrd="0" presId="urn:microsoft.com/office/officeart/2005/8/layout/orgChart1"/>
    <dgm:cxn modelId="{5B915702-CFD0-47B2-807F-4AB49E328F6D}" type="presParOf" srcId="{3C08910C-7AAE-4F05-A409-4F5ADF30F983}" destId="{C546F7A3-952A-4BC5-9A1D-88A77A9FE57B}" srcOrd="1" destOrd="0" presId="urn:microsoft.com/office/officeart/2005/8/layout/orgChart1"/>
    <dgm:cxn modelId="{94DACC3D-8980-46F9-9156-663488A2CEB5}" type="presParOf" srcId="{3C08910C-7AAE-4F05-A409-4F5ADF30F983}" destId="{5B0C757E-7DD5-4FCD-B1B1-6BB974B6B23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AB959-157B-4795-8F10-6BE6C1FC1603}">
      <dsp:nvSpPr>
        <dsp:cNvPr id="0" name=""/>
        <dsp:cNvSpPr/>
      </dsp:nvSpPr>
      <dsp:spPr>
        <a:xfrm>
          <a:off x="6992209" y="2774066"/>
          <a:ext cx="214655" cy="940396"/>
        </a:xfrm>
        <a:custGeom>
          <a:avLst/>
          <a:gdLst/>
          <a:ahLst/>
          <a:cxnLst/>
          <a:rect l="0" t="0" r="0" b="0"/>
          <a:pathLst>
            <a:path>
              <a:moveTo>
                <a:pt x="214655" y="0"/>
              </a:moveTo>
              <a:lnTo>
                <a:pt x="214655" y="940396"/>
              </a:lnTo>
              <a:lnTo>
                <a:pt x="0" y="9403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53A96-9033-48FF-B6A9-549E5249221D}">
      <dsp:nvSpPr>
        <dsp:cNvPr id="0" name=""/>
        <dsp:cNvSpPr/>
      </dsp:nvSpPr>
      <dsp:spPr>
        <a:xfrm>
          <a:off x="4733212" y="1322584"/>
          <a:ext cx="1451481" cy="940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0396"/>
              </a:lnTo>
              <a:lnTo>
                <a:pt x="1451481" y="9403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7B168B-5F29-4AB7-B3CB-9057A50F1411}">
      <dsp:nvSpPr>
        <dsp:cNvPr id="0" name=""/>
        <dsp:cNvSpPr/>
      </dsp:nvSpPr>
      <dsp:spPr>
        <a:xfrm>
          <a:off x="2259561" y="2774066"/>
          <a:ext cx="214655" cy="940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0396"/>
              </a:lnTo>
              <a:lnTo>
                <a:pt x="214655" y="9403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196C3C-B3FF-4E16-8446-81CE627B833D}">
      <dsp:nvSpPr>
        <dsp:cNvPr id="0" name=""/>
        <dsp:cNvSpPr/>
      </dsp:nvSpPr>
      <dsp:spPr>
        <a:xfrm>
          <a:off x="2044905" y="2774066"/>
          <a:ext cx="214655" cy="940396"/>
        </a:xfrm>
        <a:custGeom>
          <a:avLst/>
          <a:gdLst/>
          <a:ahLst/>
          <a:cxnLst/>
          <a:rect l="0" t="0" r="0" b="0"/>
          <a:pathLst>
            <a:path>
              <a:moveTo>
                <a:pt x="214655" y="0"/>
              </a:moveTo>
              <a:lnTo>
                <a:pt x="214655" y="940396"/>
              </a:lnTo>
              <a:lnTo>
                <a:pt x="0" y="9403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72F1B-7FEA-4F02-8EE7-9BF676BCFCE5}">
      <dsp:nvSpPr>
        <dsp:cNvPr id="0" name=""/>
        <dsp:cNvSpPr/>
      </dsp:nvSpPr>
      <dsp:spPr>
        <a:xfrm>
          <a:off x="3281731" y="1322584"/>
          <a:ext cx="1451481" cy="940396"/>
        </a:xfrm>
        <a:custGeom>
          <a:avLst/>
          <a:gdLst/>
          <a:ahLst/>
          <a:cxnLst/>
          <a:rect l="0" t="0" r="0" b="0"/>
          <a:pathLst>
            <a:path>
              <a:moveTo>
                <a:pt x="1451481" y="0"/>
              </a:moveTo>
              <a:lnTo>
                <a:pt x="1451481" y="940396"/>
              </a:lnTo>
              <a:lnTo>
                <a:pt x="0" y="9403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4F22A-98C8-44B2-B5D2-9E18C398BC38}">
      <dsp:nvSpPr>
        <dsp:cNvPr id="0" name=""/>
        <dsp:cNvSpPr/>
      </dsp:nvSpPr>
      <dsp:spPr>
        <a:xfrm>
          <a:off x="3711042" y="300414"/>
          <a:ext cx="2044340" cy="1022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Head of Volunteering</a:t>
          </a:r>
          <a:endParaRPr lang="en-GB" sz="2100" kern="1200" dirty="0"/>
        </a:p>
      </dsp:txBody>
      <dsp:txXfrm>
        <a:off x="3711042" y="300414"/>
        <a:ext cx="2044340" cy="1022170"/>
      </dsp:txXfrm>
    </dsp:sp>
    <dsp:sp modelId="{4C9EC26B-3760-41EB-8892-A6DAFABE96E5}">
      <dsp:nvSpPr>
        <dsp:cNvPr id="0" name=""/>
        <dsp:cNvSpPr/>
      </dsp:nvSpPr>
      <dsp:spPr>
        <a:xfrm>
          <a:off x="1237390" y="1751896"/>
          <a:ext cx="2044340" cy="1022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Service Manager (Recruitment &amp; Training)</a:t>
          </a:r>
          <a:endParaRPr lang="en-GB" sz="2100" kern="1200" dirty="0"/>
        </a:p>
      </dsp:txBody>
      <dsp:txXfrm>
        <a:off x="1237390" y="1751896"/>
        <a:ext cx="2044340" cy="1022170"/>
      </dsp:txXfrm>
    </dsp:sp>
    <dsp:sp modelId="{D19497B7-E575-411E-84AA-67520CC65D75}">
      <dsp:nvSpPr>
        <dsp:cNvPr id="0" name=""/>
        <dsp:cNvSpPr/>
      </dsp:nvSpPr>
      <dsp:spPr>
        <a:xfrm>
          <a:off x="565" y="3203378"/>
          <a:ext cx="2044340" cy="1022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Recruitment &amp; Training Coordinator</a:t>
          </a:r>
          <a:endParaRPr lang="en-GB" sz="2100" kern="1200" dirty="0"/>
        </a:p>
      </dsp:txBody>
      <dsp:txXfrm>
        <a:off x="565" y="3203378"/>
        <a:ext cx="2044340" cy="1022170"/>
      </dsp:txXfrm>
    </dsp:sp>
    <dsp:sp modelId="{06DFD923-3F4A-4DBF-B660-6EFF8B12532F}">
      <dsp:nvSpPr>
        <dsp:cNvPr id="0" name=""/>
        <dsp:cNvSpPr/>
      </dsp:nvSpPr>
      <dsp:spPr>
        <a:xfrm>
          <a:off x="2474216" y="3203378"/>
          <a:ext cx="2044340" cy="1022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Team Assistant </a:t>
          </a:r>
          <a:endParaRPr lang="en-GB" sz="2100" kern="1200" dirty="0"/>
        </a:p>
      </dsp:txBody>
      <dsp:txXfrm>
        <a:off x="2474216" y="3203378"/>
        <a:ext cx="2044340" cy="1022170"/>
      </dsp:txXfrm>
    </dsp:sp>
    <dsp:sp modelId="{A3E4B035-598C-4F5D-B57F-2C7113E748F5}">
      <dsp:nvSpPr>
        <dsp:cNvPr id="0" name=""/>
        <dsp:cNvSpPr/>
      </dsp:nvSpPr>
      <dsp:spPr>
        <a:xfrm>
          <a:off x="6184694" y="1751896"/>
          <a:ext cx="2044340" cy="1022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Service Manager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Community &amp; Outreach</a:t>
          </a:r>
          <a:endParaRPr lang="en-GB" sz="2100" kern="1200" dirty="0"/>
        </a:p>
      </dsp:txBody>
      <dsp:txXfrm>
        <a:off x="6184694" y="1751896"/>
        <a:ext cx="2044340" cy="1022170"/>
      </dsp:txXfrm>
    </dsp:sp>
    <dsp:sp modelId="{9D4B0038-CA99-4B14-81A4-4F2E1FF2B390}">
      <dsp:nvSpPr>
        <dsp:cNvPr id="0" name=""/>
        <dsp:cNvSpPr/>
      </dsp:nvSpPr>
      <dsp:spPr>
        <a:xfrm>
          <a:off x="4947868" y="3203378"/>
          <a:ext cx="2044340" cy="1022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Service Support Coordinator (0.5 WTE)</a:t>
          </a:r>
          <a:endParaRPr lang="en-GB" sz="2100" kern="1200" dirty="0"/>
        </a:p>
      </dsp:txBody>
      <dsp:txXfrm>
        <a:off x="4947868" y="3203378"/>
        <a:ext cx="2044340" cy="10221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DF2B9-5E1D-4113-8CBE-C6F9BEE965FB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05E77-B021-4B22-8A93-9C8E1BD3DE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342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F58BC-825F-4567-8794-74FDAE7811B3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E232B-1C12-4D46-BCB7-871D3CC27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977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Recruitment is led by the Recruitment</a:t>
            </a:r>
            <a:r>
              <a:rPr lang="en-GB" baseline="0" dirty="0" smtClean="0"/>
              <a:t> &amp; Training side of the team. Assessment, recruitment checks, induction, bespoke training, Peer Support</a:t>
            </a:r>
          </a:p>
          <a:p>
            <a:r>
              <a:rPr lang="en-GB" baseline="0" dirty="0" smtClean="0"/>
              <a:t>Service delivery is led by the Community &amp; Outreach Manager with administrative support.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E232B-1C12-4D46-BCB7-871D3CC274A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50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E232B-1C12-4D46-BCB7-871D3CC274A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636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Plus monthly</a:t>
            </a:r>
            <a:r>
              <a:rPr lang="en-GB" baseline="0" dirty="0" smtClean="0"/>
              <a:t> supervision with guest speakers from local health, community, social care and voluntary sectors.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E232B-1C12-4D46-BCB7-871D3CC274A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6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0008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56" y="228600"/>
            <a:ext cx="6107687" cy="7558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906" y="5943600"/>
            <a:ext cx="6107687" cy="7558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80008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Discharge Support Service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Kingston Hospital NHS Foundation Trust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64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About @Discharge Support 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Pre Covid-19 – ward and telephone based</a:t>
            </a:r>
          </a:p>
          <a:p>
            <a:r>
              <a:rPr lang="en-GB" dirty="0" smtClean="0"/>
              <a:t>Post Covid-19 - Telephone based service</a:t>
            </a:r>
          </a:p>
          <a:p>
            <a:r>
              <a:rPr lang="en-GB" dirty="0" smtClean="0"/>
              <a:t>6 weeks of follow up calls</a:t>
            </a:r>
          </a:p>
          <a:p>
            <a:r>
              <a:rPr lang="en-GB" dirty="0" smtClean="0"/>
              <a:t>9 volunteers with 11 vacancies</a:t>
            </a:r>
          </a:p>
          <a:p>
            <a:r>
              <a:rPr lang="en-GB" dirty="0" smtClean="0"/>
              <a:t>Case load of up to 4 patients per volunteer</a:t>
            </a:r>
          </a:p>
          <a:p>
            <a:r>
              <a:rPr lang="en-GB" dirty="0" smtClean="0"/>
              <a:t>Commitment is 3 hours per week</a:t>
            </a:r>
          </a:p>
          <a:p>
            <a:r>
              <a:rPr lang="en-GB" dirty="0" smtClean="0"/>
              <a:t>High turn over – volunteer burn-out</a:t>
            </a:r>
          </a:p>
          <a:p>
            <a:r>
              <a:rPr lang="en-GB" dirty="0" smtClean="0"/>
              <a:t>Intensive recruitment &amp; training programme</a:t>
            </a:r>
          </a:p>
          <a:p>
            <a:r>
              <a:rPr lang="en-GB" dirty="0" smtClean="0"/>
              <a:t>Monthly supervision with guest speaker from the community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101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outcomes: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Increased confidence to cope independently at home following discharge home from hospital</a:t>
            </a:r>
          </a:p>
          <a:p>
            <a:r>
              <a:rPr lang="en-GB" dirty="0" smtClean="0"/>
              <a:t>Increased and sustainable access to community &amp; voluntary sector services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62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Resource: The Volunteering Team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0381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253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 of the service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670518"/>
              </p:ext>
            </p:extLst>
          </p:nvPr>
        </p:nvGraphicFramePr>
        <p:xfrm>
          <a:off x="4876800" y="18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349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Internal partners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Who is referring: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181930"/>
              </p:ext>
            </p:extLst>
          </p:nvPr>
        </p:nvGraphicFramePr>
        <p:xfrm>
          <a:off x="1295400" y="1981200"/>
          <a:ext cx="6019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254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i="1" dirty="0" smtClean="0"/>
              <a:t>How confident are you feeling about your ability to cope at home following your hospital stay?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800080"/>
                </a:solidFill>
              </a:rPr>
              <a:t>Average of 2 point (20%) improvement between the start and end of the support plan. </a:t>
            </a:r>
          </a:p>
          <a:p>
            <a:pPr marL="0" indent="0">
              <a:buNone/>
            </a:pPr>
            <a:endParaRPr lang="en-GB" dirty="0">
              <a:solidFill>
                <a:srgbClr val="800080"/>
              </a:solidFill>
            </a:endParaRPr>
          </a:p>
          <a:p>
            <a:pPr marL="0" indent="0">
              <a:buNone/>
            </a:pPr>
            <a:r>
              <a:rPr lang="en-GB" i="1" dirty="0" smtClean="0"/>
              <a:t>Are you in touch with any community and voluntary sector organisations?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dirty="0" smtClean="0">
                <a:solidFill>
                  <a:srgbClr val="800080"/>
                </a:solidFill>
              </a:rPr>
              <a:t>Measure change in number (hopefully an increase) and type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dirty="0" smtClean="0"/>
              <a:t>Organisations are noted and added to a database of resources across the 5 boroughs we serve; however numbers are not analysed so that we can’t, yet, demonstrate a positive increase. Something for the future.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778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Training for Volunteers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5277"/>
              </p:ext>
            </p:extLst>
          </p:nvPr>
        </p:nvGraphicFramePr>
        <p:xfrm>
          <a:off x="1676400" y="1524000"/>
          <a:ext cx="5868670" cy="4162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9135"/>
                <a:gridCol w="4230370"/>
                <a:gridCol w="93916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10am / 2pm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Introductions &amp; Welcome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Overview of workshop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 mins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10.15am / 2.15pm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Active Listening Skills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GB" sz="1100">
                          <a:effectLst/>
                        </a:rPr>
                        <a:t>Exercise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GB" sz="1100">
                          <a:effectLst/>
                        </a:rPr>
                        <a:t>Barriers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GB" sz="1100">
                          <a:effectLst/>
                        </a:rPr>
                        <a:t>Assumptions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GB" sz="1100">
                          <a:effectLst/>
                        </a:rPr>
                        <a:t>Boundaries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GB" sz="1100">
                          <a:effectLst/>
                        </a:rPr>
                        <a:t>Challenges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1hr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11.15am / 3.15pm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BREAK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15 mins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11.30am / 3.30pm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Generating Referrals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Types of referrals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Examples and a typical volunteer response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25 mins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11.55am / 3.55pm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Motivational Interviewing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Techniques for understanding behaviour when it comes to health and change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 mins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12.25pm / 4.25pm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Policies you need to know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Confidentiality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Escalation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My Impact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 mins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12.55pm / 4.55pm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Next Steps &amp; Close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 </a:t>
                      </a:r>
                      <a:r>
                        <a:rPr lang="en-GB" sz="1100" dirty="0" err="1">
                          <a:effectLst/>
                        </a:rPr>
                        <a:t>mins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986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HelpForce</a:t>
            </a:r>
            <a:r>
              <a:rPr lang="en-GB" dirty="0" smtClean="0"/>
              <a:t> Insight &amp; Impact Service Evaluation </a:t>
            </a:r>
          </a:p>
          <a:p>
            <a:r>
              <a:rPr lang="en-GB" dirty="0" smtClean="0"/>
              <a:t>Reinstate Ward Visits to generate referrals and talk broadly with patients about getting ready for discharge</a:t>
            </a:r>
          </a:p>
          <a:p>
            <a:r>
              <a:rPr lang="en-GB" dirty="0" smtClean="0"/>
              <a:t>Incorporate travel home; home settling service incorporating first few hours home and then weekly follow-up visits alongside calls</a:t>
            </a:r>
          </a:p>
          <a:p>
            <a:r>
              <a:rPr lang="en-GB" dirty="0" smtClean="0"/>
              <a:t>Continue to embed service locally by building up CVS partnerships</a:t>
            </a:r>
          </a:p>
          <a:p>
            <a:r>
              <a:rPr lang="en-GB" dirty="0" smtClean="0"/>
              <a:t>Increase service capacity by increasing volunteer numbers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378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454</Words>
  <Application>Microsoft Office PowerPoint</Application>
  <PresentationFormat>On-screen Show (4:3)</PresentationFormat>
  <Paragraphs>85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Discharge Support Service</vt:lpstr>
      <vt:lpstr>About @Discharge Support Service</vt:lpstr>
      <vt:lpstr>Service outcomes: </vt:lpstr>
      <vt:lpstr>Resource: The Volunteering Team</vt:lpstr>
      <vt:lpstr>Scope of the service</vt:lpstr>
      <vt:lpstr>Internal partners</vt:lpstr>
      <vt:lpstr>Outcomes</vt:lpstr>
      <vt:lpstr>Training for Volunteers</vt:lpstr>
      <vt:lpstr>Future Plans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Discharge Support Service</dc:title>
  <dc:creator>Shalev greene, Laura</dc:creator>
  <cp:lastModifiedBy>Shalev greene, Laura</cp:lastModifiedBy>
  <cp:revision>5</cp:revision>
  <cp:lastPrinted>2021-09-06T10:44:09Z</cp:lastPrinted>
  <dcterms:created xsi:type="dcterms:W3CDTF">2006-08-16T00:00:00Z</dcterms:created>
  <dcterms:modified xsi:type="dcterms:W3CDTF">2021-09-06T10:44:21Z</dcterms:modified>
</cp:coreProperties>
</file>