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82" d="100"/>
          <a:sy n="82" d="100"/>
        </p:scale>
        <p:origin x="-245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DFBF-F05D-4529-9F99-6F0EA805588D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EA9C-BC45-4B59-B562-C83DB00F2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9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DFBF-F05D-4529-9F99-6F0EA805588D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EA9C-BC45-4B59-B562-C83DB00F2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0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DFBF-F05D-4529-9F99-6F0EA805588D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EA9C-BC45-4B59-B562-C83DB00F2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9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DFBF-F05D-4529-9F99-6F0EA805588D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EA9C-BC45-4B59-B562-C83DB00F2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01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DFBF-F05D-4529-9F99-6F0EA805588D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EA9C-BC45-4B59-B562-C83DB00F2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70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DFBF-F05D-4529-9F99-6F0EA805588D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EA9C-BC45-4B59-B562-C83DB00F2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44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DFBF-F05D-4529-9F99-6F0EA805588D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EA9C-BC45-4B59-B562-C83DB00F2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6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DFBF-F05D-4529-9F99-6F0EA805588D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EA9C-BC45-4B59-B562-C83DB00F2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2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DFBF-F05D-4529-9F99-6F0EA805588D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EA9C-BC45-4B59-B562-C83DB00F2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DFBF-F05D-4529-9F99-6F0EA805588D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EA9C-BC45-4B59-B562-C83DB00F2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85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DFBF-F05D-4529-9F99-6F0EA805588D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EA9C-BC45-4B59-B562-C83DB00F2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2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9DFBF-F05D-4529-9F99-6F0EA805588D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EA9C-BC45-4B59-B562-C83DB00F2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48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539552" y="625811"/>
            <a:ext cx="8352928" cy="6187565"/>
            <a:chOff x="539552" y="625811"/>
            <a:chExt cx="8352928" cy="6187565"/>
          </a:xfrm>
        </p:grpSpPr>
        <p:sp>
          <p:nvSpPr>
            <p:cNvPr id="71" name="Rectangle 70"/>
            <p:cNvSpPr/>
            <p:nvPr/>
          </p:nvSpPr>
          <p:spPr>
            <a:xfrm>
              <a:off x="7524328" y="644975"/>
              <a:ext cx="1368152" cy="5232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539552" y="625811"/>
              <a:ext cx="2232248" cy="523220"/>
              <a:chOff x="611560" y="673532"/>
              <a:chExt cx="2232248" cy="52322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83568" y="673532"/>
                <a:ext cx="21602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Patient Admitted</a:t>
                </a:r>
              </a:p>
              <a:p>
                <a:r>
                  <a:rPr lang="en-GB" sz="1400" dirty="0" smtClean="0"/>
                  <a:t>/Assessed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11560" y="692696"/>
                <a:ext cx="1872208" cy="504056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75556" y="1516561"/>
              <a:ext cx="2160240" cy="1552399"/>
              <a:chOff x="611560" y="1948609"/>
              <a:chExt cx="2160240" cy="1552399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611560" y="1948609"/>
                <a:ext cx="216024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Staff make a referral</a:t>
                </a:r>
              </a:p>
              <a:p>
                <a:r>
                  <a:rPr lang="en-GB" sz="1400" dirty="0" smtClean="0"/>
                  <a:t>(Ward Staff/Therapists/Psychologists/Pals/ Self Referral request/ Patient to Patient/Volunteers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11560" y="1948609"/>
                <a:ext cx="2016224" cy="1552399"/>
              </a:xfrm>
              <a:prstGeom prst="rect">
                <a:avLst/>
              </a:prstGeom>
              <a:noFill/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75556" y="5540315"/>
              <a:ext cx="2160240" cy="369332"/>
              <a:chOff x="467544" y="5877272"/>
              <a:chExt cx="2160240" cy="36933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67544" y="5877272"/>
                <a:ext cx="21602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Engage Coordinator</a:t>
                </a:r>
                <a:endParaRPr lang="en-GB" sz="14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67544" y="5877272"/>
                <a:ext cx="1656184" cy="36933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899592" y="3168004"/>
              <a:ext cx="225973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Referrals  made via: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000" dirty="0" smtClean="0"/>
                <a:t>Calling Engage line directly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000" dirty="0" smtClean="0"/>
                <a:t>Calling CP department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000" dirty="0" smtClean="0"/>
                <a:t>Calling Engage Coordinator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000" dirty="0" smtClean="0"/>
                <a:t>Emailing Engage Inbox</a:t>
              </a:r>
              <a:endParaRPr lang="en-GB" sz="1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9592" y="6105490"/>
              <a:ext cx="49685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Referral logged with minimal information in accordance with IG: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000" dirty="0" smtClean="0"/>
                <a:t>Name, ward, bed no (if avail)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000" dirty="0" smtClean="0"/>
                <a:t>Name of referrer / date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000" dirty="0" smtClean="0"/>
                <a:t>Small note section for volunteers to comment if visited / sleeping </a:t>
              </a:r>
              <a:r>
                <a:rPr lang="en-GB" sz="1000" dirty="0" err="1" smtClean="0"/>
                <a:t>etc</a:t>
              </a:r>
              <a:endParaRPr lang="en-GB" sz="1000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796559" y="4275093"/>
              <a:ext cx="1662449" cy="954107"/>
              <a:chOff x="1796559" y="4725144"/>
              <a:chExt cx="1662449" cy="954107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796559" y="4725144"/>
                <a:ext cx="166244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Volunteer picks up referral directly from VM in office/CP </a:t>
                </a:r>
                <a:r>
                  <a:rPr lang="en-GB" sz="1400" dirty="0" err="1" smtClean="0"/>
                  <a:t>dept</a:t>
                </a:r>
                <a:endParaRPr lang="en-GB" sz="14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796559" y="4725144"/>
                <a:ext cx="1479297" cy="954107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993219" y="5445224"/>
              <a:ext cx="2163229" cy="559514"/>
              <a:chOff x="2993219" y="5445224"/>
              <a:chExt cx="2163229" cy="559514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2996208" y="5445224"/>
                <a:ext cx="21602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Referral Logged onto (weekly ) Referrals log 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993219" y="5481518"/>
                <a:ext cx="2160240" cy="52322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>
              <a:off x="1595739" y="1149031"/>
              <a:ext cx="0" cy="3918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899592" y="3068960"/>
              <a:ext cx="0" cy="247135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endCxn id="18" idx="1"/>
            </p:cNvCxnSpPr>
            <p:nvPr/>
          </p:nvCxnSpPr>
          <p:spPr>
            <a:xfrm>
              <a:off x="899592" y="4752146"/>
              <a:ext cx="896967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lbow Connector 46"/>
            <p:cNvCxnSpPr>
              <a:stCxn id="19" idx="3"/>
              <a:endCxn id="16" idx="0"/>
            </p:cNvCxnSpPr>
            <p:nvPr/>
          </p:nvCxnSpPr>
          <p:spPr>
            <a:xfrm>
              <a:off x="3275856" y="4752147"/>
              <a:ext cx="800472" cy="69307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2231740" y="5733256"/>
              <a:ext cx="761479" cy="71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4932040" y="4275093"/>
              <a:ext cx="23730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On arrival at Engage Office, volunteers check the referrals chart, leaving a note of which wards they are visiting on a white board for other volunteers.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932039" y="4275092"/>
              <a:ext cx="2373085" cy="101566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8" name="Elbow Connector 57"/>
            <p:cNvCxnSpPr>
              <a:stCxn id="20" idx="3"/>
              <a:endCxn id="52" idx="2"/>
            </p:cNvCxnSpPr>
            <p:nvPr/>
          </p:nvCxnSpPr>
          <p:spPr>
            <a:xfrm flipV="1">
              <a:off x="5153459" y="5290756"/>
              <a:ext cx="965124" cy="45237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788024" y="1939038"/>
              <a:ext cx="21602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Volunteer checks in with ward staff on arrival before proceeding with patient visits;</a:t>
              </a:r>
            </a:p>
            <a:p>
              <a:r>
                <a:rPr lang="en-GB" sz="1200" dirty="0" smtClean="0"/>
                <a:t>May be asked to visit other patients</a:t>
              </a:r>
              <a:endParaRPr lang="en-GB" sz="12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788024" y="1939038"/>
              <a:ext cx="2160240" cy="954107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2" name="Straight Arrow Connector 61"/>
            <p:cNvCxnSpPr>
              <a:endCxn id="59" idx="2"/>
            </p:cNvCxnSpPr>
            <p:nvPr/>
          </p:nvCxnSpPr>
          <p:spPr>
            <a:xfrm flipV="1">
              <a:off x="5868144" y="2954701"/>
              <a:ext cx="0" cy="13499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788024" y="764704"/>
              <a:ext cx="2016224" cy="3077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Patient bedside Visit</a:t>
              </a:r>
              <a:endParaRPr lang="en-GB" sz="1400" dirty="0"/>
            </a:p>
          </p:txBody>
        </p:sp>
        <p:cxnSp>
          <p:nvCxnSpPr>
            <p:cNvPr id="66" name="Straight Arrow Connector 65"/>
            <p:cNvCxnSpPr>
              <a:stCxn id="59" idx="0"/>
            </p:cNvCxnSpPr>
            <p:nvPr/>
          </p:nvCxnSpPr>
          <p:spPr>
            <a:xfrm flipV="1">
              <a:off x="5868144" y="1072482"/>
              <a:ext cx="0" cy="8665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stCxn id="63" idx="1"/>
            </p:cNvCxnSpPr>
            <p:nvPr/>
          </p:nvCxnSpPr>
          <p:spPr>
            <a:xfrm rot="10800000" flipV="1">
              <a:off x="4572000" y="918592"/>
              <a:ext cx="216024" cy="459834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3131839" y="887421"/>
              <a:ext cx="1440159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If further visits required/wanted, a note is added to the referral chart.</a:t>
              </a:r>
            </a:p>
            <a:p>
              <a:endParaRPr lang="en-GB" sz="1000" dirty="0"/>
            </a:p>
            <a:p>
              <a:r>
                <a:rPr lang="en-GB" sz="1000" dirty="0" smtClean="0"/>
                <a:t>Patient may refer another patient in ward</a:t>
              </a:r>
            </a:p>
            <a:p>
              <a:endParaRPr lang="en-GB" sz="1000" dirty="0"/>
            </a:p>
            <a:p>
              <a:r>
                <a:rPr lang="en-GB" sz="1000" dirty="0" smtClean="0"/>
                <a:t>Volunteer may see non-referred patients if required, once on the ward.; these are also logged.</a:t>
              </a:r>
            </a:p>
            <a:p>
              <a:endParaRPr lang="en-GB" sz="1000" dirty="0"/>
            </a:p>
            <a:p>
              <a:r>
                <a:rPr lang="en-GB" sz="1000" dirty="0" smtClean="0"/>
                <a:t>Discharged patients logged</a:t>
              </a:r>
              <a:endParaRPr lang="en-GB" sz="1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24328" y="644975"/>
              <a:ext cx="1368152" cy="52322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Patient Discharged</a:t>
              </a:r>
              <a:endParaRPr lang="en-GB" sz="1400" dirty="0"/>
            </a:p>
          </p:txBody>
        </p:sp>
        <p:cxnSp>
          <p:nvCxnSpPr>
            <p:cNvPr id="73" name="Straight Arrow Connector 72"/>
            <p:cNvCxnSpPr>
              <a:stCxn id="63" idx="3"/>
              <a:endCxn id="70" idx="1"/>
            </p:cNvCxnSpPr>
            <p:nvPr/>
          </p:nvCxnSpPr>
          <p:spPr>
            <a:xfrm flipV="1">
              <a:off x="6804248" y="906585"/>
              <a:ext cx="720080" cy="120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6632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190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Salisbury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aau</dc:creator>
  <cp:lastModifiedBy>aau</cp:lastModifiedBy>
  <cp:revision>9</cp:revision>
  <dcterms:created xsi:type="dcterms:W3CDTF">2020-06-19T10:28:57Z</dcterms:created>
  <dcterms:modified xsi:type="dcterms:W3CDTF">2020-06-19T14:54:00Z</dcterms:modified>
</cp:coreProperties>
</file>