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7"/>
  </p:notesMasterIdLst>
  <p:sldIdLst>
    <p:sldId id="256" r:id="rId5"/>
    <p:sldId id="458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479" r:id="rId14"/>
    <p:sldId id="480" r:id="rId15"/>
    <p:sldId id="481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07CC47-E9C6-CB56-AA7F-DB9EAA85B5E0}" name="Maxine Moss-Black (Helpforce)" initials="MM" userId="S::mmb@helpforce.community::79d52657-dc9a-4e5b-93f3-30220f88d558" providerId="AD"/>
  <p188:author id="{6676AF48-F7A3-0682-77D3-BEF97265D531}" name="Guest User" initials="GU" userId="S::urn:spo:anon#6d61de7618a56e65656ec976c8768b5a555dbb653643699be789a9432644547c::" providerId="AD"/>
  <p188:author id="{4001F476-4047-139F-860D-25ED35398199}" name="Nikki Fojan (Helpforce)" initials="N(" userId="S::nf@helpforce.community::94ba5c13-2869-4c75-9bea-21a3f441861c" providerId="AD"/>
  <p188:author id="{7FE14E97-9736-401A-241C-6BB7B78BD7B0}" name="Kate Crossan (Helpforce)" initials="KC" userId="S::kc@helpforce.community::f5a4faf5-4ce1-4e26-aa20-71999fe7b9a1" providerId="AD"/>
  <p188:author id="{403C6599-8F3D-A14A-E883-82649347B204}" name="Mark Burrett (Helpforce)" initials="M(" userId="S::mrb@helpforce.community::3ad726ed-3b24-488b-bee1-891b29ff1c1f" providerId="AD"/>
  <p188:author id="{4C1172B7-9C10-F7FD-B934-2DC728A5FE18}" name="Paddy Hanrahan (Helpforce)" initials="PH" userId="S::ph@helpforce.community::c1b4736d-df88-42e8-82de-a418ff89c023" providerId="AD"/>
  <p188:author id="{4B4B79EA-4F8A-329E-D030-B11F5E213C86}" name="Maeve Hully (Helpforce)" initials="MH" userId="S::mh@helpforce.community::f268bb01-d105-48eb-8a7a-cbb3dd8de920" providerId="AD"/>
  <p188:author id="{2CB4CEEE-1C13-355E-6148-031D9B13380A}" name="Melissa Griffith (Helpforce)" initials="M(" userId="S::mg@helpforce.community::dcb75c88-d740-4476-9276-4469d513da5e" providerId="AD"/>
  <p188:author id="{F54235F1-86D0-758F-8E7F-62527038DC8E}" name="Beth Hughes (Helpforce)" initials="B(" userId="S::bh@helpforce.community::840e1eab-67ec-4486-b257-35f17d9b25b6" providerId="AD"/>
  <p188:author id="{3C0369F9-D0F0-E69D-B4AF-DCB550F7BB52}" name="Mark Lever (Helpforce)" initials="M(" userId="S::ml@helpforce.community::d4c1c888-8f3b-4e6f-b217-c9b308732e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E"/>
    <a:srgbClr val="FFC5C6"/>
    <a:srgbClr val="233C62"/>
    <a:srgbClr val="1A3A60"/>
    <a:srgbClr val="CAE8AA"/>
    <a:srgbClr val="A5C9EB"/>
    <a:srgbClr val="FDC400"/>
    <a:srgbClr val="FFDDDE"/>
    <a:srgbClr val="E0EDF8"/>
    <a:srgbClr val="FFF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62708-3F65-41B3-8F18-CB0E0F4AAEF0}" v="1" dt="2025-05-20T16:22:19.059"/>
    <p1510:client id="{D3A56B8F-DCFD-4675-AEAD-03168C6E2158}" v="68" dt="2025-05-21T14:38:55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ne Moss-Black (Helpforce)" userId="79d52657-dc9a-4e5b-93f3-30220f88d558" providerId="ADAL" clId="{D3A56B8F-DCFD-4675-AEAD-03168C6E2158}"/>
    <pc:docChg chg="undo custSel addSld delSld modSld sldOrd addMainMaster delMainMaster">
      <pc:chgData name="Maxine Moss-Black (Helpforce)" userId="79d52657-dc9a-4e5b-93f3-30220f88d558" providerId="ADAL" clId="{D3A56B8F-DCFD-4675-AEAD-03168C6E2158}" dt="2025-05-21T14:42:00.712" v="1021" actId="20577"/>
      <pc:docMkLst>
        <pc:docMk/>
      </pc:docMkLst>
      <pc:sldChg chg="modSp add del mod">
        <pc:chgData name="Maxine Moss-Black (Helpforce)" userId="79d52657-dc9a-4e5b-93f3-30220f88d558" providerId="ADAL" clId="{D3A56B8F-DCFD-4675-AEAD-03168C6E2158}" dt="2025-05-21T13:17:59.851" v="105" actId="6549"/>
        <pc:sldMkLst>
          <pc:docMk/>
          <pc:sldMk cId="0" sldId="256"/>
        </pc:sldMkLst>
        <pc:spChg chg="mod">
          <ac:chgData name="Maxine Moss-Black (Helpforce)" userId="79d52657-dc9a-4e5b-93f3-30220f88d558" providerId="ADAL" clId="{D3A56B8F-DCFD-4675-AEAD-03168C6E2158}" dt="2025-05-21T13:17:59.851" v="105" actId="6549"/>
          <ac:spMkLst>
            <pc:docMk/>
            <pc:sldMk cId="0" sldId="256"/>
            <ac:spMk id="3" creationId="{00000000-0000-0000-0000-000000000000}"/>
          </ac:spMkLst>
        </pc:spChg>
      </pc:sldChg>
      <pc:sldChg chg="modSp add del mod">
        <pc:chgData name="Maxine Moss-Black (Helpforce)" userId="79d52657-dc9a-4e5b-93f3-30220f88d558" providerId="ADAL" clId="{D3A56B8F-DCFD-4675-AEAD-03168C6E2158}" dt="2025-05-21T13:17:27.500" v="77" actId="47"/>
        <pc:sldMkLst>
          <pc:docMk/>
          <pc:sldMk cId="0" sldId="257"/>
        </pc:sldMkLst>
        <pc:spChg chg="mod">
          <ac:chgData name="Maxine Moss-Black (Helpforce)" userId="79d52657-dc9a-4e5b-93f3-30220f88d558" providerId="ADAL" clId="{D3A56B8F-DCFD-4675-AEAD-03168C6E2158}" dt="2025-05-21T13:17:21.765" v="75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Maxine Moss-Black (Helpforce)" userId="79d52657-dc9a-4e5b-93f3-30220f88d558" providerId="ADAL" clId="{D3A56B8F-DCFD-4675-AEAD-03168C6E2158}" dt="2025-05-21T13:16:34.130" v="70" actId="21"/>
          <ac:spMkLst>
            <pc:docMk/>
            <pc:sldMk cId="0" sldId="257"/>
            <ac:spMk id="3" creationId="{00000000-0000-0000-0000-000000000000}"/>
          </ac:spMkLst>
        </pc:spChg>
      </pc:sldChg>
      <pc:sldChg chg="addSp delSp modSp add del mod">
        <pc:chgData name="Maxine Moss-Black (Helpforce)" userId="79d52657-dc9a-4e5b-93f3-30220f88d558" providerId="ADAL" clId="{D3A56B8F-DCFD-4675-AEAD-03168C6E2158}" dt="2025-05-21T13:19:54.942" v="117" actId="47"/>
        <pc:sldMkLst>
          <pc:docMk/>
          <pc:sldMk cId="0" sldId="258"/>
        </pc:sldMkLst>
        <pc:spChg chg="del">
          <ac:chgData name="Maxine Moss-Black (Helpforce)" userId="79d52657-dc9a-4e5b-93f3-30220f88d558" providerId="ADAL" clId="{D3A56B8F-DCFD-4675-AEAD-03168C6E2158}" dt="2025-05-21T13:18:56.430" v="109" actId="21"/>
          <ac:spMkLst>
            <pc:docMk/>
            <pc:sldMk cId="0" sldId="258"/>
            <ac:spMk id="2" creationId="{00000000-0000-0000-0000-000000000000}"/>
          </ac:spMkLst>
        </pc:spChg>
        <pc:spChg chg="mod">
          <ac:chgData name="Maxine Moss-Black (Helpforce)" userId="79d52657-dc9a-4e5b-93f3-30220f88d558" providerId="ADAL" clId="{D3A56B8F-DCFD-4675-AEAD-03168C6E2158}" dt="2025-05-21T13:19:14.728" v="111" actId="21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Maxine Moss-Black (Helpforce)" userId="79d52657-dc9a-4e5b-93f3-30220f88d558" providerId="ADAL" clId="{D3A56B8F-DCFD-4675-AEAD-03168C6E2158}" dt="2025-05-21T13:18:56.430" v="109" actId="21"/>
          <ac:spMkLst>
            <pc:docMk/>
            <pc:sldMk cId="0" sldId="258"/>
            <ac:spMk id="5" creationId="{380C27C2-3302-C3BC-B6B9-78021AAECBC8}"/>
          </ac:spMkLst>
        </pc:spChg>
      </pc:sldChg>
      <pc:sldChg chg="addSp delSp modSp add del mod">
        <pc:chgData name="Maxine Moss-Black (Helpforce)" userId="79d52657-dc9a-4e5b-93f3-30220f88d558" providerId="ADAL" clId="{D3A56B8F-DCFD-4675-AEAD-03168C6E2158}" dt="2025-05-21T13:20:42.320" v="127" actId="47"/>
        <pc:sldMkLst>
          <pc:docMk/>
          <pc:sldMk cId="0" sldId="259"/>
        </pc:sldMkLst>
        <pc:spChg chg="del">
          <ac:chgData name="Maxine Moss-Black (Helpforce)" userId="79d52657-dc9a-4e5b-93f3-30220f88d558" providerId="ADAL" clId="{D3A56B8F-DCFD-4675-AEAD-03168C6E2158}" dt="2025-05-21T13:20:15.626" v="121" actId="21"/>
          <ac:spMkLst>
            <pc:docMk/>
            <pc:sldMk cId="0" sldId="259"/>
            <ac:spMk id="2" creationId="{00000000-0000-0000-0000-000000000000}"/>
          </ac:spMkLst>
        </pc:spChg>
        <pc:spChg chg="mod">
          <ac:chgData name="Maxine Moss-Black (Helpforce)" userId="79d52657-dc9a-4e5b-93f3-30220f88d558" providerId="ADAL" clId="{D3A56B8F-DCFD-4675-AEAD-03168C6E2158}" dt="2025-05-21T13:20:27.271" v="123" actId="21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Maxine Moss-Black (Helpforce)" userId="79d52657-dc9a-4e5b-93f3-30220f88d558" providerId="ADAL" clId="{D3A56B8F-DCFD-4675-AEAD-03168C6E2158}" dt="2025-05-21T13:20:15.626" v="121" actId="21"/>
          <ac:spMkLst>
            <pc:docMk/>
            <pc:sldMk cId="0" sldId="259"/>
            <ac:spMk id="5" creationId="{B53D308C-BA07-1C0D-A0A9-D01718B9D166}"/>
          </ac:spMkLst>
        </pc:spChg>
      </pc:sldChg>
      <pc:sldChg chg="add del">
        <pc:chgData name="Maxine Moss-Black (Helpforce)" userId="79d52657-dc9a-4e5b-93f3-30220f88d558" providerId="ADAL" clId="{D3A56B8F-DCFD-4675-AEAD-03168C6E2158}" dt="2025-05-21T13:21:44.908" v="132" actId="47"/>
        <pc:sldMkLst>
          <pc:docMk/>
          <pc:sldMk cId="0" sldId="260"/>
        </pc:sldMkLst>
      </pc:sldChg>
      <pc:sldChg chg="add del">
        <pc:chgData name="Maxine Moss-Black (Helpforce)" userId="79d52657-dc9a-4e5b-93f3-30220f88d558" providerId="ADAL" clId="{D3A56B8F-DCFD-4675-AEAD-03168C6E2158}" dt="2025-05-21T13:22:14.492" v="136" actId="47"/>
        <pc:sldMkLst>
          <pc:docMk/>
          <pc:sldMk cId="0" sldId="261"/>
        </pc:sldMkLst>
      </pc:sldChg>
      <pc:sldChg chg="add del">
        <pc:chgData name="Maxine Moss-Black (Helpforce)" userId="79d52657-dc9a-4e5b-93f3-30220f88d558" providerId="ADAL" clId="{D3A56B8F-DCFD-4675-AEAD-03168C6E2158}" dt="2025-05-21T13:22:55.700" v="140" actId="47"/>
        <pc:sldMkLst>
          <pc:docMk/>
          <pc:sldMk cId="0" sldId="262"/>
        </pc:sldMkLst>
      </pc:sldChg>
      <pc:sldChg chg="add del">
        <pc:chgData name="Maxine Moss-Black (Helpforce)" userId="79d52657-dc9a-4e5b-93f3-30220f88d558" providerId="ADAL" clId="{D3A56B8F-DCFD-4675-AEAD-03168C6E2158}" dt="2025-05-21T13:23:31.747" v="144" actId="47"/>
        <pc:sldMkLst>
          <pc:docMk/>
          <pc:sldMk cId="0" sldId="263"/>
        </pc:sldMkLst>
      </pc:sldChg>
      <pc:sldChg chg="add del">
        <pc:chgData name="Maxine Moss-Black (Helpforce)" userId="79d52657-dc9a-4e5b-93f3-30220f88d558" providerId="ADAL" clId="{D3A56B8F-DCFD-4675-AEAD-03168C6E2158}" dt="2025-05-21T13:24:06.017" v="150" actId="47"/>
        <pc:sldMkLst>
          <pc:docMk/>
          <pc:sldMk cId="0" sldId="264"/>
        </pc:sldMkLst>
      </pc:sldChg>
      <pc:sldChg chg="add del">
        <pc:chgData name="Maxine Moss-Black (Helpforce)" userId="79d52657-dc9a-4e5b-93f3-30220f88d558" providerId="ADAL" clId="{D3A56B8F-DCFD-4675-AEAD-03168C6E2158}" dt="2025-05-21T13:24:44.737" v="156" actId="47"/>
        <pc:sldMkLst>
          <pc:docMk/>
          <pc:sldMk cId="0" sldId="265"/>
        </pc:sldMkLst>
      </pc:sldChg>
      <pc:sldChg chg="modSp add del mod">
        <pc:chgData name="Maxine Moss-Black (Helpforce)" userId="79d52657-dc9a-4e5b-93f3-30220f88d558" providerId="ADAL" clId="{D3A56B8F-DCFD-4675-AEAD-03168C6E2158}" dt="2025-05-21T13:25:17.404" v="161" actId="47"/>
        <pc:sldMkLst>
          <pc:docMk/>
          <pc:sldMk cId="0" sldId="266"/>
        </pc:sldMkLst>
        <pc:spChg chg="mod">
          <ac:chgData name="Maxine Moss-Black (Helpforce)" userId="79d52657-dc9a-4e5b-93f3-30220f88d558" providerId="ADAL" clId="{D3A56B8F-DCFD-4675-AEAD-03168C6E2158}" dt="2025-05-21T13:25:02.352" v="158" actId="21"/>
          <ac:spMkLst>
            <pc:docMk/>
            <pc:sldMk cId="0" sldId="266"/>
            <ac:spMk id="3" creationId="{00000000-0000-0000-0000-000000000000}"/>
          </ac:spMkLst>
        </pc:spChg>
      </pc:sldChg>
      <pc:sldChg chg="addSp modSp add del mod">
        <pc:chgData name="Maxine Moss-Black (Helpforce)" userId="79d52657-dc9a-4e5b-93f3-30220f88d558" providerId="ADAL" clId="{D3A56B8F-DCFD-4675-AEAD-03168C6E2158}" dt="2025-05-21T13:26:08.953" v="166" actId="47"/>
        <pc:sldMkLst>
          <pc:docMk/>
          <pc:sldMk cId="0" sldId="267"/>
        </pc:sldMkLst>
        <pc:spChg chg="mod">
          <ac:chgData name="Maxine Moss-Black (Helpforce)" userId="79d52657-dc9a-4e5b-93f3-30220f88d558" providerId="ADAL" clId="{D3A56B8F-DCFD-4675-AEAD-03168C6E2158}" dt="2025-05-20T16:27:40.713" v="63" actId="21"/>
          <ac:spMkLst>
            <pc:docMk/>
            <pc:sldMk cId="0" sldId="267"/>
            <ac:spMk id="3" creationId="{00000000-0000-0000-0000-000000000000}"/>
          </ac:spMkLst>
        </pc:spChg>
        <pc:spChg chg="add mod">
          <ac:chgData name="Maxine Moss-Black (Helpforce)" userId="79d52657-dc9a-4e5b-93f3-30220f88d558" providerId="ADAL" clId="{D3A56B8F-DCFD-4675-AEAD-03168C6E2158}" dt="2025-05-20T16:28:04.236" v="69" actId="1076"/>
          <ac:spMkLst>
            <pc:docMk/>
            <pc:sldMk cId="0" sldId="267"/>
            <ac:spMk id="5" creationId="{78A1B211-AC35-6F65-4A02-1C8A455A5C40}"/>
          </ac:spMkLst>
        </pc:spChg>
      </pc:sldChg>
      <pc:sldChg chg="del">
        <pc:chgData name="Maxine Moss-Black (Helpforce)" userId="79d52657-dc9a-4e5b-93f3-30220f88d558" providerId="ADAL" clId="{D3A56B8F-DCFD-4675-AEAD-03168C6E2158}" dt="2025-05-20T16:22:56.602" v="3" actId="47"/>
        <pc:sldMkLst>
          <pc:docMk/>
          <pc:sldMk cId="2083967634" sldId="321"/>
        </pc:sldMkLst>
      </pc:sldChg>
      <pc:sldChg chg="add del">
        <pc:chgData name="Maxine Moss-Black (Helpforce)" userId="79d52657-dc9a-4e5b-93f3-30220f88d558" providerId="ADAL" clId="{D3A56B8F-DCFD-4675-AEAD-03168C6E2158}" dt="2025-05-21T13:26:15.387" v="180" actId="47"/>
        <pc:sldMkLst>
          <pc:docMk/>
          <pc:sldMk cId="1717138119" sldId="372"/>
        </pc:sldMkLst>
      </pc:sldChg>
      <pc:sldChg chg="del">
        <pc:chgData name="Maxine Moss-Black (Helpforce)" userId="79d52657-dc9a-4e5b-93f3-30220f88d558" providerId="ADAL" clId="{D3A56B8F-DCFD-4675-AEAD-03168C6E2158}" dt="2025-05-20T16:22:55.385" v="0" actId="47"/>
        <pc:sldMkLst>
          <pc:docMk/>
          <pc:sldMk cId="1012179317" sldId="381"/>
        </pc:sldMkLst>
      </pc:sldChg>
      <pc:sldChg chg="add del">
        <pc:chgData name="Maxine Moss-Black (Helpforce)" userId="79d52657-dc9a-4e5b-93f3-30220f88d558" providerId="ADAL" clId="{D3A56B8F-DCFD-4675-AEAD-03168C6E2158}" dt="2025-05-21T13:26:15.938" v="183" actId="47"/>
        <pc:sldMkLst>
          <pc:docMk/>
          <pc:sldMk cId="3007312226" sldId="396"/>
        </pc:sldMkLst>
      </pc:sldChg>
      <pc:sldChg chg="add del">
        <pc:chgData name="Maxine Moss-Black (Helpforce)" userId="79d52657-dc9a-4e5b-93f3-30220f88d558" providerId="ADAL" clId="{D3A56B8F-DCFD-4675-AEAD-03168C6E2158}" dt="2025-05-21T13:26:15.608" v="181" actId="47"/>
        <pc:sldMkLst>
          <pc:docMk/>
          <pc:sldMk cId="1718996654" sldId="397"/>
        </pc:sldMkLst>
      </pc:sldChg>
      <pc:sldChg chg="add del">
        <pc:chgData name="Maxine Moss-Black (Helpforce)" userId="79d52657-dc9a-4e5b-93f3-30220f88d558" providerId="ADAL" clId="{D3A56B8F-DCFD-4675-AEAD-03168C6E2158}" dt="2025-05-21T13:26:15.730" v="182" actId="47"/>
        <pc:sldMkLst>
          <pc:docMk/>
          <pc:sldMk cId="3987800343" sldId="399"/>
        </pc:sldMkLst>
      </pc:sldChg>
      <pc:sldChg chg="del">
        <pc:chgData name="Maxine Moss-Black (Helpforce)" userId="79d52657-dc9a-4e5b-93f3-30220f88d558" providerId="ADAL" clId="{D3A56B8F-DCFD-4675-AEAD-03168C6E2158}" dt="2025-05-20T16:22:56.280" v="2" actId="47"/>
        <pc:sldMkLst>
          <pc:docMk/>
          <pc:sldMk cId="2443522495" sldId="406"/>
        </pc:sldMkLst>
      </pc:sldChg>
      <pc:sldChg chg="add del">
        <pc:chgData name="Maxine Moss-Black (Helpforce)" userId="79d52657-dc9a-4e5b-93f3-30220f88d558" providerId="ADAL" clId="{D3A56B8F-DCFD-4675-AEAD-03168C6E2158}" dt="2025-05-21T13:26:16.878" v="189" actId="47"/>
        <pc:sldMkLst>
          <pc:docMk/>
          <pc:sldMk cId="2154023565" sldId="410"/>
        </pc:sldMkLst>
      </pc:sldChg>
      <pc:sldChg chg="add del">
        <pc:chgData name="Maxine Moss-Black (Helpforce)" userId="79d52657-dc9a-4e5b-93f3-30220f88d558" providerId="ADAL" clId="{D3A56B8F-DCFD-4675-AEAD-03168C6E2158}" dt="2025-05-21T13:26:17.688" v="193" actId="47"/>
        <pc:sldMkLst>
          <pc:docMk/>
          <pc:sldMk cId="949962290" sldId="415"/>
        </pc:sldMkLst>
      </pc:sldChg>
      <pc:sldChg chg="add del">
        <pc:chgData name="Maxine Moss-Black (Helpforce)" userId="79d52657-dc9a-4e5b-93f3-30220f88d558" providerId="ADAL" clId="{D3A56B8F-DCFD-4675-AEAD-03168C6E2158}" dt="2025-05-21T13:26:17.990" v="195" actId="47"/>
        <pc:sldMkLst>
          <pc:docMk/>
          <pc:sldMk cId="2392770782" sldId="417"/>
        </pc:sldMkLst>
      </pc:sldChg>
      <pc:sldChg chg="add del">
        <pc:chgData name="Maxine Moss-Black (Helpforce)" userId="79d52657-dc9a-4e5b-93f3-30220f88d558" providerId="ADAL" clId="{D3A56B8F-DCFD-4675-AEAD-03168C6E2158}" dt="2025-05-21T13:26:18.166" v="196" actId="47"/>
        <pc:sldMkLst>
          <pc:docMk/>
          <pc:sldMk cId="3971156299" sldId="418"/>
        </pc:sldMkLst>
      </pc:sldChg>
      <pc:sldChg chg="add del">
        <pc:chgData name="Maxine Moss-Black (Helpforce)" userId="79d52657-dc9a-4e5b-93f3-30220f88d558" providerId="ADAL" clId="{D3A56B8F-DCFD-4675-AEAD-03168C6E2158}" dt="2025-05-21T13:26:18.309" v="197" actId="47"/>
        <pc:sldMkLst>
          <pc:docMk/>
          <pc:sldMk cId="2772606954" sldId="419"/>
        </pc:sldMkLst>
      </pc:sldChg>
      <pc:sldChg chg="add del">
        <pc:chgData name="Maxine Moss-Black (Helpforce)" userId="79d52657-dc9a-4e5b-93f3-30220f88d558" providerId="ADAL" clId="{D3A56B8F-DCFD-4675-AEAD-03168C6E2158}" dt="2025-05-21T13:26:18.484" v="198" actId="47"/>
        <pc:sldMkLst>
          <pc:docMk/>
          <pc:sldMk cId="269080248" sldId="421"/>
        </pc:sldMkLst>
      </pc:sldChg>
      <pc:sldChg chg="add del">
        <pc:chgData name="Maxine Moss-Black (Helpforce)" userId="79d52657-dc9a-4e5b-93f3-30220f88d558" providerId="ADAL" clId="{D3A56B8F-DCFD-4675-AEAD-03168C6E2158}" dt="2025-05-21T13:26:17.367" v="191" actId="47"/>
        <pc:sldMkLst>
          <pc:docMk/>
          <pc:sldMk cId="180932136" sldId="424"/>
        </pc:sldMkLst>
      </pc:sldChg>
      <pc:sldChg chg="del">
        <pc:chgData name="Maxine Moss-Black (Helpforce)" userId="79d52657-dc9a-4e5b-93f3-30220f88d558" providerId="ADAL" clId="{D3A56B8F-DCFD-4675-AEAD-03168C6E2158}" dt="2025-05-21T13:26:18.646" v="199" actId="47"/>
        <pc:sldMkLst>
          <pc:docMk/>
          <pc:sldMk cId="1188141601" sldId="426"/>
        </pc:sldMkLst>
      </pc:sldChg>
      <pc:sldChg chg="del">
        <pc:chgData name="Maxine Moss-Black (Helpforce)" userId="79d52657-dc9a-4e5b-93f3-30220f88d558" providerId="ADAL" clId="{D3A56B8F-DCFD-4675-AEAD-03168C6E2158}" dt="2025-05-20T16:22:55.805" v="1" actId="47"/>
        <pc:sldMkLst>
          <pc:docMk/>
          <pc:sldMk cId="600085308" sldId="427"/>
        </pc:sldMkLst>
      </pc:sldChg>
      <pc:sldChg chg="new del">
        <pc:chgData name="Maxine Moss-Black (Helpforce)" userId="79d52657-dc9a-4e5b-93f3-30220f88d558" providerId="ADAL" clId="{D3A56B8F-DCFD-4675-AEAD-03168C6E2158}" dt="2025-05-20T16:23:58.754" v="32" actId="680"/>
        <pc:sldMkLst>
          <pc:docMk/>
          <pc:sldMk cId="2107953634" sldId="427"/>
        </pc:sldMkLst>
      </pc:sldChg>
      <pc:sldChg chg="add del">
        <pc:chgData name="Maxine Moss-Black (Helpforce)" userId="79d52657-dc9a-4e5b-93f3-30220f88d558" providerId="ADAL" clId="{D3A56B8F-DCFD-4675-AEAD-03168C6E2158}" dt="2025-05-21T13:26:16.240" v="185" actId="47"/>
        <pc:sldMkLst>
          <pc:docMk/>
          <pc:sldMk cId="1760178333" sldId="429"/>
        </pc:sldMkLst>
      </pc:sldChg>
      <pc:sldChg chg="add del">
        <pc:chgData name="Maxine Moss-Black (Helpforce)" userId="79d52657-dc9a-4e5b-93f3-30220f88d558" providerId="ADAL" clId="{D3A56B8F-DCFD-4675-AEAD-03168C6E2158}" dt="2025-05-21T13:26:16.047" v="184" actId="47"/>
        <pc:sldMkLst>
          <pc:docMk/>
          <pc:sldMk cId="142619792" sldId="430"/>
        </pc:sldMkLst>
      </pc:sldChg>
      <pc:sldChg chg="add del">
        <pc:chgData name="Maxine Moss-Black (Helpforce)" userId="79d52657-dc9a-4e5b-93f3-30220f88d558" providerId="ADAL" clId="{D3A56B8F-DCFD-4675-AEAD-03168C6E2158}" dt="2025-05-21T13:26:16.355" v="186" actId="47"/>
        <pc:sldMkLst>
          <pc:docMk/>
          <pc:sldMk cId="2623135660" sldId="447"/>
        </pc:sldMkLst>
      </pc:sldChg>
      <pc:sldChg chg="add del">
        <pc:chgData name="Maxine Moss-Black (Helpforce)" userId="79d52657-dc9a-4e5b-93f3-30220f88d558" providerId="ADAL" clId="{D3A56B8F-DCFD-4675-AEAD-03168C6E2158}" dt="2025-05-21T13:26:16.556" v="187" actId="47"/>
        <pc:sldMkLst>
          <pc:docMk/>
          <pc:sldMk cId="2599027720" sldId="448"/>
        </pc:sldMkLst>
      </pc:sldChg>
      <pc:sldChg chg="add del">
        <pc:chgData name="Maxine Moss-Black (Helpforce)" userId="79d52657-dc9a-4e5b-93f3-30220f88d558" providerId="ADAL" clId="{D3A56B8F-DCFD-4675-AEAD-03168C6E2158}" dt="2025-05-21T13:26:16.782" v="188" actId="47"/>
        <pc:sldMkLst>
          <pc:docMk/>
          <pc:sldMk cId="2757266624" sldId="452"/>
        </pc:sldMkLst>
      </pc:sldChg>
      <pc:sldChg chg="add del">
        <pc:chgData name="Maxine Moss-Black (Helpforce)" userId="79d52657-dc9a-4e5b-93f3-30220f88d558" providerId="ADAL" clId="{D3A56B8F-DCFD-4675-AEAD-03168C6E2158}" dt="2025-05-21T13:26:17.599" v="192" actId="47"/>
        <pc:sldMkLst>
          <pc:docMk/>
          <pc:sldMk cId="3674915363" sldId="453"/>
        </pc:sldMkLst>
      </pc:sldChg>
      <pc:sldChg chg="add del">
        <pc:chgData name="Maxine Moss-Black (Helpforce)" userId="79d52657-dc9a-4e5b-93f3-30220f88d558" providerId="ADAL" clId="{D3A56B8F-DCFD-4675-AEAD-03168C6E2158}" dt="2025-05-21T13:26:16.989" v="190" actId="47"/>
        <pc:sldMkLst>
          <pc:docMk/>
          <pc:sldMk cId="4112626442" sldId="456"/>
        </pc:sldMkLst>
      </pc:sldChg>
      <pc:sldChg chg="add del">
        <pc:chgData name="Maxine Moss-Black (Helpforce)" userId="79d52657-dc9a-4e5b-93f3-30220f88d558" providerId="ADAL" clId="{D3A56B8F-DCFD-4675-AEAD-03168C6E2158}" dt="2025-05-21T13:26:17.847" v="194" actId="47"/>
        <pc:sldMkLst>
          <pc:docMk/>
          <pc:sldMk cId="3705236115" sldId="457"/>
        </pc:sldMkLst>
      </pc:sldChg>
      <pc:sldChg chg="addSp modSp new mod ord">
        <pc:chgData name="Maxine Moss-Black (Helpforce)" userId="79d52657-dc9a-4e5b-93f3-30220f88d558" providerId="ADAL" clId="{D3A56B8F-DCFD-4675-AEAD-03168C6E2158}" dt="2025-05-21T14:32:33.676" v="914" actId="1076"/>
        <pc:sldMkLst>
          <pc:docMk/>
          <pc:sldMk cId="4214105123" sldId="458"/>
        </pc:sldMkLst>
        <pc:spChg chg="mod">
          <ac:chgData name="Maxine Moss-Black (Helpforce)" userId="79d52657-dc9a-4e5b-93f3-30220f88d558" providerId="ADAL" clId="{D3A56B8F-DCFD-4675-AEAD-03168C6E2158}" dt="2025-05-21T13:17:24.634" v="76"/>
          <ac:spMkLst>
            <pc:docMk/>
            <pc:sldMk cId="4214105123" sldId="458"/>
            <ac:spMk id="2" creationId="{6D5E00A6-54AB-DEEA-C384-39D97FFB6ED4}"/>
          </ac:spMkLst>
        </pc:spChg>
        <pc:spChg chg="mod">
          <ac:chgData name="Maxine Moss-Black (Helpforce)" userId="79d52657-dc9a-4e5b-93f3-30220f88d558" providerId="ADAL" clId="{D3A56B8F-DCFD-4675-AEAD-03168C6E2158}" dt="2025-05-21T14:01:07.977" v="254" actId="14100"/>
          <ac:spMkLst>
            <pc:docMk/>
            <pc:sldMk cId="4214105123" sldId="458"/>
            <ac:spMk id="3" creationId="{AE16DDDE-D9DA-50C9-98D1-725E2D0070FB}"/>
          </ac:spMkLst>
        </pc:spChg>
        <pc:spChg chg="add mod">
          <ac:chgData name="Maxine Moss-Black (Helpforce)" userId="79d52657-dc9a-4e5b-93f3-30220f88d558" providerId="ADAL" clId="{D3A56B8F-DCFD-4675-AEAD-03168C6E2158}" dt="2025-05-21T14:32:33.676" v="914" actId="1076"/>
          <ac:spMkLst>
            <pc:docMk/>
            <pc:sldMk cId="4214105123" sldId="458"/>
            <ac:spMk id="5" creationId="{D553B281-9D53-8548-1D08-1F3895085445}"/>
          </ac:spMkLst>
        </pc:spChg>
        <pc:picChg chg="add mod modCrop">
          <ac:chgData name="Maxine Moss-Black (Helpforce)" userId="79d52657-dc9a-4e5b-93f3-30220f88d558" providerId="ADAL" clId="{D3A56B8F-DCFD-4675-AEAD-03168C6E2158}" dt="2025-05-21T14:32:01.672" v="843" actId="1076"/>
          <ac:picMkLst>
            <pc:docMk/>
            <pc:sldMk cId="4214105123" sldId="458"/>
            <ac:picMk id="4" creationId="{CFF5E0EE-BFA7-2396-8D5A-C257E5DB83C2}"/>
          </ac:picMkLst>
        </pc:picChg>
      </pc:sldChg>
      <pc:sldChg chg="add del">
        <pc:chgData name="Maxine Moss-Black (Helpforce)" userId="79d52657-dc9a-4e5b-93f3-30220f88d558" providerId="ADAL" clId="{D3A56B8F-DCFD-4675-AEAD-03168C6E2158}" dt="2025-05-21T13:26:10.342" v="168" actId="47"/>
        <pc:sldMkLst>
          <pc:docMk/>
          <pc:sldMk cId="2425560957" sldId="459"/>
        </pc:sldMkLst>
      </pc:sldChg>
      <pc:sldChg chg="add del">
        <pc:chgData name="Maxine Moss-Black (Helpforce)" userId="79d52657-dc9a-4e5b-93f3-30220f88d558" providerId="ADAL" clId="{D3A56B8F-DCFD-4675-AEAD-03168C6E2158}" dt="2025-05-21T13:26:09.735" v="167" actId="47"/>
        <pc:sldMkLst>
          <pc:docMk/>
          <pc:sldMk cId="3401606520" sldId="460"/>
        </pc:sldMkLst>
      </pc:sldChg>
      <pc:sldChg chg="add del">
        <pc:chgData name="Maxine Moss-Black (Helpforce)" userId="79d52657-dc9a-4e5b-93f3-30220f88d558" providerId="ADAL" clId="{D3A56B8F-DCFD-4675-AEAD-03168C6E2158}" dt="2025-05-21T13:26:11.014" v="169" actId="47"/>
        <pc:sldMkLst>
          <pc:docMk/>
          <pc:sldMk cId="3118557423" sldId="461"/>
        </pc:sldMkLst>
      </pc:sldChg>
      <pc:sldChg chg="add del replId">
        <pc:chgData name="Maxine Moss-Black (Helpforce)" userId="79d52657-dc9a-4e5b-93f3-30220f88d558" providerId="ADAL" clId="{D3A56B8F-DCFD-4675-AEAD-03168C6E2158}" dt="2025-05-21T13:26:11.477" v="170" actId="47"/>
        <pc:sldMkLst>
          <pc:docMk/>
          <pc:sldMk cId="22429543" sldId="462"/>
        </pc:sldMkLst>
      </pc:sldChg>
      <pc:sldChg chg="add del replId">
        <pc:chgData name="Maxine Moss-Black (Helpforce)" userId="79d52657-dc9a-4e5b-93f3-30220f88d558" providerId="ADAL" clId="{D3A56B8F-DCFD-4675-AEAD-03168C6E2158}" dt="2025-05-21T13:26:12.085" v="171" actId="47"/>
        <pc:sldMkLst>
          <pc:docMk/>
          <pc:sldMk cId="4215061307" sldId="463"/>
        </pc:sldMkLst>
      </pc:sldChg>
      <pc:sldChg chg="add del">
        <pc:chgData name="Maxine Moss-Black (Helpforce)" userId="79d52657-dc9a-4e5b-93f3-30220f88d558" providerId="ADAL" clId="{D3A56B8F-DCFD-4675-AEAD-03168C6E2158}" dt="2025-05-21T13:26:12.423" v="172" actId="47"/>
        <pc:sldMkLst>
          <pc:docMk/>
          <pc:sldMk cId="1581001962" sldId="464"/>
        </pc:sldMkLst>
      </pc:sldChg>
      <pc:sldChg chg="add del replId">
        <pc:chgData name="Maxine Moss-Black (Helpforce)" userId="79d52657-dc9a-4e5b-93f3-30220f88d558" providerId="ADAL" clId="{D3A56B8F-DCFD-4675-AEAD-03168C6E2158}" dt="2025-05-21T13:26:12.710" v="173" actId="47"/>
        <pc:sldMkLst>
          <pc:docMk/>
          <pc:sldMk cId="400825533" sldId="465"/>
        </pc:sldMkLst>
      </pc:sldChg>
      <pc:sldChg chg="add del replId">
        <pc:chgData name="Maxine Moss-Black (Helpforce)" userId="79d52657-dc9a-4e5b-93f3-30220f88d558" providerId="ADAL" clId="{D3A56B8F-DCFD-4675-AEAD-03168C6E2158}" dt="2025-05-21T13:26:13.002" v="174" actId="47"/>
        <pc:sldMkLst>
          <pc:docMk/>
          <pc:sldMk cId="808152904" sldId="466"/>
        </pc:sldMkLst>
      </pc:sldChg>
      <pc:sldChg chg="add del">
        <pc:chgData name="Maxine Moss-Black (Helpforce)" userId="79d52657-dc9a-4e5b-93f3-30220f88d558" providerId="ADAL" clId="{D3A56B8F-DCFD-4675-AEAD-03168C6E2158}" dt="2025-05-21T13:26:13.254" v="175" actId="47"/>
        <pc:sldMkLst>
          <pc:docMk/>
          <pc:sldMk cId="2385042489" sldId="467"/>
        </pc:sldMkLst>
      </pc:sldChg>
      <pc:sldChg chg="add del replId">
        <pc:chgData name="Maxine Moss-Black (Helpforce)" userId="79d52657-dc9a-4e5b-93f3-30220f88d558" providerId="ADAL" clId="{D3A56B8F-DCFD-4675-AEAD-03168C6E2158}" dt="2025-05-21T13:26:13.445" v="176" actId="47"/>
        <pc:sldMkLst>
          <pc:docMk/>
          <pc:sldMk cId="2651464954" sldId="468"/>
        </pc:sldMkLst>
      </pc:sldChg>
      <pc:sldChg chg="add del replId">
        <pc:chgData name="Maxine Moss-Black (Helpforce)" userId="79d52657-dc9a-4e5b-93f3-30220f88d558" providerId="ADAL" clId="{D3A56B8F-DCFD-4675-AEAD-03168C6E2158}" dt="2025-05-21T13:26:13.605" v="177" actId="47"/>
        <pc:sldMkLst>
          <pc:docMk/>
          <pc:sldMk cId="1942124723" sldId="469"/>
        </pc:sldMkLst>
      </pc:sldChg>
      <pc:sldChg chg="add del replId">
        <pc:chgData name="Maxine Moss-Black (Helpforce)" userId="79d52657-dc9a-4e5b-93f3-30220f88d558" providerId="ADAL" clId="{D3A56B8F-DCFD-4675-AEAD-03168C6E2158}" dt="2025-05-21T13:26:13.765" v="178" actId="47"/>
        <pc:sldMkLst>
          <pc:docMk/>
          <pc:sldMk cId="1753914850" sldId="470"/>
        </pc:sldMkLst>
      </pc:sldChg>
      <pc:sldChg chg="add del replId">
        <pc:chgData name="Maxine Moss-Black (Helpforce)" userId="79d52657-dc9a-4e5b-93f3-30220f88d558" providerId="ADAL" clId="{D3A56B8F-DCFD-4675-AEAD-03168C6E2158}" dt="2025-05-21T13:26:13.951" v="179" actId="47"/>
        <pc:sldMkLst>
          <pc:docMk/>
          <pc:sldMk cId="1943865576" sldId="471"/>
        </pc:sldMkLst>
      </pc:sldChg>
      <pc:sldChg chg="addSp delSp modSp new mod">
        <pc:chgData name="Maxine Moss-Black (Helpforce)" userId="79d52657-dc9a-4e5b-93f3-30220f88d558" providerId="ADAL" clId="{D3A56B8F-DCFD-4675-AEAD-03168C6E2158}" dt="2025-05-21T14:42:00.712" v="1021" actId="20577"/>
        <pc:sldMkLst>
          <pc:docMk/>
          <pc:sldMk cId="3935227274" sldId="472"/>
        </pc:sldMkLst>
        <pc:spChg chg="del">
          <ac:chgData name="Maxine Moss-Black (Helpforce)" userId="79d52657-dc9a-4e5b-93f3-30220f88d558" providerId="ADAL" clId="{D3A56B8F-DCFD-4675-AEAD-03168C6E2158}" dt="2025-05-21T13:18:59.684" v="110"/>
          <ac:spMkLst>
            <pc:docMk/>
            <pc:sldMk cId="3935227274" sldId="472"/>
            <ac:spMk id="2" creationId="{5B98C470-B00E-9448-48B7-15A8860B8EB5}"/>
          </ac:spMkLst>
        </pc:spChg>
        <pc:spChg chg="mod">
          <ac:chgData name="Maxine Moss-Black (Helpforce)" userId="79d52657-dc9a-4e5b-93f3-30220f88d558" providerId="ADAL" clId="{D3A56B8F-DCFD-4675-AEAD-03168C6E2158}" dt="2025-05-21T14:34:37.450" v="951" actId="255"/>
          <ac:spMkLst>
            <pc:docMk/>
            <pc:sldMk cId="3935227274" sldId="472"/>
            <ac:spMk id="3" creationId="{378452A9-A37D-CC1C-A353-F507BB3B7FD4}"/>
          </ac:spMkLst>
        </pc:spChg>
        <pc:spChg chg="add mod">
          <ac:chgData name="Maxine Moss-Black (Helpforce)" userId="79d52657-dc9a-4e5b-93f3-30220f88d558" providerId="ADAL" clId="{D3A56B8F-DCFD-4675-AEAD-03168C6E2158}" dt="2025-05-21T13:18:59.684" v="110"/>
          <ac:spMkLst>
            <pc:docMk/>
            <pc:sldMk cId="3935227274" sldId="472"/>
            <ac:spMk id="4" creationId="{00000000-0000-0000-0000-000000000000}"/>
          </ac:spMkLst>
        </pc:spChg>
        <pc:spChg chg="add mod">
          <ac:chgData name="Maxine Moss-Black (Helpforce)" userId="79d52657-dc9a-4e5b-93f3-30220f88d558" providerId="ADAL" clId="{D3A56B8F-DCFD-4675-AEAD-03168C6E2158}" dt="2025-05-21T14:42:00.712" v="1021" actId="20577"/>
          <ac:spMkLst>
            <pc:docMk/>
            <pc:sldMk cId="3935227274" sldId="472"/>
            <ac:spMk id="5" creationId="{633D1728-9069-DFA9-0E45-7D240B69EA79}"/>
          </ac:spMkLst>
        </pc:spChg>
      </pc:sldChg>
      <pc:sldChg chg="addSp delSp modSp new mod">
        <pc:chgData name="Maxine Moss-Black (Helpforce)" userId="79d52657-dc9a-4e5b-93f3-30220f88d558" providerId="ADAL" clId="{D3A56B8F-DCFD-4675-AEAD-03168C6E2158}" dt="2025-05-21T14:31:37.862" v="842" actId="20577"/>
        <pc:sldMkLst>
          <pc:docMk/>
          <pc:sldMk cId="1870649983" sldId="473"/>
        </pc:sldMkLst>
        <pc:spChg chg="del">
          <ac:chgData name="Maxine Moss-Black (Helpforce)" userId="79d52657-dc9a-4e5b-93f3-30220f88d558" providerId="ADAL" clId="{D3A56B8F-DCFD-4675-AEAD-03168C6E2158}" dt="2025-05-21T13:20:19.183" v="122"/>
          <ac:spMkLst>
            <pc:docMk/>
            <pc:sldMk cId="1870649983" sldId="473"/>
            <ac:spMk id="2" creationId="{C2F34851-D808-E300-9CD0-83BA39A27D31}"/>
          </ac:spMkLst>
        </pc:spChg>
        <pc:spChg chg="del mod">
          <ac:chgData name="Maxine Moss-Black (Helpforce)" userId="79d52657-dc9a-4e5b-93f3-30220f88d558" providerId="ADAL" clId="{D3A56B8F-DCFD-4675-AEAD-03168C6E2158}" dt="2025-05-21T14:06:19.185" v="284" actId="478"/>
          <ac:spMkLst>
            <pc:docMk/>
            <pc:sldMk cId="1870649983" sldId="473"/>
            <ac:spMk id="3" creationId="{76C4A2D2-4AD9-A318-0F3B-A1200C982A78}"/>
          </ac:spMkLst>
        </pc:spChg>
        <pc:spChg chg="add mod">
          <ac:chgData name="Maxine Moss-Black (Helpforce)" userId="79d52657-dc9a-4e5b-93f3-30220f88d558" providerId="ADAL" clId="{D3A56B8F-DCFD-4675-AEAD-03168C6E2158}" dt="2025-05-21T14:06:40.442" v="289" actId="1076"/>
          <ac:spMkLst>
            <pc:docMk/>
            <pc:sldMk cId="1870649983" sldId="473"/>
            <ac:spMk id="4" creationId="{00000000-0000-0000-0000-000000000000}"/>
          </ac:spMkLst>
        </pc:spChg>
        <pc:spChg chg="add mod ord">
          <ac:chgData name="Maxine Moss-Black (Helpforce)" userId="79d52657-dc9a-4e5b-93f3-30220f88d558" providerId="ADAL" clId="{D3A56B8F-DCFD-4675-AEAD-03168C6E2158}" dt="2025-05-21T14:31:37.862" v="842" actId="20577"/>
          <ac:spMkLst>
            <pc:docMk/>
            <pc:sldMk cId="1870649983" sldId="473"/>
            <ac:spMk id="7" creationId="{BEAD9345-F786-130A-A814-309572BD15D7}"/>
          </ac:spMkLst>
        </pc:spChg>
        <pc:spChg chg="add del mod">
          <ac:chgData name="Maxine Moss-Black (Helpforce)" userId="79d52657-dc9a-4e5b-93f3-30220f88d558" providerId="ADAL" clId="{D3A56B8F-DCFD-4675-AEAD-03168C6E2158}" dt="2025-05-21T14:06:23.845" v="285" actId="478"/>
          <ac:spMkLst>
            <pc:docMk/>
            <pc:sldMk cId="1870649983" sldId="473"/>
            <ac:spMk id="10" creationId="{D0EC09EC-6C7D-E314-14E5-3F9A49B6DF7B}"/>
          </ac:spMkLst>
        </pc:spChg>
        <pc:spChg chg="add mod">
          <ac:chgData name="Maxine Moss-Black (Helpforce)" userId="79d52657-dc9a-4e5b-93f3-30220f88d558" providerId="ADAL" clId="{D3A56B8F-DCFD-4675-AEAD-03168C6E2158}" dt="2025-05-21T14:09:16.807" v="306" actId="2085"/>
          <ac:spMkLst>
            <pc:docMk/>
            <pc:sldMk cId="1870649983" sldId="473"/>
            <ac:spMk id="13" creationId="{341ED6B1-765C-58A9-8915-128FC9C2ED6A}"/>
          </ac:spMkLst>
        </pc:spChg>
        <pc:picChg chg="add del mod modCrop">
          <ac:chgData name="Maxine Moss-Black (Helpforce)" userId="79d52657-dc9a-4e5b-93f3-30220f88d558" providerId="ADAL" clId="{D3A56B8F-DCFD-4675-AEAD-03168C6E2158}" dt="2025-05-21T14:05:58.518" v="282" actId="478"/>
          <ac:picMkLst>
            <pc:docMk/>
            <pc:sldMk cId="1870649983" sldId="473"/>
            <ac:picMk id="5" creationId="{0E1E8A04-6399-8C75-2840-B982C71A1A3B}"/>
          </ac:picMkLst>
        </pc:picChg>
        <pc:picChg chg="add del mod">
          <ac:chgData name="Maxine Moss-Black (Helpforce)" userId="79d52657-dc9a-4e5b-93f3-30220f88d558" providerId="ADAL" clId="{D3A56B8F-DCFD-4675-AEAD-03168C6E2158}" dt="2025-05-21T14:08:37.902" v="298" actId="478"/>
          <ac:picMkLst>
            <pc:docMk/>
            <pc:sldMk cId="1870649983" sldId="473"/>
            <ac:picMk id="8" creationId="{BBB05EC2-7A80-B0B0-D553-64B2F7A08B56}"/>
          </ac:picMkLst>
        </pc:picChg>
        <pc:picChg chg="add mod ord">
          <ac:chgData name="Maxine Moss-Black (Helpforce)" userId="79d52657-dc9a-4e5b-93f3-30220f88d558" providerId="ADAL" clId="{D3A56B8F-DCFD-4675-AEAD-03168C6E2158}" dt="2025-05-21T14:08:59.845" v="303" actId="1076"/>
          <ac:picMkLst>
            <pc:docMk/>
            <pc:sldMk cId="1870649983" sldId="473"/>
            <ac:picMk id="12" creationId="{DAC4286D-4BCA-AB3F-84B0-84E9DDA3FAA5}"/>
          </ac:picMkLst>
        </pc:picChg>
      </pc:sldChg>
      <pc:sldChg chg="new del">
        <pc:chgData name="Maxine Moss-Black (Helpforce)" userId="79d52657-dc9a-4e5b-93f3-30220f88d558" providerId="ADAL" clId="{D3A56B8F-DCFD-4675-AEAD-03168C6E2158}" dt="2025-05-21T13:20:00.628" v="119" actId="680"/>
        <pc:sldMkLst>
          <pc:docMk/>
          <pc:sldMk cId="4248050655" sldId="473"/>
        </pc:sldMkLst>
      </pc:sldChg>
      <pc:sldChg chg="addSp delSp modSp new mod">
        <pc:chgData name="Maxine Moss-Black (Helpforce)" userId="79d52657-dc9a-4e5b-93f3-30220f88d558" providerId="ADAL" clId="{D3A56B8F-DCFD-4675-AEAD-03168C6E2158}" dt="2025-05-21T14:38:55.163" v="1014" actId="478"/>
        <pc:sldMkLst>
          <pc:docMk/>
          <pc:sldMk cId="1274942730" sldId="474"/>
        </pc:sldMkLst>
        <pc:spChg chg="del">
          <ac:chgData name="Maxine Moss-Black (Helpforce)" userId="79d52657-dc9a-4e5b-93f3-30220f88d558" providerId="ADAL" clId="{D3A56B8F-DCFD-4675-AEAD-03168C6E2158}" dt="2025-05-21T13:21:13.802" v="129"/>
          <ac:spMkLst>
            <pc:docMk/>
            <pc:sldMk cId="1274942730" sldId="474"/>
            <ac:spMk id="2" creationId="{D7DCC567-6659-0FF5-E764-DC98B24272FE}"/>
          </ac:spMkLst>
        </pc:spChg>
        <pc:spChg chg="mod">
          <ac:chgData name="Maxine Moss-Black (Helpforce)" userId="79d52657-dc9a-4e5b-93f3-30220f88d558" providerId="ADAL" clId="{D3A56B8F-DCFD-4675-AEAD-03168C6E2158}" dt="2025-05-21T14:33:24.729" v="939" actId="5793"/>
          <ac:spMkLst>
            <pc:docMk/>
            <pc:sldMk cId="1274942730" sldId="474"/>
            <ac:spMk id="3" creationId="{5197BEC7-911E-AC7C-0783-82624E2DC017}"/>
          </ac:spMkLst>
        </pc:spChg>
        <pc:spChg chg="add mod">
          <ac:chgData name="Maxine Moss-Black (Helpforce)" userId="79d52657-dc9a-4e5b-93f3-30220f88d558" providerId="ADAL" clId="{D3A56B8F-DCFD-4675-AEAD-03168C6E2158}" dt="2025-05-21T13:21:13.802" v="129"/>
          <ac:spMkLst>
            <pc:docMk/>
            <pc:sldMk cId="1274942730" sldId="474"/>
            <ac:spMk id="4" creationId="{DEA8EA1B-B3CE-9004-E119-63B255B267A8}"/>
          </ac:spMkLst>
        </pc:spChg>
        <pc:picChg chg="add del mod">
          <ac:chgData name="Maxine Moss-Black (Helpforce)" userId="79d52657-dc9a-4e5b-93f3-30220f88d558" providerId="ADAL" clId="{D3A56B8F-DCFD-4675-AEAD-03168C6E2158}" dt="2025-05-21T14:38:55.163" v="1014" actId="478"/>
          <ac:picMkLst>
            <pc:docMk/>
            <pc:sldMk cId="1274942730" sldId="474"/>
            <ac:picMk id="1026" creationId="{9EE24C41-22FB-5613-CAF7-B17F540E33EC}"/>
          </ac:picMkLst>
        </pc:picChg>
      </pc:sldChg>
      <pc:sldChg chg="addSp delSp modSp new mod">
        <pc:chgData name="Maxine Moss-Black (Helpforce)" userId="79d52657-dc9a-4e5b-93f3-30220f88d558" providerId="ADAL" clId="{D3A56B8F-DCFD-4675-AEAD-03168C6E2158}" dt="2025-05-21T14:15:07.495" v="496" actId="20577"/>
        <pc:sldMkLst>
          <pc:docMk/>
          <pc:sldMk cId="949008318" sldId="475"/>
        </pc:sldMkLst>
        <pc:spChg chg="del">
          <ac:chgData name="Maxine Moss-Black (Helpforce)" userId="79d52657-dc9a-4e5b-93f3-30220f88d558" providerId="ADAL" clId="{D3A56B8F-DCFD-4675-AEAD-03168C6E2158}" dt="2025-05-21T13:21:56.456" v="133"/>
          <ac:spMkLst>
            <pc:docMk/>
            <pc:sldMk cId="949008318" sldId="475"/>
            <ac:spMk id="2" creationId="{5CF3EC13-654E-0C13-AAC9-1D5E6099222B}"/>
          </ac:spMkLst>
        </pc:spChg>
        <pc:spChg chg="mod">
          <ac:chgData name="Maxine Moss-Black (Helpforce)" userId="79d52657-dc9a-4e5b-93f3-30220f88d558" providerId="ADAL" clId="{D3A56B8F-DCFD-4675-AEAD-03168C6E2158}" dt="2025-05-21T13:27:16.128" v="208" actId="2711"/>
          <ac:spMkLst>
            <pc:docMk/>
            <pc:sldMk cId="949008318" sldId="475"/>
            <ac:spMk id="3" creationId="{E39CA9E0-0A56-4E96-EC03-F7B271C6E8DD}"/>
          </ac:spMkLst>
        </pc:spChg>
        <pc:spChg chg="add mod">
          <ac:chgData name="Maxine Moss-Black (Helpforce)" userId="79d52657-dc9a-4e5b-93f3-30220f88d558" providerId="ADAL" clId="{D3A56B8F-DCFD-4675-AEAD-03168C6E2158}" dt="2025-05-21T13:21:56.456" v="133"/>
          <ac:spMkLst>
            <pc:docMk/>
            <pc:sldMk cId="949008318" sldId="475"/>
            <ac:spMk id="4" creationId="{54077F01-F29B-E366-DA40-60087A70A2FA}"/>
          </ac:spMkLst>
        </pc:spChg>
        <pc:spChg chg="add mod">
          <ac:chgData name="Maxine Moss-Black (Helpforce)" userId="79d52657-dc9a-4e5b-93f3-30220f88d558" providerId="ADAL" clId="{D3A56B8F-DCFD-4675-AEAD-03168C6E2158}" dt="2025-05-21T14:15:07.495" v="496" actId="20577"/>
          <ac:spMkLst>
            <pc:docMk/>
            <pc:sldMk cId="949008318" sldId="475"/>
            <ac:spMk id="7" creationId="{9D4194D1-6924-3456-3CDE-C3304F4BE0CB}"/>
          </ac:spMkLst>
        </pc:spChg>
        <pc:picChg chg="add mod modCrop">
          <ac:chgData name="Maxine Moss-Black (Helpforce)" userId="79d52657-dc9a-4e5b-93f3-30220f88d558" providerId="ADAL" clId="{D3A56B8F-DCFD-4675-AEAD-03168C6E2158}" dt="2025-05-21T13:52:28.200" v="241" actId="732"/>
          <ac:picMkLst>
            <pc:docMk/>
            <pc:sldMk cId="949008318" sldId="475"/>
            <ac:picMk id="6" creationId="{F862295E-C761-62A1-EEFF-DF6B83F1A5D0}"/>
          </ac:picMkLst>
        </pc:picChg>
      </pc:sldChg>
      <pc:sldChg chg="addSp delSp modSp new mod">
        <pc:chgData name="Maxine Moss-Black (Helpforce)" userId="79d52657-dc9a-4e5b-93f3-30220f88d558" providerId="ADAL" clId="{D3A56B8F-DCFD-4675-AEAD-03168C6E2158}" dt="2025-05-21T14:15:50.659" v="575" actId="20577"/>
        <pc:sldMkLst>
          <pc:docMk/>
          <pc:sldMk cId="912890108" sldId="476"/>
        </pc:sldMkLst>
        <pc:spChg chg="del">
          <ac:chgData name="Maxine Moss-Black (Helpforce)" userId="79d52657-dc9a-4e5b-93f3-30220f88d558" providerId="ADAL" clId="{D3A56B8F-DCFD-4675-AEAD-03168C6E2158}" dt="2025-05-21T13:22:35.051" v="138"/>
          <ac:spMkLst>
            <pc:docMk/>
            <pc:sldMk cId="912890108" sldId="476"/>
            <ac:spMk id="2" creationId="{A317ECCC-3F09-9BAD-5990-CAF4BA125E91}"/>
          </ac:spMkLst>
        </pc:spChg>
        <pc:spChg chg="mod">
          <ac:chgData name="Maxine Moss-Black (Helpforce)" userId="79d52657-dc9a-4e5b-93f3-30220f88d558" providerId="ADAL" clId="{D3A56B8F-DCFD-4675-AEAD-03168C6E2158}" dt="2025-05-21T13:33:14.006" v="230" actId="1076"/>
          <ac:spMkLst>
            <pc:docMk/>
            <pc:sldMk cId="912890108" sldId="476"/>
            <ac:spMk id="3" creationId="{E407F3F6-E9F5-3AA8-328D-6D477D2BF0C1}"/>
          </ac:spMkLst>
        </pc:spChg>
        <pc:spChg chg="add mod">
          <ac:chgData name="Maxine Moss-Black (Helpforce)" userId="79d52657-dc9a-4e5b-93f3-30220f88d558" providerId="ADAL" clId="{D3A56B8F-DCFD-4675-AEAD-03168C6E2158}" dt="2025-05-21T13:22:35.051" v="138"/>
          <ac:spMkLst>
            <pc:docMk/>
            <pc:sldMk cId="912890108" sldId="476"/>
            <ac:spMk id="4" creationId="{8A710B03-D52E-ECE2-4672-44F64B4FC291}"/>
          </ac:spMkLst>
        </pc:spChg>
        <pc:spChg chg="add mod">
          <ac:chgData name="Maxine Moss-Black (Helpforce)" userId="79d52657-dc9a-4e5b-93f3-30220f88d558" providerId="ADAL" clId="{D3A56B8F-DCFD-4675-AEAD-03168C6E2158}" dt="2025-05-21T14:15:50.659" v="575" actId="20577"/>
          <ac:spMkLst>
            <pc:docMk/>
            <pc:sldMk cId="912890108" sldId="476"/>
            <ac:spMk id="5" creationId="{0C43D276-F23A-D95D-A21B-9E45CD7F1990}"/>
          </ac:spMkLst>
        </pc:spChg>
        <pc:picChg chg="add mod">
          <ac:chgData name="Maxine Moss-Black (Helpforce)" userId="79d52657-dc9a-4e5b-93f3-30220f88d558" providerId="ADAL" clId="{D3A56B8F-DCFD-4675-AEAD-03168C6E2158}" dt="2025-05-21T13:33:16.818" v="231" actId="1076"/>
          <ac:picMkLst>
            <pc:docMk/>
            <pc:sldMk cId="912890108" sldId="476"/>
            <ac:picMk id="2050" creationId="{4CBF7D24-C931-29DA-AD39-6EA2B6163CAA}"/>
          </ac:picMkLst>
        </pc:picChg>
      </pc:sldChg>
      <pc:sldChg chg="addSp delSp modSp new mod">
        <pc:chgData name="Maxine Moss-Black (Helpforce)" userId="79d52657-dc9a-4e5b-93f3-30220f88d558" providerId="ADAL" clId="{D3A56B8F-DCFD-4675-AEAD-03168C6E2158}" dt="2025-05-21T14:30:30.748" v="815" actId="20577"/>
        <pc:sldMkLst>
          <pc:docMk/>
          <pc:sldMk cId="4273439049" sldId="477"/>
        </pc:sldMkLst>
        <pc:spChg chg="del">
          <ac:chgData name="Maxine Moss-Black (Helpforce)" userId="79d52657-dc9a-4e5b-93f3-30220f88d558" providerId="ADAL" clId="{D3A56B8F-DCFD-4675-AEAD-03168C6E2158}" dt="2025-05-21T13:23:15.738" v="142"/>
          <ac:spMkLst>
            <pc:docMk/>
            <pc:sldMk cId="4273439049" sldId="477"/>
            <ac:spMk id="2" creationId="{CEC69FD0-BD26-0C48-E43F-3BCD0F79F47A}"/>
          </ac:spMkLst>
        </pc:spChg>
        <pc:spChg chg="mod">
          <ac:chgData name="Maxine Moss-Black (Helpforce)" userId="79d52657-dc9a-4e5b-93f3-30220f88d558" providerId="ADAL" clId="{D3A56B8F-DCFD-4675-AEAD-03168C6E2158}" dt="2025-05-21T14:12:42.336" v="322" actId="14100"/>
          <ac:spMkLst>
            <pc:docMk/>
            <pc:sldMk cId="4273439049" sldId="477"/>
            <ac:spMk id="3" creationId="{FDDC6C90-B879-7C8E-43B1-FC47C2CF8BA9}"/>
          </ac:spMkLst>
        </pc:spChg>
        <pc:spChg chg="add mod">
          <ac:chgData name="Maxine Moss-Black (Helpforce)" userId="79d52657-dc9a-4e5b-93f3-30220f88d558" providerId="ADAL" clId="{D3A56B8F-DCFD-4675-AEAD-03168C6E2158}" dt="2025-05-21T14:30:30.748" v="815" actId="20577"/>
          <ac:spMkLst>
            <pc:docMk/>
            <pc:sldMk cId="4273439049" sldId="477"/>
            <ac:spMk id="4" creationId="{72823C0A-6942-43E7-68B5-01AED845DD40}"/>
          </ac:spMkLst>
        </pc:spChg>
        <pc:spChg chg="add mod">
          <ac:chgData name="Maxine Moss-Black (Helpforce)" userId="79d52657-dc9a-4e5b-93f3-30220f88d558" providerId="ADAL" clId="{D3A56B8F-DCFD-4675-AEAD-03168C6E2158}" dt="2025-05-21T14:13:24.483" v="382" actId="207"/>
          <ac:spMkLst>
            <pc:docMk/>
            <pc:sldMk cId="4273439049" sldId="477"/>
            <ac:spMk id="5" creationId="{ABBDDD57-A272-9737-551C-FCC872DC22CE}"/>
          </ac:spMkLst>
        </pc:spChg>
        <pc:picChg chg="add mod">
          <ac:chgData name="Maxine Moss-Black (Helpforce)" userId="79d52657-dc9a-4e5b-93f3-30220f88d558" providerId="ADAL" clId="{D3A56B8F-DCFD-4675-AEAD-03168C6E2158}" dt="2025-05-21T14:12:32.364" v="319" actId="1076"/>
          <ac:picMkLst>
            <pc:docMk/>
            <pc:sldMk cId="4273439049" sldId="477"/>
            <ac:picMk id="3074" creationId="{DF466C71-0929-65A8-D89B-FCBE98F7036C}"/>
          </ac:picMkLst>
        </pc:picChg>
      </pc:sldChg>
      <pc:sldChg chg="addSp delSp modSp new mod">
        <pc:chgData name="Maxine Moss-Black (Helpforce)" userId="79d52657-dc9a-4e5b-93f3-30220f88d558" providerId="ADAL" clId="{D3A56B8F-DCFD-4675-AEAD-03168C6E2158}" dt="2025-05-21T14:34:13.915" v="950" actId="5793"/>
        <pc:sldMkLst>
          <pc:docMk/>
          <pc:sldMk cId="389856158" sldId="478"/>
        </pc:sldMkLst>
        <pc:spChg chg="del">
          <ac:chgData name="Maxine Moss-Black (Helpforce)" userId="79d52657-dc9a-4e5b-93f3-30220f88d558" providerId="ADAL" clId="{D3A56B8F-DCFD-4675-AEAD-03168C6E2158}" dt="2025-05-21T13:23:51.892" v="148"/>
          <ac:spMkLst>
            <pc:docMk/>
            <pc:sldMk cId="389856158" sldId="478"/>
            <ac:spMk id="2" creationId="{B3BAD3ED-5D68-F7F4-7335-C0FAC5B5174B}"/>
          </ac:spMkLst>
        </pc:spChg>
        <pc:spChg chg="mod">
          <ac:chgData name="Maxine Moss-Black (Helpforce)" userId="79d52657-dc9a-4e5b-93f3-30220f88d558" providerId="ADAL" clId="{D3A56B8F-DCFD-4675-AEAD-03168C6E2158}" dt="2025-05-21T14:24:37.129" v="704" actId="14100"/>
          <ac:spMkLst>
            <pc:docMk/>
            <pc:sldMk cId="389856158" sldId="478"/>
            <ac:spMk id="3" creationId="{F504AD2C-22DD-8374-797C-15FEFAF1BAE4}"/>
          </ac:spMkLst>
        </pc:spChg>
        <pc:spChg chg="add mod">
          <ac:chgData name="Maxine Moss-Black (Helpforce)" userId="79d52657-dc9a-4e5b-93f3-30220f88d558" providerId="ADAL" clId="{D3A56B8F-DCFD-4675-AEAD-03168C6E2158}" dt="2025-05-21T14:34:13.915" v="950" actId="5793"/>
          <ac:spMkLst>
            <pc:docMk/>
            <pc:sldMk cId="389856158" sldId="478"/>
            <ac:spMk id="4" creationId="{4AB0C06C-4FCA-7B32-EDBF-A12F8F6DD1B2}"/>
          </ac:spMkLst>
        </pc:spChg>
        <pc:spChg chg="add mod">
          <ac:chgData name="Maxine Moss-Black (Helpforce)" userId="79d52657-dc9a-4e5b-93f3-30220f88d558" providerId="ADAL" clId="{D3A56B8F-DCFD-4675-AEAD-03168C6E2158}" dt="2025-05-21T14:19:39.375" v="631" actId="20577"/>
          <ac:spMkLst>
            <pc:docMk/>
            <pc:sldMk cId="389856158" sldId="478"/>
            <ac:spMk id="5" creationId="{7788AA91-4B88-A61C-9A28-AE40611F553A}"/>
          </ac:spMkLst>
        </pc:spChg>
        <pc:picChg chg="add del mod">
          <ac:chgData name="Maxine Moss-Black (Helpforce)" userId="79d52657-dc9a-4e5b-93f3-30220f88d558" providerId="ADAL" clId="{D3A56B8F-DCFD-4675-AEAD-03168C6E2158}" dt="2025-05-21T14:24:16.334" v="697" actId="478"/>
          <ac:picMkLst>
            <pc:docMk/>
            <pc:sldMk cId="389856158" sldId="478"/>
            <ac:picMk id="4098" creationId="{91944987-DB49-F9EB-35BD-A72B4FC69B97}"/>
          </ac:picMkLst>
        </pc:picChg>
        <pc:picChg chg="add mod">
          <ac:chgData name="Maxine Moss-Black (Helpforce)" userId="79d52657-dc9a-4e5b-93f3-30220f88d558" providerId="ADAL" clId="{D3A56B8F-DCFD-4675-AEAD-03168C6E2158}" dt="2025-05-21T14:24:28.751" v="702" actId="1076"/>
          <ac:picMkLst>
            <pc:docMk/>
            <pc:sldMk cId="389856158" sldId="478"/>
            <ac:picMk id="4100" creationId="{A09DC7A3-A502-6D71-B2D6-8F395D0F7E66}"/>
          </ac:picMkLst>
        </pc:picChg>
      </pc:sldChg>
      <pc:sldChg chg="new del">
        <pc:chgData name="Maxine Moss-Black (Helpforce)" userId="79d52657-dc9a-4e5b-93f3-30220f88d558" providerId="ADAL" clId="{D3A56B8F-DCFD-4675-AEAD-03168C6E2158}" dt="2025-05-21T13:23:36.870" v="146" actId="47"/>
        <pc:sldMkLst>
          <pc:docMk/>
          <pc:sldMk cId="424229353" sldId="478"/>
        </pc:sldMkLst>
      </pc:sldChg>
      <pc:sldChg chg="new del">
        <pc:chgData name="Maxine Moss-Black (Helpforce)" userId="79d52657-dc9a-4e5b-93f3-30220f88d558" providerId="ADAL" clId="{D3A56B8F-DCFD-4675-AEAD-03168C6E2158}" dt="2025-05-21T13:24:14.072" v="152" actId="680"/>
        <pc:sldMkLst>
          <pc:docMk/>
          <pc:sldMk cId="498604679" sldId="479"/>
        </pc:sldMkLst>
      </pc:sldChg>
      <pc:sldChg chg="addSp delSp modSp new mod">
        <pc:chgData name="Maxine Moss-Black (Helpforce)" userId="79d52657-dc9a-4e5b-93f3-30220f88d558" providerId="ADAL" clId="{D3A56B8F-DCFD-4675-AEAD-03168C6E2158}" dt="2025-05-21T14:31:03.196" v="836" actId="313"/>
        <pc:sldMkLst>
          <pc:docMk/>
          <pc:sldMk cId="697152663" sldId="479"/>
        </pc:sldMkLst>
        <pc:spChg chg="del">
          <ac:chgData name="Maxine Moss-Black (Helpforce)" userId="79d52657-dc9a-4e5b-93f3-30220f88d558" providerId="ADAL" clId="{D3A56B8F-DCFD-4675-AEAD-03168C6E2158}" dt="2025-05-21T13:24:26.029" v="154"/>
          <ac:spMkLst>
            <pc:docMk/>
            <pc:sldMk cId="697152663" sldId="479"/>
            <ac:spMk id="2" creationId="{98E89CFE-B63F-7749-69F6-61F43408EDB0}"/>
          </ac:spMkLst>
        </pc:spChg>
        <pc:spChg chg="mod">
          <ac:chgData name="Maxine Moss-Black (Helpforce)" userId="79d52657-dc9a-4e5b-93f3-30220f88d558" providerId="ADAL" clId="{D3A56B8F-DCFD-4675-AEAD-03168C6E2158}" dt="2025-05-21T14:21:28.990" v="648" actId="14100"/>
          <ac:spMkLst>
            <pc:docMk/>
            <pc:sldMk cId="697152663" sldId="479"/>
            <ac:spMk id="3" creationId="{E5F3CC05-9CAD-BAC3-93D6-FF1CF4B3918E}"/>
          </ac:spMkLst>
        </pc:spChg>
        <pc:spChg chg="add mod">
          <ac:chgData name="Maxine Moss-Black (Helpforce)" userId="79d52657-dc9a-4e5b-93f3-30220f88d558" providerId="ADAL" clId="{D3A56B8F-DCFD-4675-AEAD-03168C6E2158}" dt="2025-05-21T13:24:26.029" v="154"/>
          <ac:spMkLst>
            <pc:docMk/>
            <pc:sldMk cId="697152663" sldId="479"/>
            <ac:spMk id="4" creationId="{1CA7AF93-8CDC-779D-155B-1F64C8F82E69}"/>
          </ac:spMkLst>
        </pc:spChg>
        <pc:spChg chg="add mod">
          <ac:chgData name="Maxine Moss-Black (Helpforce)" userId="79d52657-dc9a-4e5b-93f3-30220f88d558" providerId="ADAL" clId="{D3A56B8F-DCFD-4675-AEAD-03168C6E2158}" dt="2025-05-21T14:31:03.196" v="836" actId="313"/>
          <ac:spMkLst>
            <pc:docMk/>
            <pc:sldMk cId="697152663" sldId="479"/>
            <ac:spMk id="5" creationId="{6E9360A2-2F99-3FB2-1E80-57AEE235041E}"/>
          </ac:spMkLst>
        </pc:spChg>
        <pc:picChg chg="add mod">
          <ac:chgData name="Maxine Moss-Black (Helpforce)" userId="79d52657-dc9a-4e5b-93f3-30220f88d558" providerId="ADAL" clId="{D3A56B8F-DCFD-4675-AEAD-03168C6E2158}" dt="2025-05-21T14:21:12.980" v="646" actId="1076"/>
          <ac:picMkLst>
            <pc:docMk/>
            <pc:sldMk cId="697152663" sldId="479"/>
            <ac:picMk id="6146" creationId="{23E1F1CB-9A4C-4C2E-5DFB-A518F218C103}"/>
          </ac:picMkLst>
        </pc:picChg>
      </pc:sldChg>
      <pc:sldChg chg="addSp delSp modSp new add del mod">
        <pc:chgData name="Maxine Moss-Black (Helpforce)" userId="79d52657-dc9a-4e5b-93f3-30220f88d558" providerId="ADAL" clId="{D3A56B8F-DCFD-4675-AEAD-03168C6E2158}" dt="2025-05-21T14:26:21.198" v="767" actId="20577"/>
        <pc:sldMkLst>
          <pc:docMk/>
          <pc:sldMk cId="4288542178" sldId="480"/>
        </pc:sldMkLst>
        <pc:spChg chg="del">
          <ac:chgData name="Maxine Moss-Black (Helpforce)" userId="79d52657-dc9a-4e5b-93f3-30220f88d558" providerId="ADAL" clId="{D3A56B8F-DCFD-4675-AEAD-03168C6E2158}" dt="2025-05-21T13:25:15.789" v="160"/>
          <ac:spMkLst>
            <pc:docMk/>
            <pc:sldMk cId="4288542178" sldId="480"/>
            <ac:spMk id="2" creationId="{C60579FB-D741-EE1F-54DA-11D4CBF28E1F}"/>
          </ac:spMkLst>
        </pc:spChg>
        <pc:spChg chg="mod">
          <ac:chgData name="Maxine Moss-Black (Helpforce)" userId="79d52657-dc9a-4e5b-93f3-30220f88d558" providerId="ADAL" clId="{D3A56B8F-DCFD-4675-AEAD-03168C6E2158}" dt="2025-05-21T13:28:26.763" v="219" actId="6549"/>
          <ac:spMkLst>
            <pc:docMk/>
            <pc:sldMk cId="4288542178" sldId="480"/>
            <ac:spMk id="3" creationId="{6097B38E-C77D-D079-CEF1-A843146008D6}"/>
          </ac:spMkLst>
        </pc:spChg>
        <pc:spChg chg="add mod">
          <ac:chgData name="Maxine Moss-Black (Helpforce)" userId="79d52657-dc9a-4e5b-93f3-30220f88d558" providerId="ADAL" clId="{D3A56B8F-DCFD-4675-AEAD-03168C6E2158}" dt="2025-05-21T13:25:15.789" v="160"/>
          <ac:spMkLst>
            <pc:docMk/>
            <pc:sldMk cId="4288542178" sldId="480"/>
            <ac:spMk id="4" creationId="{5A384B77-8FB4-FB6E-28E3-597DEBCEB740}"/>
          </ac:spMkLst>
        </pc:spChg>
        <pc:spChg chg="add mod">
          <ac:chgData name="Maxine Moss-Black (Helpforce)" userId="79d52657-dc9a-4e5b-93f3-30220f88d558" providerId="ADAL" clId="{D3A56B8F-DCFD-4675-AEAD-03168C6E2158}" dt="2025-05-21T14:26:21.198" v="767" actId="20577"/>
          <ac:spMkLst>
            <pc:docMk/>
            <pc:sldMk cId="4288542178" sldId="480"/>
            <ac:spMk id="6" creationId="{48567B46-A4A6-A576-677B-B1EC0B6657B1}"/>
          </ac:spMkLst>
        </pc:spChg>
        <pc:picChg chg="add mod">
          <ac:chgData name="Maxine Moss-Black (Helpforce)" userId="79d52657-dc9a-4e5b-93f3-30220f88d558" providerId="ADAL" clId="{D3A56B8F-DCFD-4675-AEAD-03168C6E2158}" dt="2025-05-21T14:25:17.547" v="708" actId="1076"/>
          <ac:picMkLst>
            <pc:docMk/>
            <pc:sldMk cId="4288542178" sldId="480"/>
            <ac:picMk id="5" creationId="{135D7FEE-E8A6-C2A3-8AA1-4038676F58F9}"/>
          </ac:picMkLst>
        </pc:picChg>
      </pc:sldChg>
      <pc:sldChg chg="addSp delSp modSp new add del mod">
        <pc:chgData name="Maxine Moss-Black (Helpforce)" userId="79d52657-dc9a-4e5b-93f3-30220f88d558" providerId="ADAL" clId="{D3A56B8F-DCFD-4675-AEAD-03168C6E2158}" dt="2025-05-21T14:29:44.641" v="774" actId="1076"/>
        <pc:sldMkLst>
          <pc:docMk/>
          <pc:sldMk cId="3741003263" sldId="481"/>
        </pc:sldMkLst>
        <pc:spChg chg="del">
          <ac:chgData name="Maxine Moss-Black (Helpforce)" userId="79d52657-dc9a-4e5b-93f3-30220f88d558" providerId="ADAL" clId="{D3A56B8F-DCFD-4675-AEAD-03168C6E2158}" dt="2025-05-21T13:25:29.716" v="163"/>
          <ac:spMkLst>
            <pc:docMk/>
            <pc:sldMk cId="3741003263" sldId="481"/>
            <ac:spMk id="2" creationId="{D92B70E1-A5B6-6019-59CC-035A8A3ED4B6}"/>
          </ac:spMkLst>
        </pc:spChg>
        <pc:spChg chg="del">
          <ac:chgData name="Maxine Moss-Black (Helpforce)" userId="79d52657-dc9a-4e5b-93f3-30220f88d558" providerId="ADAL" clId="{D3A56B8F-DCFD-4675-AEAD-03168C6E2158}" dt="2025-05-21T13:25:58.883" v="164"/>
          <ac:spMkLst>
            <pc:docMk/>
            <pc:sldMk cId="3741003263" sldId="481"/>
            <ac:spMk id="3" creationId="{988ED58F-5E63-3A49-EFBE-2C0850046FE6}"/>
          </ac:spMkLst>
        </pc:spChg>
        <pc:spChg chg="add mod">
          <ac:chgData name="Maxine Moss-Black (Helpforce)" userId="79d52657-dc9a-4e5b-93f3-30220f88d558" providerId="ADAL" clId="{D3A56B8F-DCFD-4675-AEAD-03168C6E2158}" dt="2025-05-21T14:29:35.824" v="771" actId="1076"/>
          <ac:spMkLst>
            <pc:docMk/>
            <pc:sldMk cId="3741003263" sldId="481"/>
            <ac:spMk id="4" creationId="{3AC93CE9-D614-E3F9-3AD5-388F66D26D7A}"/>
          </ac:spMkLst>
        </pc:spChg>
        <pc:spChg chg="add del mod">
          <ac:chgData name="Maxine Moss-Black (Helpforce)" userId="79d52657-dc9a-4e5b-93f3-30220f88d558" providerId="ADAL" clId="{D3A56B8F-DCFD-4675-AEAD-03168C6E2158}" dt="2025-05-21T14:29:37.985" v="772" actId="478"/>
          <ac:spMkLst>
            <pc:docMk/>
            <pc:sldMk cId="3741003263" sldId="481"/>
            <ac:spMk id="5" creationId="{5F6A51BA-C26B-7400-1F54-B9D2326D9917}"/>
          </ac:spMkLst>
        </pc:spChg>
        <pc:spChg chg="add del mod">
          <ac:chgData name="Maxine Moss-Black (Helpforce)" userId="79d52657-dc9a-4e5b-93f3-30220f88d558" providerId="ADAL" clId="{D3A56B8F-DCFD-4675-AEAD-03168C6E2158}" dt="2025-05-21T14:29:39.604" v="773" actId="478"/>
          <ac:spMkLst>
            <pc:docMk/>
            <pc:sldMk cId="3741003263" sldId="481"/>
            <ac:spMk id="8" creationId="{783EF04E-3D4F-F69A-79DD-9445E13E2B69}"/>
          </ac:spMkLst>
        </pc:spChg>
        <pc:picChg chg="add mod">
          <ac:chgData name="Maxine Moss-Black (Helpforce)" userId="79d52657-dc9a-4e5b-93f3-30220f88d558" providerId="ADAL" clId="{D3A56B8F-DCFD-4675-AEAD-03168C6E2158}" dt="2025-05-21T14:29:44.641" v="774" actId="1076"/>
          <ac:picMkLst>
            <pc:docMk/>
            <pc:sldMk cId="3741003263" sldId="481"/>
            <ac:picMk id="6" creationId="{8DBCC429-4D6A-F76A-CBA0-114A59887634}"/>
          </ac:picMkLst>
        </pc:picChg>
      </pc:sldChg>
      <pc:sldMasterChg chg="del delSldLayout">
        <pc:chgData name="Maxine Moss-Black (Helpforce)" userId="79d52657-dc9a-4e5b-93f3-30220f88d558" providerId="ADAL" clId="{D3A56B8F-DCFD-4675-AEAD-03168C6E2158}" dt="2025-05-21T13:26:18.646" v="199" actId="47"/>
        <pc:sldMasterMkLst>
          <pc:docMk/>
          <pc:sldMasterMk cId="2460954070" sldId="2147483708"/>
        </pc:sldMasterMkLst>
        <pc:sldLayoutChg chg="del">
          <pc:chgData name="Maxine Moss-Black (Helpforce)" userId="79d52657-dc9a-4e5b-93f3-30220f88d558" providerId="ADAL" clId="{D3A56B8F-DCFD-4675-AEAD-03168C6E2158}" dt="2025-05-21T13:26:18.646" v="199" actId="47"/>
          <pc:sldLayoutMkLst>
            <pc:docMk/>
            <pc:sldMasterMk cId="2460954070" sldId="2147483708"/>
            <pc:sldLayoutMk cId="2385387890" sldId="2147483661"/>
          </pc:sldLayoutMkLst>
        </pc:sldLayoutChg>
        <pc:sldLayoutChg chg="del">
          <pc:chgData name="Maxine Moss-Black (Helpforce)" userId="79d52657-dc9a-4e5b-93f3-30220f88d558" providerId="ADAL" clId="{D3A56B8F-DCFD-4675-AEAD-03168C6E2158}" dt="2025-05-21T13:26:18.646" v="199" actId="47"/>
          <pc:sldLayoutMkLst>
            <pc:docMk/>
            <pc:sldMasterMk cId="2460954070" sldId="2147483708"/>
            <pc:sldLayoutMk cId="949138452" sldId="2147483662"/>
          </pc:sldLayoutMkLst>
        </pc:sldLayoutChg>
        <pc:sldLayoutChg chg="del">
          <pc:chgData name="Maxine Moss-Black (Helpforce)" userId="79d52657-dc9a-4e5b-93f3-30220f88d558" providerId="ADAL" clId="{D3A56B8F-DCFD-4675-AEAD-03168C6E2158}" dt="2025-05-21T13:26:18.646" v="199" actId="47"/>
          <pc:sldLayoutMkLst>
            <pc:docMk/>
            <pc:sldMasterMk cId="2460954070" sldId="2147483708"/>
            <pc:sldLayoutMk cId="1203092039" sldId="2147483664"/>
          </pc:sldLayoutMkLst>
        </pc:sldLayoutChg>
        <pc:sldLayoutChg chg="del">
          <pc:chgData name="Maxine Moss-Black (Helpforce)" userId="79d52657-dc9a-4e5b-93f3-30220f88d558" providerId="ADAL" clId="{D3A56B8F-DCFD-4675-AEAD-03168C6E2158}" dt="2025-05-21T13:26:18.646" v="199" actId="47"/>
          <pc:sldLayoutMkLst>
            <pc:docMk/>
            <pc:sldMasterMk cId="2460954070" sldId="2147483708"/>
            <pc:sldLayoutMk cId="3733172339" sldId="2147483665"/>
          </pc:sldLayoutMkLst>
        </pc:sldLayoutChg>
        <pc:sldLayoutChg chg="del">
          <pc:chgData name="Maxine Moss-Black (Helpforce)" userId="79d52657-dc9a-4e5b-93f3-30220f88d558" providerId="ADAL" clId="{D3A56B8F-DCFD-4675-AEAD-03168C6E2158}" dt="2025-05-21T13:26:18.646" v="199" actId="47"/>
          <pc:sldLayoutMkLst>
            <pc:docMk/>
            <pc:sldMasterMk cId="2460954070" sldId="2147483708"/>
            <pc:sldLayoutMk cId="3210312558" sldId="2147483666"/>
          </pc:sldLayoutMkLst>
        </pc:sldLayoutChg>
        <pc:sldLayoutChg chg="del">
          <pc:chgData name="Maxine Moss-Black (Helpforce)" userId="79d52657-dc9a-4e5b-93f3-30220f88d558" providerId="ADAL" clId="{D3A56B8F-DCFD-4675-AEAD-03168C6E2158}" dt="2025-05-21T13:26:18.646" v="199" actId="47"/>
          <pc:sldLayoutMkLst>
            <pc:docMk/>
            <pc:sldMasterMk cId="2460954070" sldId="2147483708"/>
            <pc:sldLayoutMk cId="3146388984" sldId="2147483667"/>
          </pc:sldLayoutMkLst>
        </pc:sldLayoutChg>
        <pc:sldLayoutChg chg="del">
          <pc:chgData name="Maxine Moss-Black (Helpforce)" userId="79d52657-dc9a-4e5b-93f3-30220f88d558" providerId="ADAL" clId="{D3A56B8F-DCFD-4675-AEAD-03168C6E2158}" dt="2025-05-21T13:26:18.646" v="199" actId="47"/>
          <pc:sldLayoutMkLst>
            <pc:docMk/>
            <pc:sldMasterMk cId="2460954070" sldId="2147483708"/>
            <pc:sldLayoutMk cId="3171841454" sldId="2147483668"/>
          </pc:sldLayoutMkLst>
        </pc:sldLayoutChg>
        <pc:sldLayoutChg chg="del">
          <pc:chgData name="Maxine Moss-Black (Helpforce)" userId="79d52657-dc9a-4e5b-93f3-30220f88d558" providerId="ADAL" clId="{D3A56B8F-DCFD-4675-AEAD-03168C6E2158}" dt="2025-05-21T13:26:18.646" v="199" actId="47"/>
          <pc:sldLayoutMkLst>
            <pc:docMk/>
            <pc:sldMasterMk cId="2460954070" sldId="2147483708"/>
            <pc:sldLayoutMk cId="1718958274" sldId="2147483669"/>
          </pc:sldLayoutMkLst>
        </pc:sldLayoutChg>
        <pc:sldLayoutChg chg="del">
          <pc:chgData name="Maxine Moss-Black (Helpforce)" userId="79d52657-dc9a-4e5b-93f3-30220f88d558" providerId="ADAL" clId="{D3A56B8F-DCFD-4675-AEAD-03168C6E2158}" dt="2025-05-21T13:26:18.646" v="199" actId="47"/>
          <pc:sldLayoutMkLst>
            <pc:docMk/>
            <pc:sldMasterMk cId="2460954070" sldId="2147483708"/>
            <pc:sldLayoutMk cId="2202905451" sldId="2147483670"/>
          </pc:sldLayoutMkLst>
        </pc:sldLayoutChg>
        <pc:sldLayoutChg chg="del">
          <pc:chgData name="Maxine Moss-Black (Helpforce)" userId="79d52657-dc9a-4e5b-93f3-30220f88d558" providerId="ADAL" clId="{D3A56B8F-DCFD-4675-AEAD-03168C6E2158}" dt="2025-05-21T13:26:18.646" v="199" actId="47"/>
          <pc:sldLayoutMkLst>
            <pc:docMk/>
            <pc:sldMasterMk cId="2460954070" sldId="2147483708"/>
            <pc:sldLayoutMk cId="3479445657" sldId="2147483671"/>
          </pc:sldLayoutMkLst>
        </pc:sldLayoutChg>
        <pc:sldLayoutChg chg="del">
          <pc:chgData name="Maxine Moss-Black (Helpforce)" userId="79d52657-dc9a-4e5b-93f3-30220f88d558" providerId="ADAL" clId="{D3A56B8F-DCFD-4675-AEAD-03168C6E2158}" dt="2025-05-20T16:22:56.280" v="2" actId="47"/>
          <pc:sldLayoutMkLst>
            <pc:docMk/>
            <pc:sldMasterMk cId="2460954070" sldId="2147483708"/>
            <pc:sldLayoutMk cId="9059333" sldId="2147483672"/>
          </pc:sldLayoutMkLst>
        </pc:sldLayoutChg>
        <pc:sldLayoutChg chg="del">
          <pc:chgData name="Maxine Moss-Black (Helpforce)" userId="79d52657-dc9a-4e5b-93f3-30220f88d558" providerId="ADAL" clId="{D3A56B8F-DCFD-4675-AEAD-03168C6E2158}" dt="2025-05-21T13:26:18.646" v="199" actId="47"/>
          <pc:sldLayoutMkLst>
            <pc:docMk/>
            <pc:sldMasterMk cId="2460954070" sldId="2147483708"/>
            <pc:sldLayoutMk cId="2591524520" sldId="2147483707"/>
          </pc:sldLayoutMkLst>
        </pc:sldLayoutChg>
        <pc:sldLayoutChg chg="del">
          <pc:chgData name="Maxine Moss-Black (Helpforce)" userId="79d52657-dc9a-4e5b-93f3-30220f88d558" providerId="ADAL" clId="{D3A56B8F-DCFD-4675-AEAD-03168C6E2158}" dt="2025-05-21T13:26:18.646" v="199" actId="47"/>
          <pc:sldLayoutMkLst>
            <pc:docMk/>
            <pc:sldMasterMk cId="2460954070" sldId="2147483708"/>
            <pc:sldLayoutMk cId="9059333" sldId="2147483709"/>
          </pc:sldLayoutMkLst>
        </pc:sldLayoutChg>
      </pc:sldMasterChg>
      <pc:sldMasterChg chg="add del addSldLayout delSldLayout">
        <pc:chgData name="Maxine Moss-Black (Helpforce)" userId="79d52657-dc9a-4e5b-93f3-30220f88d558" providerId="ADAL" clId="{D3A56B8F-DCFD-4675-AEAD-03168C6E2158}" dt="2025-05-21T13:26:08.953" v="166" actId="47"/>
        <pc:sldMasterMkLst>
          <pc:docMk/>
          <pc:sldMasterMk cId="381480268" sldId="2147483710"/>
        </pc:sldMasterMkLst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306649615" sldId="2147483711"/>
          </pc:sldLayoutMkLst>
        </pc:sldLayoutChg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619007215" sldId="2147483712"/>
          </pc:sldLayoutMkLst>
        </pc:sldLayoutChg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1470780078" sldId="2147483713"/>
          </pc:sldLayoutMkLst>
        </pc:sldLayoutChg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283823840" sldId="2147483714"/>
          </pc:sldLayoutMkLst>
        </pc:sldLayoutChg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2028853140" sldId="2147483715"/>
          </pc:sldLayoutMkLst>
        </pc:sldLayoutChg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3747366407" sldId="2147483716"/>
          </pc:sldLayoutMkLst>
        </pc:sldLayoutChg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849146289" sldId="2147483717"/>
          </pc:sldLayoutMkLst>
        </pc:sldLayoutChg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3344742749" sldId="2147483718"/>
          </pc:sldLayoutMkLst>
        </pc:sldLayoutChg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4121146778" sldId="2147483719"/>
          </pc:sldLayoutMkLst>
        </pc:sldLayoutChg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4263383409" sldId="2147483720"/>
          </pc:sldLayoutMkLst>
        </pc:sldLayoutChg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2555719745" sldId="2147483721"/>
          </pc:sldLayoutMkLst>
        </pc:sldLayoutChg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3124768958" sldId="2147483722"/>
          </pc:sldLayoutMkLst>
        </pc:sldLayoutChg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2250827989" sldId="2147483723"/>
          </pc:sldLayoutMkLst>
        </pc:sldLayoutChg>
        <pc:sldLayoutChg chg="add del">
          <pc:chgData name="Maxine Moss-Black (Helpforce)" userId="79d52657-dc9a-4e5b-93f3-30220f88d558" providerId="ADAL" clId="{D3A56B8F-DCFD-4675-AEAD-03168C6E2158}" dt="2025-05-20T16:23:59.512" v="37" actId="47"/>
          <pc:sldLayoutMkLst>
            <pc:docMk/>
            <pc:sldMasterMk cId="381480268" sldId="2147483710"/>
            <pc:sldLayoutMk cId="895120577" sldId="2147483724"/>
          </pc:sldLayoutMkLst>
        </pc:sldLayoutChg>
        <pc:sldLayoutChg chg="del">
          <pc:chgData name="Maxine Moss-Black (Helpforce)" userId="79d52657-dc9a-4e5b-93f3-30220f88d558" providerId="ADAL" clId="{D3A56B8F-DCFD-4675-AEAD-03168C6E2158}" dt="2025-05-21T13:26:08.953" v="166" actId="47"/>
          <pc:sldLayoutMkLst>
            <pc:docMk/>
            <pc:sldMasterMk cId="381480268" sldId="2147483710"/>
            <pc:sldLayoutMk cId="696345910" sldId="214748372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D0E3A-B8E3-453C-BAE7-9EF36E892E0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7D340-D88F-4636-B277-57A0C9E56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99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title / text">
  <p:cSld name="Ttitle / 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15938" y="512764"/>
            <a:ext cx="11160125" cy="54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515937" y="1557339"/>
            <a:ext cx="11160125" cy="413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4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3 Image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360087" y="1952624"/>
            <a:ext cx="3471826" cy="37376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" name="Google Shape;64;p10"/>
          <p:cNvSpPr>
            <a:spLocks noGrp="1"/>
          </p:cNvSpPr>
          <p:nvPr>
            <p:ph type="pic" idx="3"/>
          </p:nvPr>
        </p:nvSpPr>
        <p:spPr>
          <a:xfrm>
            <a:off x="515938" y="1952624"/>
            <a:ext cx="3471826" cy="37376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" name="Google Shape;65;p10"/>
          <p:cNvSpPr>
            <a:spLocks noGrp="1"/>
          </p:cNvSpPr>
          <p:nvPr>
            <p:ph type="pic" idx="4"/>
          </p:nvPr>
        </p:nvSpPr>
        <p:spPr>
          <a:xfrm>
            <a:off x="8204237" y="1952624"/>
            <a:ext cx="3471826" cy="37376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515938" y="512763"/>
            <a:ext cx="1116012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38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/ Half">
  <p:cSld name="Half / Half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515937" y="512764"/>
            <a:ext cx="11160125" cy="64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515938" y="1557339"/>
            <a:ext cx="5219700" cy="413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463893" y="1557339"/>
            <a:ext cx="5219700" cy="413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719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/ bullet point">
  <p:cSld name="2 Images / bullet 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>
            <a:spLocks noGrp="1"/>
          </p:cNvSpPr>
          <p:nvPr>
            <p:ph type="pic" idx="2"/>
          </p:nvPr>
        </p:nvSpPr>
        <p:spPr>
          <a:xfrm>
            <a:off x="0" y="3130062"/>
            <a:ext cx="6096000" cy="28780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6456363" y="521472"/>
            <a:ext cx="5219700" cy="201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3"/>
          </p:nvPr>
        </p:nvSpPr>
        <p:spPr>
          <a:xfrm>
            <a:off x="6456363" y="3432528"/>
            <a:ext cx="5219700" cy="202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>
            <a:spLocks noGrp="1"/>
          </p:cNvSpPr>
          <p:nvPr>
            <p:ph type="pic" idx="4"/>
          </p:nvPr>
        </p:nvSpPr>
        <p:spPr>
          <a:xfrm>
            <a:off x="0" y="0"/>
            <a:ext cx="6096000" cy="28780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768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>
  <p:cSld name="Back cover"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413526" y="6225236"/>
            <a:ext cx="1064144" cy="446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74825" y="1690851"/>
            <a:ext cx="4843824" cy="111004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1774825" y="3305520"/>
            <a:ext cx="4681538" cy="176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US" sz="4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help@helpforce.community</a:t>
            </a: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www.helpforce.community</a:t>
            </a: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08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image">
  <p:cSld name="Full-imag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00807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" name="Google Shape;94;p14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12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1774824" y="1557337"/>
            <a:ext cx="8642351" cy="156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1774823" y="3429000"/>
            <a:ext cx="8642351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0147"/>
            <a:ext cx="850557" cy="194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00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7d28d57829_1_1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17d28d57829_1_1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g17d28d57829_1_1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g17d28d57829_1_1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78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7d28d57829_1_1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17d28d57829_1_1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g17d28d57829_1_1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8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bg>
      <p:bgPr>
        <a:solidFill>
          <a:schemeClr val="dk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4088" y="2873979"/>
            <a:ext cx="4843824" cy="111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85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image + title">
  <p:cSld name="Full-image + 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00807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" name="Google Shape;36;p6"/>
          <p:cNvSpPr txBox="1">
            <a:spLocks noGrp="1"/>
          </p:cNvSpPr>
          <p:nvPr>
            <p:ph type="ctrTitle"/>
          </p:nvPr>
        </p:nvSpPr>
        <p:spPr>
          <a:xfrm>
            <a:off x="515938" y="1"/>
            <a:ext cx="4125731" cy="600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Autofit/>
          </a:bodyPr>
          <a:lstStyle>
            <a:lvl1pPr marR="0" lv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36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lpfor slide">
  <p:cSld name="Helpfor slide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6350" y="2477386"/>
            <a:ext cx="8304994" cy="190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14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/ Image">
  <p:cSld name="Text / Imag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00807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15938" y="512763"/>
            <a:ext cx="5219700" cy="119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15938" y="1952625"/>
            <a:ext cx="5219700" cy="388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74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/ Text">
  <p:cSld name="Image /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00807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456363" y="512763"/>
            <a:ext cx="5219700" cy="119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6456363" y="1952625"/>
            <a:ext cx="5219700" cy="388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14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15938" y="512764"/>
            <a:ext cx="11160125" cy="54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802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>
          <p15:clr>
            <a:srgbClr val="F26B43"/>
          </p15:clr>
        </p15:guide>
        <p15:guide id="2" pos="7355">
          <p15:clr>
            <a:srgbClr val="F26B43"/>
          </p15:clr>
        </p15:guide>
        <p15:guide id="3" pos="325">
          <p15:clr>
            <a:srgbClr val="F26B43"/>
          </p15:clr>
        </p15:guide>
        <p15:guide id="4" orient="horz" pos="323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pos="1118">
          <p15:clr>
            <a:srgbClr val="F26B43"/>
          </p15:clr>
        </p15:guide>
        <p15:guide id="8" pos="6562">
          <p15:clr>
            <a:srgbClr val="F26B43"/>
          </p15:clr>
        </p15:guide>
        <p15:guide id="9" orient="horz" pos="3680">
          <p15:clr>
            <a:srgbClr val="F26B43"/>
          </p15:clr>
        </p15:guide>
        <p15:guide id="10" orient="horz" pos="981">
          <p15:clr>
            <a:srgbClr val="F26B43"/>
          </p15:clr>
        </p15:guide>
        <p15:guide id="11" pos="3613">
          <p15:clr>
            <a:srgbClr val="F26B43"/>
          </p15:clr>
        </p15:guide>
        <p15:guide id="12" pos="4067">
          <p15:clr>
            <a:srgbClr val="F26B43"/>
          </p15:clr>
        </p15:guide>
        <p15:guide id="13" orient="horz" pos="1230">
          <p15:clr>
            <a:srgbClr val="F26B43"/>
          </p15:clr>
        </p15:guide>
        <p15:guide id="14" orient="horz" pos="2047">
          <p15:clr>
            <a:srgbClr val="F26B43"/>
          </p15:clr>
        </p15:guide>
        <p15:guide id="15" orient="horz" pos="227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Navigating Change in Healthcare Volunteering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Presented by</a:t>
            </a:r>
            <a:r>
              <a:rPr lang="en-GB" dirty="0"/>
              <a:t> Maxine Moss-Black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3CC05-9CAD-BAC3-93D6-FF1CF4B39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57339"/>
            <a:ext cx="5580063" cy="2841326"/>
          </a:xfrm>
        </p:spPr>
        <p:txBody>
          <a:bodyPr/>
          <a:lstStyle/>
          <a:p>
            <a:r>
              <a:rPr lang="en-GB" dirty="0">
                <a:latin typeface="+mn-lt"/>
              </a:rPr>
              <a:t>- Volunteering leads wear many hats</a:t>
            </a:r>
          </a:p>
          <a:p>
            <a:r>
              <a:rPr lang="en-GB" dirty="0">
                <a:latin typeface="+mn-lt"/>
              </a:rPr>
              <a:t>- Don’t forget your emotional wellbeing</a:t>
            </a:r>
          </a:p>
          <a:p>
            <a:r>
              <a:rPr lang="en-GB" dirty="0">
                <a:latin typeface="+mn-lt"/>
              </a:rPr>
              <a:t>- Talk to someone who listens</a:t>
            </a:r>
          </a:p>
          <a:p>
            <a:r>
              <a:rPr lang="en-GB" dirty="0">
                <a:latin typeface="+mn-lt"/>
              </a:rPr>
              <a:t>- Connect with peers who understand</a:t>
            </a:r>
          </a:p>
          <a:p>
            <a:r>
              <a:rPr lang="en-GB" dirty="0">
                <a:latin typeface="+mn-lt"/>
              </a:rPr>
              <a:t>- Helpforce online community: a place for connection and support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A7AF93-8CDC-779D-155B-1F64C8F8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542925"/>
          </a:xfrm>
        </p:spPr>
        <p:txBody>
          <a:bodyPr/>
          <a:lstStyle/>
          <a:p>
            <a:r>
              <a:rPr dirty="0"/>
              <a:t>Tip 5 – Be Kind to Yourself</a:t>
            </a:r>
          </a:p>
        </p:txBody>
      </p:sp>
      <p:pic>
        <p:nvPicPr>
          <p:cNvPr id="6146" name="Picture 2" descr="Image result for bubble bath">
            <a:extLst>
              <a:ext uri="{FF2B5EF4-FFF2-40B4-BE49-F238E27FC236}">
                <a16:creationId xmlns:a16="http://schemas.microsoft.com/office/drawing/2014/main" id="{23E1F1CB-9A4C-4C2E-5DFB-A518F218C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68" y="1446334"/>
            <a:ext cx="5248589" cy="29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360A2-2F99-3FB2-1E80-57AEE235041E}"/>
              </a:ext>
            </a:extLst>
          </p:cNvPr>
          <p:cNvSpPr txBox="1"/>
          <p:nvPr/>
        </p:nvSpPr>
        <p:spPr>
          <a:xfrm>
            <a:off x="515937" y="5180833"/>
            <a:ext cx="11160125" cy="461665"/>
          </a:xfrm>
          <a:prstGeom prst="rect">
            <a:avLst/>
          </a:prstGeom>
          <a:solidFill>
            <a:srgbClr val="FF4B4E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What does ‘be kind to yourself’ mean to you?</a:t>
            </a:r>
          </a:p>
        </p:txBody>
      </p:sp>
    </p:spTree>
    <p:extLst>
      <p:ext uri="{BB962C8B-B14F-4D97-AF65-F5344CB8AC3E}">
        <p14:creationId xmlns:p14="http://schemas.microsoft.com/office/powerpoint/2010/main" val="69715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7B38E-C77D-D079-CEF1-A84314600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Lead with Compassion and Confidence</a:t>
            </a:r>
          </a:p>
          <a:p>
            <a:r>
              <a:rPr lang="en-GB" dirty="0">
                <a:latin typeface="+mn-lt"/>
              </a:rPr>
              <a:t>- Change is challenging—but also a chance to grow</a:t>
            </a:r>
          </a:p>
          <a:p>
            <a:r>
              <a:rPr lang="en-GB" dirty="0">
                <a:latin typeface="+mn-lt"/>
              </a:rPr>
              <a:t>- Embrace:</a:t>
            </a:r>
          </a:p>
          <a:p>
            <a:r>
              <a:rPr lang="en-GB" dirty="0">
                <a:latin typeface="+mn-lt"/>
              </a:rPr>
              <a:t>  • Open communication</a:t>
            </a:r>
          </a:p>
          <a:p>
            <a:r>
              <a:rPr lang="en-GB" dirty="0">
                <a:latin typeface="+mn-lt"/>
              </a:rPr>
              <a:t>  • Empathy</a:t>
            </a:r>
          </a:p>
          <a:p>
            <a:r>
              <a:rPr lang="en-GB" dirty="0">
                <a:latin typeface="+mn-lt"/>
              </a:rPr>
              <a:t>  • Flexibility</a:t>
            </a:r>
          </a:p>
          <a:p>
            <a:r>
              <a:rPr lang="en-GB" dirty="0">
                <a:latin typeface="+mn-lt"/>
              </a:rPr>
              <a:t>  • Shared purpose</a:t>
            </a: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384B77-8FB4-FB6E-28E3-597DEBCE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542925"/>
          </a:xfrm>
        </p:spPr>
        <p:txBody>
          <a:bodyPr/>
          <a:lstStyle/>
          <a:p>
            <a:r>
              <a:rPr dirty="0"/>
              <a:t>Conclusion</a:t>
            </a:r>
          </a:p>
        </p:txBody>
      </p:sp>
      <p:pic>
        <p:nvPicPr>
          <p:cNvPr id="5" name="Picture 4" descr="What is a growth mindset? - Leadership and Coaching Specialists">
            <a:extLst>
              <a:ext uri="{FF2B5EF4-FFF2-40B4-BE49-F238E27FC236}">
                <a16:creationId xmlns:a16="http://schemas.microsoft.com/office/drawing/2014/main" id="{135D7FEE-E8A6-C2A3-8AA1-4038676F5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6"/>
          <a:stretch/>
        </p:blipFill>
        <p:spPr bwMode="auto">
          <a:xfrm>
            <a:off x="7296090" y="928359"/>
            <a:ext cx="3922518" cy="41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67B46-A4A6-A576-677B-B1EC0B6657B1}"/>
              </a:ext>
            </a:extLst>
          </p:cNvPr>
          <p:cNvSpPr txBox="1"/>
          <p:nvPr/>
        </p:nvSpPr>
        <p:spPr>
          <a:xfrm>
            <a:off x="515937" y="5180833"/>
            <a:ext cx="11160125" cy="461665"/>
          </a:xfrm>
          <a:prstGeom prst="rect">
            <a:avLst/>
          </a:prstGeom>
          <a:solidFill>
            <a:srgbClr val="FF4B4E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In times of change, what sort of a leader are you ?</a:t>
            </a:r>
          </a:p>
        </p:txBody>
      </p:sp>
    </p:spTree>
    <p:extLst>
      <p:ext uri="{BB962C8B-B14F-4D97-AF65-F5344CB8AC3E}">
        <p14:creationId xmlns:p14="http://schemas.microsoft.com/office/powerpoint/2010/main" val="428854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C93CE9-D614-E3F9-3AD5-388F66D2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71" y="149531"/>
            <a:ext cx="11160125" cy="542925"/>
          </a:xfrm>
        </p:spPr>
        <p:txBody>
          <a:bodyPr/>
          <a:lstStyle/>
          <a:p>
            <a:r>
              <a:rPr dirty="0"/>
              <a:t>Final Thought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CC429-4D6A-F76A-CBA0-114A5988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39" y="819714"/>
            <a:ext cx="9566787" cy="5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E00A6-54AB-DEEA-C384-39D97FFB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Healthcare Landscape is Evolving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6DDDE-D9DA-50C9-98D1-725E2D00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455" y="1596668"/>
            <a:ext cx="6484630" cy="413289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dirty="0">
                <a:latin typeface="+mn-lt"/>
                <a:sym typeface="Arial"/>
              </a:rPr>
              <a:t>- NHS England is going</a:t>
            </a:r>
          </a:p>
          <a:p>
            <a:r>
              <a:rPr lang="en-GB" sz="2400" dirty="0">
                <a:latin typeface="+mn-lt"/>
                <a:sym typeface="Arial"/>
              </a:rPr>
              <a:t>- New NHS 10-Year Plan launching this Spring</a:t>
            </a:r>
          </a:p>
          <a:p>
            <a:r>
              <a:rPr lang="en-GB" sz="2400" dirty="0">
                <a:latin typeface="+mn-lt"/>
                <a:sym typeface="Arial"/>
              </a:rPr>
              <a:t>- Change is constant in healthcare:</a:t>
            </a:r>
          </a:p>
          <a:p>
            <a:r>
              <a:rPr lang="en-GB" sz="2400" dirty="0">
                <a:latin typeface="+mn-lt"/>
                <a:sym typeface="Arial"/>
              </a:rPr>
              <a:t>  • Policy reforms</a:t>
            </a:r>
          </a:p>
          <a:p>
            <a:r>
              <a:rPr lang="en-GB" sz="2400" dirty="0">
                <a:latin typeface="+mn-lt"/>
                <a:sym typeface="Arial"/>
              </a:rPr>
              <a:t>  • Budget shifts</a:t>
            </a:r>
          </a:p>
          <a:p>
            <a:r>
              <a:rPr lang="en-GB" sz="2400" dirty="0">
                <a:latin typeface="+mn-lt"/>
                <a:sym typeface="Arial"/>
              </a:rPr>
              <a:t>  • Evolving patient needs</a:t>
            </a:r>
          </a:p>
          <a:p>
            <a:endParaRPr lang="en-GB" sz="2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5E0EE-BFA7-2396-8D5A-C257E5DB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288"/>
          <a:stretch/>
        </p:blipFill>
        <p:spPr>
          <a:xfrm>
            <a:off x="6691109" y="1507470"/>
            <a:ext cx="4984954" cy="3626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53B281-9D53-8548-1D08-1F3895085445}"/>
              </a:ext>
            </a:extLst>
          </p:cNvPr>
          <p:cNvSpPr txBox="1"/>
          <p:nvPr/>
        </p:nvSpPr>
        <p:spPr>
          <a:xfrm>
            <a:off x="264955" y="5357095"/>
            <a:ext cx="11160125" cy="461665"/>
          </a:xfrm>
          <a:prstGeom prst="rect">
            <a:avLst/>
          </a:prstGeom>
          <a:solidFill>
            <a:srgbClr val="FF4B4E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What is this going to mean to me, my team and our volunteers?</a:t>
            </a:r>
          </a:p>
        </p:txBody>
      </p:sp>
    </p:spTree>
    <p:extLst>
      <p:ext uri="{BB962C8B-B14F-4D97-AF65-F5344CB8AC3E}">
        <p14:creationId xmlns:p14="http://schemas.microsoft.com/office/powerpoint/2010/main" val="421410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452A9-A37D-CC1C-A353-F507BB3B7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57339"/>
            <a:ext cx="10687975" cy="4132894"/>
          </a:xfrm>
        </p:spPr>
        <p:txBody>
          <a:bodyPr/>
          <a:lstStyle/>
          <a:p>
            <a:pPr marL="971550" indent="-742950">
              <a:buFont typeface="+mj-lt"/>
              <a:buAutoNum type="arabicPeriod"/>
            </a:pPr>
            <a:r>
              <a:rPr lang="en-GB" dirty="0">
                <a:latin typeface="+mn-lt"/>
              </a:rPr>
              <a:t>Volunteers are a vital part of healthcare delivery</a:t>
            </a:r>
          </a:p>
          <a:p>
            <a:pPr marL="971550" indent="-742950">
              <a:buFont typeface="+mj-lt"/>
              <a:buAutoNum type="arabicPeriod"/>
            </a:pPr>
            <a:r>
              <a:rPr lang="en-GB" dirty="0">
                <a:latin typeface="+mn-lt"/>
              </a:rPr>
              <a:t>Change often begins with uncertainty</a:t>
            </a:r>
          </a:p>
          <a:p>
            <a:pPr marL="971550" indent="-742950">
              <a:buFont typeface="+mj-lt"/>
              <a:buAutoNum type="arabicPeriod"/>
            </a:pPr>
            <a:r>
              <a:rPr lang="en-GB" dirty="0">
                <a:latin typeface="+mn-lt"/>
              </a:rPr>
              <a:t>Navigating change effectively = protecting team wellbeing + ensuring service continuity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542925"/>
          </a:xfrm>
        </p:spPr>
        <p:txBody>
          <a:bodyPr/>
          <a:lstStyle/>
          <a:p>
            <a:r>
              <a:rPr dirty="0"/>
              <a:t>Why Change Matters for Volunteer Leads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D1728-9069-DFA9-0E45-7D240B69EA79}"/>
              </a:ext>
            </a:extLst>
          </p:cNvPr>
          <p:cNvSpPr txBox="1"/>
          <p:nvPr/>
        </p:nvSpPr>
        <p:spPr>
          <a:xfrm>
            <a:off x="373110" y="4838996"/>
            <a:ext cx="11160125" cy="461665"/>
          </a:xfrm>
          <a:prstGeom prst="rect">
            <a:avLst/>
          </a:prstGeom>
          <a:solidFill>
            <a:srgbClr val="FF4B4E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How do I acknowledged change with my team/ our volunteers?</a:t>
            </a:r>
          </a:p>
        </p:txBody>
      </p:sp>
    </p:spTree>
    <p:extLst>
      <p:ext uri="{BB962C8B-B14F-4D97-AF65-F5344CB8AC3E}">
        <p14:creationId xmlns:p14="http://schemas.microsoft.com/office/powerpoint/2010/main" val="393522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C4286D-4BCA-AB3F-84B0-84E9DDA3F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34" y="691895"/>
            <a:ext cx="9460293" cy="537027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4119" y="148970"/>
            <a:ext cx="11160125" cy="542925"/>
          </a:xfrm>
        </p:spPr>
        <p:txBody>
          <a:bodyPr/>
          <a:lstStyle/>
          <a:p>
            <a:r>
              <a:rPr dirty="0"/>
              <a:t>Understanding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D9345-F786-130A-A814-309572BD15D7}"/>
              </a:ext>
            </a:extLst>
          </p:cNvPr>
          <p:cNvSpPr txBox="1"/>
          <p:nvPr/>
        </p:nvSpPr>
        <p:spPr>
          <a:xfrm>
            <a:off x="235458" y="5831336"/>
            <a:ext cx="11160125" cy="461665"/>
          </a:xfrm>
          <a:prstGeom prst="rect">
            <a:avLst/>
          </a:prstGeom>
          <a:solidFill>
            <a:srgbClr val="FF4B4E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Recognising and validating these stages is key to leadership!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1ED6B1-765C-58A9-8915-128FC9C2ED6A}"/>
              </a:ext>
            </a:extLst>
          </p:cNvPr>
          <p:cNvSpPr/>
          <p:nvPr/>
        </p:nvSpPr>
        <p:spPr>
          <a:xfrm>
            <a:off x="4049486" y="1467059"/>
            <a:ext cx="3778180" cy="279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4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7BEC7-911E-AC7C-0783-82624E2DC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1. Communicate early, clearly, and honestly</a:t>
            </a:r>
          </a:p>
          <a:p>
            <a:r>
              <a:rPr lang="en-GB" dirty="0">
                <a:latin typeface="+mn-lt"/>
              </a:rPr>
              <a:t>2. Acknowledge emotions and uncertainty</a:t>
            </a:r>
          </a:p>
          <a:p>
            <a:r>
              <a:rPr lang="en-GB" dirty="0">
                <a:latin typeface="+mn-lt"/>
              </a:rPr>
              <a:t>3. Involve the team – get active</a:t>
            </a:r>
          </a:p>
          <a:p>
            <a:r>
              <a:rPr lang="en-GB" dirty="0">
                <a:latin typeface="+mn-lt"/>
              </a:rPr>
              <a:t>4. Provide support and resources – change!</a:t>
            </a:r>
          </a:p>
          <a:p>
            <a:r>
              <a:rPr lang="en-GB" dirty="0">
                <a:latin typeface="+mn-lt"/>
              </a:rPr>
              <a:t>5. Be kind to yourself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A8EA1B-B3CE-9004-E119-63B255B2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542925"/>
          </a:xfrm>
        </p:spPr>
        <p:txBody>
          <a:bodyPr/>
          <a:lstStyle/>
          <a:p>
            <a:r>
              <a:rPr dirty="0"/>
              <a:t>Top 5 Tips for Managing Change</a:t>
            </a:r>
          </a:p>
        </p:txBody>
      </p:sp>
      <p:pic>
        <p:nvPicPr>
          <p:cNvPr id="1026" name="Picture 2" descr="Change Management Plan: Don’t Be Afraid of a Change, Control It!">
            <a:extLst>
              <a:ext uri="{FF2B5EF4-FFF2-40B4-BE49-F238E27FC236}">
                <a16:creationId xmlns:a16="http://schemas.microsoft.com/office/drawing/2014/main" id="{9EE24C41-22FB-5613-CAF7-B17F540E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90" y="1437323"/>
            <a:ext cx="4629745" cy="38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4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CA9E0-0A56-4E96-EC03-F7B271C6E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- Be transparent, even when answers aren't clear</a:t>
            </a:r>
          </a:p>
          <a:p>
            <a:r>
              <a:rPr lang="en-GB" dirty="0">
                <a:latin typeface="+mn-lt"/>
              </a:rPr>
              <a:t>- Let staff and volunteers know it's okay to ask questions</a:t>
            </a:r>
          </a:p>
          <a:p>
            <a:r>
              <a:rPr lang="en-GB" dirty="0">
                <a:latin typeface="+mn-lt"/>
              </a:rPr>
              <a:t>- Share updates, even if there's “no update yet”</a:t>
            </a:r>
          </a:p>
          <a:p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Key Principles:</a:t>
            </a:r>
          </a:p>
          <a:p>
            <a:r>
              <a:rPr lang="en-GB" dirty="0">
                <a:latin typeface="+mn-lt"/>
              </a:rPr>
              <a:t>- Use multiple channels: email, newsletters, meetings</a:t>
            </a:r>
          </a:p>
          <a:p>
            <a:r>
              <a:rPr lang="en-GB" dirty="0">
                <a:latin typeface="+mn-lt"/>
              </a:rPr>
              <a:t>- Encourage two-way feedback</a:t>
            </a:r>
          </a:p>
          <a:p>
            <a:r>
              <a:rPr lang="en-GB" dirty="0">
                <a:latin typeface="+mn-lt"/>
              </a:rPr>
              <a:t>- Build trust through honesty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77F01-F29B-E366-DA40-60087A70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542925"/>
          </a:xfrm>
        </p:spPr>
        <p:txBody>
          <a:bodyPr/>
          <a:lstStyle/>
          <a:p>
            <a:r>
              <a:rPr dirty="0"/>
              <a:t>Tip 1 – Communicate Clearly and Often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2295E-C761-62A1-EEFF-DF6B83F1A5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56" t="5691" r="5550"/>
          <a:stretch/>
        </p:blipFill>
        <p:spPr>
          <a:xfrm>
            <a:off x="8583561" y="1557338"/>
            <a:ext cx="2743200" cy="3983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4194D1-6924-3456-3CDE-C3304F4BE0CB}"/>
              </a:ext>
            </a:extLst>
          </p:cNvPr>
          <p:cNvSpPr txBox="1"/>
          <p:nvPr/>
        </p:nvSpPr>
        <p:spPr>
          <a:xfrm>
            <a:off x="358577" y="5690233"/>
            <a:ext cx="11160125" cy="461665"/>
          </a:xfrm>
          <a:prstGeom prst="rect">
            <a:avLst/>
          </a:prstGeom>
          <a:solidFill>
            <a:srgbClr val="FF4B4E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What’s previously worked well for your team/ volunteers ?</a:t>
            </a:r>
          </a:p>
        </p:txBody>
      </p:sp>
    </p:spTree>
    <p:extLst>
      <p:ext uri="{BB962C8B-B14F-4D97-AF65-F5344CB8AC3E}">
        <p14:creationId xmlns:p14="http://schemas.microsoft.com/office/powerpoint/2010/main" val="94900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7F3F6-E9F5-3AA8-328D-6D477D2BF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35997"/>
            <a:ext cx="11160125" cy="4132894"/>
          </a:xfrm>
        </p:spPr>
        <p:txBody>
          <a:bodyPr/>
          <a:lstStyle/>
          <a:p>
            <a:r>
              <a:rPr lang="en-GB" dirty="0">
                <a:latin typeface="+mn-lt"/>
              </a:rPr>
              <a:t>- Uncertainty = anxiety — that’s normal</a:t>
            </a:r>
          </a:p>
          <a:p>
            <a:r>
              <a:rPr lang="en-GB" dirty="0">
                <a:latin typeface="+mn-lt"/>
              </a:rPr>
              <a:t>- Don’t ignore it — address it upfront</a:t>
            </a:r>
          </a:p>
          <a:p>
            <a:r>
              <a:rPr lang="en-GB" dirty="0">
                <a:latin typeface="+mn-lt"/>
              </a:rPr>
              <a:t>- Create safe spaces for expression</a:t>
            </a:r>
          </a:p>
          <a:p>
            <a:r>
              <a:rPr lang="en-GB" dirty="0">
                <a:latin typeface="+mn-lt"/>
              </a:rPr>
              <a:t>- Validate feelings without being derailed by them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710B03-D52E-ECE2-4672-44F64B4F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542925"/>
          </a:xfrm>
        </p:spPr>
        <p:txBody>
          <a:bodyPr/>
          <a:lstStyle/>
          <a:p>
            <a:r>
              <a:rPr dirty="0"/>
              <a:t>Tip 2 – Acknowledge Emotions</a:t>
            </a:r>
          </a:p>
        </p:txBody>
      </p:sp>
      <p:pic>
        <p:nvPicPr>
          <p:cNvPr id="2050" name="Picture 2" descr="Stages Of Change">
            <a:extLst>
              <a:ext uri="{FF2B5EF4-FFF2-40B4-BE49-F238E27FC236}">
                <a16:creationId xmlns:a16="http://schemas.microsoft.com/office/drawing/2014/main" id="{4CBF7D24-C931-29DA-AD39-6EA2B6163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1"/>
          <a:stretch/>
        </p:blipFill>
        <p:spPr bwMode="auto">
          <a:xfrm>
            <a:off x="6314619" y="1055688"/>
            <a:ext cx="5475795" cy="40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43D276-F23A-D95D-A21B-9E45CD7F1990}"/>
              </a:ext>
            </a:extLst>
          </p:cNvPr>
          <p:cNvSpPr txBox="1"/>
          <p:nvPr/>
        </p:nvSpPr>
        <p:spPr>
          <a:xfrm>
            <a:off x="437235" y="5436390"/>
            <a:ext cx="11160125" cy="461665"/>
          </a:xfrm>
          <a:prstGeom prst="rect">
            <a:avLst/>
          </a:prstGeom>
          <a:solidFill>
            <a:srgbClr val="FF4B4E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How do you make time to do this?</a:t>
            </a:r>
          </a:p>
        </p:txBody>
      </p:sp>
    </p:spTree>
    <p:extLst>
      <p:ext uri="{BB962C8B-B14F-4D97-AF65-F5344CB8AC3E}">
        <p14:creationId xmlns:p14="http://schemas.microsoft.com/office/powerpoint/2010/main" val="91289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C6C90-B879-7C8E-43B1-FC47C2CF8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835" y="1616332"/>
            <a:ext cx="5640805" cy="2906507"/>
          </a:xfrm>
        </p:spPr>
        <p:txBody>
          <a:bodyPr/>
          <a:lstStyle/>
          <a:p>
            <a:r>
              <a:rPr lang="en-GB" dirty="0">
                <a:latin typeface="+mn-lt"/>
              </a:rPr>
              <a:t>- Involvement builds ownership and commitment</a:t>
            </a:r>
          </a:p>
          <a:p>
            <a:r>
              <a:rPr lang="en-GB" dirty="0">
                <a:latin typeface="+mn-lt"/>
              </a:rPr>
              <a:t>- Invite ideas and perspectives from all levels</a:t>
            </a:r>
          </a:p>
          <a:p>
            <a:r>
              <a:rPr lang="en-GB" dirty="0">
                <a:latin typeface="+mn-lt"/>
              </a:rPr>
              <a:t>- Where possible, allow teams to shape solutions</a:t>
            </a:r>
          </a:p>
          <a:p>
            <a:r>
              <a:rPr lang="en-GB" dirty="0">
                <a:latin typeface="+mn-lt"/>
              </a:rPr>
              <a:t>- Trust in your team’s expertise and creativity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823C0A-6942-43E7-68B5-01AED845D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542925"/>
          </a:xfrm>
        </p:spPr>
        <p:txBody>
          <a:bodyPr/>
          <a:lstStyle/>
          <a:p>
            <a:r>
              <a:rPr dirty="0"/>
              <a:t>Tip 3 – Involve the Team</a:t>
            </a:r>
            <a:r>
              <a:rPr lang="en-GB" dirty="0"/>
              <a:t> and get active</a:t>
            </a:r>
            <a:endParaRPr dirty="0"/>
          </a:p>
        </p:txBody>
      </p:sp>
      <p:pic>
        <p:nvPicPr>
          <p:cNvPr id="3074" name="Picture 2" descr="2020 Census – Get Involved!">
            <a:extLst>
              <a:ext uri="{FF2B5EF4-FFF2-40B4-BE49-F238E27FC236}">
                <a16:creationId xmlns:a16="http://schemas.microsoft.com/office/drawing/2014/main" id="{DF466C71-0929-65A8-D89B-FCBE98F7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40" y="1454714"/>
            <a:ext cx="5519320" cy="306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DDD57-A272-9737-551C-FCC872DC22CE}"/>
              </a:ext>
            </a:extLst>
          </p:cNvPr>
          <p:cNvSpPr txBox="1"/>
          <p:nvPr/>
        </p:nvSpPr>
        <p:spPr>
          <a:xfrm>
            <a:off x="358577" y="5083483"/>
            <a:ext cx="11160125" cy="461665"/>
          </a:xfrm>
          <a:prstGeom prst="rect">
            <a:avLst/>
          </a:prstGeom>
          <a:solidFill>
            <a:srgbClr val="FF4B4E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What does involvement look like in your team?</a:t>
            </a:r>
          </a:p>
        </p:txBody>
      </p:sp>
    </p:spTree>
    <p:extLst>
      <p:ext uri="{BB962C8B-B14F-4D97-AF65-F5344CB8AC3E}">
        <p14:creationId xmlns:p14="http://schemas.microsoft.com/office/powerpoint/2010/main" val="427343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4AD2C-22DD-8374-797C-15FEFAF1B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092" y="1502011"/>
            <a:ext cx="3914345" cy="3582454"/>
          </a:xfrm>
        </p:spPr>
        <p:txBody>
          <a:bodyPr/>
          <a:lstStyle/>
          <a:p>
            <a:r>
              <a:rPr lang="en-GB" sz="1800" dirty="0">
                <a:latin typeface="+mn-lt"/>
              </a:rPr>
              <a:t>- Adopt a growth mindset</a:t>
            </a:r>
          </a:p>
          <a:p>
            <a:r>
              <a:rPr lang="en-GB" sz="1800" dirty="0">
                <a:latin typeface="+mn-lt"/>
              </a:rPr>
              <a:t>- Upskill staff and volunteers for emerging roles</a:t>
            </a:r>
          </a:p>
          <a:p>
            <a:r>
              <a:rPr lang="en-GB" sz="1800" dirty="0">
                <a:latin typeface="+mn-lt"/>
              </a:rPr>
              <a:t>- Offer:</a:t>
            </a:r>
          </a:p>
          <a:p>
            <a:r>
              <a:rPr lang="en-GB" sz="1800" dirty="0">
                <a:latin typeface="+mn-lt"/>
              </a:rPr>
              <a:t>  • Coaching</a:t>
            </a:r>
          </a:p>
          <a:p>
            <a:r>
              <a:rPr lang="en-GB" sz="1800" dirty="0">
                <a:latin typeface="+mn-lt"/>
              </a:rPr>
              <a:t>  • Mentoring</a:t>
            </a:r>
          </a:p>
          <a:p>
            <a:r>
              <a:rPr lang="en-GB" sz="1800" dirty="0">
                <a:latin typeface="+mn-lt"/>
              </a:rPr>
              <a:t>  • Peer support</a:t>
            </a:r>
          </a:p>
          <a:p>
            <a:r>
              <a:rPr lang="en-GB" sz="1800" dirty="0">
                <a:latin typeface="+mn-lt"/>
              </a:rPr>
              <a:t>- Understand: Productivity may dip—and that’s okay</a:t>
            </a:r>
          </a:p>
          <a:p>
            <a:endParaRPr lang="en-GB" sz="18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B0C06C-4FCA-7B32-EDBF-A12F8F6D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542925"/>
          </a:xfrm>
        </p:spPr>
        <p:txBody>
          <a:bodyPr/>
          <a:lstStyle/>
          <a:p>
            <a:r>
              <a:rPr dirty="0"/>
              <a:t>Tip 4 – Provide Support &amp; Resources</a:t>
            </a:r>
            <a:r>
              <a:rPr lang="en-GB" dirty="0"/>
              <a:t> – change!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8AA91-4B88-A61C-9A28-AE40611F553A}"/>
              </a:ext>
            </a:extLst>
          </p:cNvPr>
          <p:cNvSpPr txBox="1"/>
          <p:nvPr/>
        </p:nvSpPr>
        <p:spPr>
          <a:xfrm>
            <a:off x="515937" y="5760551"/>
            <a:ext cx="11160125" cy="461665"/>
          </a:xfrm>
          <a:prstGeom prst="rect">
            <a:avLst/>
          </a:prstGeom>
          <a:solidFill>
            <a:srgbClr val="FF4B4E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Do you have a fixed or growth mindset?</a:t>
            </a:r>
          </a:p>
        </p:txBody>
      </p:sp>
      <p:pic>
        <p:nvPicPr>
          <p:cNvPr id="4100" name="Picture 4" descr="What is a growth mindset? - Leadership and Coaching Specialists">
            <a:extLst>
              <a:ext uri="{FF2B5EF4-FFF2-40B4-BE49-F238E27FC236}">
                <a16:creationId xmlns:a16="http://schemas.microsoft.com/office/drawing/2014/main" id="{A09DC7A3-A502-6D71-B2D6-8F395D0F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37" y="1233159"/>
            <a:ext cx="7885471" cy="41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61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Helpforce">
      <a:dk1>
        <a:srgbClr val="1A3A60"/>
      </a:dk1>
      <a:lt1>
        <a:srgbClr val="FFFFFF"/>
      </a:lt1>
      <a:dk2>
        <a:srgbClr val="1A3A60"/>
      </a:dk2>
      <a:lt2>
        <a:srgbClr val="FFFFFF"/>
      </a:lt2>
      <a:accent1>
        <a:srgbClr val="FF4B4E"/>
      </a:accent1>
      <a:accent2>
        <a:srgbClr val="1A3A60"/>
      </a:accent2>
      <a:accent3>
        <a:srgbClr val="B1E0D8"/>
      </a:accent3>
      <a:accent4>
        <a:srgbClr val="FDC300"/>
      </a:accent4>
      <a:accent5>
        <a:srgbClr val="51565C"/>
      </a:accent5>
      <a:accent6>
        <a:srgbClr val="D6D8D5"/>
      </a:accent6>
      <a:hlink>
        <a:srgbClr val="FF4B4E"/>
      </a:hlink>
      <a:folHlink>
        <a:srgbClr val="FDC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e0e44f-7103-4968-b029-ab61045137cc" xsi:nil="true"/>
    <lcf76f155ced4ddcb4097134ff3c332f xmlns="bb26d714-6ba5-4fbb-bc7a-bcb71a138c9e">
      <Terms xmlns="http://schemas.microsoft.com/office/infopath/2007/PartnerControls"/>
    </lcf76f155ced4ddcb4097134ff3c332f>
    <_Flow_SignoffStatus xmlns="bb26d714-6ba5-4fbb-bc7a-bcb71a138c9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E40349E594CE438DDE19725CC8A547" ma:contentTypeVersion="14" ma:contentTypeDescription="Create a new document." ma:contentTypeScope="" ma:versionID="d5b86f14ba31b113c1583c070cd2f075">
  <xsd:schema xmlns:xsd="http://www.w3.org/2001/XMLSchema" xmlns:xs="http://www.w3.org/2001/XMLSchema" xmlns:p="http://schemas.microsoft.com/office/2006/metadata/properties" xmlns:ns2="bb26d714-6ba5-4fbb-bc7a-bcb71a138c9e" xmlns:ns3="6de0e44f-7103-4968-b029-ab61045137cc" targetNamespace="http://schemas.microsoft.com/office/2006/metadata/properties" ma:root="true" ma:fieldsID="d05f6bacf37b1128c1c7047e49449017" ns2:_="" ns3:_="">
    <xsd:import namespace="bb26d714-6ba5-4fbb-bc7a-bcb71a138c9e"/>
    <xsd:import namespace="6de0e44f-7103-4968-b029-ab61045137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6d714-6ba5-4fbb-bc7a-bcb71a138c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aa280da-1518-41bb-867d-1d4548b8ac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0e44f-7103-4968-b029-ab61045137c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45f569b-93f8-44ae-8b69-b0ee6f7925c6}" ma:internalName="TaxCatchAll" ma:showField="CatchAllData" ma:web="6de0e44f-7103-4968-b029-ab61045137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F63587-02FF-460D-A76A-056B7F531642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bb26d714-6ba5-4fbb-bc7a-bcb71a138c9e"/>
    <ds:schemaRef ds:uri="http://purl.org/dc/terms/"/>
    <ds:schemaRef ds:uri="http://purl.org/dc/dcmitype/"/>
    <ds:schemaRef ds:uri="6de0e44f-7103-4968-b029-ab61045137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CC52EE9-1872-4829-92E2-31EAA45DF81E}">
  <ds:schemaRefs>
    <ds:schemaRef ds:uri="6de0e44f-7103-4968-b029-ab61045137cc"/>
    <ds:schemaRef ds:uri="bb26d714-6ba5-4fbb-bc7a-bcb71a138c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C39D8F4-103E-44EA-9C9E-A556E63AB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481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1_Office Theme</vt:lpstr>
      <vt:lpstr>Navigating Change in Healthcare Volunteering</vt:lpstr>
      <vt:lpstr>The Healthcare Landscape is Evolving</vt:lpstr>
      <vt:lpstr>Why Change Matters for Volunteer Leads</vt:lpstr>
      <vt:lpstr>Understanding Change</vt:lpstr>
      <vt:lpstr>Top 5 Tips for Managing Change</vt:lpstr>
      <vt:lpstr>Tip 1 – Communicate Clearly and Often</vt:lpstr>
      <vt:lpstr>Tip 2 – Acknowledge Emotions</vt:lpstr>
      <vt:lpstr>Tip 3 – Involve the Team and get active</vt:lpstr>
      <vt:lpstr>Tip 4 – Provide Support &amp; Resources – change!</vt:lpstr>
      <vt:lpstr>Tip 5 – Be Kind to Yourself</vt:lpstr>
      <vt:lpstr>Conclusion</vt:lpstr>
      <vt:lpstr>Final Thought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proposal outlining the support Helpforce could provide to Circle Integrated Care </dc:title>
  <dc:creator/>
  <cp:lastModifiedBy>Maxine Moss-Black (Helpforce)</cp:lastModifiedBy>
  <cp:revision>2</cp:revision>
  <dcterms:created xsi:type="dcterms:W3CDTF">2024-01-21T16:08:56Z</dcterms:created>
  <dcterms:modified xsi:type="dcterms:W3CDTF">2025-05-21T14:42:08Z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0x010100A1E40349E594CE438DDE19725CC8A547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{"FileActivityType":"11","FileActivityTimeStamp":"2024-02-12T17:38:09.070Z","FileActivityUsersOnPage":[{"DisplayName":"Mark Lever (Helpforce)","Id":"ml@helpforce.community"},{"DisplayName":"Mark Burrett (Helpforce)","Id":"mrb@helpforce.community"}],"FileActivityNavigationId":null}</vt:lpwstr>
  </property>
  <property fmtid="{D5CDD505-2E9C-101B-9397-08002B2CF9AE}" pid="7" name="TriggerFlowInfo">
    <vt:lpwstr/>
  </property>
  <property fmtid="{D5CDD505-2E9C-101B-9397-08002B2CF9AE}" pid="8" name="SharedWithUsers">
    <vt:lpwstr>42;#Maeve Hully (Helpforce);#36;#Maxine Moss-Black (Helpforce);#11;#Paddy Hanrahan (Helpforce);#48;#Mark Burrett (Helpforce);#35;#Mark Lever (Helpforce);#3280;#Sian E Ross (Helpforce)</vt:lpwstr>
  </property>
</Properties>
</file>