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658" r:id="rId2"/>
    <p:sldId id="661" r:id="rId3"/>
    <p:sldId id="657" r:id="rId4"/>
    <p:sldId id="666" r:id="rId5"/>
    <p:sldId id="664" r:id="rId6"/>
    <p:sldId id="662" r:id="rId7"/>
    <p:sldId id="669" r:id="rId8"/>
    <p:sldId id="656" r:id="rId9"/>
    <p:sldId id="668" r:id="rId10"/>
    <p:sldId id="670" r:id="rId11"/>
    <p:sldId id="671" r:id="rId12"/>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1517" autoAdjust="0"/>
  </p:normalViewPr>
  <p:slideViewPr>
    <p:cSldViewPr snapToGrid="0">
      <p:cViewPr varScale="1">
        <p:scale>
          <a:sx n="61" d="100"/>
          <a:sy n="61" d="100"/>
        </p:scale>
        <p:origin x="768"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Anne" userId="f52b40c1-702d-44ef-96f1-d1c72a8dcec3" providerId="ADAL" clId="{47CCEF6C-D061-433A-9FF8-EB2A1FA7736F}"/>
    <pc:docChg chg="delSld">
      <pc:chgData name="Doyle Anne" userId="f52b40c1-702d-44ef-96f1-d1c72a8dcec3" providerId="ADAL" clId="{47CCEF6C-D061-433A-9FF8-EB2A1FA7736F}" dt="2021-11-17T15:35:14.134" v="0" actId="2696"/>
      <pc:docMkLst>
        <pc:docMk/>
      </pc:docMkLst>
      <pc:sldChg chg="del">
        <pc:chgData name="Doyle Anne" userId="f52b40c1-702d-44ef-96f1-d1c72a8dcec3" providerId="ADAL" clId="{47CCEF6C-D061-433A-9FF8-EB2A1FA7736F}" dt="2021-11-17T15:35:14.134" v="0" actId="2696"/>
        <pc:sldMkLst>
          <pc:docMk/>
          <pc:sldMk cId="863435212" sldId="672"/>
        </pc:sldMkLst>
      </pc:sldChg>
    </pc:docChg>
  </pc:docChgLst>
  <pc:docChgLst>
    <pc:chgData name="Doyle Anne" userId="f52b40c1-702d-44ef-96f1-d1c72a8dcec3" providerId="ADAL" clId="{594A0089-98BA-48E1-B2E9-74E65D8A893B}"/>
    <pc:docChg chg="undo modSld">
      <pc:chgData name="Doyle Anne" userId="f52b40c1-702d-44ef-96f1-d1c72a8dcec3" providerId="ADAL" clId="{594A0089-98BA-48E1-B2E9-74E65D8A893B}" dt="2021-11-17T15:31:59.209" v="95" actId="20577"/>
      <pc:docMkLst>
        <pc:docMk/>
      </pc:docMkLst>
      <pc:sldChg chg="modNotesTx">
        <pc:chgData name="Doyle Anne" userId="f52b40c1-702d-44ef-96f1-d1c72a8dcec3" providerId="ADAL" clId="{594A0089-98BA-48E1-B2E9-74E65D8A893B}" dt="2021-11-17T14:54:46.093" v="0" actId="20577"/>
        <pc:sldMkLst>
          <pc:docMk/>
          <pc:sldMk cId="1172326165" sldId="657"/>
        </pc:sldMkLst>
      </pc:sldChg>
      <pc:sldChg chg="modSp modNotesTx">
        <pc:chgData name="Doyle Anne" userId="f52b40c1-702d-44ef-96f1-d1c72a8dcec3" providerId="ADAL" clId="{594A0089-98BA-48E1-B2E9-74E65D8A893B}" dt="2021-11-17T14:58:18.263" v="94" actId="20577"/>
        <pc:sldMkLst>
          <pc:docMk/>
          <pc:sldMk cId="2134901553" sldId="662"/>
        </pc:sldMkLst>
        <pc:spChg chg="mod">
          <ac:chgData name="Doyle Anne" userId="f52b40c1-702d-44ef-96f1-d1c72a8dcec3" providerId="ADAL" clId="{594A0089-98BA-48E1-B2E9-74E65D8A893B}" dt="2021-11-17T14:58:18.263" v="94" actId="20577"/>
          <ac:spMkLst>
            <pc:docMk/>
            <pc:sldMk cId="2134901553" sldId="662"/>
            <ac:spMk id="3" creationId="{80694BE3-1A85-499D-A16E-10F9AF7F2BB2}"/>
          </ac:spMkLst>
        </pc:spChg>
      </pc:sldChg>
      <pc:sldChg chg="modSp modNotesTx">
        <pc:chgData name="Doyle Anne" userId="f52b40c1-702d-44ef-96f1-d1c72a8dcec3" providerId="ADAL" clId="{594A0089-98BA-48E1-B2E9-74E65D8A893B}" dt="2021-11-17T14:56:54.021" v="49" actId="20577"/>
        <pc:sldMkLst>
          <pc:docMk/>
          <pc:sldMk cId="179970116" sldId="664"/>
        </pc:sldMkLst>
        <pc:spChg chg="mod">
          <ac:chgData name="Doyle Anne" userId="f52b40c1-702d-44ef-96f1-d1c72a8dcec3" providerId="ADAL" clId="{594A0089-98BA-48E1-B2E9-74E65D8A893B}" dt="2021-11-17T14:56:54.021" v="49" actId="20577"/>
          <ac:spMkLst>
            <pc:docMk/>
            <pc:sldMk cId="179970116" sldId="664"/>
            <ac:spMk id="3" creationId="{80694BE3-1A85-499D-A16E-10F9AF7F2BB2}"/>
          </ac:spMkLst>
        </pc:spChg>
      </pc:sldChg>
      <pc:sldChg chg="modNotesTx">
        <pc:chgData name="Doyle Anne" userId="f52b40c1-702d-44ef-96f1-d1c72a8dcec3" providerId="ADAL" clId="{594A0089-98BA-48E1-B2E9-74E65D8A893B}" dt="2021-11-17T14:54:53.143" v="1" actId="20577"/>
        <pc:sldMkLst>
          <pc:docMk/>
          <pc:sldMk cId="187255521" sldId="666"/>
        </pc:sldMkLst>
      </pc:sldChg>
      <pc:sldChg chg="modNotesTx">
        <pc:chgData name="Doyle Anne" userId="f52b40c1-702d-44ef-96f1-d1c72a8dcec3" providerId="ADAL" clId="{594A0089-98BA-48E1-B2E9-74E65D8A893B}" dt="2021-11-17T14:55:56.603" v="7" actId="20577"/>
        <pc:sldMkLst>
          <pc:docMk/>
          <pc:sldMk cId="145542429" sldId="668"/>
        </pc:sldMkLst>
      </pc:sldChg>
      <pc:sldChg chg="modNotesTx">
        <pc:chgData name="Doyle Anne" userId="f52b40c1-702d-44ef-96f1-d1c72a8dcec3" providerId="ADAL" clId="{594A0089-98BA-48E1-B2E9-74E65D8A893B}" dt="2021-11-17T14:55:07.914" v="4" actId="20577"/>
        <pc:sldMkLst>
          <pc:docMk/>
          <pc:sldMk cId="913427870" sldId="669"/>
        </pc:sldMkLst>
      </pc:sldChg>
      <pc:sldChg chg="modSp modNotesTx">
        <pc:chgData name="Doyle Anne" userId="f52b40c1-702d-44ef-96f1-d1c72a8dcec3" providerId="ADAL" clId="{594A0089-98BA-48E1-B2E9-74E65D8A893B}" dt="2021-11-17T15:31:59.209" v="95" actId="20577"/>
        <pc:sldMkLst>
          <pc:docMk/>
          <pc:sldMk cId="1584797158" sldId="671"/>
        </pc:sldMkLst>
        <pc:spChg chg="mod">
          <ac:chgData name="Doyle Anne" userId="f52b40c1-702d-44ef-96f1-d1c72a8dcec3" providerId="ADAL" clId="{594A0089-98BA-48E1-B2E9-74E65D8A893B}" dt="2021-11-17T14:55:45.782" v="6" actId="20577"/>
          <ac:spMkLst>
            <pc:docMk/>
            <pc:sldMk cId="1584797158" sldId="671"/>
            <ac:spMk id="3" creationId="{80694BE3-1A85-499D-A16E-10F9AF7F2BB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9A040-E4DB-4A0C-A203-9ACE4E054953}"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en-GB"/>
        </a:p>
      </dgm:t>
    </dgm:pt>
    <dgm:pt modelId="{107A1149-EA8D-4F2E-85B9-43391E6D68E8}">
      <dgm:prSet phldrT="[Text]"/>
      <dgm:spPr>
        <a:blipFill rotWithShape="0">
          <a:blip xmlns:r="http://schemas.openxmlformats.org/officeDocument/2006/relationships" r:embed="rId1"/>
          <a:srcRect/>
          <a:stretch>
            <a:fillRect/>
          </a:stretch>
        </a:blipFill>
      </dgm:spPr>
      <dgm:t>
        <a:bodyPr/>
        <a:lstStyle/>
        <a:p>
          <a:endParaRPr lang="en-GB" dirty="0"/>
        </a:p>
      </dgm:t>
    </dgm:pt>
    <dgm:pt modelId="{AFA815E2-16CB-405C-9D26-3A6AABB7FA93}" type="sibTrans" cxnId="{758ED564-F682-4ABA-BF7A-845D9C24EF55}">
      <dgm:prSet/>
      <dgm:spPr>
        <a:blipFill rotWithShape="1">
          <a:blip xmlns:r="http://schemas.openxmlformats.org/officeDocument/2006/relationships" r:embed="rId2"/>
          <a:srcRect/>
          <a:stretch>
            <a:fillRect t="-8000" b="-8000"/>
          </a:stretch>
        </a:blipFill>
      </dgm:spPr>
      <dgm:t>
        <a:bodyPr/>
        <a:lstStyle/>
        <a:p>
          <a:endParaRPr lang="en-GB"/>
        </a:p>
      </dgm:t>
    </dgm:pt>
    <dgm:pt modelId="{12E8B586-FBDE-44F2-877C-A1A8E0A635EE}" type="parTrans" cxnId="{758ED564-F682-4ABA-BF7A-845D9C24EF55}">
      <dgm:prSet/>
      <dgm:spPr/>
      <dgm:t>
        <a:bodyPr/>
        <a:lstStyle/>
        <a:p>
          <a:endParaRPr lang="en-GB"/>
        </a:p>
      </dgm:t>
    </dgm:pt>
    <dgm:pt modelId="{2C994C58-450A-40B8-8319-6A6F151BCF1D}">
      <dgm:prSet phldrT="[Text]"/>
      <dgm:spPr>
        <a:blipFill rotWithShape="0">
          <a:blip xmlns:r="http://schemas.openxmlformats.org/officeDocument/2006/relationships" r:embed="rId3"/>
          <a:srcRect/>
          <a:stretch>
            <a:fillRect/>
          </a:stretch>
        </a:blipFill>
      </dgm:spPr>
      <dgm:t>
        <a:bodyPr/>
        <a:lstStyle/>
        <a:p>
          <a:endParaRPr lang="en-GB" dirty="0"/>
        </a:p>
      </dgm:t>
    </dgm:pt>
    <dgm:pt modelId="{C9BEDD59-160D-4ED9-811A-CDEAC1CABAE2}" type="sibTrans" cxnId="{552E9147-8B11-4C04-A452-979EEFFEDF89}">
      <dgm:prSet/>
      <dgm:spPr>
        <a:blipFill rotWithShape="1">
          <a:blip xmlns:r="http://schemas.openxmlformats.org/officeDocument/2006/relationships" r:embed="rId4"/>
          <a:srcRect/>
          <a:stretch>
            <a:fillRect l="-28000" r="-28000"/>
          </a:stretch>
        </a:blipFill>
      </dgm:spPr>
      <dgm:t>
        <a:bodyPr/>
        <a:lstStyle/>
        <a:p>
          <a:endParaRPr lang="en-GB"/>
        </a:p>
      </dgm:t>
    </dgm:pt>
    <dgm:pt modelId="{ABF352BE-E506-470D-95CC-9B99470D32E1}" type="parTrans" cxnId="{552E9147-8B11-4C04-A452-979EEFFEDF89}">
      <dgm:prSet/>
      <dgm:spPr/>
      <dgm:t>
        <a:bodyPr/>
        <a:lstStyle/>
        <a:p>
          <a:endParaRPr lang="en-GB"/>
        </a:p>
      </dgm:t>
    </dgm:pt>
    <dgm:pt modelId="{830ADB81-12EF-4234-A253-F5532C682D60}" type="pres">
      <dgm:prSet presAssocID="{6CA9A040-E4DB-4A0C-A203-9ACE4E054953}" presName="Name0" presStyleCnt="0">
        <dgm:presLayoutVars>
          <dgm:chMax val="21"/>
          <dgm:chPref val="21"/>
        </dgm:presLayoutVars>
      </dgm:prSet>
      <dgm:spPr/>
    </dgm:pt>
    <dgm:pt modelId="{EE0F36EE-B107-4F53-921A-612E642A7789}" type="pres">
      <dgm:prSet presAssocID="{2C994C58-450A-40B8-8319-6A6F151BCF1D}" presName="text1" presStyleCnt="0"/>
      <dgm:spPr/>
    </dgm:pt>
    <dgm:pt modelId="{6FCE57C0-B5E6-4E4B-BED3-4B20062DAD14}" type="pres">
      <dgm:prSet presAssocID="{2C994C58-450A-40B8-8319-6A6F151BCF1D}" presName="textRepeatNode" presStyleLbl="alignNode1" presStyleIdx="0" presStyleCnt="2" custScaleY="95348">
        <dgm:presLayoutVars>
          <dgm:chMax val="0"/>
          <dgm:chPref val="0"/>
          <dgm:bulletEnabled val="1"/>
        </dgm:presLayoutVars>
      </dgm:prSet>
      <dgm:spPr/>
    </dgm:pt>
    <dgm:pt modelId="{F94F0E20-8D70-4C86-93C3-54D0ED090229}" type="pres">
      <dgm:prSet presAssocID="{2C994C58-450A-40B8-8319-6A6F151BCF1D}" presName="textaccent1" presStyleCnt="0"/>
      <dgm:spPr/>
    </dgm:pt>
    <dgm:pt modelId="{4CC96C02-5BDB-42F6-9DB4-DFC744AD1DEC}" type="pres">
      <dgm:prSet presAssocID="{2C994C58-450A-40B8-8319-6A6F151BCF1D}" presName="accentRepeatNode" presStyleLbl="solidAlignAcc1" presStyleIdx="0" presStyleCnt="4" custLinFactX="-12181" custLinFactNeighborX="-100000" custLinFactNeighborY="29994"/>
      <dgm:spPr/>
    </dgm:pt>
    <dgm:pt modelId="{F61BBF6E-7634-4CC1-833B-BCEDC088737C}" type="pres">
      <dgm:prSet presAssocID="{C9BEDD59-160D-4ED9-811A-CDEAC1CABAE2}" presName="image1" presStyleCnt="0"/>
      <dgm:spPr/>
    </dgm:pt>
    <dgm:pt modelId="{697AE877-5720-4256-BB02-EA5B80A28FE0}" type="pres">
      <dgm:prSet presAssocID="{C9BEDD59-160D-4ED9-811A-CDEAC1CABAE2}" presName="imageRepeatNode" presStyleLbl="alignAcc1" presStyleIdx="0" presStyleCnt="2"/>
      <dgm:spPr/>
    </dgm:pt>
    <dgm:pt modelId="{40288DA9-BBDE-497E-990D-EBFD0678ADD0}" type="pres">
      <dgm:prSet presAssocID="{C9BEDD59-160D-4ED9-811A-CDEAC1CABAE2}" presName="imageaccent1" presStyleCnt="0"/>
      <dgm:spPr/>
    </dgm:pt>
    <dgm:pt modelId="{E400DFB4-709A-4FAB-BF73-170F86EE95BA}" type="pres">
      <dgm:prSet presAssocID="{C9BEDD59-160D-4ED9-811A-CDEAC1CABAE2}" presName="accentRepeatNode" presStyleLbl="solidAlignAcc1" presStyleIdx="1" presStyleCnt="4" custLinFactX="342122" custLinFactY="-166010" custLinFactNeighborX="400000" custLinFactNeighborY="-200000"/>
      <dgm:spPr/>
    </dgm:pt>
    <dgm:pt modelId="{15C60972-1BD2-4CE4-80E4-3D01052C3A7D}" type="pres">
      <dgm:prSet presAssocID="{107A1149-EA8D-4F2E-85B9-43391E6D68E8}" presName="text2" presStyleCnt="0"/>
      <dgm:spPr/>
    </dgm:pt>
    <dgm:pt modelId="{C6AC9514-5CBB-4C12-BF1E-A550CA105D27}" type="pres">
      <dgm:prSet presAssocID="{107A1149-EA8D-4F2E-85B9-43391E6D68E8}" presName="textRepeatNode" presStyleLbl="alignNode1" presStyleIdx="1" presStyleCnt="2">
        <dgm:presLayoutVars>
          <dgm:chMax val="0"/>
          <dgm:chPref val="0"/>
          <dgm:bulletEnabled val="1"/>
        </dgm:presLayoutVars>
      </dgm:prSet>
      <dgm:spPr/>
    </dgm:pt>
    <dgm:pt modelId="{05AFF1CD-3D62-4920-9B30-FFF7836361C9}" type="pres">
      <dgm:prSet presAssocID="{107A1149-EA8D-4F2E-85B9-43391E6D68E8}" presName="textaccent2" presStyleCnt="0"/>
      <dgm:spPr/>
    </dgm:pt>
    <dgm:pt modelId="{6EA3ECBE-B6F6-45B0-A818-23E8B0FC59BB}" type="pres">
      <dgm:prSet presAssocID="{107A1149-EA8D-4F2E-85B9-43391E6D68E8}" presName="accentRepeatNode" presStyleLbl="solidAlignAcc1" presStyleIdx="2" presStyleCnt="4" custLinFactY="23310" custLinFactNeighborX="43147" custLinFactNeighborY="100000"/>
      <dgm:spPr/>
    </dgm:pt>
    <dgm:pt modelId="{BA5F424B-296B-46B4-B578-F718C628F218}" type="pres">
      <dgm:prSet presAssocID="{AFA815E2-16CB-405C-9D26-3A6AABB7FA93}" presName="image2" presStyleCnt="0"/>
      <dgm:spPr/>
    </dgm:pt>
    <dgm:pt modelId="{F09B4F89-E3CE-4EF9-849F-66B34733E353}" type="pres">
      <dgm:prSet presAssocID="{AFA815E2-16CB-405C-9D26-3A6AABB7FA93}" presName="imageRepeatNode" presStyleLbl="alignAcc1" presStyleIdx="1" presStyleCnt="2"/>
      <dgm:spPr/>
    </dgm:pt>
    <dgm:pt modelId="{2921DD07-C36F-474D-9A84-01868A96995B}" type="pres">
      <dgm:prSet presAssocID="{AFA815E2-16CB-405C-9D26-3A6AABB7FA93}" presName="imageaccent2" presStyleCnt="0"/>
      <dgm:spPr/>
    </dgm:pt>
    <dgm:pt modelId="{0C090B20-CBF4-440D-84C5-3F32ACFBDA71}" type="pres">
      <dgm:prSet presAssocID="{AFA815E2-16CB-405C-9D26-3A6AABB7FA93}" presName="accentRepeatNode" presStyleLbl="solidAlignAcc1" presStyleIdx="3" presStyleCnt="4" custFlipVert="1" custFlipHor="1" custScaleX="18028" custScaleY="14497" custLinFactX="-1198952" custLinFactY="-639735" custLinFactNeighborX="-1200000" custLinFactNeighborY="-700000"/>
      <dgm:spPr>
        <a:prstGeom prst="flowChartConnector">
          <a:avLst/>
        </a:prstGeom>
      </dgm:spPr>
    </dgm:pt>
  </dgm:ptLst>
  <dgm:cxnLst>
    <dgm:cxn modelId="{758ED564-F682-4ABA-BF7A-845D9C24EF55}" srcId="{6CA9A040-E4DB-4A0C-A203-9ACE4E054953}" destId="{107A1149-EA8D-4F2E-85B9-43391E6D68E8}" srcOrd="1" destOrd="0" parTransId="{12E8B586-FBDE-44F2-877C-A1A8E0A635EE}" sibTransId="{AFA815E2-16CB-405C-9D26-3A6AABB7FA93}"/>
    <dgm:cxn modelId="{552E9147-8B11-4C04-A452-979EEFFEDF89}" srcId="{6CA9A040-E4DB-4A0C-A203-9ACE4E054953}" destId="{2C994C58-450A-40B8-8319-6A6F151BCF1D}" srcOrd="0" destOrd="0" parTransId="{ABF352BE-E506-470D-95CC-9B99470D32E1}" sibTransId="{C9BEDD59-160D-4ED9-811A-CDEAC1CABAE2}"/>
    <dgm:cxn modelId="{86544A57-9DA4-4CCB-8C67-1D5F1A5421E5}" type="presOf" srcId="{2C994C58-450A-40B8-8319-6A6F151BCF1D}" destId="{6FCE57C0-B5E6-4E4B-BED3-4B20062DAD14}" srcOrd="0" destOrd="0" presId="urn:microsoft.com/office/officeart/2008/layout/HexagonCluster"/>
    <dgm:cxn modelId="{29C07E8E-18D6-4899-8BB2-EC2A45C4D193}" type="presOf" srcId="{AFA815E2-16CB-405C-9D26-3A6AABB7FA93}" destId="{F09B4F89-E3CE-4EF9-849F-66B34733E353}" srcOrd="0" destOrd="0" presId="urn:microsoft.com/office/officeart/2008/layout/HexagonCluster"/>
    <dgm:cxn modelId="{104EA095-5AC6-4D90-84C7-E997685C7421}" type="presOf" srcId="{C9BEDD59-160D-4ED9-811A-CDEAC1CABAE2}" destId="{697AE877-5720-4256-BB02-EA5B80A28FE0}" srcOrd="0" destOrd="0" presId="urn:microsoft.com/office/officeart/2008/layout/HexagonCluster"/>
    <dgm:cxn modelId="{0EA9DFC7-12F9-4822-B1CF-60FDDDD491AB}" type="presOf" srcId="{107A1149-EA8D-4F2E-85B9-43391E6D68E8}" destId="{C6AC9514-5CBB-4C12-BF1E-A550CA105D27}" srcOrd="0" destOrd="0" presId="urn:microsoft.com/office/officeart/2008/layout/HexagonCluster"/>
    <dgm:cxn modelId="{9DA502D5-BB02-496C-B06E-47F75521B155}" type="presOf" srcId="{6CA9A040-E4DB-4A0C-A203-9ACE4E054953}" destId="{830ADB81-12EF-4234-A253-F5532C682D60}" srcOrd="0" destOrd="0" presId="urn:microsoft.com/office/officeart/2008/layout/HexagonCluster"/>
    <dgm:cxn modelId="{1BEDCD10-2CDA-4FC0-8478-15CB2B781E5A}" type="presParOf" srcId="{830ADB81-12EF-4234-A253-F5532C682D60}" destId="{EE0F36EE-B107-4F53-921A-612E642A7789}" srcOrd="0" destOrd="0" presId="urn:microsoft.com/office/officeart/2008/layout/HexagonCluster"/>
    <dgm:cxn modelId="{7ADFBE36-2956-4547-B47D-01E0EE9CA43C}" type="presParOf" srcId="{EE0F36EE-B107-4F53-921A-612E642A7789}" destId="{6FCE57C0-B5E6-4E4B-BED3-4B20062DAD14}" srcOrd="0" destOrd="0" presId="urn:microsoft.com/office/officeart/2008/layout/HexagonCluster"/>
    <dgm:cxn modelId="{A4399CDA-B994-4095-8AAE-465A2516ECAC}" type="presParOf" srcId="{830ADB81-12EF-4234-A253-F5532C682D60}" destId="{F94F0E20-8D70-4C86-93C3-54D0ED090229}" srcOrd="1" destOrd="0" presId="urn:microsoft.com/office/officeart/2008/layout/HexagonCluster"/>
    <dgm:cxn modelId="{DB82F31B-2F2A-443F-9DE3-66FF9559606F}" type="presParOf" srcId="{F94F0E20-8D70-4C86-93C3-54D0ED090229}" destId="{4CC96C02-5BDB-42F6-9DB4-DFC744AD1DEC}" srcOrd="0" destOrd="0" presId="urn:microsoft.com/office/officeart/2008/layout/HexagonCluster"/>
    <dgm:cxn modelId="{1BAD688F-0DC8-4AA8-8D37-A65E219F2BDF}" type="presParOf" srcId="{830ADB81-12EF-4234-A253-F5532C682D60}" destId="{F61BBF6E-7634-4CC1-833B-BCEDC088737C}" srcOrd="2" destOrd="0" presId="urn:microsoft.com/office/officeart/2008/layout/HexagonCluster"/>
    <dgm:cxn modelId="{7EB0F36B-6496-4BC1-8032-9D7093D6697C}" type="presParOf" srcId="{F61BBF6E-7634-4CC1-833B-BCEDC088737C}" destId="{697AE877-5720-4256-BB02-EA5B80A28FE0}" srcOrd="0" destOrd="0" presId="urn:microsoft.com/office/officeart/2008/layout/HexagonCluster"/>
    <dgm:cxn modelId="{42B91596-911F-40D4-9919-0FEDFF577A77}" type="presParOf" srcId="{830ADB81-12EF-4234-A253-F5532C682D60}" destId="{40288DA9-BBDE-497E-990D-EBFD0678ADD0}" srcOrd="3" destOrd="0" presId="urn:microsoft.com/office/officeart/2008/layout/HexagonCluster"/>
    <dgm:cxn modelId="{22E7C314-B0AB-4C2E-B6DD-7CD228CED1EE}" type="presParOf" srcId="{40288DA9-BBDE-497E-990D-EBFD0678ADD0}" destId="{E400DFB4-709A-4FAB-BF73-170F86EE95BA}" srcOrd="0" destOrd="0" presId="urn:microsoft.com/office/officeart/2008/layout/HexagonCluster"/>
    <dgm:cxn modelId="{56519BDA-2395-4D4A-9593-7476208B3674}" type="presParOf" srcId="{830ADB81-12EF-4234-A253-F5532C682D60}" destId="{15C60972-1BD2-4CE4-80E4-3D01052C3A7D}" srcOrd="4" destOrd="0" presId="urn:microsoft.com/office/officeart/2008/layout/HexagonCluster"/>
    <dgm:cxn modelId="{47FAB790-07DA-4010-9192-7E5C45357751}" type="presParOf" srcId="{15C60972-1BD2-4CE4-80E4-3D01052C3A7D}" destId="{C6AC9514-5CBB-4C12-BF1E-A550CA105D27}" srcOrd="0" destOrd="0" presId="urn:microsoft.com/office/officeart/2008/layout/HexagonCluster"/>
    <dgm:cxn modelId="{25BE3EF0-1217-481E-82DE-6D0D26BA4FC2}" type="presParOf" srcId="{830ADB81-12EF-4234-A253-F5532C682D60}" destId="{05AFF1CD-3D62-4920-9B30-FFF7836361C9}" srcOrd="5" destOrd="0" presId="urn:microsoft.com/office/officeart/2008/layout/HexagonCluster"/>
    <dgm:cxn modelId="{5EDAB77D-428B-4017-8CDB-21EAE900E487}" type="presParOf" srcId="{05AFF1CD-3D62-4920-9B30-FFF7836361C9}" destId="{6EA3ECBE-B6F6-45B0-A818-23E8B0FC59BB}" srcOrd="0" destOrd="0" presId="urn:microsoft.com/office/officeart/2008/layout/HexagonCluster"/>
    <dgm:cxn modelId="{C5B47A89-7C85-416E-903B-D365BA3B893A}" type="presParOf" srcId="{830ADB81-12EF-4234-A253-F5532C682D60}" destId="{BA5F424B-296B-46B4-B578-F718C628F218}" srcOrd="6" destOrd="0" presId="urn:microsoft.com/office/officeart/2008/layout/HexagonCluster"/>
    <dgm:cxn modelId="{3B1B9FF6-7A82-4485-851F-A236E1B8BAF7}" type="presParOf" srcId="{BA5F424B-296B-46B4-B578-F718C628F218}" destId="{F09B4F89-E3CE-4EF9-849F-66B34733E353}" srcOrd="0" destOrd="0" presId="urn:microsoft.com/office/officeart/2008/layout/HexagonCluster"/>
    <dgm:cxn modelId="{5DDC763E-E83E-4810-85E5-99F55BA8FBB7}" type="presParOf" srcId="{830ADB81-12EF-4234-A253-F5532C682D60}" destId="{2921DD07-C36F-474D-9A84-01868A96995B}" srcOrd="7" destOrd="0" presId="urn:microsoft.com/office/officeart/2008/layout/HexagonCluster"/>
    <dgm:cxn modelId="{6D88B632-0BAC-4ADA-87E0-20A54233BD4B}" type="presParOf" srcId="{2921DD07-C36F-474D-9A84-01868A96995B}" destId="{0C090B20-CBF4-440D-84C5-3F32ACFBDA71}"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E57C0-B5E6-4E4B-BED3-4B20062DAD14}">
      <dsp:nvSpPr>
        <dsp:cNvPr id="0" name=""/>
        <dsp:cNvSpPr/>
      </dsp:nvSpPr>
      <dsp:spPr>
        <a:xfrm>
          <a:off x="2614818" y="1703683"/>
          <a:ext cx="3127248" cy="2571371"/>
        </a:xfrm>
        <a:prstGeom prst="hexagon">
          <a:avLst>
            <a:gd name="adj" fmla="val 25000"/>
            <a:gd name="vf" fmla="val 115470"/>
          </a:avLst>
        </a:prstGeom>
        <a:blipFill rotWithShape="0">
          <a:blip xmlns:r="http://schemas.openxmlformats.org/officeDocument/2006/relationships" r:embed="rId1"/>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3089703" y="2094156"/>
        <a:ext cx="2177478" cy="1790425"/>
      </dsp:txXfrm>
    </dsp:sp>
    <dsp:sp modelId="{4CC96C02-5BDB-42F6-9DB4-DFC744AD1DEC}">
      <dsp:nvSpPr>
        <dsp:cNvPr id="0" name=""/>
        <dsp:cNvSpPr/>
      </dsp:nvSpPr>
      <dsp:spPr>
        <a:xfrm>
          <a:off x="2302573" y="2926484"/>
          <a:ext cx="365394" cy="315369"/>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AE877-5720-4256-BB02-EA5B80A28FE0}">
      <dsp:nvSpPr>
        <dsp:cNvPr id="0" name=""/>
        <dsp:cNvSpPr/>
      </dsp:nvSpPr>
      <dsp:spPr>
        <a:xfrm>
          <a:off x="0" y="188179"/>
          <a:ext cx="3127248" cy="2696828"/>
        </a:xfrm>
        <a:prstGeom prst="hexagon">
          <a:avLst>
            <a:gd name="adj" fmla="val 25000"/>
            <a:gd name="vf" fmla="val 115470"/>
          </a:avLst>
        </a:prstGeom>
        <a:blipFill rotWithShape="1">
          <a:blip xmlns:r="http://schemas.openxmlformats.org/officeDocument/2006/relationships" r:embed="rId2"/>
          <a:srcRect/>
          <a:stretch>
            <a:fillRect l="-28000" r="-28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00DFB4-709A-4FAB-BF73-170F86EE95BA}">
      <dsp:nvSpPr>
        <dsp:cNvPr id="0" name=""/>
        <dsp:cNvSpPr/>
      </dsp:nvSpPr>
      <dsp:spPr>
        <a:xfrm>
          <a:off x="4842588" y="1358502"/>
          <a:ext cx="365394" cy="315369"/>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6AC9514-5CBB-4C12-BF1E-A550CA105D27}">
      <dsp:nvSpPr>
        <dsp:cNvPr id="0" name=""/>
        <dsp:cNvSpPr/>
      </dsp:nvSpPr>
      <dsp:spPr>
        <a:xfrm>
          <a:off x="5230733" y="188179"/>
          <a:ext cx="3127248" cy="2696828"/>
        </a:xfrm>
        <a:prstGeom prst="hexagon">
          <a:avLst>
            <a:gd name="adj" fmla="val 25000"/>
            <a:gd name="vf" fmla="val 115470"/>
          </a:avLst>
        </a:prstGeom>
        <a:blipFill rotWithShape="0">
          <a:blip xmlns:r="http://schemas.openxmlformats.org/officeDocument/2006/relationships" r:embed="rId3"/>
          <a:srcRect/>
          <a:stretch>
            <a:fillRect/>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5716073" y="606719"/>
        <a:ext cx="2156568" cy="1859748"/>
      </dsp:txXfrm>
    </dsp:sp>
    <dsp:sp modelId="{6EA3ECBE-B6F6-45B0-A818-23E8B0FC59BB}">
      <dsp:nvSpPr>
        <dsp:cNvPr id="0" name=""/>
        <dsp:cNvSpPr/>
      </dsp:nvSpPr>
      <dsp:spPr>
        <a:xfrm>
          <a:off x="7519308" y="2901670"/>
          <a:ext cx="365394" cy="315369"/>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F09B4F89-E3CE-4EF9-849F-66B34733E353}">
      <dsp:nvSpPr>
        <dsp:cNvPr id="0" name=""/>
        <dsp:cNvSpPr/>
      </dsp:nvSpPr>
      <dsp:spPr>
        <a:xfrm>
          <a:off x="7845552" y="1640955"/>
          <a:ext cx="3127248" cy="2696828"/>
        </a:xfrm>
        <a:prstGeom prst="hexagon">
          <a:avLst>
            <a:gd name="adj" fmla="val 25000"/>
            <a:gd name="vf" fmla="val 115470"/>
          </a:avLst>
        </a:prstGeom>
        <a:blipFill rotWithShape="1">
          <a:blip xmlns:r="http://schemas.openxmlformats.org/officeDocument/2006/relationships" r:embed="rId4"/>
          <a:srcRect/>
          <a:stretch>
            <a:fillRect t="-8000" b="-8000"/>
          </a:stretch>
        </a:blip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0C090B20-CBF4-440D-84C5-3F32ACFBDA71}">
      <dsp:nvSpPr>
        <dsp:cNvPr id="0" name=""/>
        <dsp:cNvSpPr/>
      </dsp:nvSpPr>
      <dsp:spPr>
        <a:xfrm flipH="1" flipV="1">
          <a:off x="0" y="0"/>
          <a:ext cx="65873" cy="45719"/>
        </a:xfrm>
        <a:prstGeom prst="flowChartConnector">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78422D05-3073-4C4D-BD19-799E8370D4CF}" type="datetimeFigureOut">
              <a:rPr lang="en-GB" smtClean="0"/>
              <a:t>17/11/2021</a:t>
            </a:fld>
            <a:endParaRPr lang="en-GB"/>
          </a:p>
        </p:txBody>
      </p:sp>
      <p:sp>
        <p:nvSpPr>
          <p:cNvPr id="4" name="Slide Image Placeholder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3CED9769-8700-4DA5-B1F2-B75F6FF5E744}" type="slidenum">
              <a:rPr lang="en-GB" smtClean="0"/>
              <a:t>‹#›</a:t>
            </a:fld>
            <a:endParaRPr lang="en-GB"/>
          </a:p>
        </p:txBody>
      </p:sp>
    </p:spTree>
    <p:extLst>
      <p:ext uri="{BB962C8B-B14F-4D97-AF65-F5344CB8AC3E}">
        <p14:creationId xmlns:p14="http://schemas.microsoft.com/office/powerpoint/2010/main" val="296364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1</a:t>
            </a:fld>
            <a:endParaRPr lang="en-GB"/>
          </a:p>
        </p:txBody>
      </p:sp>
    </p:spTree>
    <p:extLst>
      <p:ext uri="{BB962C8B-B14F-4D97-AF65-F5344CB8AC3E}">
        <p14:creationId xmlns:p14="http://schemas.microsoft.com/office/powerpoint/2010/main" val="233437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ED9769-8700-4DA5-B1F2-B75F6FF5E744}" type="slidenum">
              <a:rPr lang="en-GB" smtClean="0"/>
              <a:t>10</a:t>
            </a:fld>
            <a:endParaRPr lang="en-GB"/>
          </a:p>
        </p:txBody>
      </p:sp>
    </p:spTree>
    <p:extLst>
      <p:ext uri="{BB962C8B-B14F-4D97-AF65-F5344CB8AC3E}">
        <p14:creationId xmlns:p14="http://schemas.microsoft.com/office/powerpoint/2010/main" val="3285689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11</a:t>
            </a:fld>
            <a:endParaRPr lang="en-GB"/>
          </a:p>
        </p:txBody>
      </p:sp>
    </p:spTree>
    <p:extLst>
      <p:ext uri="{BB962C8B-B14F-4D97-AF65-F5344CB8AC3E}">
        <p14:creationId xmlns:p14="http://schemas.microsoft.com/office/powerpoint/2010/main" val="214569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2</a:t>
            </a:fld>
            <a:endParaRPr lang="en-GB"/>
          </a:p>
        </p:txBody>
      </p:sp>
    </p:spTree>
    <p:extLst>
      <p:ext uri="{BB962C8B-B14F-4D97-AF65-F5344CB8AC3E}">
        <p14:creationId xmlns:p14="http://schemas.microsoft.com/office/powerpoint/2010/main" val="117497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ED9769-8700-4DA5-B1F2-B75F6FF5E744}" type="slidenum">
              <a:rPr lang="en-GB" smtClean="0"/>
              <a:t>3</a:t>
            </a:fld>
            <a:endParaRPr lang="en-GB"/>
          </a:p>
        </p:txBody>
      </p:sp>
    </p:spTree>
    <p:extLst>
      <p:ext uri="{BB962C8B-B14F-4D97-AF65-F5344CB8AC3E}">
        <p14:creationId xmlns:p14="http://schemas.microsoft.com/office/powerpoint/2010/main" val="2963786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4</a:t>
            </a:fld>
            <a:endParaRPr lang="en-GB"/>
          </a:p>
        </p:txBody>
      </p:sp>
    </p:spTree>
    <p:extLst>
      <p:ext uri="{BB962C8B-B14F-4D97-AF65-F5344CB8AC3E}">
        <p14:creationId xmlns:p14="http://schemas.microsoft.com/office/powerpoint/2010/main" val="376313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5</a:t>
            </a:fld>
            <a:endParaRPr lang="en-GB"/>
          </a:p>
        </p:txBody>
      </p:sp>
    </p:spTree>
    <p:extLst>
      <p:ext uri="{BB962C8B-B14F-4D97-AF65-F5344CB8AC3E}">
        <p14:creationId xmlns:p14="http://schemas.microsoft.com/office/powerpoint/2010/main" val="123998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6</a:t>
            </a:fld>
            <a:endParaRPr lang="en-GB"/>
          </a:p>
        </p:txBody>
      </p:sp>
    </p:spTree>
    <p:extLst>
      <p:ext uri="{BB962C8B-B14F-4D97-AF65-F5344CB8AC3E}">
        <p14:creationId xmlns:p14="http://schemas.microsoft.com/office/powerpoint/2010/main" val="205132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ED9769-8700-4DA5-B1F2-B75F6FF5E744}" type="slidenum">
              <a:rPr lang="en-GB" smtClean="0"/>
              <a:t>7</a:t>
            </a:fld>
            <a:endParaRPr lang="en-GB"/>
          </a:p>
        </p:txBody>
      </p:sp>
    </p:spTree>
    <p:extLst>
      <p:ext uri="{BB962C8B-B14F-4D97-AF65-F5344CB8AC3E}">
        <p14:creationId xmlns:p14="http://schemas.microsoft.com/office/powerpoint/2010/main" val="186247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ED9769-8700-4DA5-B1F2-B75F6FF5E744}" type="slidenum">
              <a:rPr lang="en-GB" smtClean="0"/>
              <a:t>8</a:t>
            </a:fld>
            <a:endParaRPr lang="en-GB"/>
          </a:p>
        </p:txBody>
      </p:sp>
    </p:spTree>
    <p:extLst>
      <p:ext uri="{BB962C8B-B14F-4D97-AF65-F5344CB8AC3E}">
        <p14:creationId xmlns:p14="http://schemas.microsoft.com/office/powerpoint/2010/main" val="296378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ED9769-8700-4DA5-B1F2-B75F6FF5E744}" type="slidenum">
              <a:rPr lang="en-GB" smtClean="0"/>
              <a:t>9</a:t>
            </a:fld>
            <a:endParaRPr lang="en-GB"/>
          </a:p>
        </p:txBody>
      </p:sp>
    </p:spTree>
    <p:extLst>
      <p:ext uri="{BB962C8B-B14F-4D97-AF65-F5344CB8AC3E}">
        <p14:creationId xmlns:p14="http://schemas.microsoft.com/office/powerpoint/2010/main" val="391009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82475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46702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7227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5909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1949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0163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4"/>
            <a:ext cx="5386917"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0" y="1535114"/>
            <a:ext cx="5389033"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61466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47724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6251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0721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457200"/>
            <a:fld id="{36CA243A-7EED-E346-A3CF-2675977FD0F7}" type="datetimeFigureOut">
              <a:rPr lang="en-US" smtClean="0">
                <a:solidFill>
                  <a:prstClr val="black"/>
                </a:solidFill>
              </a:rPr>
              <a:pPr defTabSz="457200"/>
              <a:t>11/17/2021</a:t>
            </a:fld>
            <a:endParaRPr lang="en-US">
              <a:solidFill>
                <a:prstClr val="black"/>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457200"/>
            <a:fld id="{64B1E115-3DF0-544A-B6C5-03E470CAAC56}"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45304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212FB5-53FD-DA43-BC02-12D2E6ACD086}"/>
              </a:ext>
            </a:extLst>
          </p:cNvPr>
          <p:cNvPicPr>
            <a:picLocks noChangeAspect="1"/>
          </p:cNvPicPr>
          <p:nvPr/>
        </p:nvPicPr>
        <p:blipFill>
          <a:blip r:embed="rId13"/>
          <a:srcRect/>
          <a:stretch/>
        </p:blipFill>
        <p:spPr>
          <a:xfrm>
            <a:off x="0" y="0"/>
            <a:ext cx="12192000" cy="6858000"/>
          </a:xfrm>
          <a:prstGeom prst="rect">
            <a:avLst/>
          </a:prstGeom>
        </p:spPr>
      </p:pic>
    </p:spTree>
    <p:extLst>
      <p:ext uri="{BB962C8B-B14F-4D97-AF65-F5344CB8AC3E}">
        <p14:creationId xmlns:p14="http://schemas.microsoft.com/office/powerpoint/2010/main" val="834383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b="1" dirty="0">
                <a:solidFill>
                  <a:srgbClr val="FFFF00"/>
                </a:solidFill>
              </a:rPr>
            </a:br>
            <a:br>
              <a:rPr lang="en-US" b="1" dirty="0">
                <a:solidFill>
                  <a:srgbClr val="FFFF00"/>
                </a:solidFill>
              </a:rPr>
            </a:br>
            <a:r>
              <a:rPr lang="en-US" sz="5400" b="1" dirty="0">
                <a:solidFill>
                  <a:srgbClr val="FFFF00"/>
                </a:solidFill>
              </a:rPr>
              <a:t>Volunteering at Alder Hey  </a:t>
            </a:r>
            <a:br>
              <a:rPr lang="en-US" sz="5400" b="1" dirty="0">
                <a:solidFill>
                  <a:srgbClr val="FFFF00"/>
                </a:solidFill>
              </a:rPr>
            </a:br>
            <a:r>
              <a:rPr lang="en-US" sz="5400" b="1" dirty="0">
                <a:solidFill>
                  <a:srgbClr val="FFFF00"/>
                </a:solidFill>
              </a:rPr>
              <a:t>Supporting Volunteers with Autism, Learning Disabilities/Difficulties</a:t>
            </a:r>
            <a:br>
              <a:rPr lang="en-US" sz="5400" b="1" dirty="0">
                <a:solidFill>
                  <a:srgbClr val="FFFF00"/>
                </a:solidFill>
              </a:rPr>
            </a:br>
            <a:endParaRPr lang="en-GB"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022197"/>
            <a:ext cx="1219200"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4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D4EF4F-4AA7-4830-BE7B-E4C0E98D8498}"/>
              </a:ext>
            </a:extLst>
          </p:cNvPr>
          <p:cNvSpPr>
            <a:spLocks noGrp="1"/>
          </p:cNvSpPr>
          <p:nvPr>
            <p:ph type="title"/>
          </p:nvPr>
        </p:nvSpPr>
        <p:spPr/>
        <p:txBody>
          <a:bodyPr/>
          <a:lstStyle/>
          <a:p>
            <a:r>
              <a:rPr lang="en-US" b="1" dirty="0">
                <a:solidFill>
                  <a:srgbClr val="FFFF00"/>
                </a:solidFill>
              </a:rPr>
              <a:t>Highlights              Challenges</a:t>
            </a:r>
          </a:p>
        </p:txBody>
      </p:sp>
      <p:sp>
        <p:nvSpPr>
          <p:cNvPr id="3" name="Rounded Rectangle 2"/>
          <p:cNvSpPr/>
          <p:nvPr/>
        </p:nvSpPr>
        <p:spPr>
          <a:xfrm>
            <a:off x="986413" y="1187668"/>
            <a:ext cx="10219174" cy="481373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numCol="2" rtlCol="0" anchor="ctr"/>
          <a:lstStyle/>
          <a:p>
            <a:pPr algn="just"/>
            <a:endParaRPr lang="en-GB" sz="2000" b="1" dirty="0">
              <a:solidFill>
                <a:schemeClr val="tx2">
                  <a:lumMod val="60000"/>
                  <a:lumOff val="40000"/>
                </a:schemeClr>
              </a:solidFill>
            </a:endParaRPr>
          </a:p>
          <a:p>
            <a:pPr marL="342900" indent="-342900">
              <a:buFont typeface="Arial" panose="020B0604020202020204" pitchFamily="34" charset="0"/>
              <a:buChar char="•"/>
            </a:pPr>
            <a:r>
              <a:rPr lang="en-GB" sz="2000" b="1" dirty="0">
                <a:solidFill>
                  <a:schemeClr val="tx2">
                    <a:lumMod val="60000"/>
                    <a:lumOff val="40000"/>
                  </a:schemeClr>
                </a:solidFill>
              </a:rPr>
              <a:t>Joel an amazing volunteer from Greenbank College has gained employment in a Pharmacy</a:t>
            </a:r>
          </a:p>
          <a:p>
            <a:pPr marL="342900" indent="-342900">
              <a:buFont typeface="Arial" panose="020B0604020202020204" pitchFamily="34" charset="0"/>
              <a:buChar char="•"/>
            </a:pPr>
            <a:r>
              <a:rPr lang="en-GB" sz="2000" b="1" dirty="0">
                <a:solidFill>
                  <a:schemeClr val="tx2">
                    <a:lumMod val="60000"/>
                    <a:lumOff val="40000"/>
                  </a:schemeClr>
                </a:solidFill>
              </a:rPr>
              <a:t>At the moment we are welcoming back volunteers who took time off during Covid - this is a big step for many in restoring confidence and engaging with people face to face after being isolated </a:t>
            </a:r>
          </a:p>
          <a:p>
            <a:pPr marL="342900" indent="-342900">
              <a:buFont typeface="Arial" panose="020B0604020202020204" pitchFamily="34" charset="0"/>
              <a:buChar char="•"/>
            </a:pPr>
            <a:r>
              <a:rPr lang="en-GB" sz="2000" b="1" dirty="0">
                <a:solidFill>
                  <a:schemeClr val="tx2">
                    <a:lumMod val="60000"/>
                    <a:lumOff val="40000"/>
                  </a:schemeClr>
                </a:solidFill>
              </a:rPr>
              <a:t>Our volunteers receiving the Queens Award for Voluntary Service</a:t>
            </a:r>
          </a:p>
          <a:p>
            <a:pPr marL="342900" indent="-342900">
              <a:buFont typeface="Arial" panose="020B0604020202020204" pitchFamily="34" charset="0"/>
              <a:buChar char="•"/>
            </a:pPr>
            <a:r>
              <a:rPr lang="en-GB" sz="2000" b="1" dirty="0">
                <a:solidFill>
                  <a:schemeClr val="tx2">
                    <a:lumMod val="60000"/>
                    <a:lumOff val="40000"/>
                  </a:schemeClr>
                </a:solidFill>
              </a:rPr>
              <a:t>Connor one of our volunteers is now a Governor at Alder Hey </a:t>
            </a:r>
          </a:p>
          <a:p>
            <a:pPr marL="342900" indent="-342900">
              <a:buFont typeface="Arial" panose="020B0604020202020204" pitchFamily="34" charset="0"/>
              <a:buChar char="•"/>
            </a:pPr>
            <a:endParaRPr lang="en-GB" sz="2000" b="1" dirty="0">
              <a:solidFill>
                <a:schemeClr val="tx2">
                  <a:lumMod val="60000"/>
                  <a:lumOff val="40000"/>
                </a:schemeClr>
              </a:solidFill>
            </a:endParaRPr>
          </a:p>
          <a:p>
            <a:pPr marL="342900" indent="-342900">
              <a:buFont typeface="Arial" panose="020B0604020202020204" pitchFamily="34" charset="0"/>
              <a:buChar char="•"/>
            </a:pPr>
            <a:r>
              <a:rPr lang="en-GB" sz="2000" b="1" dirty="0">
                <a:solidFill>
                  <a:schemeClr val="tx2">
                    <a:lumMod val="60000"/>
                    <a:lumOff val="40000"/>
                  </a:schemeClr>
                </a:solidFill>
              </a:rPr>
              <a:t>Schools and colleges are still conducting many lessons online – hard to engage</a:t>
            </a:r>
          </a:p>
          <a:p>
            <a:pPr marL="342900" indent="-342900">
              <a:buFont typeface="Arial" panose="020B0604020202020204" pitchFamily="34" charset="0"/>
              <a:buChar char="•"/>
            </a:pPr>
            <a:r>
              <a:rPr lang="en-GB" sz="2000" b="1" dirty="0">
                <a:solidFill>
                  <a:schemeClr val="tx2">
                    <a:lumMod val="60000"/>
                    <a:lumOff val="40000"/>
                  </a:schemeClr>
                </a:solidFill>
              </a:rPr>
              <a:t>Capacity – to provide consistency and the right support we have to limit numbers of volunteers who require more 1-1 support</a:t>
            </a:r>
          </a:p>
          <a:p>
            <a:pPr marL="342900" indent="-342900">
              <a:buFont typeface="Arial" panose="020B0604020202020204" pitchFamily="34" charset="0"/>
              <a:buChar char="•"/>
            </a:pPr>
            <a:r>
              <a:rPr lang="en-GB" sz="2000" b="1" dirty="0">
                <a:solidFill>
                  <a:schemeClr val="tx2">
                    <a:lumMod val="60000"/>
                    <a:lumOff val="40000"/>
                  </a:schemeClr>
                </a:solidFill>
              </a:rPr>
              <a:t>Varied roles – again due to capacity and the pressure on wards and departments roles are limited </a:t>
            </a:r>
          </a:p>
          <a:p>
            <a:pPr marL="342900" indent="-342900">
              <a:buFont typeface="Arial" panose="020B0604020202020204" pitchFamily="34" charset="0"/>
              <a:buChar char="•"/>
            </a:pPr>
            <a:r>
              <a:rPr lang="en-GB" sz="2000" b="1" dirty="0">
                <a:solidFill>
                  <a:schemeClr val="tx2">
                    <a:lumMod val="60000"/>
                    <a:lumOff val="40000"/>
                  </a:schemeClr>
                </a:solidFill>
              </a:rPr>
              <a:t>To implement supported internships </a:t>
            </a:r>
          </a:p>
          <a:p>
            <a:endParaRPr lang="en-GB" sz="2000" b="1" dirty="0">
              <a:solidFill>
                <a:schemeClr val="tx2">
                  <a:lumMod val="60000"/>
                  <a:lumOff val="40000"/>
                </a:schemeClr>
              </a:solidFill>
            </a:endParaRPr>
          </a:p>
        </p:txBody>
      </p:sp>
    </p:spTree>
    <p:extLst>
      <p:ext uri="{BB962C8B-B14F-4D97-AF65-F5344CB8AC3E}">
        <p14:creationId xmlns:p14="http://schemas.microsoft.com/office/powerpoint/2010/main" val="134766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6D66-4CEF-4075-9770-749766C2CE74}"/>
              </a:ext>
            </a:extLst>
          </p:cNvPr>
          <p:cNvSpPr>
            <a:spLocks noGrp="1"/>
          </p:cNvSpPr>
          <p:nvPr>
            <p:ph type="title"/>
          </p:nvPr>
        </p:nvSpPr>
        <p:spPr/>
        <p:txBody>
          <a:bodyPr/>
          <a:lstStyle/>
          <a:p>
            <a:r>
              <a:rPr lang="en-GB" b="1" dirty="0">
                <a:solidFill>
                  <a:srgbClr val="FFFF00"/>
                </a:solidFill>
              </a:rPr>
              <a:t>Someone like me </a:t>
            </a:r>
          </a:p>
        </p:txBody>
      </p:sp>
      <p:sp>
        <p:nvSpPr>
          <p:cNvPr id="3" name="Content Placeholder 2">
            <a:extLst>
              <a:ext uri="{FF2B5EF4-FFF2-40B4-BE49-F238E27FC236}">
                <a16:creationId xmlns:a16="http://schemas.microsoft.com/office/drawing/2014/main" id="{80694BE3-1A85-499D-A16E-10F9AF7F2BB2}"/>
              </a:ext>
            </a:extLst>
          </p:cNvPr>
          <p:cNvSpPr>
            <a:spLocks noGrp="1"/>
          </p:cNvSpPr>
          <p:nvPr>
            <p:ph idx="1"/>
          </p:nvPr>
        </p:nvSpPr>
        <p:spPr/>
        <p:txBody>
          <a:bodyPr/>
          <a:lstStyle/>
          <a:p>
            <a:pPr marL="0" indent="0">
              <a:buNone/>
            </a:pPr>
            <a:r>
              <a:rPr lang="en-GB" dirty="0"/>
              <a:t>We want our children, young people and their families to be welcomed, cared for and supported by volunteers who have lived experience of the very challenges they face – so they see “someone like me” </a:t>
            </a:r>
          </a:p>
          <a:p>
            <a:pPr marL="0" indent="0">
              <a:buNone/>
            </a:pPr>
            <a:r>
              <a:rPr lang="en-GB" dirty="0"/>
              <a:t>Our volunteers are role models, they’re inspirational and the potential NHS workforce of the future. By providing an inclusive and accessible volunteer programme now - we invest in future healthcare for everyone </a:t>
            </a:r>
          </a:p>
        </p:txBody>
      </p:sp>
    </p:spTree>
    <p:extLst>
      <p:ext uri="{BB962C8B-B14F-4D97-AF65-F5344CB8AC3E}">
        <p14:creationId xmlns:p14="http://schemas.microsoft.com/office/powerpoint/2010/main" val="158479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6D66-4CEF-4075-9770-749766C2CE74}"/>
              </a:ext>
            </a:extLst>
          </p:cNvPr>
          <p:cNvSpPr>
            <a:spLocks noGrp="1"/>
          </p:cNvSpPr>
          <p:nvPr>
            <p:ph type="title"/>
          </p:nvPr>
        </p:nvSpPr>
        <p:spPr/>
        <p:txBody>
          <a:bodyPr/>
          <a:lstStyle/>
          <a:p>
            <a:r>
              <a:rPr lang="en-GB" b="1" dirty="0">
                <a:solidFill>
                  <a:srgbClr val="FFFF00"/>
                </a:solidFill>
              </a:rPr>
              <a:t>Volunteering with us  </a:t>
            </a:r>
          </a:p>
        </p:txBody>
      </p:sp>
      <p:sp>
        <p:nvSpPr>
          <p:cNvPr id="3" name="Content Placeholder 2">
            <a:extLst>
              <a:ext uri="{FF2B5EF4-FFF2-40B4-BE49-F238E27FC236}">
                <a16:creationId xmlns:a16="http://schemas.microsoft.com/office/drawing/2014/main" id="{80694BE3-1A85-499D-A16E-10F9AF7F2BB2}"/>
              </a:ext>
            </a:extLst>
          </p:cNvPr>
          <p:cNvSpPr>
            <a:spLocks noGrp="1"/>
          </p:cNvSpPr>
          <p:nvPr>
            <p:ph idx="1"/>
          </p:nvPr>
        </p:nvSpPr>
        <p:spPr/>
        <p:txBody>
          <a:bodyPr/>
          <a:lstStyle/>
          <a:p>
            <a:pPr marL="0" indent="0">
              <a:buNone/>
            </a:pPr>
            <a:r>
              <a:rPr lang="en-GB" dirty="0"/>
              <a:t>We believe that having Autism, a learning </a:t>
            </a:r>
            <a:r>
              <a:rPr lang="en-GB"/>
              <a:t>disability, learning</a:t>
            </a:r>
            <a:r>
              <a:rPr lang="en-GB" dirty="0"/>
              <a:t> difficulty or physical disability shouldn’t prevent anyone from volunteering. </a:t>
            </a:r>
          </a:p>
          <a:p>
            <a:pPr marL="0" indent="0">
              <a:buNone/>
            </a:pPr>
            <a:r>
              <a:rPr lang="en-GB" dirty="0"/>
              <a:t>Through partnerships with local schools and colleges, we have a an established and inclusive volunteer service to encourage people to actively volunteer (via supported volunteering if necessary) and contribute to their community. </a:t>
            </a:r>
          </a:p>
        </p:txBody>
      </p:sp>
    </p:spTree>
    <p:extLst>
      <p:ext uri="{BB962C8B-B14F-4D97-AF65-F5344CB8AC3E}">
        <p14:creationId xmlns:p14="http://schemas.microsoft.com/office/powerpoint/2010/main" val="345219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048122957"/>
              </p:ext>
            </p:extLst>
          </p:nvPr>
        </p:nvGraphicFramePr>
        <p:xfrm>
          <a:off x="672662" y="134432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9AA1DE9-5B33-47B0-8F68-2CE569286B87}"/>
              </a:ext>
            </a:extLst>
          </p:cNvPr>
          <p:cNvSpPr>
            <a:spLocks noGrp="1"/>
          </p:cNvSpPr>
          <p:nvPr>
            <p:ph type="title"/>
          </p:nvPr>
        </p:nvSpPr>
        <p:spPr>
          <a:xfrm>
            <a:off x="609600" y="274639"/>
            <a:ext cx="10972800" cy="1915108"/>
          </a:xfrm>
        </p:spPr>
        <p:txBody>
          <a:bodyPr>
            <a:normAutofit/>
          </a:bodyPr>
          <a:lstStyle/>
          <a:p>
            <a:r>
              <a:rPr lang="en-US" sz="3600" b="1" dirty="0">
                <a:solidFill>
                  <a:srgbClr val="FFFF00"/>
                </a:solidFill>
              </a:rPr>
              <a:t>Community Engagement </a:t>
            </a:r>
          </a:p>
        </p:txBody>
      </p:sp>
    </p:spTree>
    <p:extLst>
      <p:ext uri="{BB962C8B-B14F-4D97-AF65-F5344CB8AC3E}">
        <p14:creationId xmlns:p14="http://schemas.microsoft.com/office/powerpoint/2010/main" val="117232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6D66-4CEF-4075-9770-749766C2CE74}"/>
              </a:ext>
            </a:extLst>
          </p:cNvPr>
          <p:cNvSpPr>
            <a:spLocks noGrp="1"/>
          </p:cNvSpPr>
          <p:nvPr>
            <p:ph type="title"/>
          </p:nvPr>
        </p:nvSpPr>
        <p:spPr/>
        <p:txBody>
          <a:bodyPr/>
          <a:lstStyle/>
          <a:p>
            <a:r>
              <a:rPr lang="en-GB" b="1" dirty="0">
                <a:solidFill>
                  <a:srgbClr val="FFFF00"/>
                </a:solidFill>
              </a:rPr>
              <a:t>Recruitment Process</a:t>
            </a:r>
          </a:p>
        </p:txBody>
      </p:sp>
      <p:sp>
        <p:nvSpPr>
          <p:cNvPr id="3" name="Content Placeholder 2">
            <a:extLst>
              <a:ext uri="{FF2B5EF4-FFF2-40B4-BE49-F238E27FC236}">
                <a16:creationId xmlns:a16="http://schemas.microsoft.com/office/drawing/2014/main" id="{80694BE3-1A85-499D-A16E-10F9AF7F2BB2}"/>
              </a:ext>
            </a:extLst>
          </p:cNvPr>
          <p:cNvSpPr>
            <a:spLocks noGrp="1"/>
          </p:cNvSpPr>
          <p:nvPr>
            <p:ph idx="1"/>
          </p:nvPr>
        </p:nvSpPr>
        <p:spPr/>
        <p:txBody>
          <a:bodyPr/>
          <a:lstStyle/>
          <a:p>
            <a:pPr marL="0" indent="0">
              <a:buNone/>
            </a:pPr>
            <a:endParaRPr lang="en-GB" dirty="0"/>
          </a:p>
          <a:p>
            <a:pPr marL="0" indent="0">
              <a:buNone/>
            </a:pPr>
            <a:r>
              <a:rPr lang="en-GB" dirty="0"/>
              <a:t>Attending a large recruitment session whether online or as a group can be overwhelming. To really engage and get to know our potential volunteers we offer smaller groups either at Alder Hey, online or we go to local schools or colleges and deliver our presentations there.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725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6D66-4CEF-4075-9770-749766C2CE74}"/>
              </a:ext>
            </a:extLst>
          </p:cNvPr>
          <p:cNvSpPr>
            <a:spLocks noGrp="1"/>
          </p:cNvSpPr>
          <p:nvPr>
            <p:ph type="title"/>
          </p:nvPr>
        </p:nvSpPr>
        <p:spPr/>
        <p:txBody>
          <a:bodyPr/>
          <a:lstStyle/>
          <a:p>
            <a:r>
              <a:rPr lang="en-GB" b="1" dirty="0">
                <a:solidFill>
                  <a:srgbClr val="FFFF00"/>
                </a:solidFill>
              </a:rPr>
              <a:t>Bespoke Training </a:t>
            </a:r>
            <a:br>
              <a:rPr lang="en-GB" b="1" dirty="0">
                <a:solidFill>
                  <a:srgbClr val="FFFF00"/>
                </a:solidFill>
              </a:rPr>
            </a:br>
            <a:r>
              <a:rPr lang="en-GB" sz="4000" b="1" dirty="0">
                <a:solidFill>
                  <a:srgbClr val="FFFF00"/>
                </a:solidFill>
              </a:rPr>
              <a:t>Accessible Information</a:t>
            </a:r>
            <a:endParaRPr lang="en-GB" b="1" dirty="0">
              <a:solidFill>
                <a:srgbClr val="FFFF00"/>
              </a:solidFill>
            </a:endParaRPr>
          </a:p>
        </p:txBody>
      </p:sp>
      <p:sp>
        <p:nvSpPr>
          <p:cNvPr id="3" name="Content Placeholder 2">
            <a:extLst>
              <a:ext uri="{FF2B5EF4-FFF2-40B4-BE49-F238E27FC236}">
                <a16:creationId xmlns:a16="http://schemas.microsoft.com/office/drawing/2014/main" id="{80694BE3-1A85-499D-A16E-10F9AF7F2BB2}"/>
              </a:ext>
            </a:extLst>
          </p:cNvPr>
          <p:cNvSpPr>
            <a:spLocks noGrp="1"/>
          </p:cNvSpPr>
          <p:nvPr>
            <p:ph idx="1"/>
          </p:nvPr>
        </p:nvSpPr>
        <p:spPr/>
        <p:txBody>
          <a:bodyPr/>
          <a:lstStyle/>
          <a:p>
            <a:pPr marL="0" indent="0">
              <a:buNone/>
            </a:pPr>
            <a:r>
              <a:rPr lang="en-GB" dirty="0"/>
              <a:t>There is no one size fits all and you must be prepared to think on your feet and learn to identify and manage the requirements of each individual volunteer. If linked with a college/school this could be part of employability training and delivered there with support. Importantly ask questions, provide information and deliver training in different formats and work with your Learning and Development Teams. Tap into the resources you have – we identified other volunteers with a background in teaching or who had children themselves who required extra support and                  they took on a training role which was brilliant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997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6D66-4CEF-4075-9770-749766C2CE74}"/>
              </a:ext>
            </a:extLst>
          </p:cNvPr>
          <p:cNvSpPr>
            <a:spLocks noGrp="1"/>
          </p:cNvSpPr>
          <p:nvPr>
            <p:ph type="title"/>
          </p:nvPr>
        </p:nvSpPr>
        <p:spPr/>
        <p:txBody>
          <a:bodyPr/>
          <a:lstStyle/>
          <a:p>
            <a:r>
              <a:rPr lang="en-GB" b="1" dirty="0">
                <a:solidFill>
                  <a:srgbClr val="FFFF00"/>
                </a:solidFill>
              </a:rPr>
              <a:t>Induction and Adjustments</a:t>
            </a:r>
          </a:p>
        </p:txBody>
      </p:sp>
      <p:sp>
        <p:nvSpPr>
          <p:cNvPr id="3" name="Content Placeholder 2">
            <a:extLst>
              <a:ext uri="{FF2B5EF4-FFF2-40B4-BE49-F238E27FC236}">
                <a16:creationId xmlns:a16="http://schemas.microsoft.com/office/drawing/2014/main" id="{80694BE3-1A85-499D-A16E-10F9AF7F2BB2}"/>
              </a:ext>
            </a:extLst>
          </p:cNvPr>
          <p:cNvSpPr>
            <a:spLocks noGrp="1"/>
          </p:cNvSpPr>
          <p:nvPr>
            <p:ph idx="1"/>
          </p:nvPr>
        </p:nvSpPr>
        <p:spPr>
          <a:xfrm>
            <a:off x="609600" y="1064175"/>
            <a:ext cx="11151476" cy="5168459"/>
          </a:xfrm>
        </p:spPr>
        <p:txBody>
          <a:bodyPr numCol="2"/>
          <a:lstStyle/>
          <a:p>
            <a:pPr marL="0" indent="0">
              <a:buNone/>
            </a:pPr>
            <a:r>
              <a:rPr lang="en-GB" dirty="0">
                <a:solidFill>
                  <a:srgbClr val="FFFF00"/>
                </a:solidFill>
              </a:rPr>
              <a:t>Communication skills </a:t>
            </a:r>
            <a:r>
              <a:rPr lang="en-GB" dirty="0"/>
              <a:t>– be conscious of using open or closed questions. Consider how a statement can be taken literally. Allow time to process information </a:t>
            </a:r>
          </a:p>
          <a:p>
            <a:pPr marL="0" indent="0">
              <a:buNone/>
            </a:pPr>
            <a:r>
              <a:rPr lang="en-GB" dirty="0">
                <a:solidFill>
                  <a:srgbClr val="FFFF00"/>
                </a:solidFill>
              </a:rPr>
              <a:t>Volunteer Buddies </a:t>
            </a:r>
            <a:r>
              <a:rPr lang="en-GB" dirty="0"/>
              <a:t>– again utilise the talent pot that you have – buddy up with volunteers who understand autism or learning disabilities or difficulties </a:t>
            </a:r>
          </a:p>
          <a:p>
            <a:pPr marL="0" indent="0">
              <a:buNone/>
            </a:pPr>
            <a:endParaRPr lang="en-GB" dirty="0"/>
          </a:p>
          <a:p>
            <a:pPr marL="0" indent="0">
              <a:buNone/>
            </a:pPr>
            <a:r>
              <a:rPr lang="en-GB" dirty="0">
                <a:solidFill>
                  <a:srgbClr val="FFFF00"/>
                </a:solidFill>
              </a:rPr>
              <a:t>Reasonable adjustments </a:t>
            </a:r>
            <a:r>
              <a:rPr lang="en-GB" dirty="0"/>
              <a:t>– shorter sessions build up gradually, more breaks, have a catch up at the end of each shift, quiet area and nominated go to person</a:t>
            </a:r>
          </a:p>
          <a:p>
            <a:pPr marL="0" indent="0">
              <a:buNone/>
            </a:pPr>
            <a:r>
              <a:rPr lang="en-GB" dirty="0">
                <a:solidFill>
                  <a:srgbClr val="FFFF00"/>
                </a:solidFill>
              </a:rPr>
              <a:t>Reiterate important messages </a:t>
            </a:r>
            <a:r>
              <a:rPr lang="en-GB" dirty="0"/>
              <a:t>–   reaffirm boundaries, confidentiality, timekeeping and uniform using the same language each time. </a:t>
            </a:r>
          </a:p>
          <a:p>
            <a:pPr marL="0" indent="0">
              <a:buNone/>
            </a:pPr>
            <a:endParaRPr lang="en-GB" dirty="0"/>
          </a:p>
        </p:txBody>
      </p:sp>
    </p:spTree>
    <p:extLst>
      <p:ext uri="{BB962C8B-B14F-4D97-AF65-F5344CB8AC3E}">
        <p14:creationId xmlns:p14="http://schemas.microsoft.com/office/powerpoint/2010/main" val="213490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6D66-4CEF-4075-9770-749766C2CE74}"/>
              </a:ext>
            </a:extLst>
          </p:cNvPr>
          <p:cNvSpPr>
            <a:spLocks noGrp="1"/>
          </p:cNvSpPr>
          <p:nvPr>
            <p:ph type="title"/>
          </p:nvPr>
        </p:nvSpPr>
        <p:spPr/>
        <p:txBody>
          <a:bodyPr/>
          <a:lstStyle/>
          <a:p>
            <a:r>
              <a:rPr lang="en-GB" b="1" dirty="0">
                <a:solidFill>
                  <a:srgbClr val="FFFF00"/>
                </a:solidFill>
              </a:rPr>
              <a:t>David’s Story </a:t>
            </a:r>
          </a:p>
        </p:txBody>
      </p:sp>
      <p:sp>
        <p:nvSpPr>
          <p:cNvPr id="3" name="Content Placeholder 2">
            <a:extLst>
              <a:ext uri="{FF2B5EF4-FFF2-40B4-BE49-F238E27FC236}">
                <a16:creationId xmlns:a16="http://schemas.microsoft.com/office/drawing/2014/main" id="{80694BE3-1A85-499D-A16E-10F9AF7F2BB2}"/>
              </a:ext>
            </a:extLst>
          </p:cNvPr>
          <p:cNvSpPr>
            <a:spLocks noGrp="1"/>
          </p:cNvSpPr>
          <p:nvPr>
            <p:ph idx="1"/>
          </p:nvPr>
        </p:nvSpPr>
        <p:spPr>
          <a:xfrm>
            <a:off x="609600" y="1723697"/>
            <a:ext cx="10972800" cy="4402468"/>
          </a:xfrm>
        </p:spPr>
        <p:txBody>
          <a:bodyPr/>
          <a:lstStyle/>
          <a:p>
            <a:pPr marL="0" indent="0">
              <a:buNone/>
            </a:pPr>
            <a:r>
              <a:rPr lang="en-GB" dirty="0"/>
              <a:t>I’d like to introduce you all to David, one of our wonderful volunteers</a:t>
            </a:r>
          </a:p>
          <a:p>
            <a:pPr marL="0" indent="0">
              <a:buNone/>
            </a:pPr>
            <a:endParaRPr lang="en-GB" dirty="0"/>
          </a:p>
          <a:p>
            <a:pPr marL="0" indent="0">
              <a:buNone/>
            </a:pPr>
            <a:r>
              <a:rPr lang="en-GB" dirty="0"/>
              <a:t>David is going to share with you his volunteer experience </a:t>
            </a:r>
          </a:p>
        </p:txBody>
      </p:sp>
    </p:spTree>
    <p:extLst>
      <p:ext uri="{BB962C8B-B14F-4D97-AF65-F5344CB8AC3E}">
        <p14:creationId xmlns:p14="http://schemas.microsoft.com/office/powerpoint/2010/main" val="91342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AA1DE9-5B33-47B0-8F68-2CE569286B87}"/>
              </a:ext>
            </a:extLst>
          </p:cNvPr>
          <p:cNvSpPr>
            <a:spLocks noGrp="1"/>
          </p:cNvSpPr>
          <p:nvPr>
            <p:ph type="title"/>
          </p:nvPr>
        </p:nvSpPr>
        <p:spPr>
          <a:xfrm>
            <a:off x="609600" y="274639"/>
            <a:ext cx="10972800" cy="1915108"/>
          </a:xfrm>
        </p:spPr>
        <p:txBody>
          <a:bodyPr>
            <a:normAutofit/>
          </a:bodyPr>
          <a:lstStyle/>
          <a:p>
            <a:br>
              <a:rPr lang="en-US" sz="3600" b="1" dirty="0">
                <a:solidFill>
                  <a:srgbClr val="FFFF00"/>
                </a:solidFill>
              </a:rPr>
            </a:br>
            <a:endParaRPr lang="en-US" sz="3600" b="1" dirty="0">
              <a:solidFill>
                <a:srgbClr val="FFFF00"/>
              </a:solidFill>
            </a:endParaRPr>
          </a:p>
        </p:txBody>
      </p:sp>
      <p:pic>
        <p:nvPicPr>
          <p:cNvPr id="2" name="Content Placeholder 1">
            <a:extLst>
              <a:ext uri="{FF2B5EF4-FFF2-40B4-BE49-F238E27FC236}">
                <a16:creationId xmlns:a16="http://schemas.microsoft.com/office/drawing/2014/main" id="{65C9185F-E4C6-4198-A1DA-13B7A4BDE002}"/>
              </a:ext>
            </a:extLst>
          </p:cNvPr>
          <p:cNvPicPr>
            <a:picLocks noGrp="1" noChangeAspect="1"/>
          </p:cNvPicPr>
          <p:nvPr>
            <p:ph idx="1"/>
          </p:nvPr>
        </p:nvPicPr>
        <p:blipFill>
          <a:blip r:embed="rId3"/>
          <a:stretch>
            <a:fillRect/>
          </a:stretch>
        </p:blipFill>
        <p:spPr>
          <a:xfrm>
            <a:off x="1710832" y="532168"/>
            <a:ext cx="4067175" cy="2286000"/>
          </a:xfrm>
          <a:prstGeom prst="rect">
            <a:avLst/>
          </a:prstGeom>
        </p:spPr>
      </p:pic>
      <p:pic>
        <p:nvPicPr>
          <p:cNvPr id="4" name="Picture 3">
            <a:extLst>
              <a:ext uri="{FF2B5EF4-FFF2-40B4-BE49-F238E27FC236}">
                <a16:creationId xmlns:a16="http://schemas.microsoft.com/office/drawing/2014/main" id="{A19F6B1A-8D7C-4AA0-8DE2-7AF7A235C57F}"/>
              </a:ext>
            </a:extLst>
          </p:cNvPr>
          <p:cNvPicPr>
            <a:picLocks noChangeAspect="1"/>
          </p:cNvPicPr>
          <p:nvPr/>
        </p:nvPicPr>
        <p:blipFill>
          <a:blip r:embed="rId4"/>
          <a:stretch>
            <a:fillRect/>
          </a:stretch>
        </p:blipFill>
        <p:spPr>
          <a:xfrm>
            <a:off x="6978146" y="393517"/>
            <a:ext cx="4068867" cy="2563301"/>
          </a:xfrm>
          <a:prstGeom prst="rect">
            <a:avLst/>
          </a:prstGeom>
        </p:spPr>
      </p:pic>
      <p:pic>
        <p:nvPicPr>
          <p:cNvPr id="2050" name="Picture 2" descr="No photo description available.">
            <a:extLst>
              <a:ext uri="{FF2B5EF4-FFF2-40B4-BE49-F238E27FC236}">
                <a16:creationId xmlns:a16="http://schemas.microsoft.com/office/drawing/2014/main" id="{95958A18-01CD-49EE-92FF-6DBFEFD56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9319">
            <a:off x="1228158" y="2661285"/>
            <a:ext cx="2910481" cy="3438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B02743F3-F734-4600-9E76-EED5B0A8F3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077" y="2150244"/>
            <a:ext cx="3048000" cy="3601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3EB12A-2F66-4116-81C0-161451893E83}"/>
              </a:ext>
            </a:extLst>
          </p:cNvPr>
          <p:cNvPicPr>
            <a:picLocks noChangeAspect="1"/>
          </p:cNvPicPr>
          <p:nvPr/>
        </p:nvPicPr>
        <p:blipFill>
          <a:blip r:embed="rId7"/>
          <a:stretch>
            <a:fillRect/>
          </a:stretch>
        </p:blipFill>
        <p:spPr>
          <a:xfrm rot="828114">
            <a:off x="8510801" y="2610030"/>
            <a:ext cx="2680760" cy="3601020"/>
          </a:xfrm>
          <a:prstGeom prst="rect">
            <a:avLst/>
          </a:prstGeom>
        </p:spPr>
      </p:pic>
    </p:spTree>
    <p:extLst>
      <p:ext uri="{BB962C8B-B14F-4D97-AF65-F5344CB8AC3E}">
        <p14:creationId xmlns:p14="http://schemas.microsoft.com/office/powerpoint/2010/main" val="3240054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D4EF4F-4AA7-4830-BE7B-E4C0E98D8498}"/>
              </a:ext>
            </a:extLst>
          </p:cNvPr>
          <p:cNvSpPr>
            <a:spLocks noGrp="1"/>
          </p:cNvSpPr>
          <p:nvPr>
            <p:ph type="title"/>
          </p:nvPr>
        </p:nvSpPr>
        <p:spPr/>
        <p:txBody>
          <a:bodyPr/>
          <a:lstStyle/>
          <a:p>
            <a:r>
              <a:rPr lang="en-US" b="1" dirty="0">
                <a:solidFill>
                  <a:srgbClr val="FFFF00"/>
                </a:solidFill>
              </a:rPr>
              <a:t>First Steps</a:t>
            </a:r>
          </a:p>
        </p:txBody>
      </p:sp>
      <p:sp>
        <p:nvSpPr>
          <p:cNvPr id="3" name="Rounded Rectangle 2"/>
          <p:cNvSpPr/>
          <p:nvPr/>
        </p:nvSpPr>
        <p:spPr>
          <a:xfrm>
            <a:off x="883330" y="1417639"/>
            <a:ext cx="10219174" cy="407927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GB" sz="3200" b="1" dirty="0">
                <a:solidFill>
                  <a:schemeClr val="tx2">
                    <a:lumMod val="60000"/>
                    <a:lumOff val="40000"/>
                  </a:schemeClr>
                </a:solidFill>
              </a:rPr>
              <a:t>Link with your Learning Disability/Autism Liaison Team </a:t>
            </a:r>
          </a:p>
          <a:p>
            <a:pPr marL="342900" indent="-342900">
              <a:buFont typeface="Arial" panose="020B0604020202020204" pitchFamily="34" charset="0"/>
              <a:buChar char="•"/>
            </a:pPr>
            <a:r>
              <a:rPr lang="en-GB" sz="3200" b="1" dirty="0">
                <a:solidFill>
                  <a:schemeClr val="tx2">
                    <a:lumMod val="60000"/>
                    <a:lumOff val="40000"/>
                  </a:schemeClr>
                </a:solidFill>
              </a:rPr>
              <a:t>Access as much training as you can </a:t>
            </a:r>
          </a:p>
          <a:p>
            <a:pPr marL="342900" indent="-342900">
              <a:buFont typeface="Arial" panose="020B0604020202020204" pitchFamily="34" charset="0"/>
              <a:buChar char="•"/>
            </a:pPr>
            <a:r>
              <a:rPr lang="en-GB" sz="3200" b="1" dirty="0">
                <a:solidFill>
                  <a:schemeClr val="tx2">
                    <a:lumMod val="60000"/>
                    <a:lumOff val="40000"/>
                  </a:schemeClr>
                </a:solidFill>
              </a:rPr>
              <a:t>Start networking </a:t>
            </a:r>
          </a:p>
          <a:p>
            <a:pPr marL="342900" indent="-342900">
              <a:buFont typeface="Arial" panose="020B0604020202020204" pitchFamily="34" charset="0"/>
              <a:buChar char="•"/>
            </a:pPr>
            <a:r>
              <a:rPr lang="en-GB" sz="3200" b="1" dirty="0">
                <a:solidFill>
                  <a:schemeClr val="tx2">
                    <a:lumMod val="60000"/>
                    <a:lumOff val="40000"/>
                  </a:schemeClr>
                </a:solidFill>
              </a:rPr>
              <a:t>Join your Trust’s Learning Disability/Autism steering group</a:t>
            </a:r>
          </a:p>
          <a:p>
            <a:pPr marL="342900" indent="-342900">
              <a:buFont typeface="Arial" panose="020B0604020202020204" pitchFamily="34" charset="0"/>
              <a:buChar char="•"/>
            </a:pPr>
            <a:r>
              <a:rPr lang="en-GB" sz="3200" b="1" dirty="0">
                <a:solidFill>
                  <a:schemeClr val="tx2">
                    <a:lumMod val="60000"/>
                    <a:lumOff val="40000"/>
                  </a:schemeClr>
                </a:solidFill>
              </a:rPr>
              <a:t>Have support in place for your team</a:t>
            </a:r>
            <a:r>
              <a:rPr lang="en-GB" sz="3200" dirty="0"/>
              <a:t> Team</a:t>
            </a:r>
            <a:endParaRPr lang="en-GB" sz="3200" b="1" dirty="0">
              <a:solidFill>
                <a:schemeClr val="tx2">
                  <a:lumMod val="60000"/>
                  <a:lumOff val="40000"/>
                </a:schemeClr>
              </a:solidFill>
            </a:endParaRPr>
          </a:p>
        </p:txBody>
      </p:sp>
    </p:spTree>
    <p:extLst>
      <p:ext uri="{BB962C8B-B14F-4D97-AF65-F5344CB8AC3E}">
        <p14:creationId xmlns:p14="http://schemas.microsoft.com/office/powerpoint/2010/main" val="14554242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2170</TotalTime>
  <Words>620</Words>
  <Application>Microsoft Office PowerPoint</Application>
  <PresentationFormat>Widescreen</PresentationFormat>
  <Paragraphs>54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1_Custom Design</vt:lpstr>
      <vt:lpstr>  Volunteering at Alder Hey   Supporting Volunteers with Autism, Learning Disabilities/Difficulties </vt:lpstr>
      <vt:lpstr>Volunteering with us  </vt:lpstr>
      <vt:lpstr>Community Engagement </vt:lpstr>
      <vt:lpstr>Recruitment Process</vt:lpstr>
      <vt:lpstr>Bespoke Training  Accessible Information</vt:lpstr>
      <vt:lpstr>Induction and Adjustments</vt:lpstr>
      <vt:lpstr>David’s Story </vt:lpstr>
      <vt:lpstr> </vt:lpstr>
      <vt:lpstr>First Steps</vt:lpstr>
      <vt:lpstr>Highlights              Challenges</vt:lpstr>
      <vt:lpstr>Someone like 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Alder Hey Recovery &amp; beyond March 2021</dc:title>
  <dc:creator>Flannagan Mark</dc:creator>
  <cp:lastModifiedBy>Doyle Anne</cp:lastModifiedBy>
  <cp:revision>76</cp:revision>
  <cp:lastPrinted>2021-11-17T09:07:26Z</cp:lastPrinted>
  <dcterms:created xsi:type="dcterms:W3CDTF">2021-03-15T11:01:27Z</dcterms:created>
  <dcterms:modified xsi:type="dcterms:W3CDTF">2021-11-17T15:35:23Z</dcterms:modified>
</cp:coreProperties>
</file>