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Lst>
  <p:sldSz cy="6858000" cx="12192000"/>
  <p:notesSz cx="6858000" cy="9144000"/>
  <p:embeddedFontLst>
    <p:embeddedFont>
      <p:font typeface="Nunito"/>
      <p:regular r:id="rId13"/>
      <p:bold r:id="rId14"/>
      <p:italic r:id="rId15"/>
      <p:boldItalic r:id="rId1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7" roundtripDataSignature="AMtx7mjiRpqCRk12gNWWtrVR3krrVsG+y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font" Target="fonts/Nunito-regular.fntdata"/><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Nunito-italic.fntdata"/><Relationship Id="rId14" Type="http://schemas.openxmlformats.org/officeDocument/2006/relationships/font" Target="fonts/Nunito-bold.fntdata"/><Relationship Id="rId17" Type="http://customschemas.google.com/relationships/presentationmetadata" Target="metadata"/><Relationship Id="rId16" Type="http://schemas.openxmlformats.org/officeDocument/2006/relationships/font" Target="fonts/Nunito-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7" name="Google Shape;87;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3" name="Google Shape;103;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0" name="Google Shape;110;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2" name="Google Shape;122;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9" name="Google Shape;139;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dce7052237_1_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7" name="Google Shape;147;gdce7052237_1_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7af318c116_0_5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2" name="Google Shape;152;g7af318c116_0_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8" name="Google Shape;158;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11" name="Shape 11"/>
        <p:cNvGrpSpPr/>
        <p:nvPr/>
      </p:nvGrpSpPr>
      <p:grpSpPr>
        <a:xfrm>
          <a:off x="0" y="0"/>
          <a:ext cx="0" cy="0"/>
          <a:chOff x="0" y="0"/>
          <a:chExt cx="0" cy="0"/>
        </a:xfrm>
      </p:grpSpPr>
      <p:sp>
        <p:nvSpPr>
          <p:cNvPr id="12" name="Google Shape;12;p19"/>
          <p:cNvSpPr txBox="1"/>
          <p:nvPr>
            <p:ph type="ctrTitle"/>
          </p:nvPr>
        </p:nvSpPr>
        <p:spPr>
          <a:xfrm>
            <a:off x="1774824" y="1557337"/>
            <a:ext cx="8642351" cy="1568635"/>
          </a:xfrm>
          <a:prstGeom prst="rect">
            <a:avLst/>
          </a:prstGeom>
          <a:noFill/>
          <a:ln>
            <a:noFill/>
          </a:ln>
        </p:spPr>
        <p:txBody>
          <a:bodyPr anchorCtr="0" anchor="b" bIns="46800" lIns="0" spcFirstLastPara="1" rIns="0" wrap="square" tIns="46800">
            <a:noAutofit/>
          </a:bodyPr>
          <a:lstStyle>
            <a:lvl1pPr lvl="0" marR="0" algn="ctr">
              <a:lnSpc>
                <a:spcPct val="90000"/>
              </a:lnSpc>
              <a:spcBef>
                <a:spcPts val="0"/>
              </a:spcBef>
              <a:spcAft>
                <a:spcPts val="0"/>
              </a:spcAft>
              <a:buClr>
                <a:schemeClr val="lt1"/>
              </a:buClr>
              <a:buSzPts val="6000"/>
              <a:buFont typeface="Calibri"/>
              <a:buNone/>
              <a:defRPr b="1" i="0" sz="6000" u="none" cap="none" strike="noStrike">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13" name="Google Shape;13;p19"/>
          <p:cNvSpPr txBox="1"/>
          <p:nvPr>
            <p:ph idx="1" type="subTitle"/>
          </p:nvPr>
        </p:nvSpPr>
        <p:spPr>
          <a:xfrm>
            <a:off x="1774823" y="3429000"/>
            <a:ext cx="8642351" cy="1736725"/>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Times New Roman"/>
                <a:ea typeface="Times New Roman"/>
                <a:cs typeface="Times New Roman"/>
                <a:sym typeface="Times New Roman"/>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Times New Roman"/>
                <a:ea typeface="Times New Roman"/>
                <a:cs typeface="Times New Roman"/>
                <a:sym typeface="Times New Roman"/>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Times New Roman"/>
                <a:ea typeface="Times New Roman"/>
                <a:cs typeface="Times New Roman"/>
                <a:sym typeface="Times New Roman"/>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Times New Roman"/>
                <a:ea typeface="Times New Roman"/>
                <a:cs typeface="Times New Roman"/>
                <a:sym typeface="Times New Roman"/>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pic>
        <p:nvPicPr>
          <p:cNvPr id="14" name="Google Shape;14;p19"/>
          <p:cNvPicPr preferRelativeResize="0"/>
          <p:nvPr/>
        </p:nvPicPr>
        <p:blipFill rotWithShape="1">
          <a:blip r:embed="rId2">
            <a:alphaModFix/>
          </a:blip>
          <a:srcRect b="0" l="0" r="0" t="0"/>
          <a:stretch/>
        </p:blipFill>
        <p:spPr>
          <a:xfrm>
            <a:off x="515938" y="6340147"/>
            <a:ext cx="850557" cy="194919"/>
          </a:xfrm>
          <a:prstGeom prst="rect">
            <a:avLst/>
          </a:prstGeom>
          <a:noFill/>
          <a:ln>
            <a:noFill/>
          </a:ln>
        </p:spPr>
      </p:pic>
      <p:pic>
        <p:nvPicPr>
          <p:cNvPr id="15" name="Google Shape;15;p19"/>
          <p:cNvPicPr preferRelativeResize="0"/>
          <p:nvPr/>
        </p:nvPicPr>
        <p:blipFill rotWithShape="1">
          <a:blip r:embed="rId3">
            <a:alphaModFix/>
          </a:blip>
          <a:srcRect b="0" l="0" r="0" t="0"/>
          <a:stretch/>
        </p:blipFill>
        <p:spPr>
          <a:xfrm>
            <a:off x="10683675" y="6210200"/>
            <a:ext cx="1127675" cy="45482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Images / bullet point">
  <p:cSld name="2 Images / bullet point">
    <p:spTree>
      <p:nvGrpSpPr>
        <p:cNvPr id="66" name="Shape 66"/>
        <p:cNvGrpSpPr/>
        <p:nvPr/>
      </p:nvGrpSpPr>
      <p:grpSpPr>
        <a:xfrm>
          <a:off x="0" y="0"/>
          <a:ext cx="0" cy="0"/>
          <a:chOff x="0" y="0"/>
          <a:chExt cx="0" cy="0"/>
        </a:xfrm>
      </p:grpSpPr>
      <p:sp>
        <p:nvSpPr>
          <p:cNvPr id="67" name="Google Shape;67;p29"/>
          <p:cNvSpPr/>
          <p:nvPr>
            <p:ph idx="2" type="pic"/>
          </p:nvPr>
        </p:nvSpPr>
        <p:spPr>
          <a:xfrm>
            <a:off x="0" y="3130062"/>
            <a:ext cx="6096000" cy="2878015"/>
          </a:xfrm>
          <a:prstGeom prst="rect">
            <a:avLst/>
          </a:prstGeom>
          <a:solidFill>
            <a:schemeClr val="lt1"/>
          </a:solidFill>
          <a:ln>
            <a:noFill/>
          </a:ln>
        </p:spPr>
        <p:txBody>
          <a:bodyPr anchorCtr="0" anchor="ctr" bIns="45700" lIns="91425" spcFirstLastPara="1" rIns="91425" wrap="square" tIns="45700">
            <a:noAutofit/>
          </a:bodyPr>
          <a:lstStyle>
            <a:lvl1pPr lvl="0" marR="0" rtl="0" algn="ctr">
              <a:lnSpc>
                <a:spcPct val="90000"/>
              </a:lnSpc>
              <a:spcBef>
                <a:spcPts val="10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Times New Roman"/>
                <a:ea typeface="Times New Roman"/>
                <a:cs typeface="Times New Roman"/>
                <a:sym typeface="Times New Roman"/>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8" name="Google Shape;68;p29"/>
          <p:cNvSpPr txBox="1"/>
          <p:nvPr>
            <p:ph idx="1" type="body"/>
          </p:nvPr>
        </p:nvSpPr>
        <p:spPr>
          <a:xfrm>
            <a:off x="6456363" y="521472"/>
            <a:ext cx="5219700" cy="2014606"/>
          </a:xfrm>
          <a:prstGeom prst="rect">
            <a:avLst/>
          </a:prstGeom>
          <a:noFill/>
          <a:ln>
            <a:noFill/>
          </a:ln>
        </p:spPr>
        <p:txBody>
          <a:bodyPr anchorCtr="0" anchor="t" bIns="45700" lIns="91425" spcFirstLastPara="1" rIns="91425" wrap="square" tIns="45700">
            <a:noAutofit/>
          </a:bodyPr>
          <a:lstStyle>
            <a:lvl1pPr indent="-355600" lvl="0" marL="457200" marR="0" rtl="0" algn="l">
              <a:lnSpc>
                <a:spcPct val="90000"/>
              </a:lnSpc>
              <a:spcBef>
                <a:spcPts val="10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Times New Roman"/>
                <a:ea typeface="Times New Roman"/>
                <a:cs typeface="Times New Roman"/>
                <a:sym typeface="Times New Roman"/>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9" name="Google Shape;69;p29"/>
          <p:cNvSpPr txBox="1"/>
          <p:nvPr>
            <p:ph idx="3" type="body"/>
          </p:nvPr>
        </p:nvSpPr>
        <p:spPr>
          <a:xfrm>
            <a:off x="6456363" y="3432528"/>
            <a:ext cx="5219700" cy="2021037"/>
          </a:xfrm>
          <a:prstGeom prst="rect">
            <a:avLst/>
          </a:prstGeom>
          <a:noFill/>
          <a:ln>
            <a:noFill/>
          </a:ln>
        </p:spPr>
        <p:txBody>
          <a:bodyPr anchorCtr="0" anchor="t" bIns="45700" lIns="91425" spcFirstLastPara="1" rIns="91425" wrap="square" tIns="45700">
            <a:noAutofit/>
          </a:bodyPr>
          <a:lstStyle>
            <a:lvl1pPr indent="-355600" lvl="0" marL="457200" marR="0" rtl="0" algn="l">
              <a:lnSpc>
                <a:spcPct val="90000"/>
              </a:lnSpc>
              <a:spcBef>
                <a:spcPts val="10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Times New Roman"/>
                <a:ea typeface="Times New Roman"/>
                <a:cs typeface="Times New Roman"/>
                <a:sym typeface="Times New Roman"/>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0" name="Google Shape;70;p29"/>
          <p:cNvSpPr/>
          <p:nvPr/>
        </p:nvSpPr>
        <p:spPr>
          <a:xfrm>
            <a:off x="0" y="6008077"/>
            <a:ext cx="12192000" cy="849923"/>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71" name="Google Shape;71;p29"/>
          <p:cNvPicPr preferRelativeResize="0"/>
          <p:nvPr/>
        </p:nvPicPr>
        <p:blipFill rotWithShape="1">
          <a:blip r:embed="rId2">
            <a:alphaModFix/>
          </a:blip>
          <a:srcRect b="0" l="0" r="0" t="0"/>
          <a:stretch/>
        </p:blipFill>
        <p:spPr>
          <a:xfrm>
            <a:off x="515938" y="6345238"/>
            <a:ext cx="850557" cy="194919"/>
          </a:xfrm>
          <a:prstGeom prst="rect">
            <a:avLst/>
          </a:prstGeom>
          <a:noFill/>
          <a:ln>
            <a:noFill/>
          </a:ln>
        </p:spPr>
      </p:pic>
      <p:sp>
        <p:nvSpPr>
          <p:cNvPr id="72" name="Google Shape;72;p29"/>
          <p:cNvSpPr txBox="1"/>
          <p:nvPr/>
        </p:nvSpPr>
        <p:spPr>
          <a:xfrm>
            <a:off x="5914383" y="6345237"/>
            <a:ext cx="363234" cy="194919"/>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lt1"/>
                </a:solidFill>
                <a:latin typeface="Calibri"/>
                <a:ea typeface="Calibri"/>
                <a:cs typeface="Calibri"/>
                <a:sym typeface="Calibri"/>
              </a:rPr>
              <a:t>‹#›</a:t>
            </a:fld>
            <a:endParaRPr b="0" i="0" sz="1200" u="none" cap="none" strike="noStrike">
              <a:solidFill>
                <a:schemeClr val="lt1"/>
              </a:solidFill>
              <a:latin typeface="Calibri"/>
              <a:ea typeface="Calibri"/>
              <a:cs typeface="Calibri"/>
              <a:sym typeface="Calibri"/>
            </a:endParaRPr>
          </a:p>
        </p:txBody>
      </p:sp>
      <p:sp>
        <p:nvSpPr>
          <p:cNvPr id="73" name="Google Shape;73;p29"/>
          <p:cNvSpPr/>
          <p:nvPr>
            <p:ph idx="4" type="pic"/>
          </p:nvPr>
        </p:nvSpPr>
        <p:spPr>
          <a:xfrm>
            <a:off x="0" y="0"/>
            <a:ext cx="6096000" cy="2878015"/>
          </a:xfrm>
          <a:prstGeom prst="rect">
            <a:avLst/>
          </a:prstGeom>
          <a:solidFill>
            <a:schemeClr val="lt1"/>
          </a:solidFill>
          <a:ln>
            <a:noFill/>
          </a:ln>
        </p:spPr>
        <p:txBody>
          <a:bodyPr anchorCtr="0" anchor="ctr" bIns="45700" lIns="91425" spcFirstLastPara="1" rIns="91425" wrap="square" tIns="45700">
            <a:noAutofit/>
          </a:bodyPr>
          <a:lstStyle>
            <a:lvl1pPr lvl="0" marR="0" rtl="0" algn="ctr">
              <a:lnSpc>
                <a:spcPct val="90000"/>
              </a:lnSpc>
              <a:spcBef>
                <a:spcPts val="10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Times New Roman"/>
                <a:ea typeface="Times New Roman"/>
                <a:cs typeface="Times New Roman"/>
                <a:sym typeface="Times New Roman"/>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74" name="Google Shape;74;p29"/>
          <p:cNvPicPr preferRelativeResize="0"/>
          <p:nvPr/>
        </p:nvPicPr>
        <p:blipFill rotWithShape="1">
          <a:blip r:embed="rId3">
            <a:alphaModFix/>
          </a:blip>
          <a:srcRect b="0" l="0" r="0" t="0"/>
          <a:stretch/>
        </p:blipFill>
        <p:spPr>
          <a:xfrm>
            <a:off x="10683675" y="6210200"/>
            <a:ext cx="1127675" cy="45482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 cover">
  <p:cSld name="Back cover">
    <p:bg>
      <p:bgPr>
        <a:solidFill>
          <a:schemeClr val="dk1"/>
        </a:solidFill>
      </p:bgPr>
    </p:bg>
    <p:spTree>
      <p:nvGrpSpPr>
        <p:cNvPr id="75" name="Shape 75"/>
        <p:cNvGrpSpPr/>
        <p:nvPr/>
      </p:nvGrpSpPr>
      <p:grpSpPr>
        <a:xfrm>
          <a:off x="0" y="0"/>
          <a:ext cx="0" cy="0"/>
          <a:chOff x="0" y="0"/>
          <a:chExt cx="0" cy="0"/>
        </a:xfrm>
      </p:grpSpPr>
      <p:sp>
        <p:nvSpPr>
          <p:cNvPr id="76" name="Google Shape;76;p30"/>
          <p:cNvSpPr/>
          <p:nvPr/>
        </p:nvSpPr>
        <p:spPr>
          <a:xfrm>
            <a:off x="413526" y="6225236"/>
            <a:ext cx="1064144" cy="446227"/>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77" name="Google Shape;77;p30"/>
          <p:cNvPicPr preferRelativeResize="0"/>
          <p:nvPr/>
        </p:nvPicPr>
        <p:blipFill rotWithShape="1">
          <a:blip r:embed="rId2">
            <a:alphaModFix/>
          </a:blip>
          <a:srcRect b="0" l="0" r="0" t="0"/>
          <a:stretch/>
        </p:blipFill>
        <p:spPr>
          <a:xfrm>
            <a:off x="1774825" y="1690851"/>
            <a:ext cx="4843824" cy="1110043"/>
          </a:xfrm>
          <a:prstGeom prst="rect">
            <a:avLst/>
          </a:prstGeom>
          <a:noFill/>
          <a:ln>
            <a:noFill/>
          </a:ln>
        </p:spPr>
      </p:pic>
      <p:sp>
        <p:nvSpPr>
          <p:cNvPr id="78" name="Google Shape;78;p30"/>
          <p:cNvSpPr txBox="1"/>
          <p:nvPr/>
        </p:nvSpPr>
        <p:spPr>
          <a:xfrm>
            <a:off x="1774825" y="3305520"/>
            <a:ext cx="4681538" cy="1768846"/>
          </a:xfrm>
          <a:prstGeom prst="rect">
            <a:avLst/>
          </a:prstGeom>
          <a:noFill/>
          <a:ln>
            <a:noFill/>
          </a:ln>
        </p:spPr>
        <p:txBody>
          <a:bodyPr anchorCtr="0" anchor="t" bIns="45700" lIns="0" spcFirstLastPara="1" rIns="0" wrap="square" tIns="46800">
            <a:noAutofit/>
          </a:bodyPr>
          <a:lstStyle/>
          <a:p>
            <a:pPr indent="0" lvl="0" marL="0" marR="0" rtl="0" algn="l">
              <a:lnSpc>
                <a:spcPct val="100000"/>
              </a:lnSpc>
              <a:spcBef>
                <a:spcPts val="0"/>
              </a:spcBef>
              <a:spcAft>
                <a:spcPts val="0"/>
              </a:spcAft>
              <a:buClr>
                <a:schemeClr val="lt1"/>
              </a:buClr>
              <a:buSzPts val="4200"/>
              <a:buFont typeface="Calibri"/>
              <a:buNone/>
            </a:pPr>
            <a:r>
              <a:rPr b="1" i="0" lang="en-GB" sz="4200" u="none" cap="none" strike="noStrike">
                <a:solidFill>
                  <a:schemeClr val="lt1"/>
                </a:solidFill>
                <a:latin typeface="Calibri"/>
                <a:ea typeface="Calibri"/>
                <a:cs typeface="Calibri"/>
                <a:sym typeface="Calibri"/>
              </a:rPr>
              <a:t>Thank you</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600"/>
              <a:buFont typeface="Calibri"/>
              <a:buNone/>
            </a:pPr>
            <a:r>
              <a:t/>
            </a:r>
            <a:endParaRPr b="0" i="0" sz="1600" u="none" cap="none" strike="noStrike">
              <a:solidFill>
                <a:schemeClr val="lt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600"/>
              <a:buFont typeface="Calibri"/>
              <a:buNone/>
            </a:pPr>
            <a:r>
              <a:t/>
            </a:r>
            <a:endParaRPr b="0" i="0" sz="1600" u="none" cap="none" strike="noStrike">
              <a:solidFill>
                <a:schemeClr val="lt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lt1"/>
              </a:buClr>
              <a:buSzPts val="1600"/>
              <a:buFont typeface="Times New Roman"/>
              <a:buNone/>
            </a:pPr>
            <a:r>
              <a:rPr b="0" i="0" lang="en-GB" sz="1600" u="none" cap="none" strike="noStrike">
                <a:solidFill>
                  <a:schemeClr val="lt1"/>
                </a:solidFill>
                <a:latin typeface="Times New Roman"/>
                <a:ea typeface="Times New Roman"/>
                <a:cs typeface="Times New Roman"/>
                <a:sym typeface="Times New Roman"/>
              </a:rPr>
              <a:t>help@helpforce.community</a:t>
            </a:r>
            <a:endParaRPr b="0" i="0" sz="1600" u="none" cap="none" strike="noStrike">
              <a:solidFill>
                <a:schemeClr val="lt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chemeClr val="lt1"/>
                </a:solidFill>
                <a:latin typeface="Times New Roman"/>
                <a:ea typeface="Times New Roman"/>
                <a:cs typeface="Times New Roman"/>
                <a:sym typeface="Times New Roman"/>
              </a:rPr>
              <a:t>www.helpforce.community</a:t>
            </a:r>
            <a:endParaRPr b="0" i="0" sz="1600" u="none" cap="none" strike="noStrike">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image">
  <p:cSld name="Full-image">
    <p:spTree>
      <p:nvGrpSpPr>
        <p:cNvPr id="79" name="Shape 79"/>
        <p:cNvGrpSpPr/>
        <p:nvPr/>
      </p:nvGrpSpPr>
      <p:grpSpPr>
        <a:xfrm>
          <a:off x="0" y="0"/>
          <a:ext cx="0" cy="0"/>
          <a:chOff x="0" y="0"/>
          <a:chExt cx="0" cy="0"/>
        </a:xfrm>
      </p:grpSpPr>
      <p:sp>
        <p:nvSpPr>
          <p:cNvPr id="80" name="Google Shape;80;p31"/>
          <p:cNvSpPr/>
          <p:nvPr>
            <p:ph idx="2" type="pic"/>
          </p:nvPr>
        </p:nvSpPr>
        <p:spPr>
          <a:xfrm>
            <a:off x="0" y="0"/>
            <a:ext cx="12192000" cy="6008077"/>
          </a:xfrm>
          <a:prstGeom prst="rect">
            <a:avLst/>
          </a:prstGeom>
          <a:solidFill>
            <a:schemeClr val="lt1"/>
          </a:solidFill>
          <a:ln>
            <a:noFill/>
          </a:ln>
        </p:spPr>
        <p:txBody>
          <a:bodyPr anchorCtr="0" anchor="ctr" bIns="45700" lIns="91425" spcFirstLastPara="1" rIns="91425" wrap="square" tIns="45700">
            <a:noAutofit/>
          </a:bodyPr>
          <a:lstStyle>
            <a:lvl1pPr lvl="0" marR="0" rtl="0" algn="ctr">
              <a:lnSpc>
                <a:spcPct val="90000"/>
              </a:lnSpc>
              <a:spcBef>
                <a:spcPts val="10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Times New Roman"/>
                <a:ea typeface="Times New Roman"/>
                <a:cs typeface="Times New Roman"/>
                <a:sym typeface="Times New Roman"/>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1" name="Google Shape;81;p31"/>
          <p:cNvSpPr/>
          <p:nvPr/>
        </p:nvSpPr>
        <p:spPr>
          <a:xfrm>
            <a:off x="0" y="6008077"/>
            <a:ext cx="12192000" cy="849923"/>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82" name="Google Shape;82;p31"/>
          <p:cNvPicPr preferRelativeResize="0"/>
          <p:nvPr/>
        </p:nvPicPr>
        <p:blipFill rotWithShape="1">
          <a:blip r:embed="rId2">
            <a:alphaModFix/>
          </a:blip>
          <a:srcRect b="0" l="0" r="0" t="0"/>
          <a:stretch/>
        </p:blipFill>
        <p:spPr>
          <a:xfrm>
            <a:off x="515938" y="6345238"/>
            <a:ext cx="850557" cy="194919"/>
          </a:xfrm>
          <a:prstGeom prst="rect">
            <a:avLst/>
          </a:prstGeom>
          <a:noFill/>
          <a:ln>
            <a:noFill/>
          </a:ln>
        </p:spPr>
      </p:pic>
      <p:sp>
        <p:nvSpPr>
          <p:cNvPr id="83" name="Google Shape;83;p31"/>
          <p:cNvSpPr txBox="1"/>
          <p:nvPr/>
        </p:nvSpPr>
        <p:spPr>
          <a:xfrm>
            <a:off x="5914383" y="6345237"/>
            <a:ext cx="363234" cy="194919"/>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lt1"/>
                </a:solidFill>
                <a:latin typeface="Calibri"/>
                <a:ea typeface="Calibri"/>
                <a:cs typeface="Calibri"/>
                <a:sym typeface="Calibri"/>
              </a:rPr>
              <a:t>‹#›</a:t>
            </a:fld>
            <a:endParaRPr b="0" i="0" sz="1200" u="none" cap="none" strike="noStrike">
              <a:solidFill>
                <a:schemeClr val="lt1"/>
              </a:solidFill>
              <a:latin typeface="Calibri"/>
              <a:ea typeface="Calibri"/>
              <a:cs typeface="Calibri"/>
              <a:sym typeface="Calibri"/>
            </a:endParaRPr>
          </a:p>
        </p:txBody>
      </p:sp>
      <p:pic>
        <p:nvPicPr>
          <p:cNvPr id="84" name="Google Shape;84;p31"/>
          <p:cNvPicPr preferRelativeResize="0"/>
          <p:nvPr/>
        </p:nvPicPr>
        <p:blipFill rotWithShape="1">
          <a:blip r:embed="rId3">
            <a:alphaModFix/>
          </a:blip>
          <a:srcRect b="0" l="0" r="0" t="0"/>
          <a:stretch/>
        </p:blipFill>
        <p:spPr>
          <a:xfrm>
            <a:off x="10683675" y="6210200"/>
            <a:ext cx="1127675" cy="45482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title / text">
  <p:cSld name="Ttitle / text">
    <p:spTree>
      <p:nvGrpSpPr>
        <p:cNvPr id="16" name="Shape 16"/>
        <p:cNvGrpSpPr/>
        <p:nvPr/>
      </p:nvGrpSpPr>
      <p:grpSpPr>
        <a:xfrm>
          <a:off x="0" y="0"/>
          <a:ext cx="0" cy="0"/>
          <a:chOff x="0" y="0"/>
          <a:chExt cx="0" cy="0"/>
        </a:xfrm>
      </p:grpSpPr>
      <p:sp>
        <p:nvSpPr>
          <p:cNvPr id="17" name="Google Shape;17;p21"/>
          <p:cNvSpPr txBox="1"/>
          <p:nvPr>
            <p:ph type="title"/>
          </p:nvPr>
        </p:nvSpPr>
        <p:spPr>
          <a:xfrm>
            <a:off x="515938" y="512764"/>
            <a:ext cx="11160125" cy="542197"/>
          </a:xfrm>
          <a:prstGeom prst="rect">
            <a:avLst/>
          </a:prstGeom>
          <a:noFill/>
          <a:ln>
            <a:noFill/>
          </a:ln>
        </p:spPr>
        <p:txBody>
          <a:bodyPr anchorCtr="0" anchor="t" bIns="46800" lIns="0" spcFirstLastPara="1" rIns="0" wrap="square" tIns="46800">
            <a:noAutofit/>
          </a:bodyPr>
          <a:lstStyle>
            <a:lvl1pPr lvl="0" marR="0" algn="l">
              <a:lnSpc>
                <a:spcPct val="90000"/>
              </a:lnSpc>
              <a:spcBef>
                <a:spcPts val="0"/>
              </a:spcBef>
              <a:spcAft>
                <a:spcPts val="0"/>
              </a:spcAft>
              <a:buClr>
                <a:schemeClr val="dk1"/>
              </a:buClr>
              <a:buSzPts val="4400"/>
              <a:buFont typeface="Calibri"/>
              <a:buNone/>
              <a:defRPr b="1" i="0" sz="44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18" name="Google Shape;18;p21"/>
          <p:cNvSpPr txBox="1"/>
          <p:nvPr>
            <p:ph idx="1" type="body"/>
          </p:nvPr>
        </p:nvSpPr>
        <p:spPr>
          <a:xfrm>
            <a:off x="515937" y="1557339"/>
            <a:ext cx="11160125" cy="413289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000"/>
              <a:buFont typeface="Arial"/>
              <a:buNone/>
              <a:defRPr b="0" i="0" sz="2000" u="none" cap="none" strike="noStrike">
                <a:solidFill>
                  <a:schemeClr val="dk1"/>
                </a:solidFill>
                <a:latin typeface="Times New Roman"/>
                <a:ea typeface="Times New Roman"/>
                <a:cs typeface="Times New Roman"/>
                <a:sym typeface="Times New Roman"/>
              </a:defRPr>
            </a:lvl1pPr>
            <a:lvl2pPr indent="-228600" lvl="1" marL="9144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Times New Roman"/>
                <a:ea typeface="Times New Roman"/>
                <a:cs typeface="Times New Roman"/>
                <a:sym typeface="Times New Roman"/>
              </a:defRPr>
            </a:lvl2pPr>
            <a:lvl3pPr indent="-228600" lvl="2" marL="13716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Times New Roman"/>
                <a:ea typeface="Times New Roman"/>
                <a:cs typeface="Times New Roman"/>
                <a:sym typeface="Times New Roman"/>
              </a:defRPr>
            </a:lvl3pPr>
            <a:lvl4pPr indent="-228600" lvl="3" marL="18288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Times New Roman"/>
                <a:ea typeface="Times New Roman"/>
                <a:cs typeface="Times New Roman"/>
                <a:sym typeface="Times New Roman"/>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9" name="Google Shape;19;p21"/>
          <p:cNvSpPr/>
          <p:nvPr/>
        </p:nvSpPr>
        <p:spPr>
          <a:xfrm>
            <a:off x="0" y="6008077"/>
            <a:ext cx="12192000" cy="849923"/>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0" name="Google Shape;20;p21"/>
          <p:cNvPicPr preferRelativeResize="0"/>
          <p:nvPr/>
        </p:nvPicPr>
        <p:blipFill rotWithShape="1">
          <a:blip r:embed="rId2">
            <a:alphaModFix/>
          </a:blip>
          <a:srcRect b="0" l="0" r="0" t="0"/>
          <a:stretch/>
        </p:blipFill>
        <p:spPr>
          <a:xfrm>
            <a:off x="515938" y="6345238"/>
            <a:ext cx="850557" cy="194919"/>
          </a:xfrm>
          <a:prstGeom prst="rect">
            <a:avLst/>
          </a:prstGeom>
          <a:noFill/>
          <a:ln>
            <a:noFill/>
          </a:ln>
        </p:spPr>
      </p:pic>
      <p:sp>
        <p:nvSpPr>
          <p:cNvPr id="21" name="Google Shape;21;p21"/>
          <p:cNvSpPr txBox="1"/>
          <p:nvPr/>
        </p:nvSpPr>
        <p:spPr>
          <a:xfrm>
            <a:off x="5914383" y="6345237"/>
            <a:ext cx="363234" cy="194919"/>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lt1"/>
                </a:solidFill>
                <a:latin typeface="Calibri"/>
                <a:ea typeface="Calibri"/>
                <a:cs typeface="Calibri"/>
                <a:sym typeface="Calibri"/>
              </a:rPr>
              <a:t>‹#›</a:t>
            </a:fld>
            <a:endParaRPr b="0" i="0" sz="1200" u="none" cap="none" strike="noStrike">
              <a:solidFill>
                <a:schemeClr val="lt1"/>
              </a:solidFill>
              <a:latin typeface="Calibri"/>
              <a:ea typeface="Calibri"/>
              <a:cs typeface="Calibri"/>
              <a:sym typeface="Calibri"/>
            </a:endParaRPr>
          </a:p>
        </p:txBody>
      </p:sp>
      <p:pic>
        <p:nvPicPr>
          <p:cNvPr id="22" name="Google Shape;22;p21"/>
          <p:cNvPicPr preferRelativeResize="0"/>
          <p:nvPr/>
        </p:nvPicPr>
        <p:blipFill rotWithShape="1">
          <a:blip r:embed="rId3">
            <a:alphaModFix/>
          </a:blip>
          <a:srcRect b="0" l="0" r="0" t="0"/>
          <a:stretch/>
        </p:blipFill>
        <p:spPr>
          <a:xfrm>
            <a:off x="10683675" y="6210200"/>
            <a:ext cx="1127675" cy="45482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 name="Shape 23"/>
        <p:cNvGrpSpPr/>
        <p:nvPr/>
      </p:nvGrpSpPr>
      <p:grpSpPr>
        <a:xfrm>
          <a:off x="0" y="0"/>
          <a:ext cx="0" cy="0"/>
          <a:chOff x="0" y="0"/>
          <a:chExt cx="0" cy="0"/>
        </a:xfrm>
      </p:grpSpPr>
      <p:sp>
        <p:nvSpPr>
          <p:cNvPr id="24" name="Google Shape;24;p22"/>
          <p:cNvSpPr txBox="1"/>
          <p:nvPr>
            <p:ph type="title"/>
          </p:nvPr>
        </p:nvSpPr>
        <p:spPr>
          <a:xfrm>
            <a:off x="415600" y="593367"/>
            <a:ext cx="11360700" cy="763500"/>
          </a:xfrm>
          <a:prstGeom prst="rect">
            <a:avLst/>
          </a:prstGeom>
          <a:noFill/>
          <a:ln>
            <a:noFill/>
          </a:ln>
        </p:spPr>
        <p:txBody>
          <a:bodyPr anchorCtr="0" anchor="t" bIns="46800" lIns="0" spcFirstLastPara="1" rIns="0" wrap="square" tIns="46800">
            <a:noAutofit/>
          </a:bodyPr>
          <a:lstStyle>
            <a:lvl1pPr lvl="0" algn="l">
              <a:lnSpc>
                <a:spcPct val="9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22"/>
          <p:cNvSpPr txBox="1"/>
          <p:nvPr>
            <p:ph idx="1" type="body"/>
          </p:nvPr>
        </p:nvSpPr>
        <p:spPr>
          <a:xfrm>
            <a:off x="415600" y="1536633"/>
            <a:ext cx="11360700" cy="4555200"/>
          </a:xfrm>
          <a:prstGeom prst="rect">
            <a:avLst/>
          </a:prstGeom>
          <a:noFill/>
          <a:ln>
            <a:noFill/>
          </a:ln>
        </p:spPr>
        <p:txBody>
          <a:bodyPr anchorCtr="0" anchor="ctr" bIns="121900" lIns="121900" spcFirstLastPara="1" rIns="121900" wrap="square" tIns="121900">
            <a:noAutofit/>
          </a:bodyPr>
          <a:lstStyle>
            <a:lvl1pPr indent="-349250" lvl="0" marL="457200"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1pPr>
            <a:lvl2pPr indent="-349250" lvl="1" marL="914400"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2pPr>
            <a:lvl3pPr indent="-349250" lvl="2" marL="1371600"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3pPr>
            <a:lvl4pPr indent="-349250" lvl="3" marL="1828800"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4pPr>
            <a:lvl5pPr indent="-349250" lvl="4" marL="2286000"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5pPr>
            <a:lvl6pPr indent="-349250" lvl="5" marL="2743200"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6pPr>
            <a:lvl7pPr indent="-349250" lvl="6" marL="3200400"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7pPr>
            <a:lvl8pPr indent="-349250" lvl="7" marL="3657600"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8pPr>
            <a:lvl9pPr indent="-349250" lvl="8" marL="4114800"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9pPr>
          </a:lstStyle>
          <a:p/>
        </p:txBody>
      </p:sp>
      <p:sp>
        <p:nvSpPr>
          <p:cNvPr id="26" name="Google Shape;26;p22"/>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go slide">
  <p:cSld name="Logo slide">
    <p:bg>
      <p:bgPr>
        <a:solidFill>
          <a:schemeClr val="dk1"/>
        </a:solidFill>
      </p:bgPr>
    </p:bg>
    <p:spTree>
      <p:nvGrpSpPr>
        <p:cNvPr id="27" name="Shape 27"/>
        <p:cNvGrpSpPr/>
        <p:nvPr/>
      </p:nvGrpSpPr>
      <p:grpSpPr>
        <a:xfrm>
          <a:off x="0" y="0"/>
          <a:ext cx="0" cy="0"/>
          <a:chOff x="0" y="0"/>
          <a:chExt cx="0" cy="0"/>
        </a:xfrm>
      </p:grpSpPr>
      <p:pic>
        <p:nvPicPr>
          <p:cNvPr id="28" name="Google Shape;28;p23"/>
          <p:cNvPicPr preferRelativeResize="0"/>
          <p:nvPr/>
        </p:nvPicPr>
        <p:blipFill rotWithShape="1">
          <a:blip r:embed="rId2">
            <a:alphaModFix/>
          </a:blip>
          <a:srcRect b="0" l="0" r="0" t="0"/>
          <a:stretch/>
        </p:blipFill>
        <p:spPr>
          <a:xfrm>
            <a:off x="3674088" y="2873979"/>
            <a:ext cx="4843824" cy="1110043"/>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image + title">
  <p:cSld name="Full-image + title">
    <p:spTree>
      <p:nvGrpSpPr>
        <p:cNvPr id="29" name="Shape 29"/>
        <p:cNvGrpSpPr/>
        <p:nvPr/>
      </p:nvGrpSpPr>
      <p:grpSpPr>
        <a:xfrm>
          <a:off x="0" y="0"/>
          <a:ext cx="0" cy="0"/>
          <a:chOff x="0" y="0"/>
          <a:chExt cx="0" cy="0"/>
        </a:xfrm>
      </p:grpSpPr>
      <p:sp>
        <p:nvSpPr>
          <p:cNvPr id="30" name="Google Shape;30;p24"/>
          <p:cNvSpPr/>
          <p:nvPr>
            <p:ph idx="2" type="pic"/>
          </p:nvPr>
        </p:nvSpPr>
        <p:spPr>
          <a:xfrm>
            <a:off x="0" y="0"/>
            <a:ext cx="12192000" cy="6008077"/>
          </a:xfrm>
          <a:prstGeom prst="rect">
            <a:avLst/>
          </a:prstGeom>
          <a:solidFill>
            <a:schemeClr val="lt1"/>
          </a:solidFill>
          <a:ln>
            <a:noFill/>
          </a:ln>
        </p:spPr>
        <p:txBody>
          <a:bodyPr anchorCtr="0" anchor="ctr" bIns="45700" lIns="91425" spcFirstLastPara="1" rIns="91425" wrap="square" tIns="45700">
            <a:noAutofit/>
          </a:bodyPr>
          <a:lstStyle>
            <a:lvl1pPr lvl="0" marR="0" rtl="0" algn="ctr">
              <a:lnSpc>
                <a:spcPct val="90000"/>
              </a:lnSpc>
              <a:spcBef>
                <a:spcPts val="10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Times New Roman"/>
                <a:ea typeface="Times New Roman"/>
                <a:cs typeface="Times New Roman"/>
                <a:sym typeface="Times New Roman"/>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1" name="Google Shape;31;p24"/>
          <p:cNvSpPr txBox="1"/>
          <p:nvPr>
            <p:ph type="ctrTitle"/>
          </p:nvPr>
        </p:nvSpPr>
        <p:spPr>
          <a:xfrm>
            <a:off x="515938" y="1"/>
            <a:ext cx="4125731" cy="6008076"/>
          </a:xfrm>
          <a:prstGeom prst="rect">
            <a:avLst/>
          </a:prstGeom>
          <a:noFill/>
          <a:ln>
            <a:noFill/>
          </a:ln>
        </p:spPr>
        <p:txBody>
          <a:bodyPr anchorCtr="0" anchor="ctr" bIns="46800" lIns="0" spcFirstLastPara="1" rIns="0" wrap="square" tIns="46800">
            <a:noAutofit/>
          </a:bodyPr>
          <a:lstStyle>
            <a:lvl1pPr lvl="0" marR="0" algn="l">
              <a:lnSpc>
                <a:spcPct val="91666"/>
              </a:lnSpc>
              <a:spcBef>
                <a:spcPts val="0"/>
              </a:spcBef>
              <a:spcAft>
                <a:spcPts val="0"/>
              </a:spcAft>
              <a:buClr>
                <a:schemeClr val="lt1"/>
              </a:buClr>
              <a:buSzPts val="6000"/>
              <a:buFont typeface="Calibri"/>
              <a:buNone/>
              <a:defRPr b="1" i="0" sz="6000" u="none" cap="none" strike="noStrike">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32" name="Google Shape;32;p24"/>
          <p:cNvSpPr/>
          <p:nvPr/>
        </p:nvSpPr>
        <p:spPr>
          <a:xfrm>
            <a:off x="0" y="6008077"/>
            <a:ext cx="12192000" cy="849923"/>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3" name="Google Shape;33;p24"/>
          <p:cNvPicPr preferRelativeResize="0"/>
          <p:nvPr/>
        </p:nvPicPr>
        <p:blipFill rotWithShape="1">
          <a:blip r:embed="rId2">
            <a:alphaModFix/>
          </a:blip>
          <a:srcRect b="0" l="0" r="0" t="0"/>
          <a:stretch/>
        </p:blipFill>
        <p:spPr>
          <a:xfrm>
            <a:off x="515938" y="6345238"/>
            <a:ext cx="850557" cy="194919"/>
          </a:xfrm>
          <a:prstGeom prst="rect">
            <a:avLst/>
          </a:prstGeom>
          <a:noFill/>
          <a:ln>
            <a:noFill/>
          </a:ln>
        </p:spPr>
      </p:pic>
      <p:sp>
        <p:nvSpPr>
          <p:cNvPr id="34" name="Google Shape;34;p24"/>
          <p:cNvSpPr txBox="1"/>
          <p:nvPr/>
        </p:nvSpPr>
        <p:spPr>
          <a:xfrm>
            <a:off x="5914383" y="6345237"/>
            <a:ext cx="363234" cy="194919"/>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lt1"/>
                </a:solidFill>
                <a:latin typeface="Calibri"/>
                <a:ea typeface="Calibri"/>
                <a:cs typeface="Calibri"/>
                <a:sym typeface="Calibri"/>
              </a:rPr>
              <a:t>‹#›</a:t>
            </a:fld>
            <a:endParaRPr b="0" i="0" sz="1200" u="none" cap="none" strike="noStrike">
              <a:solidFill>
                <a:schemeClr val="lt1"/>
              </a:solidFill>
              <a:latin typeface="Calibri"/>
              <a:ea typeface="Calibri"/>
              <a:cs typeface="Calibri"/>
              <a:sym typeface="Calibri"/>
            </a:endParaRPr>
          </a:p>
        </p:txBody>
      </p:sp>
      <p:pic>
        <p:nvPicPr>
          <p:cNvPr id="35" name="Google Shape;35;p24"/>
          <p:cNvPicPr preferRelativeResize="0"/>
          <p:nvPr/>
        </p:nvPicPr>
        <p:blipFill rotWithShape="1">
          <a:blip r:embed="rId3">
            <a:alphaModFix/>
          </a:blip>
          <a:srcRect b="0" l="0" r="0" t="0"/>
          <a:stretch/>
        </p:blipFill>
        <p:spPr>
          <a:xfrm>
            <a:off x="10683675" y="6210200"/>
            <a:ext cx="1127675" cy="45482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lpfor slide">
  <p:cSld name="Helpfor slide">
    <p:bg>
      <p:bgPr>
        <a:solidFill>
          <a:schemeClr val="dk1"/>
        </a:solidFill>
      </p:bgPr>
    </p:bg>
    <p:spTree>
      <p:nvGrpSpPr>
        <p:cNvPr id="36" name="Shape 36"/>
        <p:cNvGrpSpPr/>
        <p:nvPr/>
      </p:nvGrpSpPr>
      <p:grpSpPr>
        <a:xfrm>
          <a:off x="0" y="0"/>
          <a:ext cx="0" cy="0"/>
          <a:chOff x="0" y="0"/>
          <a:chExt cx="0" cy="0"/>
        </a:xfrm>
      </p:grpSpPr>
      <p:pic>
        <p:nvPicPr>
          <p:cNvPr id="37" name="Google Shape;37;p25"/>
          <p:cNvPicPr preferRelativeResize="0"/>
          <p:nvPr/>
        </p:nvPicPr>
        <p:blipFill rotWithShape="1">
          <a:blip r:embed="rId2">
            <a:alphaModFix/>
          </a:blip>
          <a:srcRect b="0" l="0" r="0" t="0"/>
          <a:stretch/>
        </p:blipFill>
        <p:spPr>
          <a:xfrm>
            <a:off x="6076350" y="2477386"/>
            <a:ext cx="8304994" cy="1903228"/>
          </a:xfrm>
          <a:prstGeom prst="rect">
            <a:avLst/>
          </a:prstGeom>
          <a:noFill/>
          <a:ln>
            <a:noFill/>
          </a:ln>
        </p:spPr>
      </p:pic>
      <p:pic>
        <p:nvPicPr>
          <p:cNvPr id="38" name="Google Shape;38;p25"/>
          <p:cNvPicPr preferRelativeResize="0"/>
          <p:nvPr/>
        </p:nvPicPr>
        <p:blipFill rotWithShape="1">
          <a:blip r:embed="rId2">
            <a:alphaModFix/>
          </a:blip>
          <a:srcRect b="0" l="0" r="0" t="0"/>
          <a:stretch/>
        </p:blipFill>
        <p:spPr>
          <a:xfrm>
            <a:off x="515938" y="6345238"/>
            <a:ext cx="850557" cy="194919"/>
          </a:xfrm>
          <a:prstGeom prst="rect">
            <a:avLst/>
          </a:prstGeom>
          <a:noFill/>
          <a:ln>
            <a:noFill/>
          </a:ln>
        </p:spPr>
      </p:pic>
      <p:sp>
        <p:nvSpPr>
          <p:cNvPr id="39" name="Google Shape;39;p25"/>
          <p:cNvSpPr txBox="1"/>
          <p:nvPr/>
        </p:nvSpPr>
        <p:spPr>
          <a:xfrm>
            <a:off x="5914383" y="6345237"/>
            <a:ext cx="363234" cy="194919"/>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lt1"/>
                </a:solidFill>
                <a:latin typeface="Calibri"/>
                <a:ea typeface="Calibri"/>
                <a:cs typeface="Calibri"/>
                <a:sym typeface="Calibri"/>
              </a:rPr>
              <a:t>‹#›</a:t>
            </a:fld>
            <a:endParaRPr b="0" i="0" sz="1200" u="none" cap="none" strike="noStrike">
              <a:solidFill>
                <a:schemeClr val="lt1"/>
              </a:solidFill>
              <a:latin typeface="Calibri"/>
              <a:ea typeface="Calibri"/>
              <a:cs typeface="Calibri"/>
              <a:sym typeface="Calibri"/>
            </a:endParaRPr>
          </a:p>
        </p:txBody>
      </p:sp>
      <p:pic>
        <p:nvPicPr>
          <p:cNvPr id="40" name="Google Shape;40;p25"/>
          <p:cNvPicPr preferRelativeResize="0"/>
          <p:nvPr/>
        </p:nvPicPr>
        <p:blipFill rotWithShape="1">
          <a:blip r:embed="rId3">
            <a:alphaModFix/>
          </a:blip>
          <a:srcRect b="0" l="0" r="0" t="0"/>
          <a:stretch/>
        </p:blipFill>
        <p:spPr>
          <a:xfrm>
            <a:off x="10683675" y="6210200"/>
            <a:ext cx="1127675" cy="45482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 Image">
  <p:cSld name="Text / Image">
    <p:spTree>
      <p:nvGrpSpPr>
        <p:cNvPr id="41" name="Shape 41"/>
        <p:cNvGrpSpPr/>
        <p:nvPr/>
      </p:nvGrpSpPr>
      <p:grpSpPr>
        <a:xfrm>
          <a:off x="0" y="0"/>
          <a:ext cx="0" cy="0"/>
          <a:chOff x="0" y="0"/>
          <a:chExt cx="0" cy="0"/>
        </a:xfrm>
      </p:grpSpPr>
      <p:sp>
        <p:nvSpPr>
          <p:cNvPr id="42" name="Google Shape;42;p26"/>
          <p:cNvSpPr/>
          <p:nvPr>
            <p:ph idx="2" type="pic"/>
          </p:nvPr>
        </p:nvSpPr>
        <p:spPr>
          <a:xfrm>
            <a:off x="6096000" y="0"/>
            <a:ext cx="6096000" cy="6008077"/>
          </a:xfrm>
          <a:prstGeom prst="rect">
            <a:avLst/>
          </a:prstGeom>
          <a:solidFill>
            <a:schemeClr val="lt1"/>
          </a:solidFill>
          <a:ln>
            <a:noFill/>
          </a:ln>
        </p:spPr>
        <p:txBody>
          <a:bodyPr anchorCtr="0" anchor="ctr" bIns="45700" lIns="91425" spcFirstLastPara="1" rIns="91425" wrap="square" tIns="45700">
            <a:noAutofit/>
          </a:bodyPr>
          <a:lstStyle>
            <a:lvl1pPr lvl="0" marR="0" rtl="0" algn="ctr">
              <a:lnSpc>
                <a:spcPct val="90000"/>
              </a:lnSpc>
              <a:spcBef>
                <a:spcPts val="10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Times New Roman"/>
                <a:ea typeface="Times New Roman"/>
                <a:cs typeface="Times New Roman"/>
                <a:sym typeface="Times New Roman"/>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3" name="Google Shape;43;p26"/>
          <p:cNvSpPr txBox="1"/>
          <p:nvPr>
            <p:ph type="title"/>
          </p:nvPr>
        </p:nvSpPr>
        <p:spPr>
          <a:xfrm>
            <a:off x="515938" y="512763"/>
            <a:ext cx="5219700" cy="1199079"/>
          </a:xfrm>
          <a:prstGeom prst="rect">
            <a:avLst/>
          </a:prstGeom>
          <a:noFill/>
          <a:ln>
            <a:noFill/>
          </a:ln>
        </p:spPr>
        <p:txBody>
          <a:bodyPr anchorCtr="0" anchor="t" bIns="46800" lIns="0" spcFirstLastPara="1" rIns="0" wrap="square" tIns="46800">
            <a:noAutofit/>
          </a:bodyPr>
          <a:lstStyle>
            <a:lvl1pPr lvl="0" marR="0" algn="l">
              <a:lnSpc>
                <a:spcPct val="90000"/>
              </a:lnSpc>
              <a:spcBef>
                <a:spcPts val="0"/>
              </a:spcBef>
              <a:spcAft>
                <a:spcPts val="0"/>
              </a:spcAft>
              <a:buClr>
                <a:schemeClr val="dk1"/>
              </a:buClr>
              <a:buSzPts val="4400"/>
              <a:buFont typeface="Calibri"/>
              <a:buNone/>
              <a:defRPr b="1" i="0" sz="44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44" name="Google Shape;44;p26"/>
          <p:cNvSpPr txBox="1"/>
          <p:nvPr>
            <p:ph idx="1" type="body"/>
          </p:nvPr>
        </p:nvSpPr>
        <p:spPr>
          <a:xfrm>
            <a:off x="515938" y="1952625"/>
            <a:ext cx="5219700" cy="388937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000"/>
              <a:buFont typeface="Arial"/>
              <a:buNone/>
              <a:defRPr b="0" i="0" sz="2000" u="none" cap="none" strike="noStrike">
                <a:solidFill>
                  <a:schemeClr val="dk1"/>
                </a:solidFill>
                <a:latin typeface="Times New Roman"/>
                <a:ea typeface="Times New Roman"/>
                <a:cs typeface="Times New Roman"/>
                <a:sym typeface="Times New Roman"/>
              </a:defRPr>
            </a:lvl1pPr>
            <a:lvl2pPr indent="-228600" lvl="1" marL="9144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Times New Roman"/>
                <a:ea typeface="Times New Roman"/>
                <a:cs typeface="Times New Roman"/>
                <a:sym typeface="Times New Roman"/>
              </a:defRPr>
            </a:lvl2pPr>
            <a:lvl3pPr indent="-228600" lvl="2" marL="13716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Times New Roman"/>
                <a:ea typeface="Times New Roman"/>
                <a:cs typeface="Times New Roman"/>
                <a:sym typeface="Times New Roman"/>
              </a:defRPr>
            </a:lvl3pPr>
            <a:lvl4pPr indent="-228600" lvl="3" marL="18288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Times New Roman"/>
                <a:ea typeface="Times New Roman"/>
                <a:cs typeface="Times New Roman"/>
                <a:sym typeface="Times New Roman"/>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5" name="Google Shape;45;p26"/>
          <p:cNvSpPr/>
          <p:nvPr/>
        </p:nvSpPr>
        <p:spPr>
          <a:xfrm>
            <a:off x="0" y="6008077"/>
            <a:ext cx="12192000" cy="849923"/>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46" name="Google Shape;46;p26"/>
          <p:cNvPicPr preferRelativeResize="0"/>
          <p:nvPr/>
        </p:nvPicPr>
        <p:blipFill rotWithShape="1">
          <a:blip r:embed="rId2">
            <a:alphaModFix/>
          </a:blip>
          <a:srcRect b="0" l="0" r="0" t="0"/>
          <a:stretch/>
        </p:blipFill>
        <p:spPr>
          <a:xfrm>
            <a:off x="515938" y="6345238"/>
            <a:ext cx="850557" cy="194919"/>
          </a:xfrm>
          <a:prstGeom prst="rect">
            <a:avLst/>
          </a:prstGeom>
          <a:noFill/>
          <a:ln>
            <a:noFill/>
          </a:ln>
        </p:spPr>
      </p:pic>
      <p:sp>
        <p:nvSpPr>
          <p:cNvPr id="47" name="Google Shape;47;p26"/>
          <p:cNvSpPr txBox="1"/>
          <p:nvPr/>
        </p:nvSpPr>
        <p:spPr>
          <a:xfrm>
            <a:off x="5914383" y="6345237"/>
            <a:ext cx="363234" cy="194919"/>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lt1"/>
                </a:solidFill>
                <a:latin typeface="Calibri"/>
                <a:ea typeface="Calibri"/>
                <a:cs typeface="Calibri"/>
                <a:sym typeface="Calibri"/>
              </a:rPr>
              <a:t>‹#›</a:t>
            </a:fld>
            <a:endParaRPr b="0" i="0" sz="1200" u="none" cap="none" strike="noStrike">
              <a:solidFill>
                <a:schemeClr val="lt1"/>
              </a:solidFill>
              <a:latin typeface="Calibri"/>
              <a:ea typeface="Calibri"/>
              <a:cs typeface="Calibri"/>
              <a:sym typeface="Calibri"/>
            </a:endParaRPr>
          </a:p>
        </p:txBody>
      </p:sp>
      <p:pic>
        <p:nvPicPr>
          <p:cNvPr id="48" name="Google Shape;48;p26"/>
          <p:cNvPicPr preferRelativeResize="0"/>
          <p:nvPr/>
        </p:nvPicPr>
        <p:blipFill rotWithShape="1">
          <a:blip r:embed="rId3">
            <a:alphaModFix/>
          </a:blip>
          <a:srcRect b="0" l="0" r="0" t="0"/>
          <a:stretch/>
        </p:blipFill>
        <p:spPr>
          <a:xfrm>
            <a:off x="10683675" y="6210200"/>
            <a:ext cx="1127675" cy="45482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Images">
  <p:cSld name="3 Images">
    <p:spTree>
      <p:nvGrpSpPr>
        <p:cNvPr id="49" name="Shape 49"/>
        <p:cNvGrpSpPr/>
        <p:nvPr/>
      </p:nvGrpSpPr>
      <p:grpSpPr>
        <a:xfrm>
          <a:off x="0" y="0"/>
          <a:ext cx="0" cy="0"/>
          <a:chOff x="0" y="0"/>
          <a:chExt cx="0" cy="0"/>
        </a:xfrm>
      </p:grpSpPr>
      <p:sp>
        <p:nvSpPr>
          <p:cNvPr id="50" name="Google Shape;50;p27"/>
          <p:cNvSpPr/>
          <p:nvPr>
            <p:ph idx="2" type="pic"/>
          </p:nvPr>
        </p:nvSpPr>
        <p:spPr>
          <a:xfrm>
            <a:off x="4360087" y="1952624"/>
            <a:ext cx="3471826" cy="3737609"/>
          </a:xfrm>
          <a:prstGeom prst="rect">
            <a:avLst/>
          </a:prstGeom>
          <a:solidFill>
            <a:schemeClr val="lt1"/>
          </a:solidFill>
          <a:ln>
            <a:noFill/>
          </a:ln>
        </p:spPr>
        <p:txBody>
          <a:bodyPr anchorCtr="0" anchor="ctr" bIns="45700" lIns="91425" spcFirstLastPara="1" rIns="91425" wrap="square" tIns="45700">
            <a:noAutofit/>
          </a:bodyPr>
          <a:lstStyle>
            <a:lvl1pPr lvl="0" marR="0" rtl="0" algn="ctr">
              <a:lnSpc>
                <a:spcPct val="90000"/>
              </a:lnSpc>
              <a:spcBef>
                <a:spcPts val="10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Times New Roman"/>
                <a:ea typeface="Times New Roman"/>
                <a:cs typeface="Times New Roman"/>
                <a:sym typeface="Times New Roman"/>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1" name="Google Shape;51;p27"/>
          <p:cNvSpPr/>
          <p:nvPr>
            <p:ph idx="3" type="pic"/>
          </p:nvPr>
        </p:nvSpPr>
        <p:spPr>
          <a:xfrm>
            <a:off x="515938" y="1952624"/>
            <a:ext cx="3471826" cy="3737609"/>
          </a:xfrm>
          <a:prstGeom prst="rect">
            <a:avLst/>
          </a:prstGeom>
          <a:solidFill>
            <a:schemeClr val="lt1"/>
          </a:solidFill>
          <a:ln>
            <a:noFill/>
          </a:ln>
        </p:spPr>
        <p:txBody>
          <a:bodyPr anchorCtr="0" anchor="ctr" bIns="45700" lIns="91425" spcFirstLastPara="1" rIns="91425" wrap="square" tIns="45700">
            <a:noAutofit/>
          </a:bodyPr>
          <a:lstStyle>
            <a:lvl1pPr lvl="0" marR="0" rtl="0" algn="ctr">
              <a:lnSpc>
                <a:spcPct val="90000"/>
              </a:lnSpc>
              <a:spcBef>
                <a:spcPts val="10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Times New Roman"/>
                <a:ea typeface="Times New Roman"/>
                <a:cs typeface="Times New Roman"/>
                <a:sym typeface="Times New Roman"/>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2" name="Google Shape;52;p27"/>
          <p:cNvSpPr/>
          <p:nvPr>
            <p:ph idx="4" type="pic"/>
          </p:nvPr>
        </p:nvSpPr>
        <p:spPr>
          <a:xfrm>
            <a:off x="8204237" y="1952624"/>
            <a:ext cx="3471826" cy="3737609"/>
          </a:xfrm>
          <a:prstGeom prst="rect">
            <a:avLst/>
          </a:prstGeom>
          <a:solidFill>
            <a:schemeClr val="lt1"/>
          </a:solidFill>
          <a:ln>
            <a:noFill/>
          </a:ln>
        </p:spPr>
        <p:txBody>
          <a:bodyPr anchorCtr="0" anchor="ctr" bIns="45700" lIns="91425" spcFirstLastPara="1" rIns="91425" wrap="square" tIns="45700">
            <a:noAutofit/>
          </a:bodyPr>
          <a:lstStyle>
            <a:lvl1pPr lvl="0" marR="0" rtl="0" algn="ctr">
              <a:lnSpc>
                <a:spcPct val="90000"/>
              </a:lnSpc>
              <a:spcBef>
                <a:spcPts val="10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Times New Roman"/>
                <a:ea typeface="Times New Roman"/>
                <a:cs typeface="Times New Roman"/>
                <a:sym typeface="Times New Roman"/>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3" name="Google Shape;53;p27"/>
          <p:cNvSpPr txBox="1"/>
          <p:nvPr>
            <p:ph type="title"/>
          </p:nvPr>
        </p:nvSpPr>
        <p:spPr>
          <a:xfrm>
            <a:off x="515938" y="512763"/>
            <a:ext cx="11160125" cy="1044575"/>
          </a:xfrm>
          <a:prstGeom prst="rect">
            <a:avLst/>
          </a:prstGeom>
          <a:noFill/>
          <a:ln>
            <a:noFill/>
          </a:ln>
        </p:spPr>
        <p:txBody>
          <a:bodyPr anchorCtr="0" anchor="t" bIns="46800" lIns="0" spcFirstLastPara="1" rIns="0" wrap="square" tIns="46800">
            <a:noAutofit/>
          </a:bodyPr>
          <a:lstStyle>
            <a:lvl1pPr lvl="0" marR="0" algn="l">
              <a:lnSpc>
                <a:spcPct val="90000"/>
              </a:lnSpc>
              <a:spcBef>
                <a:spcPts val="0"/>
              </a:spcBef>
              <a:spcAft>
                <a:spcPts val="0"/>
              </a:spcAft>
              <a:buClr>
                <a:schemeClr val="dk1"/>
              </a:buClr>
              <a:buSzPts val="4400"/>
              <a:buFont typeface="Calibri"/>
              <a:buNone/>
              <a:defRPr b="1" i="0" sz="44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54" name="Google Shape;54;p27"/>
          <p:cNvSpPr/>
          <p:nvPr/>
        </p:nvSpPr>
        <p:spPr>
          <a:xfrm>
            <a:off x="0" y="6008077"/>
            <a:ext cx="12192000" cy="849923"/>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55" name="Google Shape;55;p27"/>
          <p:cNvPicPr preferRelativeResize="0"/>
          <p:nvPr/>
        </p:nvPicPr>
        <p:blipFill rotWithShape="1">
          <a:blip r:embed="rId2">
            <a:alphaModFix/>
          </a:blip>
          <a:srcRect b="0" l="0" r="0" t="0"/>
          <a:stretch/>
        </p:blipFill>
        <p:spPr>
          <a:xfrm>
            <a:off x="515938" y="6345238"/>
            <a:ext cx="850557" cy="194919"/>
          </a:xfrm>
          <a:prstGeom prst="rect">
            <a:avLst/>
          </a:prstGeom>
          <a:noFill/>
          <a:ln>
            <a:noFill/>
          </a:ln>
        </p:spPr>
      </p:pic>
      <p:sp>
        <p:nvSpPr>
          <p:cNvPr id="56" name="Google Shape;56;p27"/>
          <p:cNvSpPr txBox="1"/>
          <p:nvPr/>
        </p:nvSpPr>
        <p:spPr>
          <a:xfrm>
            <a:off x="5914383" y="6345237"/>
            <a:ext cx="363234" cy="194919"/>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lt1"/>
                </a:solidFill>
                <a:latin typeface="Calibri"/>
                <a:ea typeface="Calibri"/>
                <a:cs typeface="Calibri"/>
                <a:sym typeface="Calibri"/>
              </a:rPr>
              <a:t>‹#›</a:t>
            </a:fld>
            <a:endParaRPr b="0" i="0" sz="1200" u="none" cap="none" strike="noStrike">
              <a:solidFill>
                <a:schemeClr val="lt1"/>
              </a:solidFill>
              <a:latin typeface="Calibri"/>
              <a:ea typeface="Calibri"/>
              <a:cs typeface="Calibri"/>
              <a:sym typeface="Calibri"/>
            </a:endParaRPr>
          </a:p>
        </p:txBody>
      </p:sp>
      <p:pic>
        <p:nvPicPr>
          <p:cNvPr id="57" name="Google Shape;57;p27"/>
          <p:cNvPicPr preferRelativeResize="0"/>
          <p:nvPr/>
        </p:nvPicPr>
        <p:blipFill rotWithShape="1">
          <a:blip r:embed="rId3">
            <a:alphaModFix/>
          </a:blip>
          <a:srcRect b="0" l="0" r="0" t="0"/>
          <a:stretch/>
        </p:blipFill>
        <p:spPr>
          <a:xfrm>
            <a:off x="10683675" y="6210200"/>
            <a:ext cx="1127675" cy="45482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alf / Half">
  <p:cSld name="Half / Half">
    <p:spTree>
      <p:nvGrpSpPr>
        <p:cNvPr id="58" name="Shape 58"/>
        <p:cNvGrpSpPr/>
        <p:nvPr/>
      </p:nvGrpSpPr>
      <p:grpSpPr>
        <a:xfrm>
          <a:off x="0" y="0"/>
          <a:ext cx="0" cy="0"/>
          <a:chOff x="0" y="0"/>
          <a:chExt cx="0" cy="0"/>
        </a:xfrm>
      </p:grpSpPr>
      <p:sp>
        <p:nvSpPr>
          <p:cNvPr id="59" name="Google Shape;59;p28"/>
          <p:cNvSpPr txBox="1"/>
          <p:nvPr>
            <p:ph type="title"/>
          </p:nvPr>
        </p:nvSpPr>
        <p:spPr>
          <a:xfrm>
            <a:off x="515937" y="512764"/>
            <a:ext cx="11160125" cy="646186"/>
          </a:xfrm>
          <a:prstGeom prst="rect">
            <a:avLst/>
          </a:prstGeom>
          <a:noFill/>
          <a:ln>
            <a:noFill/>
          </a:ln>
        </p:spPr>
        <p:txBody>
          <a:bodyPr anchorCtr="0" anchor="t" bIns="46800" lIns="0" spcFirstLastPara="1" rIns="0" wrap="square" tIns="46800">
            <a:noAutofit/>
          </a:bodyPr>
          <a:lstStyle>
            <a:lvl1pPr lvl="0" marR="0" algn="l">
              <a:lnSpc>
                <a:spcPct val="90000"/>
              </a:lnSpc>
              <a:spcBef>
                <a:spcPts val="0"/>
              </a:spcBef>
              <a:spcAft>
                <a:spcPts val="0"/>
              </a:spcAft>
              <a:buClr>
                <a:schemeClr val="dk1"/>
              </a:buClr>
              <a:buSzPts val="4400"/>
              <a:buFont typeface="Calibri"/>
              <a:buNone/>
              <a:defRPr b="1" i="0" sz="44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60" name="Google Shape;60;p28"/>
          <p:cNvSpPr txBox="1"/>
          <p:nvPr>
            <p:ph idx="1" type="body"/>
          </p:nvPr>
        </p:nvSpPr>
        <p:spPr>
          <a:xfrm>
            <a:off x="515938" y="1557339"/>
            <a:ext cx="5219700" cy="413289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000"/>
              <a:buFont typeface="Arial"/>
              <a:buNone/>
              <a:defRPr b="0" i="0" sz="2000" u="none" cap="none" strike="noStrike">
                <a:solidFill>
                  <a:schemeClr val="dk1"/>
                </a:solidFill>
                <a:latin typeface="Times New Roman"/>
                <a:ea typeface="Times New Roman"/>
                <a:cs typeface="Times New Roman"/>
                <a:sym typeface="Times New Roman"/>
              </a:defRPr>
            </a:lvl1pPr>
            <a:lvl2pPr indent="-228600" lvl="1" marL="9144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Times New Roman"/>
                <a:ea typeface="Times New Roman"/>
                <a:cs typeface="Times New Roman"/>
                <a:sym typeface="Times New Roman"/>
              </a:defRPr>
            </a:lvl2pPr>
            <a:lvl3pPr indent="-228600" lvl="2" marL="13716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Times New Roman"/>
                <a:ea typeface="Times New Roman"/>
                <a:cs typeface="Times New Roman"/>
                <a:sym typeface="Times New Roman"/>
              </a:defRPr>
            </a:lvl3pPr>
            <a:lvl4pPr indent="-228600" lvl="3" marL="18288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Times New Roman"/>
                <a:ea typeface="Times New Roman"/>
                <a:cs typeface="Times New Roman"/>
                <a:sym typeface="Times New Roman"/>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 name="Google Shape;61;p28"/>
          <p:cNvSpPr txBox="1"/>
          <p:nvPr>
            <p:ph idx="2" type="body"/>
          </p:nvPr>
        </p:nvSpPr>
        <p:spPr>
          <a:xfrm>
            <a:off x="6463893" y="1557339"/>
            <a:ext cx="5219700" cy="413289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000"/>
              <a:buFont typeface="Arial"/>
              <a:buNone/>
              <a:defRPr b="0" i="0" sz="2000" u="none" cap="none" strike="noStrike">
                <a:solidFill>
                  <a:schemeClr val="dk1"/>
                </a:solidFill>
                <a:latin typeface="Times New Roman"/>
                <a:ea typeface="Times New Roman"/>
                <a:cs typeface="Times New Roman"/>
                <a:sym typeface="Times New Roman"/>
              </a:defRPr>
            </a:lvl1pPr>
            <a:lvl2pPr indent="-228600" lvl="1" marL="9144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Times New Roman"/>
                <a:ea typeface="Times New Roman"/>
                <a:cs typeface="Times New Roman"/>
                <a:sym typeface="Times New Roman"/>
              </a:defRPr>
            </a:lvl2pPr>
            <a:lvl3pPr indent="-228600" lvl="2" marL="13716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Times New Roman"/>
                <a:ea typeface="Times New Roman"/>
                <a:cs typeface="Times New Roman"/>
                <a:sym typeface="Times New Roman"/>
              </a:defRPr>
            </a:lvl3pPr>
            <a:lvl4pPr indent="-228600" lvl="3" marL="18288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Times New Roman"/>
                <a:ea typeface="Times New Roman"/>
                <a:cs typeface="Times New Roman"/>
                <a:sym typeface="Times New Roman"/>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2" name="Google Shape;62;p28"/>
          <p:cNvSpPr/>
          <p:nvPr/>
        </p:nvSpPr>
        <p:spPr>
          <a:xfrm>
            <a:off x="0" y="6008077"/>
            <a:ext cx="12192000" cy="849923"/>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63" name="Google Shape;63;p28"/>
          <p:cNvPicPr preferRelativeResize="0"/>
          <p:nvPr/>
        </p:nvPicPr>
        <p:blipFill rotWithShape="1">
          <a:blip r:embed="rId2">
            <a:alphaModFix/>
          </a:blip>
          <a:srcRect b="0" l="0" r="0" t="0"/>
          <a:stretch/>
        </p:blipFill>
        <p:spPr>
          <a:xfrm>
            <a:off x="515938" y="6345238"/>
            <a:ext cx="850557" cy="194919"/>
          </a:xfrm>
          <a:prstGeom prst="rect">
            <a:avLst/>
          </a:prstGeom>
          <a:noFill/>
          <a:ln>
            <a:noFill/>
          </a:ln>
        </p:spPr>
      </p:pic>
      <p:sp>
        <p:nvSpPr>
          <p:cNvPr id="64" name="Google Shape;64;p28"/>
          <p:cNvSpPr txBox="1"/>
          <p:nvPr/>
        </p:nvSpPr>
        <p:spPr>
          <a:xfrm>
            <a:off x="5914383" y="6345237"/>
            <a:ext cx="363234" cy="194919"/>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lt1"/>
                </a:solidFill>
                <a:latin typeface="Calibri"/>
                <a:ea typeface="Calibri"/>
                <a:cs typeface="Calibri"/>
                <a:sym typeface="Calibri"/>
              </a:rPr>
              <a:t>‹#›</a:t>
            </a:fld>
            <a:endParaRPr b="0" i="0" sz="1200" u="none" cap="none" strike="noStrike">
              <a:solidFill>
                <a:schemeClr val="lt1"/>
              </a:solidFill>
              <a:latin typeface="Calibri"/>
              <a:ea typeface="Calibri"/>
              <a:cs typeface="Calibri"/>
              <a:sym typeface="Calibri"/>
            </a:endParaRPr>
          </a:p>
        </p:txBody>
      </p:sp>
      <p:pic>
        <p:nvPicPr>
          <p:cNvPr id="65" name="Google Shape;65;p28"/>
          <p:cNvPicPr preferRelativeResize="0"/>
          <p:nvPr/>
        </p:nvPicPr>
        <p:blipFill rotWithShape="1">
          <a:blip r:embed="rId3">
            <a:alphaModFix/>
          </a:blip>
          <a:srcRect b="0" l="0" r="0" t="0"/>
          <a:stretch/>
        </p:blipFill>
        <p:spPr>
          <a:xfrm>
            <a:off x="10683675" y="6210200"/>
            <a:ext cx="1127675" cy="45482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8"/>
          <p:cNvSpPr txBox="1"/>
          <p:nvPr>
            <p:ph type="title"/>
          </p:nvPr>
        </p:nvSpPr>
        <p:spPr>
          <a:xfrm>
            <a:off x="515938" y="512764"/>
            <a:ext cx="11160125" cy="542197"/>
          </a:xfrm>
          <a:prstGeom prst="rect">
            <a:avLst/>
          </a:prstGeom>
          <a:noFill/>
          <a:ln>
            <a:noFill/>
          </a:ln>
        </p:spPr>
        <p:txBody>
          <a:bodyPr anchorCtr="0" anchor="t" bIns="46800" lIns="0" spcFirstLastPara="1" rIns="0" wrap="square" tIns="46800">
            <a:noAutofit/>
          </a:bodyPr>
          <a:lstStyle>
            <a:lvl1pPr lvl="0" marR="0" rtl="0" algn="l">
              <a:lnSpc>
                <a:spcPct val="90000"/>
              </a:lnSpc>
              <a:spcBef>
                <a:spcPts val="0"/>
              </a:spcBef>
              <a:spcAft>
                <a:spcPts val="0"/>
              </a:spcAft>
              <a:buClr>
                <a:schemeClr val="dk1"/>
              </a:buClr>
              <a:buSzPts val="4400"/>
              <a:buFont typeface="Calibri"/>
              <a:buNone/>
              <a:defRPr b="1"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3997">
          <p15:clr>
            <a:srgbClr val="F26B43"/>
          </p15:clr>
        </p15:guide>
        <p15:guide id="2" pos="7355">
          <p15:clr>
            <a:srgbClr val="F26B43"/>
          </p15:clr>
        </p15:guide>
        <p15:guide id="3" pos="325">
          <p15:clr>
            <a:srgbClr val="F26B43"/>
          </p15:clr>
        </p15:guide>
        <p15:guide id="4" orient="horz" pos="323">
          <p15:clr>
            <a:srgbClr val="F26B43"/>
          </p15:clr>
        </p15:guide>
        <p15:guide id="5" pos="3840">
          <p15:clr>
            <a:srgbClr val="F26B43"/>
          </p15:clr>
        </p15:guide>
        <p15:guide id="6" orient="horz" pos="2160">
          <p15:clr>
            <a:srgbClr val="F26B43"/>
          </p15:clr>
        </p15:guide>
        <p15:guide id="7" pos="1118">
          <p15:clr>
            <a:srgbClr val="F26B43"/>
          </p15:clr>
        </p15:guide>
        <p15:guide id="8" pos="6562">
          <p15:clr>
            <a:srgbClr val="F26B43"/>
          </p15:clr>
        </p15:guide>
        <p15:guide id="9" orient="horz" pos="3680">
          <p15:clr>
            <a:srgbClr val="F26B43"/>
          </p15:clr>
        </p15:guide>
        <p15:guide id="10" orient="horz" pos="981">
          <p15:clr>
            <a:srgbClr val="F26B43"/>
          </p15:clr>
        </p15:guide>
        <p15:guide id="11" pos="3613">
          <p15:clr>
            <a:srgbClr val="F26B43"/>
          </p15:clr>
        </p15:guide>
        <p15:guide id="12" pos="4067">
          <p15:clr>
            <a:srgbClr val="F26B43"/>
          </p15:clr>
        </p15:guide>
        <p15:guide id="13" orient="horz" pos="1230">
          <p15:clr>
            <a:srgbClr val="F26B43"/>
          </p15:clr>
        </p15:guide>
        <p15:guide id="14" orient="horz" pos="2047">
          <p15:clr>
            <a:srgbClr val="F26B43"/>
          </p15:clr>
        </p15:guide>
        <p15:guide id="15" orient="horz" pos="2273">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9.gif"/><Relationship Id="rId6"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0.png"/><Relationship Id="rId4" Type="http://schemas.openxmlformats.org/officeDocument/2006/relationships/hyperlink" Target="https://helpforce.community/iandi/landing-page" TargetMode="External"/><Relationship Id="rId5" Type="http://schemas.openxmlformats.org/officeDocument/2006/relationships/hyperlink" Target="https://helpforce.community/iandi/landing-pag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jpg"/><Relationship Id="rId4" Type="http://schemas.openxmlformats.org/officeDocument/2006/relationships/image" Target="../media/image8.gif"/><Relationship Id="rId5" Type="http://schemas.openxmlformats.org/officeDocument/2006/relationships/image" Target="../media/image13.jpg"/><Relationship Id="rId6" Type="http://schemas.openxmlformats.org/officeDocument/2006/relationships/image" Target="../media/image12.jpg"/><Relationship Id="rId7"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www.helpforce.community/" TargetMode="External"/><Relationship Id="rId4" Type="http://schemas.openxmlformats.org/officeDocument/2006/relationships/hyperlink" Target="mailto:help@helpforce.community"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4"/>
          <p:cNvSpPr txBox="1"/>
          <p:nvPr>
            <p:ph type="ctrTitle"/>
          </p:nvPr>
        </p:nvSpPr>
        <p:spPr>
          <a:xfrm>
            <a:off x="1501650" y="274250"/>
            <a:ext cx="9188700" cy="1568700"/>
          </a:xfrm>
          <a:prstGeom prst="rect">
            <a:avLst/>
          </a:prstGeom>
          <a:noFill/>
          <a:ln>
            <a:noFill/>
          </a:ln>
        </p:spPr>
        <p:txBody>
          <a:bodyPr anchorCtr="0" anchor="b" bIns="46800" lIns="0" spcFirstLastPara="1" rIns="0" wrap="square" tIns="46800">
            <a:noAutofit/>
          </a:bodyPr>
          <a:lstStyle/>
          <a:p>
            <a:pPr indent="0" lvl="0" marL="0" marR="0" rtl="0" algn="ctr">
              <a:lnSpc>
                <a:spcPct val="90000"/>
              </a:lnSpc>
              <a:spcBef>
                <a:spcPts val="0"/>
              </a:spcBef>
              <a:spcAft>
                <a:spcPts val="0"/>
              </a:spcAft>
              <a:buClr>
                <a:schemeClr val="lt1"/>
              </a:buClr>
              <a:buSzPts val="6000"/>
              <a:buFont typeface="Calibri"/>
              <a:buNone/>
            </a:pPr>
            <a:r>
              <a:rPr lang="en-GB" sz="4800"/>
              <a:t>How to improve your volunteering service through Insight &amp; Impact</a:t>
            </a:r>
            <a:endParaRPr sz="4800"/>
          </a:p>
        </p:txBody>
      </p:sp>
      <p:sp>
        <p:nvSpPr>
          <p:cNvPr id="90" name="Google Shape;90;p4"/>
          <p:cNvSpPr txBox="1"/>
          <p:nvPr>
            <p:ph idx="1" type="subTitle"/>
          </p:nvPr>
        </p:nvSpPr>
        <p:spPr>
          <a:xfrm>
            <a:off x="1165900" y="1871700"/>
            <a:ext cx="9524400" cy="17367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lt1"/>
              </a:buClr>
              <a:buSzPts val="2400"/>
              <a:buFont typeface="Arial"/>
              <a:buNone/>
            </a:pPr>
            <a:r>
              <a:rPr lang="en-GB"/>
              <a:t>A series of webinars to help managers of volunteers collect more data, improve their service, and prove its impact</a:t>
            </a:r>
            <a:endParaRPr/>
          </a:p>
        </p:txBody>
      </p:sp>
      <p:sp>
        <p:nvSpPr>
          <p:cNvPr id="91" name="Google Shape;91;p4"/>
          <p:cNvSpPr/>
          <p:nvPr/>
        </p:nvSpPr>
        <p:spPr>
          <a:xfrm>
            <a:off x="7921602" y="3097613"/>
            <a:ext cx="3653100" cy="2788800"/>
          </a:xfrm>
          <a:prstGeom prst="roundRect">
            <a:avLst>
              <a:gd fmla="val 5128" name="adj"/>
            </a:avLst>
          </a:prstGeom>
          <a:solidFill>
            <a:schemeClr val="lt2"/>
          </a:solidFill>
          <a:ln cap="flat" cmpd="sng" w="38100">
            <a:solidFill>
              <a:srgbClr val="FF4B4E"/>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en-GB" sz="2000" u="none" cap="none" strike="noStrike">
                <a:solidFill>
                  <a:srgbClr val="000000"/>
                </a:solidFill>
                <a:latin typeface="Calibri"/>
                <a:ea typeface="Calibri"/>
                <a:cs typeface="Calibri"/>
                <a:sym typeface="Calibri"/>
              </a:rPr>
              <a:t>Day 3: Launch of I&amp;I Service</a:t>
            </a:r>
            <a:endParaRPr b="1" i="0" sz="2000" u="none" cap="none" strike="noStrike">
              <a:solidFill>
                <a:srgbClr val="000000"/>
              </a:solidFill>
              <a:latin typeface="Calibri"/>
              <a:ea typeface="Calibri"/>
              <a:cs typeface="Calibri"/>
              <a:sym typeface="Calibri"/>
            </a:endParaRPr>
          </a:p>
          <a:p>
            <a:pPr indent="269999" lvl="0" marL="0" marR="0" rtl="0" algn="l">
              <a:lnSpc>
                <a:spcPct val="100000"/>
              </a:lnSpc>
              <a:spcBef>
                <a:spcPts val="0"/>
              </a:spcBef>
              <a:spcAft>
                <a:spcPts val="0"/>
              </a:spcAft>
              <a:buClr>
                <a:srgbClr val="000000"/>
              </a:buClr>
              <a:buSzPts val="1100"/>
              <a:buFont typeface="Arial"/>
              <a:buNone/>
            </a:pPr>
            <a:r>
              <a:t/>
            </a:r>
            <a:endParaRPr b="0" i="1" sz="1100" u="none" cap="none" strike="noStrike">
              <a:solidFill>
                <a:srgbClr val="000000"/>
              </a:solidFill>
              <a:latin typeface="Calibri"/>
              <a:ea typeface="Calibri"/>
              <a:cs typeface="Calibri"/>
              <a:sym typeface="Calibri"/>
            </a:endParaRPr>
          </a:p>
        </p:txBody>
      </p:sp>
      <p:sp>
        <p:nvSpPr>
          <p:cNvPr id="92" name="Google Shape;92;p4"/>
          <p:cNvSpPr txBox="1"/>
          <p:nvPr/>
        </p:nvSpPr>
        <p:spPr>
          <a:xfrm>
            <a:off x="8196212" y="3461187"/>
            <a:ext cx="1848900" cy="354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0" i="1" lang="en-GB" sz="1100" u="none" cap="none" strike="noStrike">
                <a:solidFill>
                  <a:srgbClr val="000000"/>
                </a:solidFill>
                <a:latin typeface="Calibri"/>
                <a:ea typeface="Calibri"/>
                <a:cs typeface="Calibri"/>
                <a:sym typeface="Calibri"/>
              </a:rPr>
              <a:t>Thursday May 27th, 2021</a:t>
            </a:r>
            <a:endParaRPr b="0" i="0" sz="1400" u="none" cap="none" strike="noStrike">
              <a:solidFill>
                <a:srgbClr val="000000"/>
              </a:solidFill>
              <a:latin typeface="Calibri"/>
              <a:ea typeface="Calibri"/>
              <a:cs typeface="Calibri"/>
              <a:sym typeface="Calibri"/>
            </a:endParaRPr>
          </a:p>
        </p:txBody>
      </p:sp>
      <p:sp>
        <p:nvSpPr>
          <p:cNvPr id="93" name="Google Shape;93;p4"/>
          <p:cNvSpPr/>
          <p:nvPr/>
        </p:nvSpPr>
        <p:spPr>
          <a:xfrm>
            <a:off x="617298" y="3267425"/>
            <a:ext cx="3151200" cy="2468400"/>
          </a:xfrm>
          <a:prstGeom prst="roundRect">
            <a:avLst>
              <a:gd fmla="val 6714" name="adj"/>
            </a:avLst>
          </a:prstGeom>
          <a:solidFill>
            <a:schemeClr val="lt2"/>
          </a:solidFill>
          <a:ln cap="flat" cmpd="sng" w="38100">
            <a:solidFill>
              <a:srgbClr val="B7B7B7"/>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700"/>
              <a:buFont typeface="Arial"/>
              <a:buNone/>
            </a:pPr>
            <a:r>
              <a:rPr b="1" i="0" lang="en-GB" sz="1700" u="none" cap="none" strike="noStrike">
                <a:solidFill>
                  <a:srgbClr val="666666"/>
                </a:solidFill>
                <a:latin typeface="Calibri"/>
                <a:ea typeface="Calibri"/>
                <a:cs typeface="Calibri"/>
                <a:sym typeface="Calibri"/>
              </a:rPr>
              <a:t>Day 1: Why evaluate?</a:t>
            </a:r>
            <a:endParaRPr b="1" i="0" sz="1700" u="none" cap="none" strike="noStrike">
              <a:solidFill>
                <a:srgbClr val="666666"/>
              </a:solidFill>
              <a:latin typeface="Calibri"/>
              <a:ea typeface="Calibri"/>
              <a:cs typeface="Calibri"/>
              <a:sym typeface="Calibri"/>
            </a:endParaRPr>
          </a:p>
          <a:p>
            <a:pPr indent="269999" lvl="0" marL="0" marR="0" rtl="0" algn="l">
              <a:lnSpc>
                <a:spcPct val="100000"/>
              </a:lnSpc>
              <a:spcBef>
                <a:spcPts val="0"/>
              </a:spcBef>
              <a:spcAft>
                <a:spcPts val="0"/>
              </a:spcAft>
              <a:buClr>
                <a:srgbClr val="000000"/>
              </a:buClr>
              <a:buSzPts val="1000"/>
              <a:buFont typeface="Arial"/>
              <a:buNone/>
            </a:pPr>
            <a:r>
              <a:t/>
            </a:r>
            <a:endParaRPr b="0" i="1" sz="1000" u="none" cap="none" strike="noStrike">
              <a:solidFill>
                <a:srgbClr val="666666"/>
              </a:solidFill>
              <a:latin typeface="Calibri"/>
              <a:ea typeface="Calibri"/>
              <a:cs typeface="Calibri"/>
              <a:sym typeface="Calibri"/>
            </a:endParaRPr>
          </a:p>
        </p:txBody>
      </p:sp>
      <p:sp>
        <p:nvSpPr>
          <p:cNvPr id="94" name="Google Shape;94;p4"/>
          <p:cNvSpPr txBox="1"/>
          <p:nvPr/>
        </p:nvSpPr>
        <p:spPr>
          <a:xfrm>
            <a:off x="1138090" y="3624998"/>
            <a:ext cx="18489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1" lang="en-GB" sz="1000" u="none" cap="none" strike="noStrike">
                <a:solidFill>
                  <a:srgbClr val="666666"/>
                </a:solidFill>
                <a:latin typeface="Calibri"/>
                <a:ea typeface="Calibri"/>
                <a:cs typeface="Calibri"/>
                <a:sym typeface="Calibri"/>
              </a:rPr>
              <a:t>Thursday May 13th, 2021</a:t>
            </a:r>
            <a:endParaRPr b="0" i="0" sz="1300" u="none" cap="none" strike="noStrike">
              <a:solidFill>
                <a:srgbClr val="666666"/>
              </a:solidFill>
              <a:latin typeface="Calibri"/>
              <a:ea typeface="Calibri"/>
              <a:cs typeface="Calibri"/>
              <a:sym typeface="Calibri"/>
            </a:endParaRPr>
          </a:p>
        </p:txBody>
      </p:sp>
      <p:pic>
        <p:nvPicPr>
          <p:cNvPr id="95" name="Google Shape;95;p4"/>
          <p:cNvPicPr preferRelativeResize="0"/>
          <p:nvPr/>
        </p:nvPicPr>
        <p:blipFill rotWithShape="1">
          <a:blip r:embed="rId3">
            <a:alphaModFix/>
          </a:blip>
          <a:srcRect b="0" l="0" r="0" t="0"/>
          <a:stretch/>
        </p:blipFill>
        <p:spPr>
          <a:xfrm>
            <a:off x="912881" y="4027276"/>
            <a:ext cx="2572382" cy="1381707"/>
          </a:xfrm>
          <a:prstGeom prst="rect">
            <a:avLst/>
          </a:prstGeom>
          <a:noFill/>
          <a:ln>
            <a:noFill/>
          </a:ln>
        </p:spPr>
      </p:pic>
      <p:sp>
        <p:nvSpPr>
          <p:cNvPr id="96" name="Google Shape;96;p4"/>
          <p:cNvSpPr/>
          <p:nvPr/>
        </p:nvSpPr>
        <p:spPr>
          <a:xfrm>
            <a:off x="4269450" y="3267425"/>
            <a:ext cx="3151200" cy="2468400"/>
          </a:xfrm>
          <a:prstGeom prst="roundRect">
            <a:avLst>
              <a:gd fmla="val 6714" name="adj"/>
            </a:avLst>
          </a:prstGeom>
          <a:solidFill>
            <a:schemeClr val="lt2"/>
          </a:solidFill>
          <a:ln cap="flat" cmpd="sng" w="38100">
            <a:solidFill>
              <a:srgbClr val="B7B7B7"/>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700"/>
              <a:buFont typeface="Arial"/>
              <a:buNone/>
            </a:pPr>
            <a:r>
              <a:rPr b="1" i="0" lang="en-GB" sz="1700" u="none" cap="none" strike="noStrike">
                <a:solidFill>
                  <a:srgbClr val="666666"/>
                </a:solidFill>
                <a:latin typeface="Calibri"/>
                <a:ea typeface="Calibri"/>
                <a:cs typeface="Calibri"/>
                <a:sym typeface="Calibri"/>
              </a:rPr>
              <a:t>Day 2: Barriers to evaluation</a:t>
            </a:r>
            <a:endParaRPr b="1" i="0" sz="1700" u="none" cap="none" strike="noStrike">
              <a:solidFill>
                <a:srgbClr val="666666"/>
              </a:solidFill>
              <a:latin typeface="Calibri"/>
              <a:ea typeface="Calibri"/>
              <a:cs typeface="Calibri"/>
              <a:sym typeface="Calibri"/>
            </a:endParaRPr>
          </a:p>
          <a:p>
            <a:pPr indent="269999" lvl="0" marL="0" marR="0" rtl="0" algn="l">
              <a:lnSpc>
                <a:spcPct val="100000"/>
              </a:lnSpc>
              <a:spcBef>
                <a:spcPts val="0"/>
              </a:spcBef>
              <a:spcAft>
                <a:spcPts val="0"/>
              </a:spcAft>
              <a:buClr>
                <a:srgbClr val="000000"/>
              </a:buClr>
              <a:buSzPts val="1000"/>
              <a:buFont typeface="Arial"/>
              <a:buNone/>
            </a:pPr>
            <a:r>
              <a:t/>
            </a:r>
            <a:endParaRPr b="0" i="1" sz="1000" u="none" cap="none" strike="noStrike">
              <a:solidFill>
                <a:srgbClr val="666666"/>
              </a:solidFill>
              <a:latin typeface="Calibri"/>
              <a:ea typeface="Calibri"/>
              <a:cs typeface="Calibri"/>
              <a:sym typeface="Calibri"/>
            </a:endParaRPr>
          </a:p>
        </p:txBody>
      </p:sp>
      <p:sp>
        <p:nvSpPr>
          <p:cNvPr id="97" name="Google Shape;97;p4"/>
          <p:cNvSpPr txBox="1"/>
          <p:nvPr/>
        </p:nvSpPr>
        <p:spPr>
          <a:xfrm>
            <a:off x="4472742" y="3624998"/>
            <a:ext cx="18489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1" lang="en-GB" sz="1000" u="none" cap="none" strike="noStrike">
                <a:solidFill>
                  <a:srgbClr val="666666"/>
                </a:solidFill>
                <a:latin typeface="Calibri"/>
                <a:ea typeface="Calibri"/>
                <a:cs typeface="Calibri"/>
                <a:sym typeface="Calibri"/>
              </a:rPr>
              <a:t>Thursday May 20th, 2021</a:t>
            </a:r>
            <a:endParaRPr b="0" i="0" sz="1300" u="none" cap="none" strike="noStrike">
              <a:solidFill>
                <a:srgbClr val="666666"/>
              </a:solidFill>
              <a:latin typeface="Calibri"/>
              <a:ea typeface="Calibri"/>
              <a:cs typeface="Calibri"/>
              <a:sym typeface="Calibri"/>
            </a:endParaRPr>
          </a:p>
        </p:txBody>
      </p:sp>
      <p:pic>
        <p:nvPicPr>
          <p:cNvPr descr="Government &amp; Public Sector Journal « Government &amp; Public Sector Journal" id="98" name="Google Shape;98;p4"/>
          <p:cNvPicPr preferRelativeResize="0"/>
          <p:nvPr/>
        </p:nvPicPr>
        <p:blipFill rotWithShape="1">
          <a:blip r:embed="rId4">
            <a:alphaModFix/>
          </a:blip>
          <a:srcRect b="0" l="0" r="0" t="0"/>
          <a:stretch/>
        </p:blipFill>
        <p:spPr>
          <a:xfrm>
            <a:off x="5073363" y="4786113"/>
            <a:ext cx="2035210" cy="538976"/>
          </a:xfrm>
          <a:prstGeom prst="rect">
            <a:avLst/>
          </a:prstGeom>
          <a:noFill/>
          <a:ln>
            <a:noFill/>
          </a:ln>
        </p:spPr>
      </p:pic>
      <p:pic>
        <p:nvPicPr>
          <p:cNvPr descr="PPL consulting - NHS Confederation" id="99" name="Google Shape;99;p4"/>
          <p:cNvPicPr preferRelativeResize="0"/>
          <p:nvPr/>
        </p:nvPicPr>
        <p:blipFill rotWithShape="1">
          <a:blip r:embed="rId5">
            <a:alphaModFix/>
          </a:blip>
          <a:srcRect b="0" l="0" r="0" t="0"/>
          <a:stretch/>
        </p:blipFill>
        <p:spPr>
          <a:xfrm>
            <a:off x="4505960" y="4076208"/>
            <a:ext cx="1704142" cy="825235"/>
          </a:xfrm>
          <a:prstGeom prst="rect">
            <a:avLst/>
          </a:prstGeom>
          <a:noFill/>
          <a:ln>
            <a:noFill/>
          </a:ln>
        </p:spPr>
      </p:pic>
      <p:pic>
        <p:nvPicPr>
          <p:cNvPr id="100" name="Google Shape;100;p4"/>
          <p:cNvPicPr preferRelativeResize="0"/>
          <p:nvPr/>
        </p:nvPicPr>
        <p:blipFill rotWithShape="1">
          <a:blip r:embed="rId6">
            <a:alphaModFix/>
          </a:blip>
          <a:srcRect b="0" l="0" r="0" t="0"/>
          <a:stretch/>
        </p:blipFill>
        <p:spPr>
          <a:xfrm>
            <a:off x="8384909" y="4118340"/>
            <a:ext cx="2726486" cy="95013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8"/>
          <p:cNvSpPr txBox="1"/>
          <p:nvPr>
            <p:ph type="title"/>
          </p:nvPr>
        </p:nvSpPr>
        <p:spPr>
          <a:xfrm>
            <a:off x="152388" y="152389"/>
            <a:ext cx="11160000" cy="542100"/>
          </a:xfrm>
          <a:prstGeom prst="rect">
            <a:avLst/>
          </a:prstGeom>
          <a:noFill/>
          <a:ln>
            <a:noFill/>
          </a:ln>
        </p:spPr>
        <p:txBody>
          <a:bodyPr anchorCtr="0" anchor="t" bIns="46800" lIns="0" spcFirstLastPara="1" rIns="0" wrap="square" tIns="46800">
            <a:noAutofit/>
          </a:bodyPr>
          <a:lstStyle/>
          <a:p>
            <a:pPr indent="0" lvl="0" marL="0" marR="0" rtl="0" algn="l">
              <a:lnSpc>
                <a:spcPct val="90000"/>
              </a:lnSpc>
              <a:spcBef>
                <a:spcPts val="0"/>
              </a:spcBef>
              <a:spcAft>
                <a:spcPts val="0"/>
              </a:spcAft>
              <a:buClr>
                <a:schemeClr val="dk1"/>
              </a:buClr>
              <a:buSzPts val="4400"/>
              <a:buFont typeface="Calibri"/>
              <a:buNone/>
            </a:pPr>
            <a:r>
              <a:rPr lang="en-GB"/>
              <a:t>Site live today</a:t>
            </a:r>
            <a:endParaRPr/>
          </a:p>
        </p:txBody>
      </p:sp>
      <p:pic>
        <p:nvPicPr>
          <p:cNvPr id="106" name="Google Shape;106;p8"/>
          <p:cNvPicPr preferRelativeResize="0"/>
          <p:nvPr/>
        </p:nvPicPr>
        <p:blipFill>
          <a:blip r:embed="rId3">
            <a:alphaModFix/>
          </a:blip>
          <a:stretch>
            <a:fillRect/>
          </a:stretch>
        </p:blipFill>
        <p:spPr>
          <a:xfrm>
            <a:off x="3747175" y="152407"/>
            <a:ext cx="8322348" cy="5393550"/>
          </a:xfrm>
          <a:prstGeom prst="rect">
            <a:avLst/>
          </a:prstGeom>
          <a:noFill/>
          <a:ln>
            <a:noFill/>
          </a:ln>
        </p:spPr>
      </p:pic>
      <p:sp>
        <p:nvSpPr>
          <p:cNvPr id="107" name="Google Shape;107;p8"/>
          <p:cNvSpPr txBox="1"/>
          <p:nvPr/>
        </p:nvSpPr>
        <p:spPr>
          <a:xfrm>
            <a:off x="181450" y="4522050"/>
            <a:ext cx="11789400" cy="1323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800" u="sng">
                <a:solidFill>
                  <a:schemeClr val="hlink"/>
                </a:solidFill>
                <a:hlinkClick r:id="rId4"/>
              </a:rPr>
              <a:t>https://helpforce.community/iandi/landing-page</a:t>
            </a:r>
            <a:endParaRPr sz="1800"/>
          </a:p>
          <a:p>
            <a:pPr indent="0" lvl="0" marL="0" rtl="0" algn="l">
              <a:spcBef>
                <a:spcPts val="0"/>
              </a:spcBef>
              <a:spcAft>
                <a:spcPts val="0"/>
              </a:spcAft>
              <a:buNone/>
            </a:pPr>
            <a:r>
              <a:t/>
            </a:r>
            <a:endParaRPr sz="1000"/>
          </a:p>
          <a:p>
            <a:pPr indent="0" lvl="0" marL="0" rtl="0" algn="l">
              <a:spcBef>
                <a:spcPts val="0"/>
              </a:spcBef>
              <a:spcAft>
                <a:spcPts val="0"/>
              </a:spcAft>
              <a:buNone/>
            </a:pPr>
            <a:r>
              <a:rPr lang="en-GB" sz="1800"/>
              <a:t>OR </a:t>
            </a:r>
            <a:endParaRPr sz="1800"/>
          </a:p>
          <a:p>
            <a:pPr indent="0" lvl="0" marL="0" rtl="0" algn="l">
              <a:spcBef>
                <a:spcPts val="0"/>
              </a:spcBef>
              <a:spcAft>
                <a:spcPts val="0"/>
              </a:spcAft>
              <a:buNone/>
            </a:pPr>
            <a:r>
              <a:t/>
            </a:r>
            <a:endParaRPr sz="1000"/>
          </a:p>
          <a:p>
            <a:pPr indent="0" lvl="0" marL="0" rtl="0" algn="l">
              <a:spcBef>
                <a:spcPts val="0"/>
              </a:spcBef>
              <a:spcAft>
                <a:spcPts val="0"/>
              </a:spcAft>
              <a:buNone/>
            </a:pPr>
            <a:r>
              <a:rPr lang="en-GB" sz="1800" u="sng">
                <a:solidFill>
                  <a:schemeClr val="accent1"/>
                </a:solidFill>
                <a:hlinkClick r:id="rId5">
                  <a:extLst>
                    <a:ext uri="{A12FA001-AC4F-418D-AE19-62706E023703}">
                      <ahyp:hlinkClr val="tx"/>
                    </a:ext>
                  </a:extLst>
                </a:hlinkClick>
              </a:rPr>
              <a:t>https://helpforce.community/</a:t>
            </a:r>
            <a:r>
              <a:rPr lang="en-GB" sz="1800"/>
              <a:t> (home page) -&gt; click on ‘Member services’ -&gt; I&amp;I service</a:t>
            </a:r>
            <a:endParaRPr sz="18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5"/>
          <p:cNvSpPr txBox="1"/>
          <p:nvPr>
            <p:ph type="title"/>
          </p:nvPr>
        </p:nvSpPr>
        <p:spPr>
          <a:xfrm>
            <a:off x="152388" y="152389"/>
            <a:ext cx="11160000" cy="542100"/>
          </a:xfrm>
          <a:prstGeom prst="rect">
            <a:avLst/>
          </a:prstGeom>
          <a:noFill/>
          <a:ln>
            <a:noFill/>
          </a:ln>
        </p:spPr>
        <p:txBody>
          <a:bodyPr anchorCtr="0" anchor="t" bIns="46800" lIns="0" spcFirstLastPara="1" rIns="0" wrap="square" tIns="46800">
            <a:noAutofit/>
          </a:bodyPr>
          <a:lstStyle/>
          <a:p>
            <a:pPr indent="0" lvl="0" marL="0" marR="0" rtl="0" algn="l">
              <a:lnSpc>
                <a:spcPct val="90000"/>
              </a:lnSpc>
              <a:spcBef>
                <a:spcPts val="0"/>
              </a:spcBef>
              <a:spcAft>
                <a:spcPts val="0"/>
              </a:spcAft>
              <a:buClr>
                <a:schemeClr val="dk1"/>
              </a:buClr>
              <a:buSzPts val="4400"/>
              <a:buFont typeface="Calibri"/>
              <a:buNone/>
            </a:pPr>
            <a:r>
              <a:rPr lang="en-GB"/>
              <a:t>What is the Insight &amp; Impact service?</a:t>
            </a:r>
            <a:endParaRPr/>
          </a:p>
        </p:txBody>
      </p:sp>
      <p:sp>
        <p:nvSpPr>
          <p:cNvPr id="113" name="Google Shape;113;p5"/>
          <p:cNvSpPr txBox="1"/>
          <p:nvPr/>
        </p:nvSpPr>
        <p:spPr>
          <a:xfrm>
            <a:off x="412099" y="926313"/>
            <a:ext cx="5425801" cy="2492960"/>
          </a:xfrm>
          <a:prstGeom prst="rect">
            <a:avLst/>
          </a:prstGeom>
          <a:solidFill>
            <a:srgbClr val="FFF2CC"/>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rgbClr val="1A3A60"/>
                </a:solidFill>
                <a:latin typeface="Nunito"/>
                <a:ea typeface="Nunito"/>
                <a:cs typeface="Nunito"/>
                <a:sym typeface="Nunito"/>
              </a:rPr>
              <a:t>The Helpforce I&amp;I service</a:t>
            </a:r>
            <a:endParaRPr b="1" i="0" sz="1800" u="none" cap="none" strike="noStrike">
              <a:solidFill>
                <a:srgbClr val="1A3A60"/>
              </a:solidFill>
              <a:latin typeface="Nunito"/>
              <a:ea typeface="Nunito"/>
              <a:cs typeface="Nunito"/>
              <a:sym typeface="Nunito"/>
            </a:endParaRPr>
          </a:p>
          <a:p>
            <a:pPr indent="0" lvl="0" marL="0" marR="0" rtl="0" algn="l">
              <a:lnSpc>
                <a:spcPct val="100000"/>
              </a:lnSpc>
              <a:spcBef>
                <a:spcPts val="0"/>
              </a:spcBef>
              <a:spcAft>
                <a:spcPts val="0"/>
              </a:spcAft>
              <a:buClr>
                <a:srgbClr val="000000"/>
              </a:buClr>
              <a:buSzPts val="600"/>
              <a:buFont typeface="Arial"/>
              <a:buNone/>
            </a:pPr>
            <a:r>
              <a:t/>
            </a:r>
            <a:endParaRPr b="0" i="0" sz="6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Char char="●"/>
            </a:pPr>
            <a:r>
              <a:rPr b="0" i="0" lang="en-GB" sz="1400" u="none" cap="none" strike="noStrike">
                <a:solidFill>
                  <a:srgbClr val="000000"/>
                </a:solidFill>
                <a:latin typeface="Arial"/>
                <a:ea typeface="Arial"/>
                <a:cs typeface="Arial"/>
                <a:sym typeface="Arial"/>
              </a:rPr>
              <a:t>A free service to help you </a:t>
            </a:r>
            <a:r>
              <a:rPr b="1" i="0" lang="en-GB" sz="1400" u="none" cap="none" strike="noStrike">
                <a:solidFill>
                  <a:srgbClr val="000000"/>
                </a:solidFill>
                <a:latin typeface="Arial"/>
                <a:ea typeface="Arial"/>
                <a:cs typeface="Arial"/>
                <a:sym typeface="Arial"/>
              </a:rPr>
              <a:t>measure the difference</a:t>
            </a:r>
            <a:r>
              <a:rPr b="0" i="0" lang="en-GB" sz="1400" u="none" cap="none" strike="noStrike">
                <a:solidFill>
                  <a:srgbClr val="000000"/>
                </a:solidFill>
                <a:latin typeface="Arial"/>
                <a:ea typeface="Arial"/>
                <a:cs typeface="Arial"/>
                <a:sym typeface="Arial"/>
              </a:rPr>
              <a:t> that volunteering makes to your organisation and beneficiaries</a:t>
            </a:r>
            <a:endParaRPr b="0" i="0" sz="14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Char char="●"/>
            </a:pPr>
            <a:r>
              <a:rPr b="0" i="0" lang="en-GB" sz="1400" u="none" cap="none" strike="noStrike">
                <a:solidFill>
                  <a:srgbClr val="000000"/>
                </a:solidFill>
                <a:latin typeface="Arial"/>
                <a:ea typeface="Arial"/>
                <a:cs typeface="Arial"/>
                <a:sym typeface="Arial"/>
              </a:rPr>
              <a:t>Aims to make data collection and analysis process </a:t>
            </a:r>
            <a:r>
              <a:rPr b="1" i="0" lang="en-GB" sz="1400" u="none" cap="none" strike="noStrike">
                <a:solidFill>
                  <a:srgbClr val="000000"/>
                </a:solidFill>
                <a:latin typeface="Arial"/>
                <a:ea typeface="Arial"/>
                <a:cs typeface="Arial"/>
                <a:sym typeface="Arial"/>
              </a:rPr>
              <a:t>simpler </a:t>
            </a:r>
            <a:r>
              <a:rPr b="0" i="0" lang="en-GB" sz="1400" u="none" cap="none" strike="noStrike">
                <a:solidFill>
                  <a:srgbClr val="000000"/>
                </a:solidFill>
                <a:latin typeface="Arial"/>
                <a:ea typeface="Arial"/>
                <a:cs typeface="Arial"/>
                <a:sym typeface="Arial"/>
              </a:rPr>
              <a:t>- no need to be an evaluation expert</a:t>
            </a:r>
            <a:endParaRPr b="0" i="0" sz="14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Char char="●"/>
            </a:pPr>
            <a:r>
              <a:rPr b="0" i="0" lang="en-GB" sz="1400" u="none" cap="none" strike="noStrike">
                <a:solidFill>
                  <a:srgbClr val="000000"/>
                </a:solidFill>
                <a:latin typeface="Arial"/>
                <a:ea typeface="Arial"/>
                <a:cs typeface="Arial"/>
                <a:sym typeface="Arial"/>
              </a:rPr>
              <a:t>We help you collect data that demonstrates:</a:t>
            </a:r>
            <a:endParaRPr b="0" i="0" sz="1400" u="none" cap="none" strike="noStrike">
              <a:solidFill>
                <a:srgbClr val="000000"/>
              </a:solidFill>
              <a:latin typeface="Arial"/>
              <a:ea typeface="Arial"/>
              <a:cs typeface="Arial"/>
              <a:sym typeface="Arial"/>
            </a:endParaRPr>
          </a:p>
          <a:p>
            <a:pPr indent="-317500" lvl="1" marL="914400" marR="0" rtl="0" algn="l">
              <a:lnSpc>
                <a:spcPct val="100000"/>
              </a:lnSpc>
              <a:spcBef>
                <a:spcPts val="0"/>
              </a:spcBef>
              <a:spcAft>
                <a:spcPts val="0"/>
              </a:spcAft>
              <a:buClr>
                <a:srgbClr val="000000"/>
              </a:buClr>
              <a:buSzPts val="1400"/>
              <a:buFont typeface="Arial"/>
              <a:buChar char="○"/>
            </a:pPr>
            <a:r>
              <a:rPr b="1" i="0" lang="en-GB" sz="1400" u="none" cap="none" strike="noStrike">
                <a:solidFill>
                  <a:srgbClr val="000000"/>
                </a:solidFill>
                <a:latin typeface="Arial"/>
                <a:ea typeface="Arial"/>
                <a:cs typeface="Arial"/>
                <a:sym typeface="Arial"/>
              </a:rPr>
              <a:t>Insight </a:t>
            </a:r>
            <a:r>
              <a:rPr b="0" i="0" lang="en-GB" sz="1400" u="none" cap="none" strike="noStrike">
                <a:solidFill>
                  <a:srgbClr val="000000"/>
                </a:solidFill>
                <a:latin typeface="Arial"/>
                <a:ea typeface="Arial"/>
                <a:cs typeface="Arial"/>
                <a:sym typeface="Arial"/>
              </a:rPr>
              <a:t>= how to make continuous</a:t>
            </a:r>
            <a:r>
              <a:rPr b="1" i="0" lang="en-GB" sz="1400" u="none" cap="none" strike="noStrike">
                <a:solidFill>
                  <a:srgbClr val="000000"/>
                </a:solidFill>
                <a:latin typeface="Arial"/>
                <a:ea typeface="Arial"/>
                <a:cs typeface="Arial"/>
                <a:sym typeface="Arial"/>
              </a:rPr>
              <a:t> improvements</a:t>
            </a:r>
            <a:r>
              <a:rPr b="0" i="0" lang="en-GB" sz="1400" u="none" cap="none" strike="noStrike">
                <a:solidFill>
                  <a:srgbClr val="000000"/>
                </a:solidFill>
                <a:latin typeface="Arial"/>
                <a:ea typeface="Arial"/>
                <a:cs typeface="Arial"/>
                <a:sym typeface="Arial"/>
              </a:rPr>
              <a:t> to </a:t>
            </a:r>
            <a:endParaRPr b="0" i="0" sz="1400" u="none" cap="none" strike="noStrike">
              <a:solidFill>
                <a:srgbClr val="000000"/>
              </a:solidFill>
              <a:latin typeface="Arial"/>
              <a:ea typeface="Arial"/>
              <a:cs typeface="Arial"/>
              <a:sym typeface="Arial"/>
            </a:endParaRPr>
          </a:p>
          <a:p>
            <a:pPr indent="0" lvl="0" marL="137160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       your volunteering service</a:t>
            </a:r>
            <a:endParaRPr b="0" i="0" sz="1400" u="none" cap="none" strike="noStrike">
              <a:solidFill>
                <a:srgbClr val="000000"/>
              </a:solidFill>
              <a:latin typeface="Arial"/>
              <a:ea typeface="Arial"/>
              <a:cs typeface="Arial"/>
              <a:sym typeface="Arial"/>
            </a:endParaRPr>
          </a:p>
          <a:p>
            <a:pPr indent="-317500" lvl="1" marL="914400" marR="0" rtl="0" algn="l">
              <a:lnSpc>
                <a:spcPct val="100000"/>
              </a:lnSpc>
              <a:spcBef>
                <a:spcPts val="0"/>
              </a:spcBef>
              <a:spcAft>
                <a:spcPts val="0"/>
              </a:spcAft>
              <a:buClr>
                <a:srgbClr val="000000"/>
              </a:buClr>
              <a:buSzPts val="1400"/>
              <a:buFont typeface="Arial"/>
              <a:buChar char="○"/>
            </a:pPr>
            <a:r>
              <a:rPr b="1" i="0" lang="en-GB" sz="1400" u="none" cap="none" strike="noStrike">
                <a:solidFill>
                  <a:srgbClr val="000000"/>
                </a:solidFill>
                <a:latin typeface="Arial"/>
                <a:ea typeface="Arial"/>
                <a:cs typeface="Arial"/>
                <a:sym typeface="Arial"/>
              </a:rPr>
              <a:t>Impact </a:t>
            </a:r>
            <a:r>
              <a:rPr b="0" i="0" lang="en-GB" sz="1400" u="none" cap="none" strike="noStrike">
                <a:solidFill>
                  <a:srgbClr val="000000"/>
                </a:solidFill>
                <a:latin typeface="Arial"/>
                <a:ea typeface="Arial"/>
                <a:cs typeface="Arial"/>
                <a:sym typeface="Arial"/>
              </a:rPr>
              <a:t>= the difference your volunteering service </a:t>
            </a:r>
            <a:endParaRPr b="0" i="0" sz="1400" u="none" cap="none" strike="noStrike">
              <a:solidFill>
                <a:srgbClr val="000000"/>
              </a:solidFill>
              <a:latin typeface="Arial"/>
              <a:ea typeface="Arial"/>
              <a:cs typeface="Arial"/>
              <a:sym typeface="Arial"/>
            </a:endParaRPr>
          </a:p>
          <a:p>
            <a:pPr indent="0" lvl="0" marL="137160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       makes against </a:t>
            </a:r>
            <a:r>
              <a:rPr b="1" i="0" lang="en-GB" sz="1400" u="none" cap="none" strike="noStrike">
                <a:solidFill>
                  <a:srgbClr val="000000"/>
                </a:solidFill>
                <a:latin typeface="Arial"/>
                <a:ea typeface="Arial"/>
                <a:cs typeface="Arial"/>
                <a:sym typeface="Arial"/>
              </a:rPr>
              <a:t>key health measures</a:t>
            </a:r>
            <a:endParaRPr b="1" i="0" sz="1400" u="none" cap="none" strike="noStrike">
              <a:solidFill>
                <a:srgbClr val="000000"/>
              </a:solidFill>
              <a:latin typeface="Arial"/>
              <a:ea typeface="Arial"/>
              <a:cs typeface="Arial"/>
              <a:sym typeface="Arial"/>
            </a:endParaRPr>
          </a:p>
        </p:txBody>
      </p:sp>
      <p:sp>
        <p:nvSpPr>
          <p:cNvPr id="114" name="Google Shape;114;p5"/>
          <p:cNvSpPr txBox="1"/>
          <p:nvPr/>
        </p:nvSpPr>
        <p:spPr>
          <a:xfrm>
            <a:off x="412099" y="3679146"/>
            <a:ext cx="5425802" cy="1847100"/>
          </a:xfrm>
          <a:prstGeom prst="rect">
            <a:avLst/>
          </a:prstGeom>
          <a:solidFill>
            <a:srgbClr val="C9DAF8"/>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rgbClr val="1A3A60"/>
                </a:solidFill>
                <a:latin typeface="Nunito"/>
                <a:ea typeface="Nunito"/>
                <a:cs typeface="Nunito"/>
                <a:sym typeface="Nunito"/>
              </a:rPr>
              <a:t>What’s in the service?</a:t>
            </a:r>
            <a:endParaRPr b="1" i="0" sz="1800" u="none" cap="none" strike="noStrike">
              <a:solidFill>
                <a:srgbClr val="1A3A60"/>
              </a:solidFill>
              <a:latin typeface="Nunito"/>
              <a:ea typeface="Nunito"/>
              <a:cs typeface="Nunito"/>
              <a:sym typeface="Nunito"/>
            </a:endParaRPr>
          </a:p>
          <a:p>
            <a:pPr indent="0" lvl="0" marL="0" marR="0" rtl="0" algn="l">
              <a:lnSpc>
                <a:spcPct val="100000"/>
              </a:lnSpc>
              <a:spcBef>
                <a:spcPts val="0"/>
              </a:spcBef>
              <a:spcAft>
                <a:spcPts val="0"/>
              </a:spcAft>
              <a:buClr>
                <a:srgbClr val="000000"/>
              </a:buClr>
              <a:buSzPts val="600"/>
              <a:buFont typeface="Arial"/>
              <a:buNone/>
            </a:pPr>
            <a:r>
              <a:t/>
            </a:r>
            <a:endParaRPr b="0" i="0" sz="6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Char char="●"/>
            </a:pPr>
            <a:r>
              <a:rPr b="0" i="0" lang="en-GB" sz="1400" u="none" cap="none" strike="noStrike">
                <a:solidFill>
                  <a:srgbClr val="000000"/>
                </a:solidFill>
                <a:latin typeface="Arial"/>
                <a:ea typeface="Arial"/>
                <a:cs typeface="Arial"/>
                <a:sym typeface="Arial"/>
              </a:rPr>
              <a:t>A </a:t>
            </a:r>
            <a:r>
              <a:rPr b="1" i="0" lang="en-GB" sz="1400" u="none" cap="none" strike="noStrike">
                <a:solidFill>
                  <a:srgbClr val="000000"/>
                </a:solidFill>
                <a:latin typeface="Arial"/>
                <a:ea typeface="Arial"/>
                <a:cs typeface="Arial"/>
                <a:sym typeface="Arial"/>
              </a:rPr>
              <a:t>website </a:t>
            </a:r>
            <a:r>
              <a:rPr b="0" i="0" lang="en-GB" sz="1400" u="none" cap="none" strike="noStrike">
                <a:solidFill>
                  <a:srgbClr val="000000"/>
                </a:solidFill>
                <a:latin typeface="Arial"/>
                <a:ea typeface="Arial"/>
                <a:cs typeface="Arial"/>
                <a:sym typeface="Arial"/>
              </a:rPr>
              <a:t>guides you through a simple evaluation process, and enables you to save &amp; share the progress you make</a:t>
            </a:r>
            <a:endParaRPr b="0" i="0" sz="14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Char char="●"/>
            </a:pPr>
            <a:r>
              <a:rPr b="0" i="0" lang="en-GB" sz="1400" u="none" cap="none" strike="noStrike">
                <a:solidFill>
                  <a:srgbClr val="000000"/>
                </a:solidFill>
                <a:latin typeface="Arial"/>
                <a:ea typeface="Arial"/>
                <a:cs typeface="Arial"/>
                <a:sym typeface="Arial"/>
              </a:rPr>
              <a:t>Along the way our </a:t>
            </a:r>
            <a:r>
              <a:rPr b="1" i="0" lang="en-GB" sz="1400" u="none" cap="none" strike="noStrike">
                <a:solidFill>
                  <a:srgbClr val="000000"/>
                </a:solidFill>
                <a:latin typeface="Arial"/>
                <a:ea typeface="Arial"/>
                <a:cs typeface="Arial"/>
                <a:sym typeface="Arial"/>
              </a:rPr>
              <a:t>Helpforce team of evaluation experts</a:t>
            </a:r>
            <a:r>
              <a:rPr b="0" i="0" lang="en-GB" sz="1400" u="none" cap="none" strike="noStrike">
                <a:solidFill>
                  <a:srgbClr val="000000"/>
                </a:solidFill>
                <a:latin typeface="Arial"/>
                <a:ea typeface="Arial"/>
                <a:cs typeface="Arial"/>
                <a:sym typeface="Arial"/>
              </a:rPr>
              <a:t> offer a helping hand to review &amp; improve your project</a:t>
            </a:r>
            <a:endParaRPr b="0" i="0" sz="14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Char char="●"/>
            </a:pPr>
            <a:r>
              <a:rPr b="0" i="0" lang="en-GB" sz="1400" u="none" cap="none" strike="noStrike">
                <a:solidFill>
                  <a:srgbClr val="000000"/>
                </a:solidFill>
                <a:latin typeface="Arial"/>
                <a:ea typeface="Arial"/>
                <a:cs typeface="Arial"/>
                <a:sym typeface="Arial"/>
              </a:rPr>
              <a:t>We’ll help collect &amp; then analyse your data, and produce evidence findings</a:t>
            </a:r>
            <a:endParaRPr b="0" i="0" sz="1400" u="none" cap="none" strike="noStrike">
              <a:solidFill>
                <a:srgbClr val="000000"/>
              </a:solidFill>
              <a:latin typeface="Arial"/>
              <a:ea typeface="Arial"/>
              <a:cs typeface="Arial"/>
              <a:sym typeface="Arial"/>
            </a:endParaRPr>
          </a:p>
        </p:txBody>
      </p:sp>
      <p:sp>
        <p:nvSpPr>
          <p:cNvPr id="115" name="Google Shape;115;p5"/>
          <p:cNvSpPr txBox="1"/>
          <p:nvPr/>
        </p:nvSpPr>
        <p:spPr>
          <a:xfrm>
            <a:off x="6354100" y="950089"/>
            <a:ext cx="5425800" cy="984855"/>
          </a:xfrm>
          <a:prstGeom prst="rect">
            <a:avLst/>
          </a:prstGeom>
          <a:solidFill>
            <a:srgbClr val="FFDBDB"/>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rgbClr val="1A3A60"/>
                </a:solidFill>
                <a:latin typeface="Nunito"/>
                <a:ea typeface="Nunito"/>
                <a:cs typeface="Nunito"/>
                <a:sym typeface="Nunito"/>
              </a:rPr>
              <a:t>Who is the service for?</a:t>
            </a:r>
            <a:endParaRPr b="1" i="0" sz="1800" u="none" cap="none" strike="noStrike">
              <a:solidFill>
                <a:srgbClr val="1A3A60"/>
              </a:solidFill>
              <a:latin typeface="Nunito"/>
              <a:ea typeface="Nunito"/>
              <a:cs typeface="Nunito"/>
              <a:sym typeface="Nunito"/>
            </a:endParaRPr>
          </a:p>
          <a:p>
            <a:pPr indent="0" lvl="0" marL="0" marR="0" rtl="0" algn="l">
              <a:lnSpc>
                <a:spcPct val="100000"/>
              </a:lnSpc>
              <a:spcBef>
                <a:spcPts val="0"/>
              </a:spcBef>
              <a:spcAft>
                <a:spcPts val="0"/>
              </a:spcAft>
              <a:buClr>
                <a:srgbClr val="000000"/>
              </a:buClr>
              <a:buSzPts val="600"/>
              <a:buFont typeface="Arial"/>
              <a:buNone/>
            </a:pPr>
            <a:r>
              <a:t/>
            </a:r>
            <a:endParaRPr b="0" i="0" sz="6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Char char="●"/>
            </a:pPr>
            <a:r>
              <a:rPr b="0" i="0" lang="en-GB" sz="1400" u="none" cap="none" strike="noStrike">
                <a:solidFill>
                  <a:srgbClr val="000000"/>
                </a:solidFill>
                <a:latin typeface="Arial"/>
                <a:ea typeface="Arial"/>
                <a:cs typeface="Arial"/>
                <a:sym typeface="Arial"/>
              </a:rPr>
              <a:t>Anyone who </a:t>
            </a:r>
            <a:r>
              <a:rPr b="1" i="0" lang="en-GB" sz="1400" u="none" cap="none" strike="noStrike">
                <a:solidFill>
                  <a:srgbClr val="000000"/>
                </a:solidFill>
                <a:latin typeface="Arial"/>
                <a:ea typeface="Arial"/>
                <a:cs typeface="Arial"/>
                <a:sym typeface="Arial"/>
              </a:rPr>
              <a:t>manage volunteers</a:t>
            </a:r>
            <a:r>
              <a:rPr b="0" i="0" lang="en-GB" sz="1400" u="none" cap="none" strike="noStrike">
                <a:solidFill>
                  <a:srgbClr val="000000"/>
                </a:solidFill>
                <a:latin typeface="Arial"/>
                <a:ea typeface="Arial"/>
                <a:cs typeface="Arial"/>
                <a:sym typeface="Arial"/>
              </a:rPr>
              <a:t> or volunteering projects</a:t>
            </a:r>
            <a:endParaRPr b="0" i="0" sz="14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Char char="●"/>
            </a:pPr>
            <a:r>
              <a:rPr b="0" i="0" lang="en-GB" sz="1400" u="none" cap="none" strike="noStrike">
                <a:solidFill>
                  <a:srgbClr val="000000"/>
                </a:solidFill>
                <a:latin typeface="Arial"/>
                <a:ea typeface="Arial"/>
                <a:cs typeface="Arial"/>
                <a:sym typeface="Arial"/>
              </a:rPr>
              <a:t>Who wish to prove its value against </a:t>
            </a:r>
            <a:r>
              <a:rPr b="1" i="0" lang="en-GB" sz="1400" u="none" cap="none" strike="noStrike">
                <a:solidFill>
                  <a:srgbClr val="000000"/>
                </a:solidFill>
                <a:latin typeface="Arial"/>
                <a:ea typeface="Arial"/>
                <a:cs typeface="Arial"/>
                <a:sym typeface="Arial"/>
              </a:rPr>
              <a:t>health measures</a:t>
            </a:r>
            <a:endParaRPr b="1" i="0" sz="1400" u="none" cap="none" strike="noStrike">
              <a:solidFill>
                <a:srgbClr val="000000"/>
              </a:solidFill>
              <a:latin typeface="Arial"/>
              <a:ea typeface="Arial"/>
              <a:cs typeface="Arial"/>
              <a:sym typeface="Arial"/>
            </a:endParaRPr>
          </a:p>
        </p:txBody>
      </p:sp>
      <p:sp>
        <p:nvSpPr>
          <p:cNvPr id="116" name="Google Shape;116;p5"/>
          <p:cNvSpPr txBox="1"/>
          <p:nvPr/>
        </p:nvSpPr>
        <p:spPr>
          <a:xfrm>
            <a:off x="6354100" y="2181875"/>
            <a:ext cx="5425800" cy="2246739"/>
          </a:xfrm>
          <a:prstGeom prst="rect">
            <a:avLst/>
          </a:prstGeom>
          <a:solidFill>
            <a:srgbClr val="D9EAD3"/>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rgbClr val="1A3A60"/>
                </a:solidFill>
                <a:latin typeface="Nunito"/>
                <a:ea typeface="Nunito"/>
                <a:cs typeface="Nunito"/>
                <a:sym typeface="Nunito"/>
              </a:rPr>
              <a:t>Benefits of using the service</a:t>
            </a:r>
            <a:endParaRPr b="1" i="0" sz="1600" u="none" cap="none" strike="noStrike">
              <a:solidFill>
                <a:srgbClr val="1A3A60"/>
              </a:solidFill>
              <a:latin typeface="Nunito"/>
              <a:ea typeface="Nunito"/>
              <a:cs typeface="Nunito"/>
              <a:sym typeface="Nunito"/>
            </a:endParaRPr>
          </a:p>
          <a:p>
            <a:pPr indent="0" lvl="0" marL="0" marR="0" rtl="0" algn="l">
              <a:lnSpc>
                <a:spcPct val="100000"/>
              </a:lnSpc>
              <a:spcBef>
                <a:spcPts val="0"/>
              </a:spcBef>
              <a:spcAft>
                <a:spcPts val="0"/>
              </a:spcAft>
              <a:buClr>
                <a:srgbClr val="000000"/>
              </a:buClr>
              <a:buSzPts val="600"/>
              <a:buFont typeface="Arial"/>
              <a:buNone/>
            </a:pPr>
            <a:r>
              <a:t/>
            </a:r>
            <a:endParaRPr b="0" i="0" sz="6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Char char="●"/>
            </a:pPr>
            <a:r>
              <a:rPr b="1" i="0" lang="en-GB" sz="1400" u="none" cap="none" strike="noStrike">
                <a:solidFill>
                  <a:srgbClr val="000000"/>
                </a:solidFill>
                <a:latin typeface="Arial"/>
                <a:ea typeface="Arial"/>
                <a:cs typeface="Arial"/>
                <a:sym typeface="Arial"/>
              </a:rPr>
              <a:t>Prove to stakeholders</a:t>
            </a:r>
            <a:r>
              <a:rPr b="0" i="0" lang="en-GB" sz="1400" u="none" cap="none" strike="noStrike">
                <a:solidFill>
                  <a:srgbClr val="000000"/>
                </a:solidFill>
                <a:latin typeface="Arial"/>
                <a:ea typeface="Arial"/>
                <a:cs typeface="Arial"/>
                <a:sym typeface="Arial"/>
              </a:rPr>
              <a:t> how volunteering is making a difference to patients, families, staff, volunteers, services</a:t>
            </a:r>
            <a:endParaRPr b="0" i="0" sz="14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Char char="●"/>
            </a:pPr>
            <a:r>
              <a:rPr b="0" i="0" lang="en-GB" sz="1400" u="none" cap="none" strike="noStrike">
                <a:solidFill>
                  <a:srgbClr val="000000"/>
                </a:solidFill>
                <a:latin typeface="Arial"/>
                <a:ea typeface="Arial"/>
                <a:cs typeface="Arial"/>
                <a:sym typeface="Arial"/>
              </a:rPr>
              <a:t>Show how volunteering </a:t>
            </a:r>
            <a:r>
              <a:rPr b="1" i="0" lang="en-GB" sz="1400" u="none" cap="none" strike="noStrike">
                <a:solidFill>
                  <a:srgbClr val="000000"/>
                </a:solidFill>
                <a:latin typeface="Arial"/>
                <a:ea typeface="Arial"/>
                <a:cs typeface="Arial"/>
                <a:sym typeface="Arial"/>
              </a:rPr>
              <a:t>supports quality improvement</a:t>
            </a:r>
            <a:r>
              <a:rPr b="0" i="0" lang="en-GB" sz="1400" u="none" cap="none" strike="noStrike">
                <a:solidFill>
                  <a:srgbClr val="000000"/>
                </a:solidFill>
                <a:latin typeface="Arial"/>
                <a:ea typeface="Arial"/>
                <a:cs typeface="Arial"/>
                <a:sym typeface="Arial"/>
              </a:rPr>
              <a:t> by impacting key measures in your health system</a:t>
            </a:r>
            <a:endParaRPr b="0" i="0" sz="14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Char char="●"/>
            </a:pPr>
            <a:r>
              <a:rPr b="0" i="0" lang="en-GB" sz="1400" u="none" cap="none" strike="noStrike">
                <a:solidFill>
                  <a:srgbClr val="000000"/>
                </a:solidFill>
                <a:latin typeface="Arial"/>
                <a:ea typeface="Arial"/>
                <a:cs typeface="Arial"/>
                <a:sym typeface="Arial"/>
              </a:rPr>
              <a:t>Understand how you can </a:t>
            </a:r>
            <a:r>
              <a:rPr b="1" i="0" lang="en-GB" sz="1400" u="none" cap="none" strike="noStrike">
                <a:solidFill>
                  <a:srgbClr val="000000"/>
                </a:solidFill>
                <a:latin typeface="Arial"/>
                <a:ea typeface="Arial"/>
                <a:cs typeface="Arial"/>
                <a:sym typeface="Arial"/>
              </a:rPr>
              <a:t>improve your service</a:t>
            </a:r>
            <a:r>
              <a:rPr b="0" i="0" lang="en-GB" sz="1400" u="none" cap="none" strike="noStrike">
                <a:solidFill>
                  <a:srgbClr val="000000"/>
                </a:solidFill>
                <a:latin typeface="Arial"/>
                <a:ea typeface="Arial"/>
                <a:cs typeface="Arial"/>
                <a:sym typeface="Arial"/>
              </a:rPr>
              <a:t> through data insights</a:t>
            </a:r>
            <a:endParaRPr b="0" i="0" sz="14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Char char="●"/>
            </a:pPr>
            <a:r>
              <a:rPr b="0" i="0" lang="en-GB" sz="1400" u="none" cap="none" strike="noStrike">
                <a:solidFill>
                  <a:srgbClr val="000000"/>
                </a:solidFill>
                <a:latin typeface="Arial"/>
                <a:ea typeface="Arial"/>
                <a:cs typeface="Arial"/>
                <a:sym typeface="Arial"/>
              </a:rPr>
              <a:t>Form evidence that could help underpin</a:t>
            </a:r>
            <a:r>
              <a:rPr b="1" i="0" lang="en-GB" sz="1400" u="none" cap="none" strike="noStrike">
                <a:solidFill>
                  <a:srgbClr val="000000"/>
                </a:solidFill>
                <a:latin typeface="Arial"/>
                <a:ea typeface="Arial"/>
                <a:cs typeface="Arial"/>
                <a:sym typeface="Arial"/>
              </a:rPr>
              <a:t> </a:t>
            </a:r>
            <a:r>
              <a:rPr b="0" i="0" lang="en-GB" sz="1400" u="none" cap="none" strike="noStrike">
                <a:solidFill>
                  <a:srgbClr val="000000"/>
                </a:solidFill>
                <a:latin typeface="Arial"/>
                <a:ea typeface="Arial"/>
                <a:cs typeface="Arial"/>
                <a:sym typeface="Arial"/>
              </a:rPr>
              <a:t>a</a:t>
            </a:r>
            <a:r>
              <a:rPr b="1" i="0" lang="en-GB" sz="1400" u="none" cap="none" strike="noStrike">
                <a:solidFill>
                  <a:srgbClr val="000000"/>
                </a:solidFill>
                <a:latin typeface="Arial"/>
                <a:ea typeface="Arial"/>
                <a:cs typeface="Arial"/>
                <a:sym typeface="Arial"/>
              </a:rPr>
              <a:t> financial case</a:t>
            </a:r>
            <a:r>
              <a:rPr b="0" i="0" lang="en-GB" sz="1400" u="none" cap="none" strike="noStrike">
                <a:solidFill>
                  <a:srgbClr val="000000"/>
                </a:solidFill>
                <a:latin typeface="Arial"/>
                <a:ea typeface="Arial"/>
                <a:cs typeface="Arial"/>
                <a:sym typeface="Arial"/>
              </a:rPr>
              <a:t> for sustainability or further investment</a:t>
            </a:r>
            <a:endParaRPr b="0" i="0" sz="1400" u="none" cap="none" strike="noStrike">
              <a:solidFill>
                <a:srgbClr val="000000"/>
              </a:solidFill>
              <a:latin typeface="Arial"/>
              <a:ea typeface="Arial"/>
              <a:cs typeface="Arial"/>
              <a:sym typeface="Arial"/>
            </a:endParaRPr>
          </a:p>
        </p:txBody>
      </p:sp>
      <p:pic>
        <p:nvPicPr>
          <p:cNvPr id="117" name="Google Shape;117;p5"/>
          <p:cNvPicPr preferRelativeResize="0"/>
          <p:nvPr/>
        </p:nvPicPr>
        <p:blipFill rotWithShape="1">
          <a:blip r:embed="rId3">
            <a:alphaModFix/>
          </a:blip>
          <a:srcRect b="0" l="0" r="0" t="0"/>
          <a:stretch/>
        </p:blipFill>
        <p:spPr>
          <a:xfrm>
            <a:off x="5470325" y="4669316"/>
            <a:ext cx="2996225" cy="1775875"/>
          </a:xfrm>
          <a:prstGeom prst="rect">
            <a:avLst/>
          </a:prstGeom>
          <a:noFill/>
          <a:ln>
            <a:noFill/>
          </a:ln>
        </p:spPr>
      </p:pic>
      <p:sp>
        <p:nvSpPr>
          <p:cNvPr id="118" name="Google Shape;118;p5"/>
          <p:cNvSpPr txBox="1"/>
          <p:nvPr/>
        </p:nvSpPr>
        <p:spPr>
          <a:xfrm>
            <a:off x="7488563" y="4834674"/>
            <a:ext cx="37443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Arial"/>
                <a:ea typeface="Arial"/>
                <a:cs typeface="Arial"/>
                <a:sym typeface="Arial"/>
              </a:rPr>
              <a:t>Digital </a:t>
            </a:r>
            <a:r>
              <a:rPr b="0" i="0" lang="en-GB" sz="1400" u="none" cap="none" strike="noStrike">
                <a:solidFill>
                  <a:srgbClr val="000000"/>
                </a:solidFill>
                <a:latin typeface="Arial"/>
                <a:ea typeface="Arial"/>
                <a:cs typeface="Arial"/>
                <a:sym typeface="Arial"/>
              </a:rPr>
              <a:t>/ interaction via website</a:t>
            </a:r>
            <a:endParaRPr b="0" i="0" sz="1400" u="none" cap="none" strike="noStrike">
              <a:solidFill>
                <a:srgbClr val="000000"/>
              </a:solidFill>
              <a:latin typeface="Arial"/>
              <a:ea typeface="Arial"/>
              <a:cs typeface="Arial"/>
              <a:sym typeface="Arial"/>
            </a:endParaRPr>
          </a:p>
        </p:txBody>
      </p:sp>
      <p:sp>
        <p:nvSpPr>
          <p:cNvPr id="119" name="Google Shape;119;p5"/>
          <p:cNvSpPr txBox="1"/>
          <p:nvPr/>
        </p:nvSpPr>
        <p:spPr>
          <a:xfrm>
            <a:off x="7488563" y="5274854"/>
            <a:ext cx="3511962"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Arial"/>
                <a:ea typeface="Arial"/>
                <a:cs typeface="Arial"/>
                <a:sym typeface="Arial"/>
              </a:rPr>
              <a:t>Service model</a:t>
            </a:r>
            <a:r>
              <a:rPr b="0" i="0" lang="en-GB" sz="1400" u="none" cap="none" strike="noStrike">
                <a:solidFill>
                  <a:srgbClr val="000000"/>
                </a:solidFill>
                <a:latin typeface="Arial"/>
                <a:ea typeface="Arial"/>
                <a:cs typeface="Arial"/>
                <a:sym typeface="Arial"/>
              </a:rPr>
              <a:t> / interaction with our team (and our processes &amp; tools)</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3"/>
                                        </p:tgtEl>
                                        <p:attrNameLst>
                                          <p:attrName>style.visibility</p:attrName>
                                        </p:attrNameLst>
                                      </p:cBhvr>
                                      <p:to>
                                        <p:strVal val="visible"/>
                                      </p:to>
                                    </p:set>
                                    <p:animEffect filter="fade" transition="in">
                                      <p:cBhvr>
                                        <p:cTn dur="1000"/>
                                        <p:tgtEl>
                                          <p:spTgt spid="1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
                                        </p:tgtEl>
                                        <p:attrNameLst>
                                          <p:attrName>style.visibility</p:attrName>
                                        </p:attrNameLst>
                                      </p:cBhvr>
                                      <p:to>
                                        <p:strVal val="visible"/>
                                      </p:to>
                                    </p:set>
                                    <p:animEffect filter="fade" transition="in">
                                      <p:cBhvr>
                                        <p:cTn dur="1000"/>
                                        <p:tgtEl>
                                          <p:spTgt spid="114"/>
                                        </p:tgtEl>
                                      </p:cBhvr>
                                    </p:animEffect>
                                  </p:childTnLst>
                                </p:cTn>
                              </p:par>
                            </p:childTnLst>
                          </p:cTn>
                        </p:par>
                        <p:par>
                          <p:cTn fill="hold">
                            <p:stCondLst>
                              <p:cond delay="1000"/>
                            </p:stCondLst>
                            <p:childTnLst>
                              <p:par>
                                <p:cTn fill="hold" nodeType="afterEffect" presetClass="entr" presetID="10" presetSubtype="0">
                                  <p:stCondLst>
                                    <p:cond delay="500"/>
                                  </p:stCondLst>
                                  <p:childTnLst>
                                    <p:set>
                                      <p:cBhvr>
                                        <p:cTn dur="1" fill="hold">
                                          <p:stCondLst>
                                            <p:cond delay="0"/>
                                          </p:stCondLst>
                                        </p:cTn>
                                        <p:tgtEl>
                                          <p:spTgt spid="117"/>
                                        </p:tgtEl>
                                        <p:attrNameLst>
                                          <p:attrName>style.visibility</p:attrName>
                                        </p:attrNameLst>
                                      </p:cBhvr>
                                      <p:to>
                                        <p:strVal val="visible"/>
                                      </p:to>
                                    </p:set>
                                    <p:animEffect filter="fade" transition="in">
                                      <p:cBhvr>
                                        <p:cTn dur="500"/>
                                        <p:tgtEl>
                                          <p:spTgt spid="117"/>
                                        </p:tgtEl>
                                      </p:cBhvr>
                                    </p:animEffect>
                                  </p:childTnLst>
                                </p:cTn>
                              </p:par>
                              <p:par>
                                <p:cTn fill="hold" nodeType="withEffect" presetClass="entr" presetID="10" presetSubtype="0">
                                  <p:stCondLst>
                                    <p:cond delay="500"/>
                                  </p:stCondLst>
                                  <p:childTnLst>
                                    <p:set>
                                      <p:cBhvr>
                                        <p:cTn dur="1" fill="hold">
                                          <p:stCondLst>
                                            <p:cond delay="0"/>
                                          </p:stCondLst>
                                        </p:cTn>
                                        <p:tgtEl>
                                          <p:spTgt spid="118"/>
                                        </p:tgtEl>
                                        <p:attrNameLst>
                                          <p:attrName>style.visibility</p:attrName>
                                        </p:attrNameLst>
                                      </p:cBhvr>
                                      <p:to>
                                        <p:strVal val="visible"/>
                                      </p:to>
                                    </p:set>
                                    <p:animEffect filter="fade" transition="in">
                                      <p:cBhvr>
                                        <p:cTn dur="500"/>
                                        <p:tgtEl>
                                          <p:spTgt spid="118"/>
                                        </p:tgtEl>
                                      </p:cBhvr>
                                    </p:animEffect>
                                  </p:childTnLst>
                                </p:cTn>
                              </p:par>
                              <p:par>
                                <p:cTn fill="hold" nodeType="withEffect" presetClass="entr" presetID="10" presetSubtype="0">
                                  <p:stCondLst>
                                    <p:cond delay="500"/>
                                  </p:stCondLst>
                                  <p:childTnLst>
                                    <p:set>
                                      <p:cBhvr>
                                        <p:cTn dur="1" fill="hold">
                                          <p:stCondLst>
                                            <p:cond delay="0"/>
                                          </p:stCondLst>
                                        </p:cTn>
                                        <p:tgtEl>
                                          <p:spTgt spid="119"/>
                                        </p:tgtEl>
                                        <p:attrNameLst>
                                          <p:attrName>style.visibility</p:attrName>
                                        </p:attrNameLst>
                                      </p:cBhvr>
                                      <p:to>
                                        <p:strVal val="visible"/>
                                      </p:to>
                                    </p:set>
                                    <p:animEffect filter="fade" transition="in">
                                      <p:cBhvr>
                                        <p:cTn dur="500"/>
                                        <p:tgtEl>
                                          <p:spTgt spid="1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15"/>
                                        </p:tgtEl>
                                        <p:attrNameLst>
                                          <p:attrName>style.visibility</p:attrName>
                                        </p:attrNameLst>
                                      </p:cBhvr>
                                      <p:to>
                                        <p:strVal val="visible"/>
                                      </p:to>
                                    </p:set>
                                    <p:anim calcmode="lin" valueType="num">
                                      <p:cBhvr additive="base">
                                        <p:cTn dur="500"/>
                                        <p:tgtEl>
                                          <p:spTgt spid="11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16"/>
                                        </p:tgtEl>
                                        <p:attrNameLst>
                                          <p:attrName>style.visibility</p:attrName>
                                        </p:attrNameLst>
                                      </p:cBhvr>
                                      <p:to>
                                        <p:strVal val="visible"/>
                                      </p:to>
                                    </p:set>
                                    <p:anim calcmode="lin" valueType="num">
                                      <p:cBhvr additive="base">
                                        <p:cTn dur="500"/>
                                        <p:tgtEl>
                                          <p:spTgt spid="116"/>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6"/>
          <p:cNvSpPr txBox="1"/>
          <p:nvPr>
            <p:ph type="title"/>
          </p:nvPr>
        </p:nvSpPr>
        <p:spPr>
          <a:xfrm>
            <a:off x="152388" y="152389"/>
            <a:ext cx="11160000" cy="542100"/>
          </a:xfrm>
          <a:prstGeom prst="rect">
            <a:avLst/>
          </a:prstGeom>
          <a:noFill/>
          <a:ln>
            <a:noFill/>
          </a:ln>
        </p:spPr>
        <p:txBody>
          <a:bodyPr anchorCtr="0" anchor="t" bIns="46800" lIns="0" spcFirstLastPara="1" rIns="0" wrap="square" tIns="46800">
            <a:noAutofit/>
          </a:bodyPr>
          <a:lstStyle/>
          <a:p>
            <a:pPr indent="0" lvl="0" marL="0" marR="0" rtl="0" algn="l">
              <a:lnSpc>
                <a:spcPct val="90000"/>
              </a:lnSpc>
              <a:spcBef>
                <a:spcPts val="0"/>
              </a:spcBef>
              <a:spcAft>
                <a:spcPts val="0"/>
              </a:spcAft>
              <a:buClr>
                <a:schemeClr val="dk1"/>
              </a:buClr>
              <a:buSzPts val="4400"/>
              <a:buFont typeface="Calibri"/>
              <a:buNone/>
            </a:pPr>
            <a:r>
              <a:rPr lang="en-GB"/>
              <a:t>Who will be supporting you?</a:t>
            </a:r>
            <a:endParaRPr/>
          </a:p>
        </p:txBody>
      </p:sp>
      <p:sp>
        <p:nvSpPr>
          <p:cNvPr id="125" name="Google Shape;125;p6"/>
          <p:cNvSpPr txBox="1"/>
          <p:nvPr>
            <p:ph idx="1" type="body"/>
          </p:nvPr>
        </p:nvSpPr>
        <p:spPr>
          <a:xfrm>
            <a:off x="122949" y="809275"/>
            <a:ext cx="4672200" cy="461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2000"/>
              <a:buNone/>
            </a:pPr>
            <a:r>
              <a:rPr lang="en-GB" sz="1800">
                <a:latin typeface="Arial"/>
                <a:ea typeface="Arial"/>
                <a:cs typeface="Arial"/>
                <a:sym typeface="Arial"/>
              </a:rPr>
              <a:t>Helpforce Insight &amp; Impact service team</a:t>
            </a:r>
            <a:endParaRPr>
              <a:latin typeface="Arial"/>
              <a:ea typeface="Arial"/>
              <a:cs typeface="Arial"/>
              <a:sym typeface="Arial"/>
            </a:endParaRPr>
          </a:p>
        </p:txBody>
      </p:sp>
      <p:pic>
        <p:nvPicPr>
          <p:cNvPr descr="A person taking a selfie&#10;&#10;Description automatically generated" id="126" name="Google Shape;126;p6"/>
          <p:cNvPicPr preferRelativeResize="0"/>
          <p:nvPr/>
        </p:nvPicPr>
        <p:blipFill rotWithShape="1">
          <a:blip r:embed="rId3">
            <a:alphaModFix/>
          </a:blip>
          <a:srcRect b="0" l="0" r="0" t="0"/>
          <a:stretch/>
        </p:blipFill>
        <p:spPr>
          <a:xfrm rot="-5400000">
            <a:off x="297160" y="1663440"/>
            <a:ext cx="1100887" cy="1100887"/>
          </a:xfrm>
          <a:prstGeom prst="rect">
            <a:avLst/>
          </a:prstGeom>
          <a:noFill/>
          <a:ln>
            <a:noFill/>
          </a:ln>
        </p:spPr>
      </p:pic>
      <p:sp>
        <p:nvSpPr>
          <p:cNvPr id="127" name="Google Shape;127;p6"/>
          <p:cNvSpPr txBox="1"/>
          <p:nvPr/>
        </p:nvSpPr>
        <p:spPr>
          <a:xfrm>
            <a:off x="-88900" y="2660650"/>
            <a:ext cx="18473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8" name="Google Shape;128;p6"/>
          <p:cNvSpPr txBox="1"/>
          <p:nvPr/>
        </p:nvSpPr>
        <p:spPr>
          <a:xfrm>
            <a:off x="1541800" y="1557350"/>
            <a:ext cx="4219200" cy="1246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GB" sz="1500" u="none" cap="none" strike="noStrike">
                <a:solidFill>
                  <a:srgbClr val="000000"/>
                </a:solidFill>
                <a:latin typeface="Arial"/>
                <a:ea typeface="Arial"/>
                <a:cs typeface="Arial"/>
                <a:sym typeface="Arial"/>
              </a:rPr>
              <a:t>Paddy Hanrahan</a:t>
            </a:r>
            <a:endParaRPr b="0" i="0" sz="1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GB" sz="1200" u="none" cap="none" strike="noStrike">
                <a:solidFill>
                  <a:srgbClr val="000000"/>
                </a:solidFill>
                <a:latin typeface="Arial"/>
                <a:ea typeface="Arial"/>
                <a:cs typeface="Arial"/>
                <a:sym typeface="Arial"/>
              </a:rPr>
              <a:t>Director who helped set up Helpforce. Designed the I&amp;I process we’ve used to evaluate 18 NHS projects to date.</a:t>
            </a:r>
            <a:endParaRPr/>
          </a:p>
          <a:p>
            <a:pPr indent="0" lvl="0" marL="0" marR="0" rtl="0" algn="l">
              <a:lnSpc>
                <a:spcPct val="100000"/>
              </a:lnSpc>
              <a:spcBef>
                <a:spcPts val="0"/>
              </a:spcBef>
              <a:spcAft>
                <a:spcPts val="0"/>
              </a:spcAft>
              <a:buNone/>
            </a:pPr>
            <a:r>
              <a:rPr b="0" i="0" lang="en-GB" sz="1200" u="none" cap="none" strike="noStrike">
                <a:solidFill>
                  <a:srgbClr val="000000"/>
                </a:solidFill>
                <a:latin typeface="Arial"/>
                <a:ea typeface="Arial"/>
                <a:cs typeface="Arial"/>
                <a:sym typeface="Arial"/>
              </a:rPr>
              <a:t>Role</a:t>
            </a:r>
            <a:r>
              <a:rPr lang="en-GB" sz="1200"/>
              <a:t>: </a:t>
            </a:r>
            <a:r>
              <a:rPr b="0" i="0" lang="en-GB" sz="1200" u="none" cap="none" strike="noStrike">
                <a:solidFill>
                  <a:srgbClr val="000000"/>
                </a:solidFill>
                <a:latin typeface="Arial"/>
                <a:ea typeface="Arial"/>
                <a:cs typeface="Arial"/>
                <a:sym typeface="Arial"/>
              </a:rPr>
              <a:t>oversee service and ensure it continues to grow, improve, and deliver evidence to help accelerate volunteering within health &amp; care.</a:t>
            </a:r>
            <a:endParaRPr/>
          </a:p>
        </p:txBody>
      </p:sp>
      <p:pic>
        <p:nvPicPr>
          <p:cNvPr descr="PPL consulting - NHS Confederation" id="129" name="Google Shape;129;p6"/>
          <p:cNvPicPr preferRelativeResize="0"/>
          <p:nvPr/>
        </p:nvPicPr>
        <p:blipFill rotWithShape="1">
          <a:blip r:embed="rId4">
            <a:alphaModFix/>
          </a:blip>
          <a:srcRect b="0" l="0" r="0" t="0"/>
          <a:stretch/>
        </p:blipFill>
        <p:spPr>
          <a:xfrm>
            <a:off x="297154" y="4867092"/>
            <a:ext cx="1704142" cy="825235"/>
          </a:xfrm>
          <a:prstGeom prst="rect">
            <a:avLst/>
          </a:prstGeom>
          <a:noFill/>
          <a:ln>
            <a:noFill/>
          </a:ln>
        </p:spPr>
      </p:pic>
      <p:sp>
        <p:nvSpPr>
          <p:cNvPr id="130" name="Google Shape;130;p6"/>
          <p:cNvSpPr txBox="1"/>
          <p:nvPr/>
        </p:nvSpPr>
        <p:spPr>
          <a:xfrm>
            <a:off x="7286775" y="1557350"/>
            <a:ext cx="4219200" cy="1246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GB" sz="1500" u="none" cap="none" strike="noStrike">
                <a:solidFill>
                  <a:srgbClr val="000000"/>
                </a:solidFill>
                <a:latin typeface="Arial"/>
                <a:ea typeface="Arial"/>
                <a:cs typeface="Arial"/>
                <a:sym typeface="Arial"/>
              </a:rPr>
              <a:t>Mark Brooker</a:t>
            </a:r>
            <a:endParaRPr b="0" i="0" sz="1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GB" sz="1200" u="none" cap="none" strike="noStrike">
                <a:solidFill>
                  <a:srgbClr val="000000"/>
                </a:solidFill>
                <a:latin typeface="Arial"/>
                <a:ea typeface="Arial"/>
                <a:cs typeface="Arial"/>
                <a:sym typeface="Arial"/>
              </a:rPr>
              <a:t>Role: Interim I&amp;I Lead</a:t>
            </a:r>
            <a:endParaRPr/>
          </a:p>
          <a:p>
            <a:pPr indent="0" lvl="0" marL="0" marR="0" rtl="0" algn="l">
              <a:lnSpc>
                <a:spcPct val="100000"/>
              </a:lnSpc>
              <a:spcBef>
                <a:spcPts val="0"/>
              </a:spcBef>
              <a:spcAft>
                <a:spcPts val="0"/>
              </a:spcAft>
              <a:buNone/>
            </a:pPr>
            <a:r>
              <a:rPr b="0" i="0" lang="en-GB" sz="1200" u="none" cap="none" strike="noStrike">
                <a:solidFill>
                  <a:srgbClr val="000000"/>
                </a:solidFill>
                <a:latin typeface="Arial"/>
                <a:ea typeface="Arial"/>
                <a:cs typeface="Arial"/>
                <a:sym typeface="Arial"/>
              </a:rPr>
              <a:t>An experienced health evaluation expert on loan from PPL. Mark played a key role in the production of our VIP evidence report, and has a lot of experience of designing and delivering evaluations against key NHS measures.</a:t>
            </a:r>
            <a:endParaRPr/>
          </a:p>
        </p:txBody>
      </p:sp>
      <p:sp>
        <p:nvSpPr>
          <p:cNvPr id="131" name="Google Shape;131;p6"/>
          <p:cNvSpPr txBox="1"/>
          <p:nvPr/>
        </p:nvSpPr>
        <p:spPr>
          <a:xfrm>
            <a:off x="2217675" y="4816375"/>
            <a:ext cx="9288300" cy="861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GB" sz="1400" u="none" cap="none" strike="noStrike">
                <a:solidFill>
                  <a:srgbClr val="000000"/>
                </a:solidFill>
                <a:latin typeface="Arial"/>
                <a:ea typeface="Arial"/>
                <a:cs typeface="Arial"/>
                <a:sym typeface="Arial"/>
              </a:rPr>
              <a:t>PPL (additional team members)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GB" sz="1200" u="none" cap="none" strike="noStrike">
                <a:solidFill>
                  <a:srgbClr val="000000"/>
                </a:solidFill>
                <a:latin typeface="Arial"/>
                <a:ea typeface="Arial"/>
                <a:cs typeface="Arial"/>
                <a:sym typeface="Arial"/>
              </a:rPr>
              <a:t>Helpforce’s partner for the I&amp;I service, we can reach out for help from PPL’s team, which boasts a broad range of skills in the health &amp; social care evaluation space. Their team works across primary care, community health, and integrated care pathways. And worked on national level programmes such as ‘Realising the Value’</a:t>
            </a:r>
            <a:endParaRPr/>
          </a:p>
        </p:txBody>
      </p:sp>
      <p:sp>
        <p:nvSpPr>
          <p:cNvPr id="132" name="Google Shape;132;p6"/>
          <p:cNvSpPr txBox="1"/>
          <p:nvPr/>
        </p:nvSpPr>
        <p:spPr>
          <a:xfrm>
            <a:off x="7345725" y="3157400"/>
            <a:ext cx="4219200" cy="143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GB" sz="1500" u="none" cap="none" strike="noStrike">
                <a:solidFill>
                  <a:srgbClr val="000000"/>
                </a:solidFill>
                <a:latin typeface="Arial"/>
                <a:ea typeface="Arial"/>
                <a:cs typeface="Arial"/>
                <a:sym typeface="Arial"/>
              </a:rPr>
              <a:t>Mel Griffith</a:t>
            </a:r>
            <a:endParaRPr b="0" i="0" sz="1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GB" sz="1200" u="none" cap="none" strike="noStrike">
                <a:solidFill>
                  <a:srgbClr val="000000"/>
                </a:solidFill>
                <a:latin typeface="Arial"/>
                <a:ea typeface="Arial"/>
                <a:cs typeface="Arial"/>
                <a:sym typeface="Arial"/>
              </a:rPr>
              <a:t>Role: I&amp;I Consultant</a:t>
            </a:r>
            <a:endParaRPr/>
          </a:p>
          <a:p>
            <a:pPr indent="0" lvl="0" marL="0" marR="0" rtl="0" algn="l">
              <a:lnSpc>
                <a:spcPct val="100000"/>
              </a:lnSpc>
              <a:spcBef>
                <a:spcPts val="0"/>
              </a:spcBef>
              <a:spcAft>
                <a:spcPts val="0"/>
              </a:spcAft>
              <a:buNone/>
            </a:pPr>
            <a:r>
              <a:rPr b="0" i="0" lang="en-GB" sz="1200" u="none" cap="none" strike="noStrike">
                <a:solidFill>
                  <a:srgbClr val="000000"/>
                </a:solidFill>
                <a:latin typeface="Arial"/>
                <a:ea typeface="Arial"/>
                <a:cs typeface="Arial"/>
                <a:sym typeface="Arial"/>
              </a:rPr>
              <a:t>Recently joined Helpforce from GE Healthcare. Mel is friendly and approachable, a great problem solver, and broad experience of supporting health clients. Here to help you progress your projects, and help you get the most out of the service.</a:t>
            </a:r>
            <a:endParaRPr/>
          </a:p>
        </p:txBody>
      </p:sp>
      <p:sp>
        <p:nvSpPr>
          <p:cNvPr id="133" name="Google Shape;133;p6"/>
          <p:cNvSpPr txBox="1"/>
          <p:nvPr/>
        </p:nvSpPr>
        <p:spPr>
          <a:xfrm>
            <a:off x="1352775" y="3157400"/>
            <a:ext cx="4219200" cy="143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GB" sz="1500" u="none" cap="none" strike="noStrike">
                <a:solidFill>
                  <a:srgbClr val="000000"/>
                </a:solidFill>
                <a:latin typeface="Arial"/>
                <a:ea typeface="Arial"/>
                <a:cs typeface="Arial"/>
                <a:sym typeface="Arial"/>
              </a:rPr>
              <a:t>Rahel Spath</a:t>
            </a:r>
            <a:endParaRPr b="0" i="0" sz="1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GB" sz="1200" u="none" cap="none" strike="noStrike">
                <a:solidFill>
                  <a:srgbClr val="000000"/>
                </a:solidFill>
                <a:latin typeface="Arial"/>
                <a:ea typeface="Arial"/>
                <a:cs typeface="Arial"/>
                <a:sym typeface="Arial"/>
              </a:rPr>
              <a:t>Role: Data Analyst</a:t>
            </a:r>
            <a:endParaRPr/>
          </a:p>
          <a:p>
            <a:pPr indent="0" lvl="0" marL="0" marR="0" rtl="0" algn="l">
              <a:lnSpc>
                <a:spcPct val="100000"/>
              </a:lnSpc>
              <a:spcBef>
                <a:spcPts val="0"/>
              </a:spcBef>
              <a:spcAft>
                <a:spcPts val="0"/>
              </a:spcAft>
              <a:buNone/>
            </a:pPr>
            <a:r>
              <a:rPr lang="en-GB" sz="1200"/>
              <a:t>An independent data analyst who has worked closely with Helpforce for over three years, including the VIP evaluation. Has broad experience with evaluating volunteer services, crunching health data, and creating evidence findings (and lovely graphs).</a:t>
            </a:r>
            <a:endParaRPr/>
          </a:p>
        </p:txBody>
      </p:sp>
      <p:pic>
        <p:nvPicPr>
          <p:cNvPr id="134" name="Google Shape;134;p6"/>
          <p:cNvPicPr preferRelativeResize="0"/>
          <p:nvPr/>
        </p:nvPicPr>
        <p:blipFill>
          <a:blip r:embed="rId5">
            <a:alphaModFix/>
          </a:blip>
          <a:stretch>
            <a:fillRect/>
          </a:stretch>
        </p:blipFill>
        <p:spPr>
          <a:xfrm>
            <a:off x="6096700" y="1631175"/>
            <a:ext cx="1100899" cy="1107295"/>
          </a:xfrm>
          <a:prstGeom prst="rect">
            <a:avLst/>
          </a:prstGeom>
          <a:noFill/>
          <a:ln>
            <a:noFill/>
          </a:ln>
        </p:spPr>
      </p:pic>
      <p:pic>
        <p:nvPicPr>
          <p:cNvPr id="135" name="Google Shape;135;p6"/>
          <p:cNvPicPr preferRelativeResize="0"/>
          <p:nvPr/>
        </p:nvPicPr>
        <p:blipFill>
          <a:blip r:embed="rId6">
            <a:alphaModFix/>
          </a:blip>
          <a:stretch>
            <a:fillRect/>
          </a:stretch>
        </p:blipFill>
        <p:spPr>
          <a:xfrm>
            <a:off x="251875" y="3241650"/>
            <a:ext cx="1100901" cy="1148116"/>
          </a:xfrm>
          <a:prstGeom prst="rect">
            <a:avLst/>
          </a:prstGeom>
          <a:noFill/>
          <a:ln>
            <a:noFill/>
          </a:ln>
        </p:spPr>
      </p:pic>
      <p:pic>
        <p:nvPicPr>
          <p:cNvPr id="136" name="Google Shape;136;p6"/>
          <p:cNvPicPr preferRelativeResize="0"/>
          <p:nvPr/>
        </p:nvPicPr>
        <p:blipFill>
          <a:blip r:embed="rId7">
            <a:alphaModFix/>
          </a:blip>
          <a:stretch>
            <a:fillRect/>
          </a:stretch>
        </p:blipFill>
        <p:spPr>
          <a:xfrm>
            <a:off x="6096700" y="3241656"/>
            <a:ext cx="1100900" cy="103104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7"/>
          <p:cNvSpPr txBox="1"/>
          <p:nvPr>
            <p:ph type="title"/>
          </p:nvPr>
        </p:nvSpPr>
        <p:spPr>
          <a:xfrm>
            <a:off x="152388" y="152389"/>
            <a:ext cx="11160000" cy="542100"/>
          </a:xfrm>
          <a:prstGeom prst="rect">
            <a:avLst/>
          </a:prstGeom>
          <a:noFill/>
          <a:ln>
            <a:noFill/>
          </a:ln>
        </p:spPr>
        <p:txBody>
          <a:bodyPr anchorCtr="0" anchor="t" bIns="46800" lIns="0" spcFirstLastPara="1" rIns="0" wrap="square" tIns="46800">
            <a:noAutofit/>
          </a:bodyPr>
          <a:lstStyle/>
          <a:p>
            <a:pPr indent="0" lvl="0" marL="0" marR="0" rtl="0" algn="l">
              <a:lnSpc>
                <a:spcPct val="90000"/>
              </a:lnSpc>
              <a:spcBef>
                <a:spcPts val="0"/>
              </a:spcBef>
              <a:spcAft>
                <a:spcPts val="0"/>
              </a:spcAft>
              <a:buClr>
                <a:schemeClr val="dk1"/>
              </a:buClr>
              <a:buSzPts val="4400"/>
              <a:buFont typeface="Calibri"/>
              <a:buNone/>
            </a:pPr>
            <a:r>
              <a:rPr lang="en-GB"/>
              <a:t>Co-developed with volunteering leaders…</a:t>
            </a:r>
            <a:endParaRPr/>
          </a:p>
        </p:txBody>
      </p:sp>
      <p:sp>
        <p:nvSpPr>
          <p:cNvPr id="142" name="Google Shape;142;p7"/>
          <p:cNvSpPr txBox="1"/>
          <p:nvPr>
            <p:ph idx="1" type="body"/>
          </p:nvPr>
        </p:nvSpPr>
        <p:spPr>
          <a:xfrm>
            <a:off x="486856" y="959875"/>
            <a:ext cx="11225400" cy="4132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2000"/>
              <a:buNone/>
            </a:pPr>
            <a:r>
              <a:rPr lang="en-GB" sz="1800">
                <a:latin typeface="Arial"/>
                <a:ea typeface="Arial"/>
                <a:cs typeface="Arial"/>
                <a:sym typeface="Arial"/>
              </a:rPr>
              <a:t>…for volunteering leaders. </a:t>
            </a:r>
            <a:endParaRPr/>
          </a:p>
          <a:p>
            <a:pPr indent="0" lvl="0" marL="0" rtl="0" algn="l">
              <a:lnSpc>
                <a:spcPct val="90000"/>
              </a:lnSpc>
              <a:spcBef>
                <a:spcPts val="1000"/>
              </a:spcBef>
              <a:spcAft>
                <a:spcPts val="0"/>
              </a:spcAft>
              <a:buSzPts val="2000"/>
              <a:buNone/>
            </a:pPr>
            <a:r>
              <a:rPr lang="en-GB" sz="1800">
                <a:latin typeface="Arial"/>
                <a:ea typeface="Arial"/>
                <a:cs typeface="Arial"/>
                <a:sym typeface="Arial"/>
              </a:rPr>
              <a:t>We wish to thank the following people who helped with testing the service, and providing ideas &amp; feedback:</a:t>
            </a:r>
            <a:endParaRPr/>
          </a:p>
          <a:p>
            <a:pPr indent="-158749" lvl="0" marL="541338" rtl="0" algn="l">
              <a:lnSpc>
                <a:spcPct val="90000"/>
              </a:lnSpc>
              <a:spcBef>
                <a:spcPts val="1000"/>
              </a:spcBef>
              <a:spcAft>
                <a:spcPts val="0"/>
              </a:spcAft>
              <a:buSzPts val="2000"/>
              <a:buFont typeface="Arial"/>
              <a:buNone/>
            </a:pPr>
            <a:r>
              <a:t/>
            </a:r>
            <a:endParaRPr sz="1400">
              <a:solidFill>
                <a:srgbClr val="151614"/>
              </a:solidFill>
              <a:latin typeface="Arial"/>
              <a:ea typeface="Arial"/>
              <a:cs typeface="Arial"/>
              <a:sym typeface="Arial"/>
            </a:endParaRPr>
          </a:p>
          <a:p>
            <a:pPr indent="0" lvl="0" marL="0" rtl="0" algn="l">
              <a:lnSpc>
                <a:spcPct val="90000"/>
              </a:lnSpc>
              <a:spcBef>
                <a:spcPts val="1000"/>
              </a:spcBef>
              <a:spcAft>
                <a:spcPts val="0"/>
              </a:spcAft>
              <a:buSzPts val="2000"/>
              <a:buNone/>
            </a:pPr>
            <a:r>
              <a:t/>
            </a:r>
            <a:endParaRPr/>
          </a:p>
        </p:txBody>
      </p:sp>
      <p:sp>
        <p:nvSpPr>
          <p:cNvPr id="143" name="Google Shape;143;p7"/>
          <p:cNvSpPr txBox="1"/>
          <p:nvPr/>
        </p:nvSpPr>
        <p:spPr>
          <a:xfrm>
            <a:off x="6003702" y="2145495"/>
            <a:ext cx="5701442" cy="2090829"/>
          </a:xfrm>
          <a:prstGeom prst="rect">
            <a:avLst/>
          </a:prstGeom>
          <a:noFill/>
          <a:ln>
            <a:noFill/>
          </a:ln>
        </p:spPr>
        <p:txBody>
          <a:bodyPr anchorCtr="0" anchor="t" bIns="45700" lIns="91425" spcFirstLastPara="1" rIns="91425" wrap="square" tIns="45700">
            <a:spAutoFit/>
          </a:bodyPr>
          <a:lstStyle/>
          <a:p>
            <a:pPr indent="-285749" lvl="0" marL="541338" marR="0" rtl="0" algn="l">
              <a:lnSpc>
                <a:spcPct val="90000"/>
              </a:lnSpc>
              <a:spcBef>
                <a:spcPts val="0"/>
              </a:spcBef>
              <a:spcAft>
                <a:spcPts val="0"/>
              </a:spcAft>
              <a:buClr>
                <a:srgbClr val="000000"/>
              </a:buClr>
              <a:buSzPts val="2000"/>
              <a:buFont typeface="Arial"/>
              <a:buChar char="•"/>
            </a:pPr>
            <a:r>
              <a:rPr b="1" i="0" lang="en-GB" sz="1400" u="none" cap="none" strike="noStrike">
                <a:solidFill>
                  <a:srgbClr val="151614"/>
                </a:solidFill>
                <a:latin typeface="Arial"/>
                <a:ea typeface="Arial"/>
                <a:cs typeface="Arial"/>
                <a:sym typeface="Arial"/>
              </a:rPr>
              <a:t>Elizabeth Pollard</a:t>
            </a:r>
            <a:r>
              <a:rPr b="0" i="0" lang="en-GB" sz="1400" u="none" cap="none" strike="noStrike">
                <a:solidFill>
                  <a:srgbClr val="151614"/>
                </a:solidFill>
                <a:latin typeface="Arial"/>
                <a:ea typeface="Arial"/>
                <a:cs typeface="Arial"/>
                <a:sym typeface="Arial"/>
              </a:rPr>
              <a:t>, Plymouth Hospitals NHS Trust </a:t>
            </a:r>
            <a:endParaRPr/>
          </a:p>
          <a:p>
            <a:pPr indent="-285749" lvl="0" marL="541338" marR="0" rtl="0" algn="l">
              <a:lnSpc>
                <a:spcPct val="90000"/>
              </a:lnSpc>
              <a:spcBef>
                <a:spcPts val="1000"/>
              </a:spcBef>
              <a:spcAft>
                <a:spcPts val="0"/>
              </a:spcAft>
              <a:buClr>
                <a:srgbClr val="000000"/>
              </a:buClr>
              <a:buSzPts val="2000"/>
              <a:buFont typeface="Arial"/>
              <a:buChar char="•"/>
            </a:pPr>
            <a:r>
              <a:rPr b="1" i="0" lang="en-GB" sz="1400" u="none" cap="none" strike="noStrike">
                <a:solidFill>
                  <a:srgbClr val="151614"/>
                </a:solidFill>
                <a:latin typeface="Arial"/>
                <a:ea typeface="Arial"/>
                <a:cs typeface="Arial"/>
                <a:sym typeface="Arial"/>
              </a:rPr>
              <a:t>Barry Pridmore</a:t>
            </a:r>
            <a:r>
              <a:rPr b="0" i="0" lang="en-GB" sz="1400" u="none" cap="none" strike="noStrike">
                <a:solidFill>
                  <a:srgbClr val="151614"/>
                </a:solidFill>
                <a:latin typeface="Arial"/>
                <a:ea typeface="Arial"/>
                <a:cs typeface="Arial"/>
                <a:sym typeface="Arial"/>
              </a:rPr>
              <a:t>, The Royal Marsden NHS Foundation Trust</a:t>
            </a:r>
            <a:endParaRPr b="0" i="0" sz="1400" u="none" cap="none" strike="noStrike">
              <a:solidFill>
                <a:srgbClr val="151614"/>
              </a:solidFill>
              <a:latin typeface="Arial"/>
              <a:ea typeface="Arial"/>
              <a:cs typeface="Arial"/>
              <a:sym typeface="Arial"/>
            </a:endParaRPr>
          </a:p>
          <a:p>
            <a:pPr indent="-285749" lvl="0" marL="541338" marR="0" rtl="0" algn="l">
              <a:lnSpc>
                <a:spcPct val="90000"/>
              </a:lnSpc>
              <a:spcBef>
                <a:spcPts val="1000"/>
              </a:spcBef>
              <a:spcAft>
                <a:spcPts val="0"/>
              </a:spcAft>
              <a:buClr>
                <a:srgbClr val="000000"/>
              </a:buClr>
              <a:buSzPts val="2000"/>
              <a:buFont typeface="Arial"/>
              <a:buChar char="•"/>
            </a:pPr>
            <a:r>
              <a:rPr b="1" i="0" lang="en-GB" sz="1400" u="none" cap="none" strike="noStrike">
                <a:solidFill>
                  <a:srgbClr val="151614"/>
                </a:solidFill>
                <a:latin typeface="Arial"/>
                <a:ea typeface="Arial"/>
                <a:cs typeface="Arial"/>
                <a:sym typeface="Arial"/>
              </a:rPr>
              <a:t>Emma Wimpress</a:t>
            </a:r>
            <a:r>
              <a:rPr b="0" i="0" lang="en-GB" sz="1400" u="none" cap="none" strike="noStrike">
                <a:solidFill>
                  <a:srgbClr val="151614"/>
                </a:solidFill>
                <a:latin typeface="Arial"/>
                <a:ea typeface="Arial"/>
                <a:cs typeface="Arial"/>
                <a:sym typeface="Arial"/>
              </a:rPr>
              <a:t>, Northampton General Hospital Trust </a:t>
            </a:r>
            <a:endParaRPr/>
          </a:p>
          <a:p>
            <a:pPr indent="-285749" lvl="0" marL="541338" marR="0" rtl="0" algn="l">
              <a:lnSpc>
                <a:spcPct val="90000"/>
              </a:lnSpc>
              <a:spcBef>
                <a:spcPts val="1000"/>
              </a:spcBef>
              <a:spcAft>
                <a:spcPts val="0"/>
              </a:spcAft>
              <a:buClr>
                <a:srgbClr val="000000"/>
              </a:buClr>
              <a:buSzPts val="2000"/>
              <a:buFont typeface="Arial"/>
              <a:buChar char="•"/>
            </a:pPr>
            <a:r>
              <a:rPr b="1" i="0" lang="en-GB" sz="1400" u="none" cap="none" strike="noStrike">
                <a:solidFill>
                  <a:srgbClr val="151614"/>
                </a:solidFill>
                <a:latin typeface="Arial"/>
                <a:ea typeface="Arial"/>
                <a:cs typeface="Arial"/>
                <a:sym typeface="Arial"/>
              </a:rPr>
              <a:t>Mark Cruise</a:t>
            </a:r>
            <a:r>
              <a:rPr b="0" i="0" lang="en-GB" sz="1400" u="none" cap="none" strike="noStrike">
                <a:solidFill>
                  <a:srgbClr val="151614"/>
                </a:solidFill>
                <a:latin typeface="Arial"/>
                <a:ea typeface="Arial"/>
                <a:cs typeface="Arial"/>
                <a:sym typeface="Arial"/>
              </a:rPr>
              <a:t>, West Hertfordshire Hospitals NHS Trust</a:t>
            </a:r>
            <a:endParaRPr/>
          </a:p>
          <a:p>
            <a:pPr indent="-285749" lvl="0" marL="541338" marR="0" rtl="0" algn="l">
              <a:lnSpc>
                <a:spcPct val="90000"/>
              </a:lnSpc>
              <a:spcBef>
                <a:spcPts val="1000"/>
              </a:spcBef>
              <a:spcAft>
                <a:spcPts val="0"/>
              </a:spcAft>
              <a:buClr>
                <a:srgbClr val="000000"/>
              </a:buClr>
              <a:buSzPts val="2000"/>
              <a:buFont typeface="Arial"/>
              <a:buChar char="•"/>
            </a:pPr>
            <a:r>
              <a:rPr b="1" i="0" lang="en-GB" sz="1400" u="none" cap="none" strike="noStrike">
                <a:solidFill>
                  <a:srgbClr val="151614"/>
                </a:solidFill>
                <a:latin typeface="Arial"/>
                <a:ea typeface="Arial"/>
                <a:cs typeface="Arial"/>
                <a:sym typeface="Arial"/>
              </a:rPr>
              <a:t>Paul Wharton</a:t>
            </a:r>
            <a:r>
              <a:rPr b="0" i="0" lang="en-GB" sz="1400" u="none" cap="none" strike="noStrike">
                <a:solidFill>
                  <a:srgbClr val="151614"/>
                </a:solidFill>
                <a:latin typeface="Arial"/>
                <a:ea typeface="Arial"/>
                <a:cs typeface="Arial"/>
                <a:sym typeface="Arial"/>
              </a:rPr>
              <a:t>, North Tees and Hartlepool Hospitals NHS Foundation Trust</a:t>
            </a:r>
            <a:endParaRPr/>
          </a:p>
          <a:p>
            <a:pPr indent="-285749" lvl="0" marL="541338" marR="0" rtl="0" algn="l">
              <a:lnSpc>
                <a:spcPct val="90000"/>
              </a:lnSpc>
              <a:spcBef>
                <a:spcPts val="1000"/>
              </a:spcBef>
              <a:spcAft>
                <a:spcPts val="0"/>
              </a:spcAft>
              <a:buClr>
                <a:srgbClr val="000000"/>
              </a:buClr>
              <a:buSzPts val="2000"/>
              <a:buFont typeface="Arial"/>
              <a:buChar char="•"/>
            </a:pPr>
            <a:r>
              <a:rPr b="1" i="0" lang="en-GB" sz="1400" u="none" cap="none" strike="noStrike">
                <a:solidFill>
                  <a:srgbClr val="151614"/>
                </a:solidFill>
                <a:latin typeface="Arial"/>
                <a:ea typeface="Arial"/>
                <a:cs typeface="Arial"/>
                <a:sym typeface="Arial"/>
              </a:rPr>
              <a:t>Nancy Whiskin</a:t>
            </a:r>
            <a:r>
              <a:rPr b="0" i="0" lang="en-GB" sz="1400" u="none" cap="none" strike="noStrike">
                <a:solidFill>
                  <a:srgbClr val="151614"/>
                </a:solidFill>
                <a:latin typeface="Arial"/>
                <a:ea typeface="Arial"/>
                <a:cs typeface="Arial"/>
                <a:sym typeface="Arial"/>
              </a:rPr>
              <a:t>, Barts Health NHS Trust</a:t>
            </a:r>
            <a:endParaRPr b="0" i="0" sz="1600" u="none" cap="none" strike="noStrike">
              <a:solidFill>
                <a:srgbClr val="151614"/>
              </a:solidFill>
              <a:latin typeface="Arial"/>
              <a:ea typeface="Arial"/>
              <a:cs typeface="Arial"/>
              <a:sym typeface="Arial"/>
            </a:endParaRPr>
          </a:p>
        </p:txBody>
      </p:sp>
      <p:sp>
        <p:nvSpPr>
          <p:cNvPr id="144" name="Google Shape;144;p7"/>
          <p:cNvSpPr txBox="1"/>
          <p:nvPr/>
        </p:nvSpPr>
        <p:spPr>
          <a:xfrm>
            <a:off x="479744" y="2145495"/>
            <a:ext cx="5451156" cy="2284728"/>
          </a:xfrm>
          <a:prstGeom prst="rect">
            <a:avLst/>
          </a:prstGeom>
          <a:noFill/>
          <a:ln>
            <a:noFill/>
          </a:ln>
        </p:spPr>
        <p:txBody>
          <a:bodyPr anchorCtr="0" anchor="t" bIns="45700" lIns="91425" spcFirstLastPara="1" rIns="91425" wrap="square" tIns="45700">
            <a:spAutoFit/>
          </a:bodyPr>
          <a:lstStyle/>
          <a:p>
            <a:pPr indent="-285749" lvl="0" marL="541338" marR="0" rtl="0" algn="l">
              <a:lnSpc>
                <a:spcPct val="90000"/>
              </a:lnSpc>
              <a:spcBef>
                <a:spcPts val="0"/>
              </a:spcBef>
              <a:spcAft>
                <a:spcPts val="0"/>
              </a:spcAft>
              <a:buClr>
                <a:srgbClr val="000000"/>
              </a:buClr>
              <a:buSzPts val="2000"/>
              <a:buFont typeface="Arial"/>
              <a:buChar char="•"/>
            </a:pPr>
            <a:r>
              <a:rPr b="1" i="0" lang="en-GB" sz="1400" u="none" cap="none" strike="noStrike">
                <a:solidFill>
                  <a:srgbClr val="151614"/>
                </a:solidFill>
                <a:latin typeface="Arial"/>
                <a:ea typeface="Arial"/>
                <a:cs typeface="Arial"/>
                <a:sym typeface="Arial"/>
              </a:rPr>
              <a:t>Mandy Cleaver</a:t>
            </a:r>
            <a:r>
              <a:rPr b="0" i="0" lang="en-GB" sz="1400" u="none" cap="none" strike="noStrike">
                <a:solidFill>
                  <a:srgbClr val="151614"/>
                </a:solidFill>
                <a:latin typeface="Arial"/>
                <a:ea typeface="Arial"/>
                <a:cs typeface="Arial"/>
                <a:sym typeface="Arial"/>
              </a:rPr>
              <a:t>, Sussex Community NHS Foundation Trust</a:t>
            </a:r>
            <a:endParaRPr/>
          </a:p>
          <a:p>
            <a:pPr indent="-285749" lvl="0" marL="541338" marR="0" rtl="0" algn="l">
              <a:lnSpc>
                <a:spcPct val="90000"/>
              </a:lnSpc>
              <a:spcBef>
                <a:spcPts val="1000"/>
              </a:spcBef>
              <a:spcAft>
                <a:spcPts val="0"/>
              </a:spcAft>
              <a:buClr>
                <a:srgbClr val="000000"/>
              </a:buClr>
              <a:buSzPts val="2000"/>
              <a:buFont typeface="Arial"/>
              <a:buChar char="•"/>
            </a:pPr>
            <a:r>
              <a:rPr b="1" i="0" lang="en-GB" sz="1400" u="none" cap="none" strike="noStrike">
                <a:solidFill>
                  <a:srgbClr val="151614"/>
                </a:solidFill>
                <a:latin typeface="Arial"/>
                <a:ea typeface="Arial"/>
                <a:cs typeface="Arial"/>
                <a:sym typeface="Arial"/>
              </a:rPr>
              <a:t>Laura Greene</a:t>
            </a:r>
            <a:r>
              <a:rPr b="0" i="0" lang="en-GB" sz="1400" u="none" cap="none" strike="noStrike">
                <a:solidFill>
                  <a:srgbClr val="151614"/>
                </a:solidFill>
                <a:latin typeface="Arial"/>
                <a:ea typeface="Arial"/>
                <a:cs typeface="Arial"/>
                <a:sym typeface="Arial"/>
              </a:rPr>
              <a:t>, Kingston Hospital NHS Foundation Trust</a:t>
            </a:r>
            <a:endParaRPr/>
          </a:p>
          <a:p>
            <a:pPr indent="-285749" lvl="0" marL="541338" marR="0" rtl="0" algn="l">
              <a:lnSpc>
                <a:spcPct val="90000"/>
              </a:lnSpc>
              <a:spcBef>
                <a:spcPts val="1000"/>
              </a:spcBef>
              <a:spcAft>
                <a:spcPts val="0"/>
              </a:spcAft>
              <a:buClr>
                <a:srgbClr val="000000"/>
              </a:buClr>
              <a:buSzPts val="2000"/>
              <a:buFont typeface="Arial"/>
              <a:buChar char="•"/>
            </a:pPr>
            <a:r>
              <a:rPr b="1" i="0" lang="en-GB" sz="1400" u="none" cap="none" strike="noStrike">
                <a:solidFill>
                  <a:srgbClr val="151614"/>
                </a:solidFill>
                <a:latin typeface="Arial"/>
                <a:ea typeface="Arial"/>
                <a:cs typeface="Arial"/>
                <a:sym typeface="Arial"/>
              </a:rPr>
              <a:t>Lucy Boulter</a:t>
            </a:r>
            <a:r>
              <a:rPr b="0" i="0" lang="en-GB" sz="1400" u="none" cap="none" strike="noStrike">
                <a:solidFill>
                  <a:srgbClr val="151614"/>
                </a:solidFill>
                <a:latin typeface="Arial"/>
                <a:ea typeface="Arial"/>
                <a:cs typeface="Arial"/>
                <a:sym typeface="Arial"/>
              </a:rPr>
              <a:t>, Salford Royal NHS Foundation Trust</a:t>
            </a:r>
            <a:endParaRPr/>
          </a:p>
          <a:p>
            <a:pPr indent="-285749" lvl="0" marL="541338" marR="0" rtl="0" algn="l">
              <a:lnSpc>
                <a:spcPct val="90000"/>
              </a:lnSpc>
              <a:spcBef>
                <a:spcPts val="1000"/>
              </a:spcBef>
              <a:spcAft>
                <a:spcPts val="0"/>
              </a:spcAft>
              <a:buClr>
                <a:srgbClr val="000000"/>
              </a:buClr>
              <a:buSzPts val="2000"/>
              <a:buFont typeface="Arial"/>
              <a:buChar char="•"/>
            </a:pPr>
            <a:r>
              <a:rPr b="1" i="0" lang="en-GB" sz="1400" u="none" cap="none" strike="noStrike">
                <a:solidFill>
                  <a:srgbClr val="151614"/>
                </a:solidFill>
                <a:latin typeface="Arial"/>
                <a:ea typeface="Arial"/>
                <a:cs typeface="Arial"/>
                <a:sym typeface="Arial"/>
              </a:rPr>
              <a:t>Catherine Jowitt</a:t>
            </a:r>
            <a:r>
              <a:rPr b="0" i="0" lang="en-GB" sz="1400" u="none" cap="none" strike="noStrike">
                <a:solidFill>
                  <a:srgbClr val="151614"/>
                </a:solidFill>
                <a:latin typeface="Arial"/>
                <a:ea typeface="Arial"/>
                <a:cs typeface="Arial"/>
                <a:sym typeface="Arial"/>
              </a:rPr>
              <a:t>, Bradford District Care NHS Foundation Trust</a:t>
            </a:r>
            <a:endParaRPr/>
          </a:p>
          <a:p>
            <a:pPr indent="-285749" lvl="0" marL="541338" marR="0" rtl="0" algn="l">
              <a:lnSpc>
                <a:spcPct val="90000"/>
              </a:lnSpc>
              <a:spcBef>
                <a:spcPts val="1000"/>
              </a:spcBef>
              <a:spcAft>
                <a:spcPts val="0"/>
              </a:spcAft>
              <a:buClr>
                <a:srgbClr val="000000"/>
              </a:buClr>
              <a:buSzPts val="2000"/>
              <a:buFont typeface="Arial"/>
              <a:buChar char="•"/>
            </a:pPr>
            <a:r>
              <a:rPr b="1" i="0" lang="en-GB" sz="1400" u="none" cap="none" strike="noStrike">
                <a:solidFill>
                  <a:srgbClr val="151614"/>
                </a:solidFill>
                <a:latin typeface="Arial"/>
                <a:ea typeface="Arial"/>
                <a:cs typeface="Arial"/>
                <a:sym typeface="Arial"/>
              </a:rPr>
              <a:t>Antoinette Webber</a:t>
            </a:r>
            <a:r>
              <a:rPr b="0" i="0" lang="en-GB" sz="1400" u="none" cap="none" strike="noStrike">
                <a:solidFill>
                  <a:srgbClr val="151614"/>
                </a:solidFill>
                <a:latin typeface="Arial"/>
                <a:ea typeface="Arial"/>
                <a:cs typeface="Arial"/>
                <a:sym typeface="Arial"/>
              </a:rPr>
              <a:t>, Barking, Havering and Redbridge University Hospitals NHS Trust </a:t>
            </a:r>
            <a:endParaRPr/>
          </a:p>
          <a:p>
            <a:pPr indent="-285749" lvl="0" marL="541338" marR="0" rtl="0" algn="l">
              <a:lnSpc>
                <a:spcPct val="90000"/>
              </a:lnSpc>
              <a:spcBef>
                <a:spcPts val="1000"/>
              </a:spcBef>
              <a:spcAft>
                <a:spcPts val="0"/>
              </a:spcAft>
              <a:buClr>
                <a:srgbClr val="000000"/>
              </a:buClr>
              <a:buSzPts val="2000"/>
              <a:buFont typeface="Arial"/>
              <a:buChar char="•"/>
            </a:pPr>
            <a:r>
              <a:rPr b="1" i="0" lang="en-GB" sz="1400" u="none" cap="none" strike="noStrike">
                <a:solidFill>
                  <a:srgbClr val="151614"/>
                </a:solidFill>
                <a:latin typeface="Arial"/>
                <a:ea typeface="Arial"/>
                <a:cs typeface="Arial"/>
                <a:sym typeface="Arial"/>
              </a:rPr>
              <a:t>Maria Walker</a:t>
            </a:r>
            <a:r>
              <a:rPr b="0" i="0" lang="en-GB" sz="1400" u="none" cap="none" strike="noStrike">
                <a:solidFill>
                  <a:srgbClr val="151614"/>
                </a:solidFill>
                <a:latin typeface="Arial"/>
                <a:ea typeface="Arial"/>
                <a:cs typeface="Arial"/>
                <a:sym typeface="Arial"/>
              </a:rPr>
              <a:t>, Royal Berkshire NHS Foundation Trust </a:t>
            </a:r>
            <a:endParaRPr b="1" i="0" sz="1400" u="none" cap="none" strike="noStrike">
              <a:solidFill>
                <a:srgbClr val="151614"/>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gdce7052237_1_3"/>
          <p:cNvSpPr txBox="1"/>
          <p:nvPr>
            <p:ph type="title"/>
          </p:nvPr>
        </p:nvSpPr>
        <p:spPr>
          <a:xfrm>
            <a:off x="152388" y="152389"/>
            <a:ext cx="11160000" cy="542100"/>
          </a:xfrm>
          <a:prstGeom prst="rect">
            <a:avLst/>
          </a:prstGeom>
          <a:noFill/>
          <a:ln>
            <a:noFill/>
          </a:ln>
        </p:spPr>
        <p:txBody>
          <a:bodyPr anchorCtr="0" anchor="t" bIns="46800" lIns="0" spcFirstLastPara="1" rIns="0" wrap="square" tIns="46800">
            <a:noAutofit/>
          </a:bodyPr>
          <a:lstStyle/>
          <a:p>
            <a:pPr indent="0" lvl="0" marL="0" marR="0" rtl="0" algn="l">
              <a:lnSpc>
                <a:spcPct val="90000"/>
              </a:lnSpc>
              <a:spcBef>
                <a:spcPts val="0"/>
              </a:spcBef>
              <a:spcAft>
                <a:spcPts val="0"/>
              </a:spcAft>
              <a:buClr>
                <a:schemeClr val="dk1"/>
              </a:buClr>
              <a:buSzPts val="4400"/>
              <a:buFont typeface="Calibri"/>
              <a:buNone/>
            </a:pPr>
            <a:r>
              <a:rPr lang="en-GB"/>
              <a:t>Demo</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g7af318c116_0_53"/>
          <p:cNvSpPr txBox="1"/>
          <p:nvPr>
            <p:ph type="title"/>
          </p:nvPr>
        </p:nvSpPr>
        <p:spPr>
          <a:xfrm>
            <a:off x="152388" y="152389"/>
            <a:ext cx="11160000" cy="542100"/>
          </a:xfrm>
          <a:prstGeom prst="rect">
            <a:avLst/>
          </a:prstGeom>
          <a:noFill/>
          <a:ln>
            <a:noFill/>
          </a:ln>
        </p:spPr>
        <p:txBody>
          <a:bodyPr anchorCtr="0" anchor="t" bIns="46800" lIns="0" spcFirstLastPara="1" rIns="0" wrap="square" tIns="46800">
            <a:noAutofit/>
          </a:bodyPr>
          <a:lstStyle/>
          <a:p>
            <a:pPr indent="0" lvl="0" marL="0" marR="0" rtl="0" algn="l">
              <a:lnSpc>
                <a:spcPct val="90000"/>
              </a:lnSpc>
              <a:spcBef>
                <a:spcPts val="0"/>
              </a:spcBef>
              <a:spcAft>
                <a:spcPts val="0"/>
              </a:spcAft>
              <a:buClr>
                <a:schemeClr val="dk1"/>
              </a:buClr>
              <a:buSzPts val="4400"/>
              <a:buFont typeface="Calibri"/>
              <a:buNone/>
            </a:pPr>
            <a:r>
              <a:rPr lang="en-GB"/>
              <a:t>Q&amp;A</a:t>
            </a:r>
            <a:endParaRPr/>
          </a:p>
        </p:txBody>
      </p:sp>
      <p:sp>
        <p:nvSpPr>
          <p:cNvPr id="155" name="Google Shape;155;g7af318c116_0_53"/>
          <p:cNvSpPr txBox="1"/>
          <p:nvPr>
            <p:ph idx="1" type="body"/>
          </p:nvPr>
        </p:nvSpPr>
        <p:spPr>
          <a:xfrm>
            <a:off x="486856" y="959875"/>
            <a:ext cx="11225400" cy="4132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2000"/>
              <a:buNone/>
            </a:pPr>
            <a:r>
              <a:rPr lang="en-GB" sz="1800">
                <a:latin typeface="Arial"/>
                <a:ea typeface="Arial"/>
                <a:cs typeface="Arial"/>
                <a:sym typeface="Arial"/>
              </a:rPr>
              <a:t>Questions raised by audience:</a:t>
            </a:r>
            <a:endParaRPr sz="1800">
              <a:latin typeface="Arial"/>
              <a:ea typeface="Arial"/>
              <a:cs typeface="Arial"/>
              <a:sym typeface="Arial"/>
            </a:endParaRPr>
          </a:p>
          <a:p>
            <a:pPr indent="0" lvl="0" marL="0" rtl="0" algn="l">
              <a:lnSpc>
                <a:spcPct val="90000"/>
              </a:lnSpc>
              <a:spcBef>
                <a:spcPts val="1000"/>
              </a:spcBef>
              <a:spcAft>
                <a:spcPts val="0"/>
              </a:spcAft>
              <a:buSzPts val="2000"/>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A3A60"/>
        </a:solidFill>
      </p:bgPr>
    </p:bg>
    <p:spTree>
      <p:nvGrpSpPr>
        <p:cNvPr id="159" name="Shape 159"/>
        <p:cNvGrpSpPr/>
        <p:nvPr/>
      </p:nvGrpSpPr>
      <p:grpSpPr>
        <a:xfrm>
          <a:off x="0" y="0"/>
          <a:ext cx="0" cy="0"/>
          <a:chOff x="0" y="0"/>
          <a:chExt cx="0" cy="0"/>
        </a:xfrm>
      </p:grpSpPr>
      <p:sp>
        <p:nvSpPr>
          <p:cNvPr id="160" name="Google Shape;160;p17"/>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p>
            <a:pPr indent="0" lvl="0" marL="0" rtl="0" algn="l">
              <a:lnSpc>
                <a:spcPct val="100000"/>
              </a:lnSpc>
              <a:spcBef>
                <a:spcPts val="0"/>
              </a:spcBef>
              <a:spcAft>
                <a:spcPts val="0"/>
              </a:spcAft>
              <a:buSzPts val="1900"/>
              <a:buNone/>
            </a:pPr>
            <a:fld id="{00000000-1234-1234-1234-123412341234}" type="slidenum">
              <a:rPr lang="en-GB"/>
              <a:t>‹#›</a:t>
            </a:fld>
            <a:endParaRPr/>
          </a:p>
        </p:txBody>
      </p:sp>
      <p:sp>
        <p:nvSpPr>
          <p:cNvPr id="161" name="Google Shape;161;p17"/>
          <p:cNvSpPr txBox="1"/>
          <p:nvPr/>
        </p:nvSpPr>
        <p:spPr>
          <a:xfrm>
            <a:off x="1200530" y="3044279"/>
            <a:ext cx="3908798"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1" i="0" lang="en-GB" sz="4400" u="none" cap="none" strike="noStrike">
                <a:solidFill>
                  <a:schemeClr val="lt1"/>
                </a:solidFill>
                <a:latin typeface="Calibri"/>
                <a:ea typeface="Calibri"/>
                <a:cs typeface="Calibri"/>
                <a:sym typeface="Calibri"/>
              </a:rPr>
              <a:t>Thank you</a:t>
            </a:r>
            <a:endParaRPr b="0" i="0" sz="1400" u="none" cap="none" strike="noStrike">
              <a:solidFill>
                <a:srgbClr val="000000"/>
              </a:solidFill>
              <a:latin typeface="Arial"/>
              <a:ea typeface="Arial"/>
              <a:cs typeface="Arial"/>
              <a:sym typeface="Arial"/>
            </a:endParaRPr>
          </a:p>
        </p:txBody>
      </p:sp>
      <p:sp>
        <p:nvSpPr>
          <p:cNvPr id="162" name="Google Shape;162;p17"/>
          <p:cNvSpPr txBox="1"/>
          <p:nvPr/>
        </p:nvSpPr>
        <p:spPr>
          <a:xfrm>
            <a:off x="1216058" y="4270342"/>
            <a:ext cx="3638746"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sng" cap="none" strike="noStrike">
                <a:solidFill>
                  <a:schemeClr val="lt1"/>
                </a:solidFill>
                <a:latin typeface="Arial"/>
                <a:ea typeface="Arial"/>
                <a:cs typeface="Arial"/>
                <a:sym typeface="Arial"/>
                <a:hlinkClick r:id="rId3">
                  <a:extLst>
                    <a:ext uri="{A12FA001-AC4F-418D-AE19-62706E023703}">
                      <ahyp:hlinkClr val="tx"/>
                    </a:ext>
                  </a:extLst>
                </a:hlinkClick>
              </a:rPr>
              <a:t>www.helpforce.community</a:t>
            </a:r>
            <a:endParaRPr b="0" i="0" sz="14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GB" sz="1400" u="sng" cap="none" strike="noStrike">
                <a:solidFill>
                  <a:schemeClr val="lt1"/>
                </a:solidFill>
                <a:latin typeface="Arial"/>
                <a:ea typeface="Arial"/>
                <a:cs typeface="Arial"/>
                <a:sym typeface="Arial"/>
                <a:hlinkClick r:id="rId4">
                  <a:extLst>
                    <a:ext uri="{A12FA001-AC4F-418D-AE19-62706E023703}">
                      <ahyp:hlinkClr val="tx"/>
                    </a:ext>
                  </a:extLst>
                </a:hlinkClick>
              </a:rPr>
              <a:t>help@helpforce.community</a:t>
            </a:r>
            <a:r>
              <a:rPr b="0" i="0" lang="en-GB" sz="1400" u="none" cap="none" strike="noStrike">
                <a:solidFill>
                  <a:schemeClr val="lt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Helpforce">
      <a:dk1>
        <a:srgbClr val="1A3A60"/>
      </a:dk1>
      <a:lt1>
        <a:srgbClr val="FFFFFF"/>
      </a:lt1>
      <a:dk2>
        <a:srgbClr val="1A3A60"/>
      </a:dk2>
      <a:lt2>
        <a:srgbClr val="FFFFFF"/>
      </a:lt2>
      <a:accent1>
        <a:srgbClr val="FF4B4E"/>
      </a:accent1>
      <a:accent2>
        <a:srgbClr val="1A3A60"/>
      </a:accent2>
      <a:accent3>
        <a:srgbClr val="B1E0D8"/>
      </a:accent3>
      <a:accent4>
        <a:srgbClr val="FDC300"/>
      </a:accent4>
      <a:accent5>
        <a:srgbClr val="51565C"/>
      </a:accent5>
      <a:accent6>
        <a:srgbClr val="D6D8D5"/>
      </a:accent6>
      <a:hlink>
        <a:srgbClr val="FF4B4E"/>
      </a:hlink>
      <a:folHlink>
        <a:srgbClr val="FDC3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Stephanie Kumpunen, Nuffield Trust</dc:creator>
</cp:coreProperties>
</file>