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5" r:id="rId10"/>
    <p:sldId id="264" r:id="rId11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50" autoAdjust="0"/>
  </p:normalViewPr>
  <p:slideViewPr>
    <p:cSldViewPr>
      <p:cViewPr varScale="1">
        <p:scale>
          <a:sx n="62" d="100"/>
          <a:sy n="62" d="100"/>
        </p:scale>
        <p:origin x="140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dirty="0"/>
              <a:t>DSV Stats</a:t>
            </a:r>
            <a:r>
              <a:rPr lang="en-GB" baseline="0" dirty="0"/>
              <a:t> Sept 2022 -Jan 2023 (5months)</a:t>
            </a:r>
            <a:endParaRPr lang="en-GB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4792884800291051E-2"/>
          <c:y val="1.9942874787710358E-2"/>
          <c:w val="0.93520705745115196"/>
          <c:h val="0.89855020909362271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Referrals</c:v>
                </c:pt>
                <c:pt idx="1">
                  <c:v>Discharges</c:v>
                </c:pt>
                <c:pt idx="2">
                  <c:v>Active patient list</c:v>
                </c:pt>
                <c:pt idx="3">
                  <c:v>Waiting list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117</c:v>
                </c:pt>
                <c:pt idx="1">
                  <c:v>106</c:v>
                </c:pt>
                <c:pt idx="2">
                  <c:v>21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31-4EA9-9890-21E6DB27D5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51429632"/>
        <c:axId val="190208192"/>
      </c:barChart>
      <c:catAx>
        <c:axId val="151429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0208192"/>
        <c:crosses val="autoZero"/>
        <c:auto val="1"/>
        <c:lblAlgn val="ctr"/>
        <c:lblOffset val="100"/>
        <c:noMultiLvlLbl val="0"/>
      </c:catAx>
      <c:valAx>
        <c:axId val="1902081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14296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/>
              <a:t>Patient</a:t>
            </a:r>
            <a:r>
              <a:rPr lang="en-GB" baseline="0"/>
              <a:t> Gender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Sheet1!$A$15:$A$16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Sheet1!$B$15:$B$16</c:f>
              <c:numCache>
                <c:formatCode>General</c:formatCode>
                <c:ptCount val="2"/>
                <c:pt idx="0">
                  <c:v>120</c:v>
                </c:pt>
                <c:pt idx="1">
                  <c:v>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65-433F-993C-49F41D9C4DF1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'[Chart in Microsoft PowerPoint]Sheet1'!$A$8:$A$12</c:f>
              <c:strCache>
                <c:ptCount val="5"/>
                <c:pt idx="0">
                  <c:v>On-Site Volunteers</c:v>
                </c:pt>
                <c:pt idx="1">
                  <c:v>Nurse</c:v>
                </c:pt>
                <c:pt idx="2">
                  <c:v>OT</c:v>
                </c:pt>
                <c:pt idx="3">
                  <c:v>Physio</c:v>
                </c:pt>
                <c:pt idx="4">
                  <c:v>Volunteer Ward Calls</c:v>
                </c:pt>
              </c:strCache>
            </c:strRef>
          </c:cat>
          <c:val>
            <c:numRef>
              <c:f>'[Chart in Microsoft PowerPoint]Sheet1'!$B$8:$B$12</c:f>
              <c:numCache>
                <c:formatCode>General</c:formatCode>
                <c:ptCount val="5"/>
                <c:pt idx="0">
                  <c:v>12</c:v>
                </c:pt>
                <c:pt idx="1">
                  <c:v>13</c:v>
                </c:pt>
                <c:pt idx="2">
                  <c:v>28</c:v>
                </c:pt>
                <c:pt idx="3">
                  <c:v>13</c:v>
                </c:pt>
                <c:pt idx="4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65-4ED4-8E78-A414A33B72AF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C61EE6-E83D-498B-B122-EB3085F7B29C}" type="doc">
      <dgm:prSet loTypeId="urn:microsoft.com/office/officeart/2016/7/layout/VerticalHollowAction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CD6F506-BA43-4B6A-B8C0-7342942CA8F3}">
      <dgm:prSet/>
      <dgm:spPr/>
      <dgm:t>
        <a:bodyPr/>
        <a:lstStyle/>
        <a:p>
          <a:r>
            <a:rPr lang="en-US"/>
            <a:t>Increase</a:t>
          </a:r>
        </a:p>
      </dgm:t>
    </dgm:pt>
    <dgm:pt modelId="{E23D3286-4A05-4060-8043-0438EFEF5090}" type="parTrans" cxnId="{2C765F2A-B38B-4087-95A1-631F964DA0DA}">
      <dgm:prSet/>
      <dgm:spPr/>
      <dgm:t>
        <a:bodyPr/>
        <a:lstStyle/>
        <a:p>
          <a:endParaRPr lang="en-US"/>
        </a:p>
      </dgm:t>
    </dgm:pt>
    <dgm:pt modelId="{0415CF8F-FAA2-424E-BB8B-023DDF52D951}" type="sibTrans" cxnId="{2C765F2A-B38B-4087-95A1-631F964DA0DA}">
      <dgm:prSet/>
      <dgm:spPr/>
      <dgm:t>
        <a:bodyPr/>
        <a:lstStyle/>
        <a:p>
          <a:endParaRPr lang="en-US"/>
        </a:p>
      </dgm:t>
    </dgm:pt>
    <dgm:pt modelId="{18E275D6-ABAD-42FD-9808-82D900DDC273}">
      <dgm:prSet/>
      <dgm:spPr/>
      <dgm:t>
        <a:bodyPr/>
        <a:lstStyle/>
        <a:p>
          <a:r>
            <a:rPr lang="en-US"/>
            <a:t>Increase confidence to cope independently at home following discharge home from hospital</a:t>
          </a:r>
        </a:p>
      </dgm:t>
    </dgm:pt>
    <dgm:pt modelId="{D1D9475C-F54D-4FCE-86EF-76DE18A5478C}" type="parTrans" cxnId="{1626622E-8344-4D8A-9B80-7A2B90D457BD}">
      <dgm:prSet/>
      <dgm:spPr/>
      <dgm:t>
        <a:bodyPr/>
        <a:lstStyle/>
        <a:p>
          <a:endParaRPr lang="en-US"/>
        </a:p>
      </dgm:t>
    </dgm:pt>
    <dgm:pt modelId="{BFB44B7A-17A9-4F94-9FF4-0F714E7976D3}" type="sibTrans" cxnId="{1626622E-8344-4D8A-9B80-7A2B90D457BD}">
      <dgm:prSet/>
      <dgm:spPr/>
      <dgm:t>
        <a:bodyPr/>
        <a:lstStyle/>
        <a:p>
          <a:endParaRPr lang="en-US"/>
        </a:p>
      </dgm:t>
    </dgm:pt>
    <dgm:pt modelId="{2A4AEEB8-3F91-4A75-9AB3-41FA098DD781}">
      <dgm:prSet/>
      <dgm:spPr/>
      <dgm:t>
        <a:bodyPr/>
        <a:lstStyle/>
        <a:p>
          <a:r>
            <a:rPr lang="en-US"/>
            <a:t>Promote</a:t>
          </a:r>
        </a:p>
      </dgm:t>
    </dgm:pt>
    <dgm:pt modelId="{6B4C53AA-E4C0-47C2-B84D-A47FEAC4355C}" type="parTrans" cxnId="{43C8B26B-6299-43CC-B313-EDD8A14F4FF0}">
      <dgm:prSet/>
      <dgm:spPr/>
      <dgm:t>
        <a:bodyPr/>
        <a:lstStyle/>
        <a:p>
          <a:endParaRPr lang="en-US"/>
        </a:p>
      </dgm:t>
    </dgm:pt>
    <dgm:pt modelId="{5534D938-B8CD-4FB8-AC9B-CDADB86F202D}" type="sibTrans" cxnId="{43C8B26B-6299-43CC-B313-EDD8A14F4FF0}">
      <dgm:prSet/>
      <dgm:spPr/>
      <dgm:t>
        <a:bodyPr/>
        <a:lstStyle/>
        <a:p>
          <a:endParaRPr lang="en-US"/>
        </a:p>
      </dgm:t>
    </dgm:pt>
    <dgm:pt modelId="{CD3497ED-ABC2-4C66-A307-A0D54E41C1D7}">
      <dgm:prSet/>
      <dgm:spPr/>
      <dgm:t>
        <a:bodyPr/>
        <a:lstStyle/>
        <a:p>
          <a:r>
            <a:rPr lang="en-US"/>
            <a:t>Promote access to community &amp; voluntary sector services.</a:t>
          </a:r>
        </a:p>
      </dgm:t>
    </dgm:pt>
    <dgm:pt modelId="{259CBB48-CB43-451C-9C6A-B4B605FEAE7F}" type="parTrans" cxnId="{D65D4120-4A7F-4806-9E14-0213B64966CF}">
      <dgm:prSet/>
      <dgm:spPr/>
      <dgm:t>
        <a:bodyPr/>
        <a:lstStyle/>
        <a:p>
          <a:endParaRPr lang="en-US"/>
        </a:p>
      </dgm:t>
    </dgm:pt>
    <dgm:pt modelId="{87943EB5-89D1-4ABC-AF60-DF44D3BA03A3}" type="sibTrans" cxnId="{D65D4120-4A7F-4806-9E14-0213B64966CF}">
      <dgm:prSet/>
      <dgm:spPr/>
      <dgm:t>
        <a:bodyPr/>
        <a:lstStyle/>
        <a:p>
          <a:endParaRPr lang="en-US"/>
        </a:p>
      </dgm:t>
    </dgm:pt>
    <dgm:pt modelId="{2AD37DA4-83B9-4AE5-9D24-DFE5AC496E99}">
      <dgm:prSet/>
      <dgm:spPr/>
      <dgm:t>
        <a:bodyPr/>
        <a:lstStyle/>
        <a:p>
          <a:r>
            <a:rPr lang="en-US"/>
            <a:t>Prevent</a:t>
          </a:r>
        </a:p>
      </dgm:t>
    </dgm:pt>
    <dgm:pt modelId="{FB4A3FA9-43B1-40A6-8213-54F106BC1154}" type="parTrans" cxnId="{D7CD8F27-DCD2-46BD-AD57-0E14AAA9A68F}">
      <dgm:prSet/>
      <dgm:spPr/>
      <dgm:t>
        <a:bodyPr/>
        <a:lstStyle/>
        <a:p>
          <a:endParaRPr lang="en-US"/>
        </a:p>
      </dgm:t>
    </dgm:pt>
    <dgm:pt modelId="{E4EC1E8C-4C13-4ED6-B638-92DFE1254ABE}" type="sibTrans" cxnId="{D7CD8F27-DCD2-46BD-AD57-0E14AAA9A68F}">
      <dgm:prSet/>
      <dgm:spPr/>
      <dgm:t>
        <a:bodyPr/>
        <a:lstStyle/>
        <a:p>
          <a:endParaRPr lang="en-US"/>
        </a:p>
      </dgm:t>
    </dgm:pt>
    <dgm:pt modelId="{6BECB653-931C-47BE-BBC0-3275AF93CD95}">
      <dgm:prSet/>
      <dgm:spPr/>
      <dgm:t>
        <a:bodyPr/>
        <a:lstStyle/>
        <a:p>
          <a:r>
            <a:rPr lang="en-US"/>
            <a:t>Prevent unnecessary hospital admissions with the check in and chat calls.</a:t>
          </a:r>
        </a:p>
      </dgm:t>
    </dgm:pt>
    <dgm:pt modelId="{F3A95A7B-5F18-4953-BC02-30EEC3F841B3}" type="parTrans" cxnId="{418052C5-7ED0-4FB8-98F0-11BC6A56E4A1}">
      <dgm:prSet/>
      <dgm:spPr/>
      <dgm:t>
        <a:bodyPr/>
        <a:lstStyle/>
        <a:p>
          <a:endParaRPr lang="en-US"/>
        </a:p>
      </dgm:t>
    </dgm:pt>
    <dgm:pt modelId="{1391A832-7201-4D33-B234-C72A132338A8}" type="sibTrans" cxnId="{418052C5-7ED0-4FB8-98F0-11BC6A56E4A1}">
      <dgm:prSet/>
      <dgm:spPr/>
      <dgm:t>
        <a:bodyPr/>
        <a:lstStyle/>
        <a:p>
          <a:endParaRPr lang="en-US"/>
        </a:p>
      </dgm:t>
    </dgm:pt>
    <dgm:pt modelId="{08187AFD-5723-467E-AD42-3A7E8D941A7D}" type="pres">
      <dgm:prSet presAssocID="{3EC61EE6-E83D-498B-B122-EB3085F7B29C}" presName="Name0" presStyleCnt="0">
        <dgm:presLayoutVars>
          <dgm:dir/>
          <dgm:animLvl val="lvl"/>
          <dgm:resizeHandles val="exact"/>
        </dgm:presLayoutVars>
      </dgm:prSet>
      <dgm:spPr/>
    </dgm:pt>
    <dgm:pt modelId="{C1F613D7-D7A5-4FEF-B857-F125A84083D5}" type="pres">
      <dgm:prSet presAssocID="{6CD6F506-BA43-4B6A-B8C0-7342942CA8F3}" presName="linNode" presStyleCnt="0"/>
      <dgm:spPr/>
    </dgm:pt>
    <dgm:pt modelId="{472AD759-E73E-4F6E-93C1-4C3DB48DCFD8}" type="pres">
      <dgm:prSet presAssocID="{6CD6F506-BA43-4B6A-B8C0-7342942CA8F3}" presName="parentText" presStyleLbl="solidFgAcc1" presStyleIdx="0" presStyleCnt="3">
        <dgm:presLayoutVars>
          <dgm:chMax val="1"/>
          <dgm:bulletEnabled/>
        </dgm:presLayoutVars>
      </dgm:prSet>
      <dgm:spPr/>
    </dgm:pt>
    <dgm:pt modelId="{116CC422-7087-431B-8E35-0D4B92C1BC28}" type="pres">
      <dgm:prSet presAssocID="{6CD6F506-BA43-4B6A-B8C0-7342942CA8F3}" presName="descendantText" presStyleLbl="alignNode1" presStyleIdx="0" presStyleCnt="3">
        <dgm:presLayoutVars>
          <dgm:bulletEnabled/>
        </dgm:presLayoutVars>
      </dgm:prSet>
      <dgm:spPr/>
    </dgm:pt>
    <dgm:pt modelId="{C8876B83-4D5B-4010-86E4-11D7E2F16A86}" type="pres">
      <dgm:prSet presAssocID="{0415CF8F-FAA2-424E-BB8B-023DDF52D951}" presName="sp" presStyleCnt="0"/>
      <dgm:spPr/>
    </dgm:pt>
    <dgm:pt modelId="{C9D3D862-A23C-43BD-ADFA-B3F0A0F99D3C}" type="pres">
      <dgm:prSet presAssocID="{2A4AEEB8-3F91-4A75-9AB3-41FA098DD781}" presName="linNode" presStyleCnt="0"/>
      <dgm:spPr/>
    </dgm:pt>
    <dgm:pt modelId="{28B3797B-8E4F-4E80-9EAA-9237D0AEBDC0}" type="pres">
      <dgm:prSet presAssocID="{2A4AEEB8-3F91-4A75-9AB3-41FA098DD781}" presName="parentText" presStyleLbl="solidFgAcc1" presStyleIdx="1" presStyleCnt="3">
        <dgm:presLayoutVars>
          <dgm:chMax val="1"/>
          <dgm:bulletEnabled/>
        </dgm:presLayoutVars>
      </dgm:prSet>
      <dgm:spPr/>
    </dgm:pt>
    <dgm:pt modelId="{6FF2C0DE-925B-49FD-B6AA-94222D5E3E1F}" type="pres">
      <dgm:prSet presAssocID="{2A4AEEB8-3F91-4A75-9AB3-41FA098DD781}" presName="descendantText" presStyleLbl="alignNode1" presStyleIdx="1" presStyleCnt="3">
        <dgm:presLayoutVars>
          <dgm:bulletEnabled/>
        </dgm:presLayoutVars>
      </dgm:prSet>
      <dgm:spPr/>
    </dgm:pt>
    <dgm:pt modelId="{F6F8190A-38A4-4834-9A05-86E5E483D108}" type="pres">
      <dgm:prSet presAssocID="{5534D938-B8CD-4FB8-AC9B-CDADB86F202D}" presName="sp" presStyleCnt="0"/>
      <dgm:spPr/>
    </dgm:pt>
    <dgm:pt modelId="{F2E4CE39-35AB-44A3-9D15-29F21B02070D}" type="pres">
      <dgm:prSet presAssocID="{2AD37DA4-83B9-4AE5-9D24-DFE5AC496E99}" presName="linNode" presStyleCnt="0"/>
      <dgm:spPr/>
    </dgm:pt>
    <dgm:pt modelId="{77346318-0F3A-4153-A122-84DECDD4DB3E}" type="pres">
      <dgm:prSet presAssocID="{2AD37DA4-83B9-4AE5-9D24-DFE5AC496E99}" presName="parentText" presStyleLbl="solidFgAcc1" presStyleIdx="2" presStyleCnt="3">
        <dgm:presLayoutVars>
          <dgm:chMax val="1"/>
          <dgm:bulletEnabled/>
        </dgm:presLayoutVars>
      </dgm:prSet>
      <dgm:spPr/>
    </dgm:pt>
    <dgm:pt modelId="{E432A5D6-21B6-460B-B033-746A6014280E}" type="pres">
      <dgm:prSet presAssocID="{2AD37DA4-83B9-4AE5-9D24-DFE5AC496E99}" presName="descendantText" presStyleLbl="alignNode1" presStyleIdx="2" presStyleCnt="3">
        <dgm:presLayoutVars>
          <dgm:bulletEnabled/>
        </dgm:presLayoutVars>
      </dgm:prSet>
      <dgm:spPr/>
    </dgm:pt>
  </dgm:ptLst>
  <dgm:cxnLst>
    <dgm:cxn modelId="{8079DE13-21F7-4602-A261-7430DC6632EA}" type="presOf" srcId="{18E275D6-ABAD-42FD-9808-82D900DDC273}" destId="{116CC422-7087-431B-8E35-0D4B92C1BC28}" srcOrd="0" destOrd="0" presId="urn:microsoft.com/office/officeart/2016/7/layout/VerticalHollowActionList"/>
    <dgm:cxn modelId="{D65D4120-4A7F-4806-9E14-0213B64966CF}" srcId="{2A4AEEB8-3F91-4A75-9AB3-41FA098DD781}" destId="{CD3497ED-ABC2-4C66-A307-A0D54E41C1D7}" srcOrd="0" destOrd="0" parTransId="{259CBB48-CB43-451C-9C6A-B4B605FEAE7F}" sibTransId="{87943EB5-89D1-4ABC-AF60-DF44D3BA03A3}"/>
    <dgm:cxn modelId="{D7CD8F27-DCD2-46BD-AD57-0E14AAA9A68F}" srcId="{3EC61EE6-E83D-498B-B122-EB3085F7B29C}" destId="{2AD37DA4-83B9-4AE5-9D24-DFE5AC496E99}" srcOrd="2" destOrd="0" parTransId="{FB4A3FA9-43B1-40A6-8213-54F106BC1154}" sibTransId="{E4EC1E8C-4C13-4ED6-B638-92DFE1254ABE}"/>
    <dgm:cxn modelId="{2C765F2A-B38B-4087-95A1-631F964DA0DA}" srcId="{3EC61EE6-E83D-498B-B122-EB3085F7B29C}" destId="{6CD6F506-BA43-4B6A-B8C0-7342942CA8F3}" srcOrd="0" destOrd="0" parTransId="{E23D3286-4A05-4060-8043-0438EFEF5090}" sibTransId="{0415CF8F-FAA2-424E-BB8B-023DDF52D951}"/>
    <dgm:cxn modelId="{1626622E-8344-4D8A-9B80-7A2B90D457BD}" srcId="{6CD6F506-BA43-4B6A-B8C0-7342942CA8F3}" destId="{18E275D6-ABAD-42FD-9808-82D900DDC273}" srcOrd="0" destOrd="0" parTransId="{D1D9475C-F54D-4FCE-86EF-76DE18A5478C}" sibTransId="{BFB44B7A-17A9-4F94-9FF4-0F714E7976D3}"/>
    <dgm:cxn modelId="{65356A4B-2923-4D1C-A343-7B43D0CD00B9}" type="presOf" srcId="{6BECB653-931C-47BE-BBC0-3275AF93CD95}" destId="{E432A5D6-21B6-460B-B033-746A6014280E}" srcOrd="0" destOrd="0" presId="urn:microsoft.com/office/officeart/2016/7/layout/VerticalHollowActionList"/>
    <dgm:cxn modelId="{43C8B26B-6299-43CC-B313-EDD8A14F4FF0}" srcId="{3EC61EE6-E83D-498B-B122-EB3085F7B29C}" destId="{2A4AEEB8-3F91-4A75-9AB3-41FA098DD781}" srcOrd="1" destOrd="0" parTransId="{6B4C53AA-E4C0-47C2-B84D-A47FEAC4355C}" sibTransId="{5534D938-B8CD-4FB8-AC9B-CDADB86F202D}"/>
    <dgm:cxn modelId="{11557F86-FC2B-4377-9AF6-65AF6FF12B2D}" type="presOf" srcId="{3EC61EE6-E83D-498B-B122-EB3085F7B29C}" destId="{08187AFD-5723-467E-AD42-3A7E8D941A7D}" srcOrd="0" destOrd="0" presId="urn:microsoft.com/office/officeart/2016/7/layout/VerticalHollowActionList"/>
    <dgm:cxn modelId="{15F65D91-DE20-4A1F-AF66-45511577010A}" type="presOf" srcId="{CD3497ED-ABC2-4C66-A307-A0D54E41C1D7}" destId="{6FF2C0DE-925B-49FD-B6AA-94222D5E3E1F}" srcOrd="0" destOrd="0" presId="urn:microsoft.com/office/officeart/2016/7/layout/VerticalHollowActionList"/>
    <dgm:cxn modelId="{08D87BA5-B698-49A4-96EA-36D9CA6B4AB7}" type="presOf" srcId="{2AD37DA4-83B9-4AE5-9D24-DFE5AC496E99}" destId="{77346318-0F3A-4153-A122-84DECDD4DB3E}" srcOrd="0" destOrd="0" presId="urn:microsoft.com/office/officeart/2016/7/layout/VerticalHollowActionList"/>
    <dgm:cxn modelId="{418052C5-7ED0-4FB8-98F0-11BC6A56E4A1}" srcId="{2AD37DA4-83B9-4AE5-9D24-DFE5AC496E99}" destId="{6BECB653-931C-47BE-BBC0-3275AF93CD95}" srcOrd="0" destOrd="0" parTransId="{F3A95A7B-5F18-4953-BC02-30EEC3F841B3}" sibTransId="{1391A832-7201-4D33-B234-C72A132338A8}"/>
    <dgm:cxn modelId="{F1F2FDC7-27DC-455C-9F4C-941162582B11}" type="presOf" srcId="{6CD6F506-BA43-4B6A-B8C0-7342942CA8F3}" destId="{472AD759-E73E-4F6E-93C1-4C3DB48DCFD8}" srcOrd="0" destOrd="0" presId="urn:microsoft.com/office/officeart/2016/7/layout/VerticalHollowActionList"/>
    <dgm:cxn modelId="{B57F44C9-D9CE-4B1A-AC44-DB32E33F4280}" type="presOf" srcId="{2A4AEEB8-3F91-4A75-9AB3-41FA098DD781}" destId="{28B3797B-8E4F-4E80-9EAA-9237D0AEBDC0}" srcOrd="0" destOrd="0" presId="urn:microsoft.com/office/officeart/2016/7/layout/VerticalHollowActionList"/>
    <dgm:cxn modelId="{EBDA549C-D1AE-4095-ACD5-B173A9470C85}" type="presParOf" srcId="{08187AFD-5723-467E-AD42-3A7E8D941A7D}" destId="{C1F613D7-D7A5-4FEF-B857-F125A84083D5}" srcOrd="0" destOrd="0" presId="urn:microsoft.com/office/officeart/2016/7/layout/VerticalHollowActionList"/>
    <dgm:cxn modelId="{2A033C89-33C9-4612-918D-AD5B6182728A}" type="presParOf" srcId="{C1F613D7-D7A5-4FEF-B857-F125A84083D5}" destId="{472AD759-E73E-4F6E-93C1-4C3DB48DCFD8}" srcOrd="0" destOrd="0" presId="urn:microsoft.com/office/officeart/2016/7/layout/VerticalHollowActionList"/>
    <dgm:cxn modelId="{40CFA96A-D73D-41DE-AB34-AC198E32C5DA}" type="presParOf" srcId="{C1F613D7-D7A5-4FEF-B857-F125A84083D5}" destId="{116CC422-7087-431B-8E35-0D4B92C1BC28}" srcOrd="1" destOrd="0" presId="urn:microsoft.com/office/officeart/2016/7/layout/VerticalHollowActionList"/>
    <dgm:cxn modelId="{40B79028-C345-40A2-BF07-47B845BE76DE}" type="presParOf" srcId="{08187AFD-5723-467E-AD42-3A7E8D941A7D}" destId="{C8876B83-4D5B-4010-86E4-11D7E2F16A86}" srcOrd="1" destOrd="0" presId="urn:microsoft.com/office/officeart/2016/7/layout/VerticalHollowActionList"/>
    <dgm:cxn modelId="{FCDB4D92-DD85-49E5-8751-C286CB5A1956}" type="presParOf" srcId="{08187AFD-5723-467E-AD42-3A7E8D941A7D}" destId="{C9D3D862-A23C-43BD-ADFA-B3F0A0F99D3C}" srcOrd="2" destOrd="0" presId="urn:microsoft.com/office/officeart/2016/7/layout/VerticalHollowActionList"/>
    <dgm:cxn modelId="{B4A1C103-3F33-4F03-A8D7-98E147C21C8C}" type="presParOf" srcId="{C9D3D862-A23C-43BD-ADFA-B3F0A0F99D3C}" destId="{28B3797B-8E4F-4E80-9EAA-9237D0AEBDC0}" srcOrd="0" destOrd="0" presId="urn:microsoft.com/office/officeart/2016/7/layout/VerticalHollowActionList"/>
    <dgm:cxn modelId="{CADD770A-9D62-4078-913F-B47C70F19173}" type="presParOf" srcId="{C9D3D862-A23C-43BD-ADFA-B3F0A0F99D3C}" destId="{6FF2C0DE-925B-49FD-B6AA-94222D5E3E1F}" srcOrd="1" destOrd="0" presId="urn:microsoft.com/office/officeart/2016/7/layout/VerticalHollowActionList"/>
    <dgm:cxn modelId="{2C78B585-5850-4E35-8372-D2849499C2A4}" type="presParOf" srcId="{08187AFD-5723-467E-AD42-3A7E8D941A7D}" destId="{F6F8190A-38A4-4834-9A05-86E5E483D108}" srcOrd="3" destOrd="0" presId="urn:microsoft.com/office/officeart/2016/7/layout/VerticalHollowActionList"/>
    <dgm:cxn modelId="{E823A666-C2F5-4DEA-AB03-C7DEAECA00C7}" type="presParOf" srcId="{08187AFD-5723-467E-AD42-3A7E8D941A7D}" destId="{F2E4CE39-35AB-44A3-9D15-29F21B02070D}" srcOrd="4" destOrd="0" presId="urn:microsoft.com/office/officeart/2016/7/layout/VerticalHollowActionList"/>
    <dgm:cxn modelId="{B0366CCF-96AB-4CFE-A91A-8252C1BDB36D}" type="presParOf" srcId="{F2E4CE39-35AB-44A3-9D15-29F21B02070D}" destId="{77346318-0F3A-4153-A122-84DECDD4DB3E}" srcOrd="0" destOrd="0" presId="urn:microsoft.com/office/officeart/2016/7/layout/VerticalHollowActionList"/>
    <dgm:cxn modelId="{84FBE150-7AD3-427D-BE53-6C12709A3B83}" type="presParOf" srcId="{F2E4CE39-35AB-44A3-9D15-29F21B02070D}" destId="{E432A5D6-21B6-460B-B033-746A6014280E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725958-77B3-4B4F-A36A-75244181B5FF}" type="doc">
      <dgm:prSet loTypeId="urn:microsoft.com/office/officeart/2005/8/layout/orgChart1" loCatId="hierarchy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799DC4DD-CDCD-4A04-9334-CD11E9027648}">
      <dgm:prSet phldrT="[Text]"/>
      <dgm:spPr/>
      <dgm:t>
        <a:bodyPr/>
        <a:lstStyle/>
        <a:p>
          <a:r>
            <a:rPr lang="en-GB" dirty="0"/>
            <a:t>Head of Volunteering </a:t>
          </a:r>
        </a:p>
        <a:p>
          <a:r>
            <a:rPr lang="en-GB" dirty="0"/>
            <a:t>(0.8 WTE)</a:t>
          </a:r>
        </a:p>
      </dgm:t>
    </dgm:pt>
    <dgm:pt modelId="{D429EF9F-AC01-4C9B-B94D-75B6951CBCFC}" type="parTrans" cxnId="{31F5E05B-7C56-417C-A15F-7E6749944B17}">
      <dgm:prSet/>
      <dgm:spPr/>
      <dgm:t>
        <a:bodyPr/>
        <a:lstStyle/>
        <a:p>
          <a:endParaRPr lang="en-GB"/>
        </a:p>
      </dgm:t>
    </dgm:pt>
    <dgm:pt modelId="{E4EE69CA-6282-4C22-97AE-985B6E0A5557}" type="sibTrans" cxnId="{31F5E05B-7C56-417C-A15F-7E6749944B17}">
      <dgm:prSet/>
      <dgm:spPr/>
      <dgm:t>
        <a:bodyPr/>
        <a:lstStyle/>
        <a:p>
          <a:endParaRPr lang="en-GB"/>
        </a:p>
      </dgm:t>
    </dgm:pt>
    <dgm:pt modelId="{2CD9DC94-D27D-4B04-8931-E4854E12317C}" type="asst">
      <dgm:prSet phldrT="[Text]"/>
      <dgm:spPr/>
      <dgm:t>
        <a:bodyPr/>
        <a:lstStyle/>
        <a:p>
          <a:r>
            <a:rPr lang="en-GB" dirty="0"/>
            <a:t>Service Manager Recruitment &amp; Training (0.8 WTE)</a:t>
          </a:r>
        </a:p>
      </dgm:t>
    </dgm:pt>
    <dgm:pt modelId="{02E50A98-2412-470F-B46F-F49331070AB5}" type="parTrans" cxnId="{EC4A0ACD-CC32-4904-9D79-D56A357A08A5}">
      <dgm:prSet/>
      <dgm:spPr/>
      <dgm:t>
        <a:bodyPr/>
        <a:lstStyle/>
        <a:p>
          <a:endParaRPr lang="en-GB"/>
        </a:p>
      </dgm:t>
    </dgm:pt>
    <dgm:pt modelId="{50BD4A7F-9E07-4D53-8E82-881B92FDE0E4}" type="sibTrans" cxnId="{EC4A0ACD-CC32-4904-9D79-D56A357A08A5}">
      <dgm:prSet/>
      <dgm:spPr/>
      <dgm:t>
        <a:bodyPr/>
        <a:lstStyle/>
        <a:p>
          <a:endParaRPr lang="en-GB"/>
        </a:p>
      </dgm:t>
    </dgm:pt>
    <dgm:pt modelId="{D5CB8E76-7DFD-44C1-9C1F-90C0E1D6AB38}" type="asst">
      <dgm:prSet/>
      <dgm:spPr/>
      <dgm:t>
        <a:bodyPr/>
        <a:lstStyle/>
        <a:p>
          <a:r>
            <a:rPr lang="en-GB" dirty="0"/>
            <a:t>Recruitment &amp; Training Coordinator</a:t>
          </a:r>
        </a:p>
      </dgm:t>
    </dgm:pt>
    <dgm:pt modelId="{3B9CC46F-99F4-4034-82A0-252057B9908B}" type="parTrans" cxnId="{DCD6E13E-CE17-4775-A15A-7168BE7F4027}">
      <dgm:prSet/>
      <dgm:spPr/>
      <dgm:t>
        <a:bodyPr/>
        <a:lstStyle/>
        <a:p>
          <a:endParaRPr lang="en-GB"/>
        </a:p>
      </dgm:t>
    </dgm:pt>
    <dgm:pt modelId="{B4FAABD6-891C-4AE3-8F20-7808EFD176DD}" type="sibTrans" cxnId="{DCD6E13E-CE17-4775-A15A-7168BE7F4027}">
      <dgm:prSet/>
      <dgm:spPr/>
      <dgm:t>
        <a:bodyPr/>
        <a:lstStyle/>
        <a:p>
          <a:endParaRPr lang="en-GB"/>
        </a:p>
      </dgm:t>
    </dgm:pt>
    <dgm:pt modelId="{D25522AE-EC5A-46C3-9B17-C3FBCBFFFEED}" type="asst">
      <dgm:prSet/>
      <dgm:spPr/>
      <dgm:t>
        <a:bodyPr/>
        <a:lstStyle/>
        <a:p>
          <a:r>
            <a:rPr lang="en-GB" dirty="0"/>
            <a:t>Service Manager </a:t>
          </a:r>
        </a:p>
        <a:p>
          <a:r>
            <a:rPr lang="en-GB" dirty="0"/>
            <a:t>Community &amp; Outreach (0.6 WTE)</a:t>
          </a:r>
        </a:p>
      </dgm:t>
    </dgm:pt>
    <dgm:pt modelId="{31C605E0-871D-45CD-9BF9-39588609B32D}" type="parTrans" cxnId="{389F026B-7C98-4C89-A0F6-617FBF5C493B}">
      <dgm:prSet/>
      <dgm:spPr/>
      <dgm:t>
        <a:bodyPr/>
        <a:lstStyle/>
        <a:p>
          <a:endParaRPr lang="en-GB"/>
        </a:p>
      </dgm:t>
    </dgm:pt>
    <dgm:pt modelId="{27FC55D5-192C-4A67-B691-AADD813BCB23}" type="sibTrans" cxnId="{389F026B-7C98-4C89-A0F6-617FBF5C493B}">
      <dgm:prSet/>
      <dgm:spPr/>
      <dgm:t>
        <a:bodyPr/>
        <a:lstStyle/>
        <a:p>
          <a:endParaRPr lang="en-GB"/>
        </a:p>
      </dgm:t>
    </dgm:pt>
    <dgm:pt modelId="{D346F54C-5807-42A2-B683-328C0CD8B231}" type="asst">
      <dgm:prSet/>
      <dgm:spPr/>
      <dgm:t>
        <a:bodyPr/>
        <a:lstStyle/>
        <a:p>
          <a:r>
            <a:rPr lang="en-GB" dirty="0"/>
            <a:t>Service Support Coordinator (0.5 WTE)</a:t>
          </a:r>
        </a:p>
      </dgm:t>
    </dgm:pt>
    <dgm:pt modelId="{BC3C6B4A-33D0-4B8D-AE71-8B907A8D2329}" type="parTrans" cxnId="{CE206947-5E50-4051-9B70-74ACFCACB8BC}">
      <dgm:prSet/>
      <dgm:spPr/>
      <dgm:t>
        <a:bodyPr/>
        <a:lstStyle/>
        <a:p>
          <a:endParaRPr lang="en-GB"/>
        </a:p>
      </dgm:t>
    </dgm:pt>
    <dgm:pt modelId="{11F26C00-7934-43FB-9655-2F13ADC126C0}" type="sibTrans" cxnId="{CE206947-5E50-4051-9B70-74ACFCACB8BC}">
      <dgm:prSet/>
      <dgm:spPr/>
      <dgm:t>
        <a:bodyPr/>
        <a:lstStyle/>
        <a:p>
          <a:endParaRPr lang="en-GB"/>
        </a:p>
      </dgm:t>
    </dgm:pt>
    <dgm:pt modelId="{76DCD47D-ABB2-4B3E-83C3-AE5C52561756}" type="asst">
      <dgm:prSet/>
      <dgm:spPr/>
      <dgm:t>
        <a:bodyPr/>
        <a:lstStyle/>
        <a:p>
          <a:r>
            <a:rPr lang="en-GB" dirty="0"/>
            <a:t>Team Assistant (0.4 WTE) </a:t>
          </a:r>
        </a:p>
      </dgm:t>
    </dgm:pt>
    <dgm:pt modelId="{3F9267D0-47C4-476A-9492-951B0BE2DC6F}" type="parTrans" cxnId="{07DA9282-35F4-4E96-BE1A-213BF4F9A987}">
      <dgm:prSet/>
      <dgm:spPr/>
      <dgm:t>
        <a:bodyPr/>
        <a:lstStyle/>
        <a:p>
          <a:endParaRPr lang="en-GB"/>
        </a:p>
      </dgm:t>
    </dgm:pt>
    <dgm:pt modelId="{8BC9526C-22E1-4A24-86F6-5DA5A1D2E0AF}" type="sibTrans" cxnId="{07DA9282-35F4-4E96-BE1A-213BF4F9A987}">
      <dgm:prSet/>
      <dgm:spPr/>
      <dgm:t>
        <a:bodyPr/>
        <a:lstStyle/>
        <a:p>
          <a:endParaRPr lang="en-GB"/>
        </a:p>
      </dgm:t>
    </dgm:pt>
    <dgm:pt modelId="{7641C1BB-F496-4F03-80A9-7DA29B8C0160}" type="pres">
      <dgm:prSet presAssocID="{1B725958-77B3-4B4F-A36A-75244181B5F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F551DD4-5F8E-406C-A7AB-6BA44C4F0BA7}" type="pres">
      <dgm:prSet presAssocID="{799DC4DD-CDCD-4A04-9334-CD11E9027648}" presName="hierRoot1" presStyleCnt="0">
        <dgm:presLayoutVars>
          <dgm:hierBranch val="init"/>
        </dgm:presLayoutVars>
      </dgm:prSet>
      <dgm:spPr/>
    </dgm:pt>
    <dgm:pt modelId="{09AD42A1-5FE6-483A-8A30-C7D7C5F4A0E9}" type="pres">
      <dgm:prSet presAssocID="{799DC4DD-CDCD-4A04-9334-CD11E9027648}" presName="rootComposite1" presStyleCnt="0"/>
      <dgm:spPr/>
    </dgm:pt>
    <dgm:pt modelId="{A665947C-EB92-4400-9849-8BD1875EF46E}" type="pres">
      <dgm:prSet presAssocID="{799DC4DD-CDCD-4A04-9334-CD11E9027648}" presName="rootText1" presStyleLbl="node0" presStyleIdx="0" presStyleCnt="1">
        <dgm:presLayoutVars>
          <dgm:chPref val="3"/>
        </dgm:presLayoutVars>
      </dgm:prSet>
      <dgm:spPr/>
    </dgm:pt>
    <dgm:pt modelId="{65806D4A-1F2F-42E9-AC2E-5458360EFA72}" type="pres">
      <dgm:prSet presAssocID="{799DC4DD-CDCD-4A04-9334-CD11E9027648}" presName="rootConnector1" presStyleLbl="node1" presStyleIdx="0" presStyleCnt="0"/>
      <dgm:spPr/>
    </dgm:pt>
    <dgm:pt modelId="{6BF548F9-9A2D-42BE-91B2-9F7BEB7CC639}" type="pres">
      <dgm:prSet presAssocID="{799DC4DD-CDCD-4A04-9334-CD11E9027648}" presName="hierChild2" presStyleCnt="0"/>
      <dgm:spPr/>
    </dgm:pt>
    <dgm:pt modelId="{A179A65E-DB71-4F8B-AC5C-2E2FAD94A7E8}" type="pres">
      <dgm:prSet presAssocID="{799DC4DD-CDCD-4A04-9334-CD11E9027648}" presName="hierChild3" presStyleCnt="0"/>
      <dgm:spPr/>
    </dgm:pt>
    <dgm:pt modelId="{8037F031-F069-4CD3-81A6-C2622081898F}" type="pres">
      <dgm:prSet presAssocID="{02E50A98-2412-470F-B46F-F49331070AB5}" presName="Name111" presStyleLbl="parChTrans1D2" presStyleIdx="0" presStyleCnt="2"/>
      <dgm:spPr/>
    </dgm:pt>
    <dgm:pt modelId="{ACBB3696-270E-4179-8B03-CBCDFC9178B9}" type="pres">
      <dgm:prSet presAssocID="{2CD9DC94-D27D-4B04-8931-E4854E12317C}" presName="hierRoot3" presStyleCnt="0">
        <dgm:presLayoutVars>
          <dgm:hierBranch val="init"/>
        </dgm:presLayoutVars>
      </dgm:prSet>
      <dgm:spPr/>
    </dgm:pt>
    <dgm:pt modelId="{88C24B55-617B-4DBF-BAFD-34C1A5C50BCF}" type="pres">
      <dgm:prSet presAssocID="{2CD9DC94-D27D-4B04-8931-E4854E12317C}" presName="rootComposite3" presStyleCnt="0"/>
      <dgm:spPr/>
    </dgm:pt>
    <dgm:pt modelId="{AFF169FD-0D50-414F-B4E9-FC1D8E6020CE}" type="pres">
      <dgm:prSet presAssocID="{2CD9DC94-D27D-4B04-8931-E4854E12317C}" presName="rootText3" presStyleLbl="asst1" presStyleIdx="0" presStyleCnt="5">
        <dgm:presLayoutVars>
          <dgm:chPref val="3"/>
        </dgm:presLayoutVars>
      </dgm:prSet>
      <dgm:spPr/>
    </dgm:pt>
    <dgm:pt modelId="{9B11451E-4365-4264-9E27-CBB49C54653B}" type="pres">
      <dgm:prSet presAssocID="{2CD9DC94-D27D-4B04-8931-E4854E12317C}" presName="rootConnector3" presStyleLbl="asst1" presStyleIdx="0" presStyleCnt="5"/>
      <dgm:spPr/>
    </dgm:pt>
    <dgm:pt modelId="{23A15096-4B59-4B49-B3A7-4C3A8F8BFFA4}" type="pres">
      <dgm:prSet presAssocID="{2CD9DC94-D27D-4B04-8931-E4854E12317C}" presName="hierChild6" presStyleCnt="0"/>
      <dgm:spPr/>
    </dgm:pt>
    <dgm:pt modelId="{1D26AEBA-BC91-4DEE-9122-303FCE191798}" type="pres">
      <dgm:prSet presAssocID="{2CD9DC94-D27D-4B04-8931-E4854E12317C}" presName="hierChild7" presStyleCnt="0"/>
      <dgm:spPr/>
    </dgm:pt>
    <dgm:pt modelId="{23C6E19F-F1D0-4B6D-B148-605C73EF05CC}" type="pres">
      <dgm:prSet presAssocID="{3B9CC46F-99F4-4034-82A0-252057B9908B}" presName="Name111" presStyleLbl="parChTrans1D3" presStyleIdx="0" presStyleCnt="3"/>
      <dgm:spPr/>
    </dgm:pt>
    <dgm:pt modelId="{A0568EB3-43DB-490F-B6A8-B1E22F3438B1}" type="pres">
      <dgm:prSet presAssocID="{D5CB8E76-7DFD-44C1-9C1F-90C0E1D6AB38}" presName="hierRoot3" presStyleCnt="0">
        <dgm:presLayoutVars>
          <dgm:hierBranch val="init"/>
        </dgm:presLayoutVars>
      </dgm:prSet>
      <dgm:spPr/>
    </dgm:pt>
    <dgm:pt modelId="{C1B75BCC-AD20-4C62-ADF2-83FF12DC5DE3}" type="pres">
      <dgm:prSet presAssocID="{D5CB8E76-7DFD-44C1-9C1F-90C0E1D6AB38}" presName="rootComposite3" presStyleCnt="0"/>
      <dgm:spPr/>
    </dgm:pt>
    <dgm:pt modelId="{1EAD1BB2-69C0-4791-8346-1975151266C7}" type="pres">
      <dgm:prSet presAssocID="{D5CB8E76-7DFD-44C1-9C1F-90C0E1D6AB38}" presName="rootText3" presStyleLbl="asst1" presStyleIdx="1" presStyleCnt="5">
        <dgm:presLayoutVars>
          <dgm:chPref val="3"/>
        </dgm:presLayoutVars>
      </dgm:prSet>
      <dgm:spPr/>
    </dgm:pt>
    <dgm:pt modelId="{2A4957B1-19BE-4D93-B3FD-CAE718161996}" type="pres">
      <dgm:prSet presAssocID="{D5CB8E76-7DFD-44C1-9C1F-90C0E1D6AB38}" presName="rootConnector3" presStyleLbl="asst1" presStyleIdx="1" presStyleCnt="5"/>
      <dgm:spPr/>
    </dgm:pt>
    <dgm:pt modelId="{047B525F-A4B8-4F34-A998-988CAA29A9DA}" type="pres">
      <dgm:prSet presAssocID="{D5CB8E76-7DFD-44C1-9C1F-90C0E1D6AB38}" presName="hierChild6" presStyleCnt="0"/>
      <dgm:spPr/>
    </dgm:pt>
    <dgm:pt modelId="{46153A34-03E8-44AD-8F78-D9932DD72901}" type="pres">
      <dgm:prSet presAssocID="{D5CB8E76-7DFD-44C1-9C1F-90C0E1D6AB38}" presName="hierChild7" presStyleCnt="0"/>
      <dgm:spPr/>
    </dgm:pt>
    <dgm:pt modelId="{2A077957-BFE3-408E-B51E-E8B5A04B9FD1}" type="pres">
      <dgm:prSet presAssocID="{3F9267D0-47C4-476A-9492-951B0BE2DC6F}" presName="Name111" presStyleLbl="parChTrans1D3" presStyleIdx="1" presStyleCnt="3"/>
      <dgm:spPr/>
    </dgm:pt>
    <dgm:pt modelId="{8FA997B3-9D08-43F4-98F8-34B51A25B54F}" type="pres">
      <dgm:prSet presAssocID="{76DCD47D-ABB2-4B3E-83C3-AE5C52561756}" presName="hierRoot3" presStyleCnt="0">
        <dgm:presLayoutVars>
          <dgm:hierBranch val="init"/>
        </dgm:presLayoutVars>
      </dgm:prSet>
      <dgm:spPr/>
    </dgm:pt>
    <dgm:pt modelId="{972F54A0-C569-4A60-AC56-061F49E420F8}" type="pres">
      <dgm:prSet presAssocID="{76DCD47D-ABB2-4B3E-83C3-AE5C52561756}" presName="rootComposite3" presStyleCnt="0"/>
      <dgm:spPr/>
    </dgm:pt>
    <dgm:pt modelId="{4175BF9F-08C4-459E-88C9-2F80CF16BA78}" type="pres">
      <dgm:prSet presAssocID="{76DCD47D-ABB2-4B3E-83C3-AE5C52561756}" presName="rootText3" presStyleLbl="asst1" presStyleIdx="2" presStyleCnt="5">
        <dgm:presLayoutVars>
          <dgm:chPref val="3"/>
        </dgm:presLayoutVars>
      </dgm:prSet>
      <dgm:spPr/>
    </dgm:pt>
    <dgm:pt modelId="{369EFDFF-EC16-4320-AB2B-3174EE74C641}" type="pres">
      <dgm:prSet presAssocID="{76DCD47D-ABB2-4B3E-83C3-AE5C52561756}" presName="rootConnector3" presStyleLbl="asst1" presStyleIdx="2" presStyleCnt="5"/>
      <dgm:spPr/>
    </dgm:pt>
    <dgm:pt modelId="{62133538-0AB5-4374-BE78-E76B3A2FFB92}" type="pres">
      <dgm:prSet presAssocID="{76DCD47D-ABB2-4B3E-83C3-AE5C52561756}" presName="hierChild6" presStyleCnt="0"/>
      <dgm:spPr/>
    </dgm:pt>
    <dgm:pt modelId="{414E2D67-69ED-4827-959F-3AFAD7E31B92}" type="pres">
      <dgm:prSet presAssocID="{76DCD47D-ABB2-4B3E-83C3-AE5C52561756}" presName="hierChild7" presStyleCnt="0"/>
      <dgm:spPr/>
    </dgm:pt>
    <dgm:pt modelId="{08BBF4FE-539D-43D3-83B6-0504D73D69A2}" type="pres">
      <dgm:prSet presAssocID="{31C605E0-871D-45CD-9BF9-39588609B32D}" presName="Name111" presStyleLbl="parChTrans1D2" presStyleIdx="1" presStyleCnt="2"/>
      <dgm:spPr/>
    </dgm:pt>
    <dgm:pt modelId="{B5502F8C-F829-4634-9987-247950F192D3}" type="pres">
      <dgm:prSet presAssocID="{D25522AE-EC5A-46C3-9B17-C3FBCBFFFEED}" presName="hierRoot3" presStyleCnt="0">
        <dgm:presLayoutVars>
          <dgm:hierBranch val="init"/>
        </dgm:presLayoutVars>
      </dgm:prSet>
      <dgm:spPr/>
    </dgm:pt>
    <dgm:pt modelId="{1A54E9C1-8F93-40D6-8DAD-033A0B882CF8}" type="pres">
      <dgm:prSet presAssocID="{D25522AE-EC5A-46C3-9B17-C3FBCBFFFEED}" presName="rootComposite3" presStyleCnt="0"/>
      <dgm:spPr/>
    </dgm:pt>
    <dgm:pt modelId="{379FE1B5-35B4-4601-BBCE-88E8B9A53842}" type="pres">
      <dgm:prSet presAssocID="{D25522AE-EC5A-46C3-9B17-C3FBCBFFFEED}" presName="rootText3" presStyleLbl="asst1" presStyleIdx="3" presStyleCnt="5">
        <dgm:presLayoutVars>
          <dgm:chPref val="3"/>
        </dgm:presLayoutVars>
      </dgm:prSet>
      <dgm:spPr/>
    </dgm:pt>
    <dgm:pt modelId="{BCAE2DD0-38FF-47E0-B6BB-D793318B2DFF}" type="pres">
      <dgm:prSet presAssocID="{D25522AE-EC5A-46C3-9B17-C3FBCBFFFEED}" presName="rootConnector3" presStyleLbl="asst1" presStyleIdx="3" presStyleCnt="5"/>
      <dgm:spPr/>
    </dgm:pt>
    <dgm:pt modelId="{F5128E04-840B-4411-9246-545D7356DAA8}" type="pres">
      <dgm:prSet presAssocID="{D25522AE-EC5A-46C3-9B17-C3FBCBFFFEED}" presName="hierChild6" presStyleCnt="0"/>
      <dgm:spPr/>
    </dgm:pt>
    <dgm:pt modelId="{DB6A83EC-3558-4276-8841-DE7A4789E915}" type="pres">
      <dgm:prSet presAssocID="{D25522AE-EC5A-46C3-9B17-C3FBCBFFFEED}" presName="hierChild7" presStyleCnt="0"/>
      <dgm:spPr/>
    </dgm:pt>
    <dgm:pt modelId="{52F1D93B-9C4A-4146-A1A4-28DA6B585A67}" type="pres">
      <dgm:prSet presAssocID="{BC3C6B4A-33D0-4B8D-AE71-8B907A8D2329}" presName="Name111" presStyleLbl="parChTrans1D3" presStyleIdx="2" presStyleCnt="3"/>
      <dgm:spPr/>
    </dgm:pt>
    <dgm:pt modelId="{6908E01F-9349-4ED7-B616-24FEA2757D3D}" type="pres">
      <dgm:prSet presAssocID="{D346F54C-5807-42A2-B683-328C0CD8B231}" presName="hierRoot3" presStyleCnt="0">
        <dgm:presLayoutVars>
          <dgm:hierBranch val="init"/>
        </dgm:presLayoutVars>
      </dgm:prSet>
      <dgm:spPr/>
    </dgm:pt>
    <dgm:pt modelId="{7F66A6D7-6B7D-458A-9468-650FD8E3BF5D}" type="pres">
      <dgm:prSet presAssocID="{D346F54C-5807-42A2-B683-328C0CD8B231}" presName="rootComposite3" presStyleCnt="0"/>
      <dgm:spPr/>
    </dgm:pt>
    <dgm:pt modelId="{12834D02-9834-4384-8E09-2BD489B8E59F}" type="pres">
      <dgm:prSet presAssocID="{D346F54C-5807-42A2-B683-328C0CD8B231}" presName="rootText3" presStyleLbl="asst1" presStyleIdx="4" presStyleCnt="5">
        <dgm:presLayoutVars>
          <dgm:chPref val="3"/>
        </dgm:presLayoutVars>
      </dgm:prSet>
      <dgm:spPr/>
    </dgm:pt>
    <dgm:pt modelId="{40EBADDA-8CC5-44D2-B172-3C487D55FBF2}" type="pres">
      <dgm:prSet presAssocID="{D346F54C-5807-42A2-B683-328C0CD8B231}" presName="rootConnector3" presStyleLbl="asst1" presStyleIdx="4" presStyleCnt="5"/>
      <dgm:spPr/>
    </dgm:pt>
    <dgm:pt modelId="{4C1F8105-D36E-423C-A047-D687C85B43E7}" type="pres">
      <dgm:prSet presAssocID="{D346F54C-5807-42A2-B683-328C0CD8B231}" presName="hierChild6" presStyleCnt="0"/>
      <dgm:spPr/>
    </dgm:pt>
    <dgm:pt modelId="{54D523AA-CA15-475B-B603-4B20F98C4D8D}" type="pres">
      <dgm:prSet presAssocID="{D346F54C-5807-42A2-B683-328C0CD8B231}" presName="hierChild7" presStyleCnt="0"/>
      <dgm:spPr/>
    </dgm:pt>
  </dgm:ptLst>
  <dgm:cxnLst>
    <dgm:cxn modelId="{BE00FC00-A65C-42F8-A324-63EE81E26219}" type="presOf" srcId="{799DC4DD-CDCD-4A04-9334-CD11E9027648}" destId="{A665947C-EB92-4400-9849-8BD1875EF46E}" srcOrd="0" destOrd="0" presId="urn:microsoft.com/office/officeart/2005/8/layout/orgChart1"/>
    <dgm:cxn modelId="{7AFDBF10-AE8F-4776-A99B-AD555946A8F2}" type="presOf" srcId="{D25522AE-EC5A-46C3-9B17-C3FBCBFFFEED}" destId="{BCAE2DD0-38FF-47E0-B6BB-D793318B2DFF}" srcOrd="1" destOrd="0" presId="urn:microsoft.com/office/officeart/2005/8/layout/orgChart1"/>
    <dgm:cxn modelId="{73854517-90C4-45F0-8E4C-4352D86CD495}" type="presOf" srcId="{D5CB8E76-7DFD-44C1-9C1F-90C0E1D6AB38}" destId="{2A4957B1-19BE-4D93-B3FD-CAE718161996}" srcOrd="1" destOrd="0" presId="urn:microsoft.com/office/officeart/2005/8/layout/orgChart1"/>
    <dgm:cxn modelId="{04F79522-2228-4C23-BA0A-04B2F47B8142}" type="presOf" srcId="{1B725958-77B3-4B4F-A36A-75244181B5FF}" destId="{7641C1BB-F496-4F03-80A9-7DA29B8C0160}" srcOrd="0" destOrd="0" presId="urn:microsoft.com/office/officeart/2005/8/layout/orgChart1"/>
    <dgm:cxn modelId="{445F6826-765A-4E4E-888F-78DE705DE4DB}" type="presOf" srcId="{D25522AE-EC5A-46C3-9B17-C3FBCBFFFEED}" destId="{379FE1B5-35B4-4601-BBCE-88E8B9A53842}" srcOrd="0" destOrd="0" presId="urn:microsoft.com/office/officeart/2005/8/layout/orgChart1"/>
    <dgm:cxn modelId="{DCD6E13E-CE17-4775-A15A-7168BE7F4027}" srcId="{2CD9DC94-D27D-4B04-8931-E4854E12317C}" destId="{D5CB8E76-7DFD-44C1-9C1F-90C0E1D6AB38}" srcOrd="0" destOrd="0" parTransId="{3B9CC46F-99F4-4034-82A0-252057B9908B}" sibTransId="{B4FAABD6-891C-4AE3-8F20-7808EFD176DD}"/>
    <dgm:cxn modelId="{CA22EA3F-7FE1-4F0F-988A-912F24DFC05E}" type="presOf" srcId="{3F9267D0-47C4-476A-9492-951B0BE2DC6F}" destId="{2A077957-BFE3-408E-B51E-E8B5A04B9FD1}" srcOrd="0" destOrd="0" presId="urn:microsoft.com/office/officeart/2005/8/layout/orgChart1"/>
    <dgm:cxn modelId="{31F5E05B-7C56-417C-A15F-7E6749944B17}" srcId="{1B725958-77B3-4B4F-A36A-75244181B5FF}" destId="{799DC4DD-CDCD-4A04-9334-CD11E9027648}" srcOrd="0" destOrd="0" parTransId="{D429EF9F-AC01-4C9B-B94D-75B6951CBCFC}" sibTransId="{E4EE69CA-6282-4C22-97AE-985B6E0A5557}"/>
    <dgm:cxn modelId="{CE206947-5E50-4051-9B70-74ACFCACB8BC}" srcId="{D25522AE-EC5A-46C3-9B17-C3FBCBFFFEED}" destId="{D346F54C-5807-42A2-B683-328C0CD8B231}" srcOrd="0" destOrd="0" parTransId="{BC3C6B4A-33D0-4B8D-AE71-8B907A8D2329}" sibTransId="{11F26C00-7934-43FB-9655-2F13ADC126C0}"/>
    <dgm:cxn modelId="{4DF7954A-439F-46E7-A504-58DDBC1CBE45}" type="presOf" srcId="{76DCD47D-ABB2-4B3E-83C3-AE5C52561756}" destId="{369EFDFF-EC16-4320-AB2B-3174EE74C641}" srcOrd="1" destOrd="0" presId="urn:microsoft.com/office/officeart/2005/8/layout/orgChart1"/>
    <dgm:cxn modelId="{389F026B-7C98-4C89-A0F6-617FBF5C493B}" srcId="{799DC4DD-CDCD-4A04-9334-CD11E9027648}" destId="{D25522AE-EC5A-46C3-9B17-C3FBCBFFFEED}" srcOrd="1" destOrd="0" parTransId="{31C605E0-871D-45CD-9BF9-39588609B32D}" sibTransId="{27FC55D5-192C-4A67-B691-AADD813BCB23}"/>
    <dgm:cxn modelId="{B61F544F-6FFC-4B3B-9EA9-342B404C96DD}" type="presOf" srcId="{3B9CC46F-99F4-4034-82A0-252057B9908B}" destId="{23C6E19F-F1D0-4B6D-B148-605C73EF05CC}" srcOrd="0" destOrd="0" presId="urn:microsoft.com/office/officeart/2005/8/layout/orgChart1"/>
    <dgm:cxn modelId="{5D5D2252-0061-44AC-9A1E-08C1B82E08E5}" type="presOf" srcId="{D346F54C-5807-42A2-B683-328C0CD8B231}" destId="{40EBADDA-8CC5-44D2-B172-3C487D55FBF2}" srcOrd="1" destOrd="0" presId="urn:microsoft.com/office/officeart/2005/8/layout/orgChart1"/>
    <dgm:cxn modelId="{ED7F437F-7A6B-420F-9410-BCAC41646AEA}" type="presOf" srcId="{D5CB8E76-7DFD-44C1-9C1F-90C0E1D6AB38}" destId="{1EAD1BB2-69C0-4791-8346-1975151266C7}" srcOrd="0" destOrd="0" presId="urn:microsoft.com/office/officeart/2005/8/layout/orgChart1"/>
    <dgm:cxn modelId="{07DA9282-35F4-4E96-BE1A-213BF4F9A987}" srcId="{2CD9DC94-D27D-4B04-8931-E4854E12317C}" destId="{76DCD47D-ABB2-4B3E-83C3-AE5C52561756}" srcOrd="1" destOrd="0" parTransId="{3F9267D0-47C4-476A-9492-951B0BE2DC6F}" sibTransId="{8BC9526C-22E1-4A24-86F6-5DA5A1D2E0AF}"/>
    <dgm:cxn modelId="{8845B786-AEED-492C-8545-347E6FF9212A}" type="presOf" srcId="{2CD9DC94-D27D-4B04-8931-E4854E12317C}" destId="{9B11451E-4365-4264-9E27-CBB49C54653B}" srcOrd="1" destOrd="0" presId="urn:microsoft.com/office/officeart/2005/8/layout/orgChart1"/>
    <dgm:cxn modelId="{BDBC0197-1298-4418-88A8-D4A07303B5FB}" type="presOf" srcId="{02E50A98-2412-470F-B46F-F49331070AB5}" destId="{8037F031-F069-4CD3-81A6-C2622081898F}" srcOrd="0" destOrd="0" presId="urn:microsoft.com/office/officeart/2005/8/layout/orgChart1"/>
    <dgm:cxn modelId="{D9004E9F-77D2-4530-A1B5-C60C24E4E641}" type="presOf" srcId="{2CD9DC94-D27D-4B04-8931-E4854E12317C}" destId="{AFF169FD-0D50-414F-B4E9-FC1D8E6020CE}" srcOrd="0" destOrd="0" presId="urn:microsoft.com/office/officeart/2005/8/layout/orgChart1"/>
    <dgm:cxn modelId="{5F6AA7C9-3E35-4E34-AC3D-7770CCE7990E}" type="presOf" srcId="{76DCD47D-ABB2-4B3E-83C3-AE5C52561756}" destId="{4175BF9F-08C4-459E-88C9-2F80CF16BA78}" srcOrd="0" destOrd="0" presId="urn:microsoft.com/office/officeart/2005/8/layout/orgChart1"/>
    <dgm:cxn modelId="{EC4A0ACD-CC32-4904-9D79-D56A357A08A5}" srcId="{799DC4DD-CDCD-4A04-9334-CD11E9027648}" destId="{2CD9DC94-D27D-4B04-8931-E4854E12317C}" srcOrd="0" destOrd="0" parTransId="{02E50A98-2412-470F-B46F-F49331070AB5}" sibTransId="{50BD4A7F-9E07-4D53-8E82-881B92FDE0E4}"/>
    <dgm:cxn modelId="{8B9571E3-EF16-4FC8-801B-E692C50DCA72}" type="presOf" srcId="{BC3C6B4A-33D0-4B8D-AE71-8B907A8D2329}" destId="{52F1D93B-9C4A-4146-A1A4-28DA6B585A67}" srcOrd="0" destOrd="0" presId="urn:microsoft.com/office/officeart/2005/8/layout/orgChart1"/>
    <dgm:cxn modelId="{760547F3-ED42-4606-B140-C3A0180532B0}" type="presOf" srcId="{799DC4DD-CDCD-4A04-9334-CD11E9027648}" destId="{65806D4A-1F2F-42E9-AC2E-5458360EFA72}" srcOrd="1" destOrd="0" presId="urn:microsoft.com/office/officeart/2005/8/layout/orgChart1"/>
    <dgm:cxn modelId="{8A1056FB-0641-43B3-931C-87C87D9C04E6}" type="presOf" srcId="{31C605E0-871D-45CD-9BF9-39588609B32D}" destId="{08BBF4FE-539D-43D3-83B6-0504D73D69A2}" srcOrd="0" destOrd="0" presId="urn:microsoft.com/office/officeart/2005/8/layout/orgChart1"/>
    <dgm:cxn modelId="{1ED4A3FE-457D-4A3C-9308-06A335417065}" type="presOf" srcId="{D346F54C-5807-42A2-B683-328C0CD8B231}" destId="{12834D02-9834-4384-8E09-2BD489B8E59F}" srcOrd="0" destOrd="0" presId="urn:microsoft.com/office/officeart/2005/8/layout/orgChart1"/>
    <dgm:cxn modelId="{1658F45E-227B-49A4-8C91-26912F3B200A}" type="presParOf" srcId="{7641C1BB-F496-4F03-80A9-7DA29B8C0160}" destId="{BF551DD4-5F8E-406C-A7AB-6BA44C4F0BA7}" srcOrd="0" destOrd="0" presId="urn:microsoft.com/office/officeart/2005/8/layout/orgChart1"/>
    <dgm:cxn modelId="{297A9BAD-9334-4A51-9485-6F9687EB02E8}" type="presParOf" srcId="{BF551DD4-5F8E-406C-A7AB-6BA44C4F0BA7}" destId="{09AD42A1-5FE6-483A-8A30-C7D7C5F4A0E9}" srcOrd="0" destOrd="0" presId="urn:microsoft.com/office/officeart/2005/8/layout/orgChart1"/>
    <dgm:cxn modelId="{2167D1EA-CF67-4E51-A51C-3BD3CD335BDC}" type="presParOf" srcId="{09AD42A1-5FE6-483A-8A30-C7D7C5F4A0E9}" destId="{A665947C-EB92-4400-9849-8BD1875EF46E}" srcOrd="0" destOrd="0" presId="urn:microsoft.com/office/officeart/2005/8/layout/orgChart1"/>
    <dgm:cxn modelId="{C7842022-0BC2-4AEC-9AF5-0080B28B99BF}" type="presParOf" srcId="{09AD42A1-5FE6-483A-8A30-C7D7C5F4A0E9}" destId="{65806D4A-1F2F-42E9-AC2E-5458360EFA72}" srcOrd="1" destOrd="0" presId="urn:microsoft.com/office/officeart/2005/8/layout/orgChart1"/>
    <dgm:cxn modelId="{962F7720-404B-4301-A8F8-DC955362BA28}" type="presParOf" srcId="{BF551DD4-5F8E-406C-A7AB-6BA44C4F0BA7}" destId="{6BF548F9-9A2D-42BE-91B2-9F7BEB7CC639}" srcOrd="1" destOrd="0" presId="urn:microsoft.com/office/officeart/2005/8/layout/orgChart1"/>
    <dgm:cxn modelId="{76B5FCD6-6298-400B-A6AD-373FEB797812}" type="presParOf" srcId="{BF551DD4-5F8E-406C-A7AB-6BA44C4F0BA7}" destId="{A179A65E-DB71-4F8B-AC5C-2E2FAD94A7E8}" srcOrd="2" destOrd="0" presId="urn:microsoft.com/office/officeart/2005/8/layout/orgChart1"/>
    <dgm:cxn modelId="{40A88C56-7CF0-427D-9900-4177EDCDEBA4}" type="presParOf" srcId="{A179A65E-DB71-4F8B-AC5C-2E2FAD94A7E8}" destId="{8037F031-F069-4CD3-81A6-C2622081898F}" srcOrd="0" destOrd="0" presId="urn:microsoft.com/office/officeart/2005/8/layout/orgChart1"/>
    <dgm:cxn modelId="{B77BEC53-F808-4D42-800D-1B02C7FF2691}" type="presParOf" srcId="{A179A65E-DB71-4F8B-AC5C-2E2FAD94A7E8}" destId="{ACBB3696-270E-4179-8B03-CBCDFC9178B9}" srcOrd="1" destOrd="0" presId="urn:microsoft.com/office/officeart/2005/8/layout/orgChart1"/>
    <dgm:cxn modelId="{0EDE2974-216C-46C2-88C7-13B2147ADA6C}" type="presParOf" srcId="{ACBB3696-270E-4179-8B03-CBCDFC9178B9}" destId="{88C24B55-617B-4DBF-BAFD-34C1A5C50BCF}" srcOrd="0" destOrd="0" presId="urn:microsoft.com/office/officeart/2005/8/layout/orgChart1"/>
    <dgm:cxn modelId="{D67CE2D9-B5F8-4806-A551-6746959A2153}" type="presParOf" srcId="{88C24B55-617B-4DBF-BAFD-34C1A5C50BCF}" destId="{AFF169FD-0D50-414F-B4E9-FC1D8E6020CE}" srcOrd="0" destOrd="0" presId="urn:microsoft.com/office/officeart/2005/8/layout/orgChart1"/>
    <dgm:cxn modelId="{C02D29A3-22BE-49CB-B671-441C765AB808}" type="presParOf" srcId="{88C24B55-617B-4DBF-BAFD-34C1A5C50BCF}" destId="{9B11451E-4365-4264-9E27-CBB49C54653B}" srcOrd="1" destOrd="0" presId="urn:microsoft.com/office/officeart/2005/8/layout/orgChart1"/>
    <dgm:cxn modelId="{80BA25E8-60FE-4C55-B8AA-E07CE271938B}" type="presParOf" srcId="{ACBB3696-270E-4179-8B03-CBCDFC9178B9}" destId="{23A15096-4B59-4B49-B3A7-4C3A8F8BFFA4}" srcOrd="1" destOrd="0" presId="urn:microsoft.com/office/officeart/2005/8/layout/orgChart1"/>
    <dgm:cxn modelId="{B5F0DDF0-B764-43BF-ACB8-0E7C219417CC}" type="presParOf" srcId="{ACBB3696-270E-4179-8B03-CBCDFC9178B9}" destId="{1D26AEBA-BC91-4DEE-9122-303FCE191798}" srcOrd="2" destOrd="0" presId="urn:microsoft.com/office/officeart/2005/8/layout/orgChart1"/>
    <dgm:cxn modelId="{139E2B85-648D-4731-91CE-190B42B46143}" type="presParOf" srcId="{1D26AEBA-BC91-4DEE-9122-303FCE191798}" destId="{23C6E19F-F1D0-4B6D-B148-605C73EF05CC}" srcOrd="0" destOrd="0" presId="urn:microsoft.com/office/officeart/2005/8/layout/orgChart1"/>
    <dgm:cxn modelId="{0ED0CAA7-735A-47BE-9AB7-25951D976E89}" type="presParOf" srcId="{1D26AEBA-BC91-4DEE-9122-303FCE191798}" destId="{A0568EB3-43DB-490F-B6A8-B1E22F3438B1}" srcOrd="1" destOrd="0" presId="urn:microsoft.com/office/officeart/2005/8/layout/orgChart1"/>
    <dgm:cxn modelId="{317A3E07-E584-4034-BE8A-EEA9B307F13F}" type="presParOf" srcId="{A0568EB3-43DB-490F-B6A8-B1E22F3438B1}" destId="{C1B75BCC-AD20-4C62-ADF2-83FF12DC5DE3}" srcOrd="0" destOrd="0" presId="urn:microsoft.com/office/officeart/2005/8/layout/orgChart1"/>
    <dgm:cxn modelId="{ED58BBB1-3CA7-4089-9F71-EF3090DA344F}" type="presParOf" srcId="{C1B75BCC-AD20-4C62-ADF2-83FF12DC5DE3}" destId="{1EAD1BB2-69C0-4791-8346-1975151266C7}" srcOrd="0" destOrd="0" presId="urn:microsoft.com/office/officeart/2005/8/layout/orgChart1"/>
    <dgm:cxn modelId="{90427D7C-F166-4378-BFE5-FA5170D361F9}" type="presParOf" srcId="{C1B75BCC-AD20-4C62-ADF2-83FF12DC5DE3}" destId="{2A4957B1-19BE-4D93-B3FD-CAE718161996}" srcOrd="1" destOrd="0" presId="urn:microsoft.com/office/officeart/2005/8/layout/orgChart1"/>
    <dgm:cxn modelId="{96BABD9C-B752-41C0-AD77-C1DD50003D80}" type="presParOf" srcId="{A0568EB3-43DB-490F-B6A8-B1E22F3438B1}" destId="{047B525F-A4B8-4F34-A998-988CAA29A9DA}" srcOrd="1" destOrd="0" presId="urn:microsoft.com/office/officeart/2005/8/layout/orgChart1"/>
    <dgm:cxn modelId="{A2D06371-552C-4456-9393-3FB7AF0B0AA1}" type="presParOf" srcId="{A0568EB3-43DB-490F-B6A8-B1E22F3438B1}" destId="{46153A34-03E8-44AD-8F78-D9932DD72901}" srcOrd="2" destOrd="0" presId="urn:microsoft.com/office/officeart/2005/8/layout/orgChart1"/>
    <dgm:cxn modelId="{F0B8D748-3403-4DE8-A88B-1D5035DF664D}" type="presParOf" srcId="{1D26AEBA-BC91-4DEE-9122-303FCE191798}" destId="{2A077957-BFE3-408E-B51E-E8B5A04B9FD1}" srcOrd="2" destOrd="0" presId="urn:microsoft.com/office/officeart/2005/8/layout/orgChart1"/>
    <dgm:cxn modelId="{9C377AB7-457F-4A5E-B09B-62EDD5487FEE}" type="presParOf" srcId="{1D26AEBA-BC91-4DEE-9122-303FCE191798}" destId="{8FA997B3-9D08-43F4-98F8-34B51A25B54F}" srcOrd="3" destOrd="0" presId="urn:microsoft.com/office/officeart/2005/8/layout/orgChart1"/>
    <dgm:cxn modelId="{E204F2D8-13B0-48F9-8F1E-BB6BBAB8A4EF}" type="presParOf" srcId="{8FA997B3-9D08-43F4-98F8-34B51A25B54F}" destId="{972F54A0-C569-4A60-AC56-061F49E420F8}" srcOrd="0" destOrd="0" presId="urn:microsoft.com/office/officeart/2005/8/layout/orgChart1"/>
    <dgm:cxn modelId="{FDFA47FC-8E46-418A-8C74-BEAA5F8A50B7}" type="presParOf" srcId="{972F54A0-C569-4A60-AC56-061F49E420F8}" destId="{4175BF9F-08C4-459E-88C9-2F80CF16BA78}" srcOrd="0" destOrd="0" presId="urn:microsoft.com/office/officeart/2005/8/layout/orgChart1"/>
    <dgm:cxn modelId="{10B4DB76-02AD-4FE1-9CDE-7697A2AA53F1}" type="presParOf" srcId="{972F54A0-C569-4A60-AC56-061F49E420F8}" destId="{369EFDFF-EC16-4320-AB2B-3174EE74C641}" srcOrd="1" destOrd="0" presId="urn:microsoft.com/office/officeart/2005/8/layout/orgChart1"/>
    <dgm:cxn modelId="{D70DF2E0-EDC7-4785-AABF-4D6CC339E678}" type="presParOf" srcId="{8FA997B3-9D08-43F4-98F8-34B51A25B54F}" destId="{62133538-0AB5-4374-BE78-E76B3A2FFB92}" srcOrd="1" destOrd="0" presId="urn:microsoft.com/office/officeart/2005/8/layout/orgChart1"/>
    <dgm:cxn modelId="{EB80927A-0099-4324-A2B7-4F6FE7C59A23}" type="presParOf" srcId="{8FA997B3-9D08-43F4-98F8-34B51A25B54F}" destId="{414E2D67-69ED-4827-959F-3AFAD7E31B92}" srcOrd="2" destOrd="0" presId="urn:microsoft.com/office/officeart/2005/8/layout/orgChart1"/>
    <dgm:cxn modelId="{8E7841C2-A951-451C-A39A-E2D4383225E8}" type="presParOf" srcId="{A179A65E-DB71-4F8B-AC5C-2E2FAD94A7E8}" destId="{08BBF4FE-539D-43D3-83B6-0504D73D69A2}" srcOrd="2" destOrd="0" presId="urn:microsoft.com/office/officeart/2005/8/layout/orgChart1"/>
    <dgm:cxn modelId="{FFDC0A49-47BB-4C85-93B9-7C28E7D63D53}" type="presParOf" srcId="{A179A65E-DB71-4F8B-AC5C-2E2FAD94A7E8}" destId="{B5502F8C-F829-4634-9987-247950F192D3}" srcOrd="3" destOrd="0" presId="urn:microsoft.com/office/officeart/2005/8/layout/orgChart1"/>
    <dgm:cxn modelId="{5A1CD9F9-1D01-46D6-AE64-7B452470DF8B}" type="presParOf" srcId="{B5502F8C-F829-4634-9987-247950F192D3}" destId="{1A54E9C1-8F93-40D6-8DAD-033A0B882CF8}" srcOrd="0" destOrd="0" presId="urn:microsoft.com/office/officeart/2005/8/layout/orgChart1"/>
    <dgm:cxn modelId="{6F29052F-2DB4-4287-A447-EB61434C83E1}" type="presParOf" srcId="{1A54E9C1-8F93-40D6-8DAD-033A0B882CF8}" destId="{379FE1B5-35B4-4601-BBCE-88E8B9A53842}" srcOrd="0" destOrd="0" presId="urn:microsoft.com/office/officeart/2005/8/layout/orgChart1"/>
    <dgm:cxn modelId="{5F1BD65C-E499-4A5A-BFCD-A683BEEDF387}" type="presParOf" srcId="{1A54E9C1-8F93-40D6-8DAD-033A0B882CF8}" destId="{BCAE2DD0-38FF-47E0-B6BB-D793318B2DFF}" srcOrd="1" destOrd="0" presId="urn:microsoft.com/office/officeart/2005/8/layout/orgChart1"/>
    <dgm:cxn modelId="{95310ABF-A7BA-49D7-A36C-E0B6BE3BF39D}" type="presParOf" srcId="{B5502F8C-F829-4634-9987-247950F192D3}" destId="{F5128E04-840B-4411-9246-545D7356DAA8}" srcOrd="1" destOrd="0" presId="urn:microsoft.com/office/officeart/2005/8/layout/orgChart1"/>
    <dgm:cxn modelId="{523B33A2-1E03-4CAB-85F1-6FD8BC817687}" type="presParOf" srcId="{B5502F8C-F829-4634-9987-247950F192D3}" destId="{DB6A83EC-3558-4276-8841-DE7A4789E915}" srcOrd="2" destOrd="0" presId="urn:microsoft.com/office/officeart/2005/8/layout/orgChart1"/>
    <dgm:cxn modelId="{F5E3A61E-F167-440F-854A-99460BDABD1A}" type="presParOf" srcId="{DB6A83EC-3558-4276-8841-DE7A4789E915}" destId="{52F1D93B-9C4A-4146-A1A4-28DA6B585A67}" srcOrd="0" destOrd="0" presId="urn:microsoft.com/office/officeart/2005/8/layout/orgChart1"/>
    <dgm:cxn modelId="{366DA676-AA50-440E-A5FD-B75B2D83A111}" type="presParOf" srcId="{DB6A83EC-3558-4276-8841-DE7A4789E915}" destId="{6908E01F-9349-4ED7-B616-24FEA2757D3D}" srcOrd="1" destOrd="0" presId="urn:microsoft.com/office/officeart/2005/8/layout/orgChart1"/>
    <dgm:cxn modelId="{6A99B017-00D2-473F-B192-E94F6715467E}" type="presParOf" srcId="{6908E01F-9349-4ED7-B616-24FEA2757D3D}" destId="{7F66A6D7-6B7D-458A-9468-650FD8E3BF5D}" srcOrd="0" destOrd="0" presId="urn:microsoft.com/office/officeart/2005/8/layout/orgChart1"/>
    <dgm:cxn modelId="{DC000D0F-CE99-4486-BE18-F7F6B973661C}" type="presParOf" srcId="{7F66A6D7-6B7D-458A-9468-650FD8E3BF5D}" destId="{12834D02-9834-4384-8E09-2BD489B8E59F}" srcOrd="0" destOrd="0" presId="urn:microsoft.com/office/officeart/2005/8/layout/orgChart1"/>
    <dgm:cxn modelId="{B79D8BE7-078E-4FF4-84FA-1E40AE1DF2D7}" type="presParOf" srcId="{7F66A6D7-6B7D-458A-9468-650FD8E3BF5D}" destId="{40EBADDA-8CC5-44D2-B172-3C487D55FBF2}" srcOrd="1" destOrd="0" presId="urn:microsoft.com/office/officeart/2005/8/layout/orgChart1"/>
    <dgm:cxn modelId="{EEA14602-D614-4D24-99C1-D416E6983AC2}" type="presParOf" srcId="{6908E01F-9349-4ED7-B616-24FEA2757D3D}" destId="{4C1F8105-D36E-423C-A047-D687C85B43E7}" srcOrd="1" destOrd="0" presId="urn:microsoft.com/office/officeart/2005/8/layout/orgChart1"/>
    <dgm:cxn modelId="{AE66F743-29E8-4C49-998E-63EBE74B6944}" type="presParOf" srcId="{6908E01F-9349-4ED7-B616-24FEA2757D3D}" destId="{54D523AA-CA15-475B-B603-4B20F98C4D8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949E48-0206-47FC-806B-D8614B5D8F88}" type="doc">
      <dgm:prSet loTypeId="urn:microsoft.com/office/officeart/2016/7/layout/HorizontalActionList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7E9E1697-ED8A-4EC5-91D6-632CC130F407}">
      <dgm:prSet/>
      <dgm:spPr/>
      <dgm:t>
        <a:bodyPr/>
        <a:lstStyle/>
        <a:p>
          <a:r>
            <a:rPr lang="en-US"/>
            <a:t>Establish</a:t>
          </a:r>
        </a:p>
      </dgm:t>
    </dgm:pt>
    <dgm:pt modelId="{CEDD313F-8B18-4F41-95C9-E7D9DF5E4C52}" type="parTrans" cxnId="{2F8EE74C-A131-4081-B629-9E33BC327764}">
      <dgm:prSet/>
      <dgm:spPr/>
      <dgm:t>
        <a:bodyPr/>
        <a:lstStyle/>
        <a:p>
          <a:endParaRPr lang="en-US"/>
        </a:p>
      </dgm:t>
    </dgm:pt>
    <dgm:pt modelId="{B8CBEE44-F09B-4E16-ADEB-2617CB13CC3D}" type="sibTrans" cxnId="{2F8EE74C-A131-4081-B629-9E33BC327764}">
      <dgm:prSet/>
      <dgm:spPr/>
      <dgm:t>
        <a:bodyPr/>
        <a:lstStyle/>
        <a:p>
          <a:endParaRPr lang="en-US"/>
        </a:p>
      </dgm:t>
    </dgm:pt>
    <dgm:pt modelId="{99003E50-7B87-4A04-9D45-1FBB3E0BA872}">
      <dgm:prSet/>
      <dgm:spPr/>
      <dgm:t>
        <a:bodyPr/>
        <a:lstStyle/>
        <a:p>
          <a:r>
            <a:rPr lang="en-US"/>
            <a:t>Establish relationships with ED, CDU, AAU to generate referrals and talk broadly with patients that are not admitted to inpatients wards.</a:t>
          </a:r>
        </a:p>
      </dgm:t>
    </dgm:pt>
    <dgm:pt modelId="{9C85FF1D-B40B-49FD-A963-FFF145F3BE5B}" type="parTrans" cxnId="{5306F057-9721-4F4E-9EC1-518681B6ACEF}">
      <dgm:prSet/>
      <dgm:spPr/>
      <dgm:t>
        <a:bodyPr/>
        <a:lstStyle/>
        <a:p>
          <a:endParaRPr lang="en-US"/>
        </a:p>
      </dgm:t>
    </dgm:pt>
    <dgm:pt modelId="{4F3FB8F7-CC30-4384-80D1-54FAF60021F6}" type="sibTrans" cxnId="{5306F057-9721-4F4E-9EC1-518681B6ACEF}">
      <dgm:prSet/>
      <dgm:spPr/>
      <dgm:t>
        <a:bodyPr/>
        <a:lstStyle/>
        <a:p>
          <a:endParaRPr lang="en-US"/>
        </a:p>
      </dgm:t>
    </dgm:pt>
    <dgm:pt modelId="{1D4F6417-77F9-4811-A13E-33E614F5260B}">
      <dgm:prSet/>
      <dgm:spPr/>
      <dgm:t>
        <a:bodyPr/>
        <a:lstStyle/>
        <a:p>
          <a:r>
            <a:rPr lang="en-US"/>
            <a:t>Incorporate</a:t>
          </a:r>
        </a:p>
      </dgm:t>
    </dgm:pt>
    <dgm:pt modelId="{B76D26F6-813F-4E1B-A6F4-B72387606998}" type="parTrans" cxnId="{A7CA120D-02C2-40BE-A4BD-2D88B3FF81F4}">
      <dgm:prSet/>
      <dgm:spPr/>
      <dgm:t>
        <a:bodyPr/>
        <a:lstStyle/>
        <a:p>
          <a:endParaRPr lang="en-US"/>
        </a:p>
      </dgm:t>
    </dgm:pt>
    <dgm:pt modelId="{0439B609-45CF-4898-BA6C-866083208E75}" type="sibTrans" cxnId="{A7CA120D-02C2-40BE-A4BD-2D88B3FF81F4}">
      <dgm:prSet/>
      <dgm:spPr/>
      <dgm:t>
        <a:bodyPr/>
        <a:lstStyle/>
        <a:p>
          <a:endParaRPr lang="en-US"/>
        </a:p>
      </dgm:t>
    </dgm:pt>
    <dgm:pt modelId="{FA8F84CF-9BA5-4FB3-9961-2ACF495C9D9F}">
      <dgm:prSet/>
      <dgm:spPr/>
      <dgm:t>
        <a:bodyPr/>
        <a:lstStyle/>
        <a:p>
          <a:r>
            <a:rPr lang="en-US"/>
            <a:t>Incorporate travel home allowance for patients; wheelchair training and manual handling in Induction Training so that volunteers can assist patients to discharge lounge.</a:t>
          </a:r>
        </a:p>
      </dgm:t>
    </dgm:pt>
    <dgm:pt modelId="{BB10600F-5338-419C-B045-E29653D44C40}" type="parTrans" cxnId="{E8EDC93C-1430-4613-910A-EB9B5F924D48}">
      <dgm:prSet/>
      <dgm:spPr/>
      <dgm:t>
        <a:bodyPr/>
        <a:lstStyle/>
        <a:p>
          <a:endParaRPr lang="en-US"/>
        </a:p>
      </dgm:t>
    </dgm:pt>
    <dgm:pt modelId="{AD70636E-3199-48BE-B5EE-CC11D11F9205}" type="sibTrans" cxnId="{E8EDC93C-1430-4613-910A-EB9B5F924D48}">
      <dgm:prSet/>
      <dgm:spPr/>
      <dgm:t>
        <a:bodyPr/>
        <a:lstStyle/>
        <a:p>
          <a:endParaRPr lang="en-US"/>
        </a:p>
      </dgm:t>
    </dgm:pt>
    <dgm:pt modelId="{2DAAFC6C-44D2-4EC1-9B42-38CA54450060}">
      <dgm:prSet/>
      <dgm:spPr/>
      <dgm:t>
        <a:bodyPr/>
        <a:lstStyle/>
        <a:p>
          <a:r>
            <a:rPr lang="en-US"/>
            <a:t>Develop</a:t>
          </a:r>
        </a:p>
      </dgm:t>
    </dgm:pt>
    <dgm:pt modelId="{3397BC97-0ADD-4CD5-BC7C-214DF017E010}" type="parTrans" cxnId="{8A182870-B123-4EEB-B8F9-45AC8CD2333E}">
      <dgm:prSet/>
      <dgm:spPr/>
      <dgm:t>
        <a:bodyPr/>
        <a:lstStyle/>
        <a:p>
          <a:endParaRPr lang="en-US"/>
        </a:p>
      </dgm:t>
    </dgm:pt>
    <dgm:pt modelId="{8A7965E8-E912-4BA2-9D00-D3D5999C5035}" type="sibTrans" cxnId="{8A182870-B123-4EEB-B8F9-45AC8CD2333E}">
      <dgm:prSet/>
      <dgm:spPr/>
      <dgm:t>
        <a:bodyPr/>
        <a:lstStyle/>
        <a:p>
          <a:endParaRPr lang="en-US"/>
        </a:p>
      </dgm:t>
    </dgm:pt>
    <dgm:pt modelId="{E0F383E1-3BD6-4C87-B19D-DC7948D6BA80}">
      <dgm:prSet/>
      <dgm:spPr/>
      <dgm:t>
        <a:bodyPr/>
        <a:lstStyle/>
        <a:p>
          <a:r>
            <a:rPr lang="en-US"/>
            <a:t>Develop focussed weekly topics for volunteers to share with patients within the 6 weeks</a:t>
          </a:r>
        </a:p>
      </dgm:t>
    </dgm:pt>
    <dgm:pt modelId="{ACAF1E7B-47F7-403A-AE4A-B406CE7094FE}" type="parTrans" cxnId="{94CEF0AD-7FC2-41B3-94C6-9F736269D56C}">
      <dgm:prSet/>
      <dgm:spPr/>
      <dgm:t>
        <a:bodyPr/>
        <a:lstStyle/>
        <a:p>
          <a:endParaRPr lang="en-US"/>
        </a:p>
      </dgm:t>
    </dgm:pt>
    <dgm:pt modelId="{C868C6AC-0615-47A4-B279-FD969C77ADD6}" type="sibTrans" cxnId="{94CEF0AD-7FC2-41B3-94C6-9F736269D56C}">
      <dgm:prSet/>
      <dgm:spPr/>
      <dgm:t>
        <a:bodyPr/>
        <a:lstStyle/>
        <a:p>
          <a:endParaRPr lang="en-US"/>
        </a:p>
      </dgm:t>
    </dgm:pt>
    <dgm:pt modelId="{A369FBC1-544E-4D35-A8A0-A79E03C4D8FC}">
      <dgm:prSet/>
      <dgm:spPr/>
      <dgm:t>
        <a:bodyPr/>
        <a:lstStyle/>
        <a:p>
          <a:r>
            <a:rPr lang="en-US"/>
            <a:t>Continue</a:t>
          </a:r>
        </a:p>
      </dgm:t>
    </dgm:pt>
    <dgm:pt modelId="{0F4A343E-16EF-4293-9FE6-C9A39C707081}" type="parTrans" cxnId="{BB89EBBF-62C6-44A4-A889-F367CCD26F1D}">
      <dgm:prSet/>
      <dgm:spPr/>
      <dgm:t>
        <a:bodyPr/>
        <a:lstStyle/>
        <a:p>
          <a:endParaRPr lang="en-US"/>
        </a:p>
      </dgm:t>
    </dgm:pt>
    <dgm:pt modelId="{94FBBCD9-8E09-407F-B11D-715562D9F0FF}" type="sibTrans" cxnId="{BB89EBBF-62C6-44A4-A889-F367CCD26F1D}">
      <dgm:prSet/>
      <dgm:spPr/>
      <dgm:t>
        <a:bodyPr/>
        <a:lstStyle/>
        <a:p>
          <a:endParaRPr lang="en-US"/>
        </a:p>
      </dgm:t>
    </dgm:pt>
    <dgm:pt modelId="{EEA32C0B-3DBB-4193-AEBB-2D740CF265AC}">
      <dgm:prSet/>
      <dgm:spPr/>
      <dgm:t>
        <a:bodyPr/>
        <a:lstStyle/>
        <a:p>
          <a:r>
            <a:rPr lang="en-US"/>
            <a:t>Continue to embed service locally by building up Community Voluntary Sector partnerships</a:t>
          </a:r>
        </a:p>
      </dgm:t>
    </dgm:pt>
    <dgm:pt modelId="{B9531B38-CEDD-421B-B614-58C9E19C2E5B}" type="parTrans" cxnId="{26031919-CC20-4775-8449-59494B96C61C}">
      <dgm:prSet/>
      <dgm:spPr/>
      <dgm:t>
        <a:bodyPr/>
        <a:lstStyle/>
        <a:p>
          <a:endParaRPr lang="en-US"/>
        </a:p>
      </dgm:t>
    </dgm:pt>
    <dgm:pt modelId="{26A17D7E-D053-4385-B297-B0B22B3B35B1}" type="sibTrans" cxnId="{26031919-CC20-4775-8449-59494B96C61C}">
      <dgm:prSet/>
      <dgm:spPr/>
      <dgm:t>
        <a:bodyPr/>
        <a:lstStyle/>
        <a:p>
          <a:endParaRPr lang="en-US"/>
        </a:p>
      </dgm:t>
    </dgm:pt>
    <dgm:pt modelId="{4FDF68FC-6A0C-4360-8142-5023EBF3A5AB}">
      <dgm:prSet/>
      <dgm:spPr/>
      <dgm:t>
        <a:bodyPr/>
        <a:lstStyle/>
        <a:p>
          <a:r>
            <a:rPr lang="en-US"/>
            <a:t>Increase</a:t>
          </a:r>
        </a:p>
      </dgm:t>
    </dgm:pt>
    <dgm:pt modelId="{8B236C5B-FDAB-40F9-840C-7E00289E39F7}" type="parTrans" cxnId="{C5824D02-685A-4A2E-A398-105B382BD3E8}">
      <dgm:prSet/>
      <dgm:spPr/>
      <dgm:t>
        <a:bodyPr/>
        <a:lstStyle/>
        <a:p>
          <a:endParaRPr lang="en-US"/>
        </a:p>
      </dgm:t>
    </dgm:pt>
    <dgm:pt modelId="{03AA1C56-C5E7-44E7-90E6-31E5074DC1EF}" type="sibTrans" cxnId="{C5824D02-685A-4A2E-A398-105B382BD3E8}">
      <dgm:prSet/>
      <dgm:spPr/>
      <dgm:t>
        <a:bodyPr/>
        <a:lstStyle/>
        <a:p>
          <a:endParaRPr lang="en-US"/>
        </a:p>
      </dgm:t>
    </dgm:pt>
    <dgm:pt modelId="{7CDE7A67-2C93-4A76-9976-8AE26EF8456B}">
      <dgm:prSet/>
      <dgm:spPr/>
      <dgm:t>
        <a:bodyPr/>
        <a:lstStyle/>
        <a:p>
          <a:r>
            <a:rPr lang="en-US"/>
            <a:t>Increase service capacity by increasing volunteer numbers to 20 active volunteers</a:t>
          </a:r>
        </a:p>
      </dgm:t>
    </dgm:pt>
    <dgm:pt modelId="{CFC86F93-69AB-4EF7-A5D3-6899E17D91AD}" type="parTrans" cxnId="{356F07D4-ECC8-4C1F-974B-559223244C2C}">
      <dgm:prSet/>
      <dgm:spPr/>
      <dgm:t>
        <a:bodyPr/>
        <a:lstStyle/>
        <a:p>
          <a:endParaRPr lang="en-US"/>
        </a:p>
      </dgm:t>
    </dgm:pt>
    <dgm:pt modelId="{9D0BD6DA-CF35-4140-AF9D-B2507FAC1A3E}" type="sibTrans" cxnId="{356F07D4-ECC8-4C1F-974B-559223244C2C}">
      <dgm:prSet/>
      <dgm:spPr/>
      <dgm:t>
        <a:bodyPr/>
        <a:lstStyle/>
        <a:p>
          <a:endParaRPr lang="en-US"/>
        </a:p>
      </dgm:t>
    </dgm:pt>
    <dgm:pt modelId="{AD9245D1-7A43-4EEE-85D8-B0380C715F71}" type="pres">
      <dgm:prSet presAssocID="{7B949E48-0206-47FC-806B-D8614B5D8F88}" presName="Name0" presStyleCnt="0">
        <dgm:presLayoutVars>
          <dgm:dir/>
          <dgm:animLvl val="lvl"/>
          <dgm:resizeHandles val="exact"/>
        </dgm:presLayoutVars>
      </dgm:prSet>
      <dgm:spPr/>
    </dgm:pt>
    <dgm:pt modelId="{2B968940-3805-4118-AFE6-83DD9435963F}" type="pres">
      <dgm:prSet presAssocID="{7E9E1697-ED8A-4EC5-91D6-632CC130F407}" presName="composite" presStyleCnt="0"/>
      <dgm:spPr/>
    </dgm:pt>
    <dgm:pt modelId="{22AFA626-3987-4000-8913-94CB03C154E1}" type="pres">
      <dgm:prSet presAssocID="{7E9E1697-ED8A-4EC5-91D6-632CC130F407}" presName="parTx" presStyleLbl="alignNode1" presStyleIdx="0" presStyleCnt="5">
        <dgm:presLayoutVars>
          <dgm:chMax val="0"/>
          <dgm:chPref val="0"/>
        </dgm:presLayoutVars>
      </dgm:prSet>
      <dgm:spPr/>
    </dgm:pt>
    <dgm:pt modelId="{2D3F7756-A58A-42CC-80E2-7845151E87DA}" type="pres">
      <dgm:prSet presAssocID="{7E9E1697-ED8A-4EC5-91D6-632CC130F407}" presName="desTx" presStyleLbl="alignAccFollowNode1" presStyleIdx="0" presStyleCnt="5">
        <dgm:presLayoutVars/>
      </dgm:prSet>
      <dgm:spPr/>
    </dgm:pt>
    <dgm:pt modelId="{A7E18665-1AD9-444F-9B73-F950FDEC03D3}" type="pres">
      <dgm:prSet presAssocID="{B8CBEE44-F09B-4E16-ADEB-2617CB13CC3D}" presName="space" presStyleCnt="0"/>
      <dgm:spPr/>
    </dgm:pt>
    <dgm:pt modelId="{87FDC71A-DBA1-480F-A8A3-9ED263A5C0DB}" type="pres">
      <dgm:prSet presAssocID="{1D4F6417-77F9-4811-A13E-33E614F5260B}" presName="composite" presStyleCnt="0"/>
      <dgm:spPr/>
    </dgm:pt>
    <dgm:pt modelId="{9A55A16A-C5A6-4EE0-91DF-7C730F71172D}" type="pres">
      <dgm:prSet presAssocID="{1D4F6417-77F9-4811-A13E-33E614F5260B}" presName="parTx" presStyleLbl="alignNode1" presStyleIdx="1" presStyleCnt="5">
        <dgm:presLayoutVars>
          <dgm:chMax val="0"/>
          <dgm:chPref val="0"/>
        </dgm:presLayoutVars>
      </dgm:prSet>
      <dgm:spPr/>
    </dgm:pt>
    <dgm:pt modelId="{5E8B06B3-BC7B-493C-9596-AC7DE459D803}" type="pres">
      <dgm:prSet presAssocID="{1D4F6417-77F9-4811-A13E-33E614F5260B}" presName="desTx" presStyleLbl="alignAccFollowNode1" presStyleIdx="1" presStyleCnt="5">
        <dgm:presLayoutVars/>
      </dgm:prSet>
      <dgm:spPr/>
    </dgm:pt>
    <dgm:pt modelId="{344B8877-FD67-4BDD-940C-6DA53B15FEC2}" type="pres">
      <dgm:prSet presAssocID="{0439B609-45CF-4898-BA6C-866083208E75}" presName="space" presStyleCnt="0"/>
      <dgm:spPr/>
    </dgm:pt>
    <dgm:pt modelId="{B1454207-BAB1-4474-A5C8-E541325890FF}" type="pres">
      <dgm:prSet presAssocID="{2DAAFC6C-44D2-4EC1-9B42-38CA54450060}" presName="composite" presStyleCnt="0"/>
      <dgm:spPr/>
    </dgm:pt>
    <dgm:pt modelId="{D7A480A3-FA24-483B-BF74-66C96BE116C1}" type="pres">
      <dgm:prSet presAssocID="{2DAAFC6C-44D2-4EC1-9B42-38CA54450060}" presName="parTx" presStyleLbl="alignNode1" presStyleIdx="2" presStyleCnt="5">
        <dgm:presLayoutVars>
          <dgm:chMax val="0"/>
          <dgm:chPref val="0"/>
        </dgm:presLayoutVars>
      </dgm:prSet>
      <dgm:spPr/>
    </dgm:pt>
    <dgm:pt modelId="{4633F5B2-2996-484E-BB1E-7841E574F796}" type="pres">
      <dgm:prSet presAssocID="{2DAAFC6C-44D2-4EC1-9B42-38CA54450060}" presName="desTx" presStyleLbl="alignAccFollowNode1" presStyleIdx="2" presStyleCnt="5">
        <dgm:presLayoutVars/>
      </dgm:prSet>
      <dgm:spPr/>
    </dgm:pt>
    <dgm:pt modelId="{85A28BB1-20CC-44C1-BF90-BC1F5FCD4BCF}" type="pres">
      <dgm:prSet presAssocID="{8A7965E8-E912-4BA2-9D00-D3D5999C5035}" presName="space" presStyleCnt="0"/>
      <dgm:spPr/>
    </dgm:pt>
    <dgm:pt modelId="{853A908E-7BC0-4A23-9045-D79AFF283027}" type="pres">
      <dgm:prSet presAssocID="{A369FBC1-544E-4D35-A8A0-A79E03C4D8FC}" presName="composite" presStyleCnt="0"/>
      <dgm:spPr/>
    </dgm:pt>
    <dgm:pt modelId="{373CD75B-FDE4-42FB-8000-7B4B3BF938DC}" type="pres">
      <dgm:prSet presAssocID="{A369FBC1-544E-4D35-A8A0-A79E03C4D8FC}" presName="parTx" presStyleLbl="alignNode1" presStyleIdx="3" presStyleCnt="5">
        <dgm:presLayoutVars>
          <dgm:chMax val="0"/>
          <dgm:chPref val="0"/>
        </dgm:presLayoutVars>
      </dgm:prSet>
      <dgm:spPr/>
    </dgm:pt>
    <dgm:pt modelId="{2E936AB5-10CB-4F93-AE43-0BDC2096EB49}" type="pres">
      <dgm:prSet presAssocID="{A369FBC1-544E-4D35-A8A0-A79E03C4D8FC}" presName="desTx" presStyleLbl="alignAccFollowNode1" presStyleIdx="3" presStyleCnt="5">
        <dgm:presLayoutVars/>
      </dgm:prSet>
      <dgm:spPr/>
    </dgm:pt>
    <dgm:pt modelId="{2D9ADD52-585E-46E8-B7A6-5A01F63CE145}" type="pres">
      <dgm:prSet presAssocID="{94FBBCD9-8E09-407F-B11D-715562D9F0FF}" presName="space" presStyleCnt="0"/>
      <dgm:spPr/>
    </dgm:pt>
    <dgm:pt modelId="{BE02EF34-D3CE-4BD8-9C15-A0BF42B3C97E}" type="pres">
      <dgm:prSet presAssocID="{4FDF68FC-6A0C-4360-8142-5023EBF3A5AB}" presName="composite" presStyleCnt="0"/>
      <dgm:spPr/>
    </dgm:pt>
    <dgm:pt modelId="{E174BD23-CC06-428F-B3C3-408FCFF49F6D}" type="pres">
      <dgm:prSet presAssocID="{4FDF68FC-6A0C-4360-8142-5023EBF3A5AB}" presName="parTx" presStyleLbl="alignNode1" presStyleIdx="4" presStyleCnt="5">
        <dgm:presLayoutVars>
          <dgm:chMax val="0"/>
          <dgm:chPref val="0"/>
        </dgm:presLayoutVars>
      </dgm:prSet>
      <dgm:spPr/>
    </dgm:pt>
    <dgm:pt modelId="{9A855180-CD8B-45B6-B3D4-CE783F9BA32C}" type="pres">
      <dgm:prSet presAssocID="{4FDF68FC-6A0C-4360-8142-5023EBF3A5AB}" presName="desTx" presStyleLbl="alignAccFollowNode1" presStyleIdx="4" presStyleCnt="5">
        <dgm:presLayoutVars/>
      </dgm:prSet>
      <dgm:spPr/>
    </dgm:pt>
  </dgm:ptLst>
  <dgm:cxnLst>
    <dgm:cxn modelId="{C5824D02-685A-4A2E-A398-105B382BD3E8}" srcId="{7B949E48-0206-47FC-806B-D8614B5D8F88}" destId="{4FDF68FC-6A0C-4360-8142-5023EBF3A5AB}" srcOrd="4" destOrd="0" parTransId="{8B236C5B-FDAB-40F9-840C-7E00289E39F7}" sibTransId="{03AA1C56-C5E7-44E7-90E6-31E5074DC1EF}"/>
    <dgm:cxn modelId="{64828E02-617A-429F-BAAF-A75D4929ED65}" type="presOf" srcId="{99003E50-7B87-4A04-9D45-1FBB3E0BA872}" destId="{2D3F7756-A58A-42CC-80E2-7845151E87DA}" srcOrd="0" destOrd="0" presId="urn:microsoft.com/office/officeart/2016/7/layout/HorizontalActionList"/>
    <dgm:cxn modelId="{A7CA120D-02C2-40BE-A4BD-2D88B3FF81F4}" srcId="{7B949E48-0206-47FC-806B-D8614B5D8F88}" destId="{1D4F6417-77F9-4811-A13E-33E614F5260B}" srcOrd="1" destOrd="0" parTransId="{B76D26F6-813F-4E1B-A6F4-B72387606998}" sibTransId="{0439B609-45CF-4898-BA6C-866083208E75}"/>
    <dgm:cxn modelId="{F7588814-4288-488C-98D7-BF04321DDF15}" type="presOf" srcId="{4FDF68FC-6A0C-4360-8142-5023EBF3A5AB}" destId="{E174BD23-CC06-428F-B3C3-408FCFF49F6D}" srcOrd="0" destOrd="0" presId="urn:microsoft.com/office/officeart/2016/7/layout/HorizontalActionList"/>
    <dgm:cxn modelId="{26031919-CC20-4775-8449-59494B96C61C}" srcId="{A369FBC1-544E-4D35-A8A0-A79E03C4D8FC}" destId="{EEA32C0B-3DBB-4193-AEBB-2D740CF265AC}" srcOrd="0" destOrd="0" parTransId="{B9531B38-CEDD-421B-B614-58C9E19C2E5B}" sibTransId="{26A17D7E-D053-4385-B297-B0B22B3B35B1}"/>
    <dgm:cxn modelId="{D82FB329-43D8-4C60-A18A-B06FB2FE5F7A}" type="presOf" srcId="{E0F383E1-3BD6-4C87-B19D-DC7948D6BA80}" destId="{4633F5B2-2996-484E-BB1E-7841E574F796}" srcOrd="0" destOrd="0" presId="urn:microsoft.com/office/officeart/2016/7/layout/HorizontalActionList"/>
    <dgm:cxn modelId="{0326892C-33CA-40B8-922B-2E3B20AACD46}" type="presOf" srcId="{7B949E48-0206-47FC-806B-D8614B5D8F88}" destId="{AD9245D1-7A43-4EEE-85D8-B0380C715F71}" srcOrd="0" destOrd="0" presId="urn:microsoft.com/office/officeart/2016/7/layout/HorizontalActionList"/>
    <dgm:cxn modelId="{15705A33-ADA0-4555-BFAA-A82E237E58FE}" type="presOf" srcId="{1D4F6417-77F9-4811-A13E-33E614F5260B}" destId="{9A55A16A-C5A6-4EE0-91DF-7C730F71172D}" srcOrd="0" destOrd="0" presId="urn:microsoft.com/office/officeart/2016/7/layout/HorizontalActionList"/>
    <dgm:cxn modelId="{E8EDC93C-1430-4613-910A-EB9B5F924D48}" srcId="{1D4F6417-77F9-4811-A13E-33E614F5260B}" destId="{FA8F84CF-9BA5-4FB3-9961-2ACF495C9D9F}" srcOrd="0" destOrd="0" parTransId="{BB10600F-5338-419C-B045-E29653D44C40}" sibTransId="{AD70636E-3199-48BE-B5EE-CC11D11F9205}"/>
    <dgm:cxn modelId="{DC669A64-2822-44D7-B30F-B13E526F891E}" type="presOf" srcId="{EEA32C0B-3DBB-4193-AEBB-2D740CF265AC}" destId="{2E936AB5-10CB-4F93-AE43-0BDC2096EB49}" srcOrd="0" destOrd="0" presId="urn:microsoft.com/office/officeart/2016/7/layout/HorizontalActionList"/>
    <dgm:cxn modelId="{2F8EE74C-A131-4081-B629-9E33BC327764}" srcId="{7B949E48-0206-47FC-806B-D8614B5D8F88}" destId="{7E9E1697-ED8A-4EC5-91D6-632CC130F407}" srcOrd="0" destOrd="0" parTransId="{CEDD313F-8B18-4F41-95C9-E7D9DF5E4C52}" sibTransId="{B8CBEE44-F09B-4E16-ADEB-2617CB13CC3D}"/>
    <dgm:cxn modelId="{602B6B4E-ACA4-43AC-81F0-08F546D8E4BF}" type="presOf" srcId="{7CDE7A67-2C93-4A76-9976-8AE26EF8456B}" destId="{9A855180-CD8B-45B6-B3D4-CE783F9BA32C}" srcOrd="0" destOrd="0" presId="urn:microsoft.com/office/officeart/2016/7/layout/HorizontalActionList"/>
    <dgm:cxn modelId="{8A182870-B123-4EEB-B8F9-45AC8CD2333E}" srcId="{7B949E48-0206-47FC-806B-D8614B5D8F88}" destId="{2DAAFC6C-44D2-4EC1-9B42-38CA54450060}" srcOrd="2" destOrd="0" parTransId="{3397BC97-0ADD-4CD5-BC7C-214DF017E010}" sibTransId="{8A7965E8-E912-4BA2-9D00-D3D5999C5035}"/>
    <dgm:cxn modelId="{5306F057-9721-4F4E-9EC1-518681B6ACEF}" srcId="{7E9E1697-ED8A-4EC5-91D6-632CC130F407}" destId="{99003E50-7B87-4A04-9D45-1FBB3E0BA872}" srcOrd="0" destOrd="0" parTransId="{9C85FF1D-B40B-49FD-A963-FFF145F3BE5B}" sibTransId="{4F3FB8F7-CC30-4384-80D1-54FAF60021F6}"/>
    <dgm:cxn modelId="{45EBFB7D-71F6-4B49-B681-3B5354AFCE31}" type="presOf" srcId="{2DAAFC6C-44D2-4EC1-9B42-38CA54450060}" destId="{D7A480A3-FA24-483B-BF74-66C96BE116C1}" srcOrd="0" destOrd="0" presId="urn:microsoft.com/office/officeart/2016/7/layout/HorizontalActionList"/>
    <dgm:cxn modelId="{2FA9DF94-C16A-497F-B11A-790479BEF6CB}" type="presOf" srcId="{FA8F84CF-9BA5-4FB3-9961-2ACF495C9D9F}" destId="{5E8B06B3-BC7B-493C-9596-AC7DE459D803}" srcOrd="0" destOrd="0" presId="urn:microsoft.com/office/officeart/2016/7/layout/HorizontalActionList"/>
    <dgm:cxn modelId="{94CEF0AD-7FC2-41B3-94C6-9F736269D56C}" srcId="{2DAAFC6C-44D2-4EC1-9B42-38CA54450060}" destId="{E0F383E1-3BD6-4C87-B19D-DC7948D6BA80}" srcOrd="0" destOrd="0" parTransId="{ACAF1E7B-47F7-403A-AE4A-B406CE7094FE}" sibTransId="{C868C6AC-0615-47A4-B279-FD969C77ADD6}"/>
    <dgm:cxn modelId="{BB89EBBF-62C6-44A4-A889-F367CCD26F1D}" srcId="{7B949E48-0206-47FC-806B-D8614B5D8F88}" destId="{A369FBC1-544E-4D35-A8A0-A79E03C4D8FC}" srcOrd="3" destOrd="0" parTransId="{0F4A343E-16EF-4293-9FE6-C9A39C707081}" sibTransId="{94FBBCD9-8E09-407F-B11D-715562D9F0FF}"/>
    <dgm:cxn modelId="{356F07D4-ECC8-4C1F-974B-559223244C2C}" srcId="{4FDF68FC-6A0C-4360-8142-5023EBF3A5AB}" destId="{7CDE7A67-2C93-4A76-9976-8AE26EF8456B}" srcOrd="0" destOrd="0" parTransId="{CFC86F93-69AB-4EF7-A5D3-6899E17D91AD}" sibTransId="{9D0BD6DA-CF35-4140-AF9D-B2507FAC1A3E}"/>
    <dgm:cxn modelId="{AB807AEC-3C63-4603-8AEA-C84FC82E19DD}" type="presOf" srcId="{7E9E1697-ED8A-4EC5-91D6-632CC130F407}" destId="{22AFA626-3987-4000-8913-94CB03C154E1}" srcOrd="0" destOrd="0" presId="urn:microsoft.com/office/officeart/2016/7/layout/HorizontalActionList"/>
    <dgm:cxn modelId="{32B203EF-3C47-4502-95EC-A958DC1C0FD8}" type="presOf" srcId="{A369FBC1-544E-4D35-A8A0-A79E03C4D8FC}" destId="{373CD75B-FDE4-42FB-8000-7B4B3BF938DC}" srcOrd="0" destOrd="0" presId="urn:microsoft.com/office/officeart/2016/7/layout/HorizontalActionList"/>
    <dgm:cxn modelId="{7A6B9C9D-C7DD-40A9-AB6A-59073BDD2C64}" type="presParOf" srcId="{AD9245D1-7A43-4EEE-85D8-B0380C715F71}" destId="{2B968940-3805-4118-AFE6-83DD9435963F}" srcOrd="0" destOrd="0" presId="urn:microsoft.com/office/officeart/2016/7/layout/HorizontalActionList"/>
    <dgm:cxn modelId="{1F052D72-86B9-4982-B9AA-14B635C29884}" type="presParOf" srcId="{2B968940-3805-4118-AFE6-83DD9435963F}" destId="{22AFA626-3987-4000-8913-94CB03C154E1}" srcOrd="0" destOrd="0" presId="urn:microsoft.com/office/officeart/2016/7/layout/HorizontalActionList"/>
    <dgm:cxn modelId="{0A2531C0-253E-4DCC-B308-B789B8577ACD}" type="presParOf" srcId="{2B968940-3805-4118-AFE6-83DD9435963F}" destId="{2D3F7756-A58A-42CC-80E2-7845151E87DA}" srcOrd="1" destOrd="0" presId="urn:microsoft.com/office/officeart/2016/7/layout/HorizontalActionList"/>
    <dgm:cxn modelId="{A2788687-BC7B-46B7-8A6A-4BDAC3B07896}" type="presParOf" srcId="{AD9245D1-7A43-4EEE-85D8-B0380C715F71}" destId="{A7E18665-1AD9-444F-9B73-F950FDEC03D3}" srcOrd="1" destOrd="0" presId="urn:microsoft.com/office/officeart/2016/7/layout/HorizontalActionList"/>
    <dgm:cxn modelId="{DAB6E13F-C0C3-45EF-840A-C092B7A5D262}" type="presParOf" srcId="{AD9245D1-7A43-4EEE-85D8-B0380C715F71}" destId="{87FDC71A-DBA1-480F-A8A3-9ED263A5C0DB}" srcOrd="2" destOrd="0" presId="urn:microsoft.com/office/officeart/2016/7/layout/HorizontalActionList"/>
    <dgm:cxn modelId="{EDC8A871-504A-4CE0-AC45-C889B065A8AC}" type="presParOf" srcId="{87FDC71A-DBA1-480F-A8A3-9ED263A5C0DB}" destId="{9A55A16A-C5A6-4EE0-91DF-7C730F71172D}" srcOrd="0" destOrd="0" presId="urn:microsoft.com/office/officeart/2016/7/layout/HorizontalActionList"/>
    <dgm:cxn modelId="{9132587C-05E5-4ADA-A574-54710D0255C7}" type="presParOf" srcId="{87FDC71A-DBA1-480F-A8A3-9ED263A5C0DB}" destId="{5E8B06B3-BC7B-493C-9596-AC7DE459D803}" srcOrd="1" destOrd="0" presId="urn:microsoft.com/office/officeart/2016/7/layout/HorizontalActionList"/>
    <dgm:cxn modelId="{02032B74-2EB7-417E-98EA-0954BA3E6726}" type="presParOf" srcId="{AD9245D1-7A43-4EEE-85D8-B0380C715F71}" destId="{344B8877-FD67-4BDD-940C-6DA53B15FEC2}" srcOrd="3" destOrd="0" presId="urn:microsoft.com/office/officeart/2016/7/layout/HorizontalActionList"/>
    <dgm:cxn modelId="{3B43FCA9-2079-4EAD-A733-8B89B7C646F5}" type="presParOf" srcId="{AD9245D1-7A43-4EEE-85D8-B0380C715F71}" destId="{B1454207-BAB1-4474-A5C8-E541325890FF}" srcOrd="4" destOrd="0" presId="urn:microsoft.com/office/officeart/2016/7/layout/HorizontalActionList"/>
    <dgm:cxn modelId="{5D3D3FE0-DF04-4FB4-9F2F-0B362EED7822}" type="presParOf" srcId="{B1454207-BAB1-4474-A5C8-E541325890FF}" destId="{D7A480A3-FA24-483B-BF74-66C96BE116C1}" srcOrd="0" destOrd="0" presId="urn:microsoft.com/office/officeart/2016/7/layout/HorizontalActionList"/>
    <dgm:cxn modelId="{69E751DF-732A-4D8A-BA2A-9CD35A85590F}" type="presParOf" srcId="{B1454207-BAB1-4474-A5C8-E541325890FF}" destId="{4633F5B2-2996-484E-BB1E-7841E574F796}" srcOrd="1" destOrd="0" presId="urn:microsoft.com/office/officeart/2016/7/layout/HorizontalActionList"/>
    <dgm:cxn modelId="{2C2A7D81-D3EC-4B91-8355-3D461618F0DF}" type="presParOf" srcId="{AD9245D1-7A43-4EEE-85D8-B0380C715F71}" destId="{85A28BB1-20CC-44C1-BF90-BC1F5FCD4BCF}" srcOrd="5" destOrd="0" presId="urn:microsoft.com/office/officeart/2016/7/layout/HorizontalActionList"/>
    <dgm:cxn modelId="{7397A751-1AEB-48E5-AA33-05E6A221C907}" type="presParOf" srcId="{AD9245D1-7A43-4EEE-85D8-B0380C715F71}" destId="{853A908E-7BC0-4A23-9045-D79AFF283027}" srcOrd="6" destOrd="0" presId="urn:microsoft.com/office/officeart/2016/7/layout/HorizontalActionList"/>
    <dgm:cxn modelId="{69022B4D-0C7F-48CA-A58B-56AA1D61EE96}" type="presParOf" srcId="{853A908E-7BC0-4A23-9045-D79AFF283027}" destId="{373CD75B-FDE4-42FB-8000-7B4B3BF938DC}" srcOrd="0" destOrd="0" presId="urn:microsoft.com/office/officeart/2016/7/layout/HorizontalActionList"/>
    <dgm:cxn modelId="{82A5B719-3830-4C09-B082-BC93A3A59979}" type="presParOf" srcId="{853A908E-7BC0-4A23-9045-D79AFF283027}" destId="{2E936AB5-10CB-4F93-AE43-0BDC2096EB49}" srcOrd="1" destOrd="0" presId="urn:microsoft.com/office/officeart/2016/7/layout/HorizontalActionList"/>
    <dgm:cxn modelId="{5D60F0E8-9884-4604-B980-1151452E6170}" type="presParOf" srcId="{AD9245D1-7A43-4EEE-85D8-B0380C715F71}" destId="{2D9ADD52-585E-46E8-B7A6-5A01F63CE145}" srcOrd="7" destOrd="0" presId="urn:microsoft.com/office/officeart/2016/7/layout/HorizontalActionList"/>
    <dgm:cxn modelId="{7E0DE0B5-6F80-4ED4-A6CB-70F321EA57EF}" type="presParOf" srcId="{AD9245D1-7A43-4EEE-85D8-B0380C715F71}" destId="{BE02EF34-D3CE-4BD8-9C15-A0BF42B3C97E}" srcOrd="8" destOrd="0" presId="urn:microsoft.com/office/officeart/2016/7/layout/HorizontalActionList"/>
    <dgm:cxn modelId="{32791362-7F74-4B48-9317-5315F82209EF}" type="presParOf" srcId="{BE02EF34-D3CE-4BD8-9C15-A0BF42B3C97E}" destId="{E174BD23-CC06-428F-B3C3-408FCFF49F6D}" srcOrd="0" destOrd="0" presId="urn:microsoft.com/office/officeart/2016/7/layout/HorizontalActionList"/>
    <dgm:cxn modelId="{AFB27B76-6633-4DDB-B757-3F7B66341CA4}" type="presParOf" srcId="{BE02EF34-D3CE-4BD8-9C15-A0BF42B3C97E}" destId="{9A855180-CD8B-45B6-B3D4-CE783F9BA32C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6CC422-7087-431B-8E35-0D4B92C1BC28}">
      <dsp:nvSpPr>
        <dsp:cNvPr id="0" name=""/>
        <dsp:cNvSpPr/>
      </dsp:nvSpPr>
      <dsp:spPr>
        <a:xfrm>
          <a:off x="1645920" y="1414"/>
          <a:ext cx="6583680" cy="14497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742" tIns="368230" rIns="127742" bIns="36823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Increase confidence to cope independently at home following discharge home from hospital</a:t>
          </a:r>
        </a:p>
      </dsp:txBody>
      <dsp:txXfrm>
        <a:off x="1645920" y="1414"/>
        <a:ext cx="6583680" cy="1449722"/>
      </dsp:txXfrm>
    </dsp:sp>
    <dsp:sp modelId="{472AD759-E73E-4F6E-93C1-4C3DB48DCFD8}">
      <dsp:nvSpPr>
        <dsp:cNvPr id="0" name=""/>
        <dsp:cNvSpPr/>
      </dsp:nvSpPr>
      <dsp:spPr>
        <a:xfrm>
          <a:off x="0" y="1414"/>
          <a:ext cx="1645920" cy="14497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97" tIns="143200" rIns="87097" bIns="14320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Increase</a:t>
          </a:r>
        </a:p>
      </dsp:txBody>
      <dsp:txXfrm>
        <a:off x="0" y="1414"/>
        <a:ext cx="1645920" cy="1449722"/>
      </dsp:txXfrm>
    </dsp:sp>
    <dsp:sp modelId="{6FF2C0DE-925B-49FD-B6AA-94222D5E3E1F}">
      <dsp:nvSpPr>
        <dsp:cNvPr id="0" name=""/>
        <dsp:cNvSpPr/>
      </dsp:nvSpPr>
      <dsp:spPr>
        <a:xfrm>
          <a:off x="1645920" y="1538120"/>
          <a:ext cx="6583680" cy="14497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742" tIns="368230" rIns="127742" bIns="36823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Promote access to community &amp; voluntary sector services.</a:t>
          </a:r>
        </a:p>
      </dsp:txBody>
      <dsp:txXfrm>
        <a:off x="1645920" y="1538120"/>
        <a:ext cx="6583680" cy="1449722"/>
      </dsp:txXfrm>
    </dsp:sp>
    <dsp:sp modelId="{28B3797B-8E4F-4E80-9EAA-9237D0AEBDC0}">
      <dsp:nvSpPr>
        <dsp:cNvPr id="0" name=""/>
        <dsp:cNvSpPr/>
      </dsp:nvSpPr>
      <dsp:spPr>
        <a:xfrm>
          <a:off x="0" y="1538120"/>
          <a:ext cx="1645920" cy="14497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97" tIns="143200" rIns="87097" bIns="14320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Promote</a:t>
          </a:r>
        </a:p>
      </dsp:txBody>
      <dsp:txXfrm>
        <a:off x="0" y="1538120"/>
        <a:ext cx="1645920" cy="1449722"/>
      </dsp:txXfrm>
    </dsp:sp>
    <dsp:sp modelId="{E432A5D6-21B6-460B-B033-746A6014280E}">
      <dsp:nvSpPr>
        <dsp:cNvPr id="0" name=""/>
        <dsp:cNvSpPr/>
      </dsp:nvSpPr>
      <dsp:spPr>
        <a:xfrm>
          <a:off x="1645920" y="3074826"/>
          <a:ext cx="6583680" cy="14497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742" tIns="368230" rIns="127742" bIns="36823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Prevent unnecessary hospital admissions with the check in and chat calls.</a:t>
          </a:r>
        </a:p>
      </dsp:txBody>
      <dsp:txXfrm>
        <a:off x="1645920" y="3074826"/>
        <a:ext cx="6583680" cy="1449722"/>
      </dsp:txXfrm>
    </dsp:sp>
    <dsp:sp modelId="{77346318-0F3A-4153-A122-84DECDD4DB3E}">
      <dsp:nvSpPr>
        <dsp:cNvPr id="0" name=""/>
        <dsp:cNvSpPr/>
      </dsp:nvSpPr>
      <dsp:spPr>
        <a:xfrm>
          <a:off x="0" y="3074826"/>
          <a:ext cx="1645920" cy="14497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97" tIns="143200" rIns="87097" bIns="14320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Prevent</a:t>
          </a:r>
        </a:p>
      </dsp:txBody>
      <dsp:txXfrm>
        <a:off x="0" y="3074826"/>
        <a:ext cx="1645920" cy="14497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F1D93B-9C4A-4146-A1A4-28DA6B585A67}">
      <dsp:nvSpPr>
        <dsp:cNvPr id="0" name=""/>
        <dsp:cNvSpPr/>
      </dsp:nvSpPr>
      <dsp:spPr>
        <a:xfrm>
          <a:off x="6992209" y="2774066"/>
          <a:ext cx="214655" cy="940396"/>
        </a:xfrm>
        <a:custGeom>
          <a:avLst/>
          <a:gdLst/>
          <a:ahLst/>
          <a:cxnLst/>
          <a:rect l="0" t="0" r="0" b="0"/>
          <a:pathLst>
            <a:path>
              <a:moveTo>
                <a:pt x="214655" y="0"/>
              </a:moveTo>
              <a:lnTo>
                <a:pt x="214655" y="940396"/>
              </a:lnTo>
              <a:lnTo>
                <a:pt x="0" y="940396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BBF4FE-539D-43D3-83B6-0504D73D69A2}">
      <dsp:nvSpPr>
        <dsp:cNvPr id="0" name=""/>
        <dsp:cNvSpPr/>
      </dsp:nvSpPr>
      <dsp:spPr>
        <a:xfrm>
          <a:off x="4733212" y="1322584"/>
          <a:ext cx="1451481" cy="940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0396"/>
              </a:lnTo>
              <a:lnTo>
                <a:pt x="1451481" y="940396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077957-BFE3-408E-B51E-E8B5A04B9FD1}">
      <dsp:nvSpPr>
        <dsp:cNvPr id="0" name=""/>
        <dsp:cNvSpPr/>
      </dsp:nvSpPr>
      <dsp:spPr>
        <a:xfrm>
          <a:off x="2259561" y="2774066"/>
          <a:ext cx="214655" cy="940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0396"/>
              </a:lnTo>
              <a:lnTo>
                <a:pt x="214655" y="940396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C6E19F-F1D0-4B6D-B148-605C73EF05CC}">
      <dsp:nvSpPr>
        <dsp:cNvPr id="0" name=""/>
        <dsp:cNvSpPr/>
      </dsp:nvSpPr>
      <dsp:spPr>
        <a:xfrm>
          <a:off x="2044905" y="2774066"/>
          <a:ext cx="214655" cy="940396"/>
        </a:xfrm>
        <a:custGeom>
          <a:avLst/>
          <a:gdLst/>
          <a:ahLst/>
          <a:cxnLst/>
          <a:rect l="0" t="0" r="0" b="0"/>
          <a:pathLst>
            <a:path>
              <a:moveTo>
                <a:pt x="214655" y="0"/>
              </a:moveTo>
              <a:lnTo>
                <a:pt x="214655" y="940396"/>
              </a:lnTo>
              <a:lnTo>
                <a:pt x="0" y="940396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37F031-F069-4CD3-81A6-C2622081898F}">
      <dsp:nvSpPr>
        <dsp:cNvPr id="0" name=""/>
        <dsp:cNvSpPr/>
      </dsp:nvSpPr>
      <dsp:spPr>
        <a:xfrm>
          <a:off x="3281731" y="1322584"/>
          <a:ext cx="1451481" cy="940396"/>
        </a:xfrm>
        <a:custGeom>
          <a:avLst/>
          <a:gdLst/>
          <a:ahLst/>
          <a:cxnLst/>
          <a:rect l="0" t="0" r="0" b="0"/>
          <a:pathLst>
            <a:path>
              <a:moveTo>
                <a:pt x="1451481" y="0"/>
              </a:moveTo>
              <a:lnTo>
                <a:pt x="1451481" y="940396"/>
              </a:lnTo>
              <a:lnTo>
                <a:pt x="0" y="940396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65947C-EB92-4400-9849-8BD1875EF46E}">
      <dsp:nvSpPr>
        <dsp:cNvPr id="0" name=""/>
        <dsp:cNvSpPr/>
      </dsp:nvSpPr>
      <dsp:spPr>
        <a:xfrm>
          <a:off x="3711042" y="300414"/>
          <a:ext cx="2044340" cy="102217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Head of Volunteering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(0.8 WTE)</a:t>
          </a:r>
        </a:p>
      </dsp:txBody>
      <dsp:txXfrm>
        <a:off x="3711042" y="300414"/>
        <a:ext cx="2044340" cy="1022170"/>
      </dsp:txXfrm>
    </dsp:sp>
    <dsp:sp modelId="{AFF169FD-0D50-414F-B4E9-FC1D8E6020CE}">
      <dsp:nvSpPr>
        <dsp:cNvPr id="0" name=""/>
        <dsp:cNvSpPr/>
      </dsp:nvSpPr>
      <dsp:spPr>
        <a:xfrm>
          <a:off x="1237390" y="1751896"/>
          <a:ext cx="2044340" cy="102217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Service Manager Recruitment &amp; Training (0.8 WTE)</a:t>
          </a:r>
        </a:p>
      </dsp:txBody>
      <dsp:txXfrm>
        <a:off x="1237390" y="1751896"/>
        <a:ext cx="2044340" cy="1022170"/>
      </dsp:txXfrm>
    </dsp:sp>
    <dsp:sp modelId="{1EAD1BB2-69C0-4791-8346-1975151266C7}">
      <dsp:nvSpPr>
        <dsp:cNvPr id="0" name=""/>
        <dsp:cNvSpPr/>
      </dsp:nvSpPr>
      <dsp:spPr>
        <a:xfrm>
          <a:off x="565" y="3203378"/>
          <a:ext cx="2044340" cy="102217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Recruitment &amp; Training Coordinator</a:t>
          </a:r>
        </a:p>
      </dsp:txBody>
      <dsp:txXfrm>
        <a:off x="565" y="3203378"/>
        <a:ext cx="2044340" cy="1022170"/>
      </dsp:txXfrm>
    </dsp:sp>
    <dsp:sp modelId="{4175BF9F-08C4-459E-88C9-2F80CF16BA78}">
      <dsp:nvSpPr>
        <dsp:cNvPr id="0" name=""/>
        <dsp:cNvSpPr/>
      </dsp:nvSpPr>
      <dsp:spPr>
        <a:xfrm>
          <a:off x="2474216" y="3203378"/>
          <a:ext cx="2044340" cy="102217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Team Assistant (0.4 WTE) </a:t>
          </a:r>
        </a:p>
      </dsp:txBody>
      <dsp:txXfrm>
        <a:off x="2474216" y="3203378"/>
        <a:ext cx="2044340" cy="1022170"/>
      </dsp:txXfrm>
    </dsp:sp>
    <dsp:sp modelId="{379FE1B5-35B4-4601-BBCE-88E8B9A53842}">
      <dsp:nvSpPr>
        <dsp:cNvPr id="0" name=""/>
        <dsp:cNvSpPr/>
      </dsp:nvSpPr>
      <dsp:spPr>
        <a:xfrm>
          <a:off x="6184694" y="1751896"/>
          <a:ext cx="2044340" cy="102217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Service Manager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Community &amp; Outreach (0.6 WTE)</a:t>
          </a:r>
        </a:p>
      </dsp:txBody>
      <dsp:txXfrm>
        <a:off x="6184694" y="1751896"/>
        <a:ext cx="2044340" cy="1022170"/>
      </dsp:txXfrm>
    </dsp:sp>
    <dsp:sp modelId="{12834D02-9834-4384-8E09-2BD489B8E59F}">
      <dsp:nvSpPr>
        <dsp:cNvPr id="0" name=""/>
        <dsp:cNvSpPr/>
      </dsp:nvSpPr>
      <dsp:spPr>
        <a:xfrm>
          <a:off x="4947868" y="3203378"/>
          <a:ext cx="2044340" cy="102217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Service Support Coordinator (0.5 WTE)</a:t>
          </a:r>
        </a:p>
      </dsp:txBody>
      <dsp:txXfrm>
        <a:off x="4947868" y="3203378"/>
        <a:ext cx="2044340" cy="10221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AFA626-3987-4000-8913-94CB03C154E1}">
      <dsp:nvSpPr>
        <dsp:cNvPr id="0" name=""/>
        <dsp:cNvSpPr/>
      </dsp:nvSpPr>
      <dsp:spPr>
        <a:xfrm>
          <a:off x="5008" y="1173479"/>
          <a:ext cx="1557600" cy="4672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3085" tIns="123085" rIns="123085" bIns="12308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Establish</a:t>
          </a:r>
        </a:p>
      </dsp:txBody>
      <dsp:txXfrm>
        <a:off x="5008" y="1173479"/>
        <a:ext cx="1557600" cy="467280"/>
      </dsp:txXfrm>
    </dsp:sp>
    <dsp:sp modelId="{2D3F7756-A58A-42CC-80E2-7845151E87DA}">
      <dsp:nvSpPr>
        <dsp:cNvPr id="0" name=""/>
        <dsp:cNvSpPr/>
      </dsp:nvSpPr>
      <dsp:spPr>
        <a:xfrm>
          <a:off x="5008" y="1640760"/>
          <a:ext cx="1557600" cy="305315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856" tIns="153856" rIns="153856" bIns="153856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Establish relationships with ED, CDU, AAU to generate referrals and talk broadly with patients that are not admitted to inpatients wards.</a:t>
          </a:r>
        </a:p>
      </dsp:txBody>
      <dsp:txXfrm>
        <a:off x="5008" y="1640760"/>
        <a:ext cx="1557600" cy="3053159"/>
      </dsp:txXfrm>
    </dsp:sp>
    <dsp:sp modelId="{9A55A16A-C5A6-4EE0-91DF-7C730F71172D}">
      <dsp:nvSpPr>
        <dsp:cNvPr id="0" name=""/>
        <dsp:cNvSpPr/>
      </dsp:nvSpPr>
      <dsp:spPr>
        <a:xfrm>
          <a:off x="1670504" y="1173479"/>
          <a:ext cx="1557600" cy="4672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3085" tIns="123085" rIns="123085" bIns="12308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Incorporate</a:t>
          </a:r>
        </a:p>
      </dsp:txBody>
      <dsp:txXfrm>
        <a:off x="1670504" y="1173479"/>
        <a:ext cx="1557600" cy="467280"/>
      </dsp:txXfrm>
    </dsp:sp>
    <dsp:sp modelId="{5E8B06B3-BC7B-493C-9596-AC7DE459D803}">
      <dsp:nvSpPr>
        <dsp:cNvPr id="0" name=""/>
        <dsp:cNvSpPr/>
      </dsp:nvSpPr>
      <dsp:spPr>
        <a:xfrm>
          <a:off x="1670504" y="1640760"/>
          <a:ext cx="1557600" cy="305315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856" tIns="153856" rIns="153856" bIns="153856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Incorporate travel home allowance for patients; wheelchair training and manual handling in Induction Training so that volunteers can assist patients to discharge lounge.</a:t>
          </a:r>
        </a:p>
      </dsp:txBody>
      <dsp:txXfrm>
        <a:off x="1670504" y="1640760"/>
        <a:ext cx="1557600" cy="3053159"/>
      </dsp:txXfrm>
    </dsp:sp>
    <dsp:sp modelId="{D7A480A3-FA24-483B-BF74-66C96BE116C1}">
      <dsp:nvSpPr>
        <dsp:cNvPr id="0" name=""/>
        <dsp:cNvSpPr/>
      </dsp:nvSpPr>
      <dsp:spPr>
        <a:xfrm>
          <a:off x="3335999" y="1173479"/>
          <a:ext cx="1557600" cy="4672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3085" tIns="123085" rIns="123085" bIns="12308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Develop</a:t>
          </a:r>
        </a:p>
      </dsp:txBody>
      <dsp:txXfrm>
        <a:off x="3335999" y="1173479"/>
        <a:ext cx="1557600" cy="467280"/>
      </dsp:txXfrm>
    </dsp:sp>
    <dsp:sp modelId="{4633F5B2-2996-484E-BB1E-7841E574F796}">
      <dsp:nvSpPr>
        <dsp:cNvPr id="0" name=""/>
        <dsp:cNvSpPr/>
      </dsp:nvSpPr>
      <dsp:spPr>
        <a:xfrm>
          <a:off x="3335999" y="1640760"/>
          <a:ext cx="1557600" cy="305315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856" tIns="153856" rIns="153856" bIns="153856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Develop focussed weekly topics for volunteers to share with patients within the 6 weeks</a:t>
          </a:r>
        </a:p>
      </dsp:txBody>
      <dsp:txXfrm>
        <a:off x="3335999" y="1640760"/>
        <a:ext cx="1557600" cy="3053159"/>
      </dsp:txXfrm>
    </dsp:sp>
    <dsp:sp modelId="{373CD75B-FDE4-42FB-8000-7B4B3BF938DC}">
      <dsp:nvSpPr>
        <dsp:cNvPr id="0" name=""/>
        <dsp:cNvSpPr/>
      </dsp:nvSpPr>
      <dsp:spPr>
        <a:xfrm>
          <a:off x="5001494" y="1173479"/>
          <a:ext cx="1557600" cy="4672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3085" tIns="123085" rIns="123085" bIns="12308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Continue</a:t>
          </a:r>
        </a:p>
      </dsp:txBody>
      <dsp:txXfrm>
        <a:off x="5001494" y="1173479"/>
        <a:ext cx="1557600" cy="467280"/>
      </dsp:txXfrm>
    </dsp:sp>
    <dsp:sp modelId="{2E936AB5-10CB-4F93-AE43-0BDC2096EB49}">
      <dsp:nvSpPr>
        <dsp:cNvPr id="0" name=""/>
        <dsp:cNvSpPr/>
      </dsp:nvSpPr>
      <dsp:spPr>
        <a:xfrm>
          <a:off x="5001494" y="1640760"/>
          <a:ext cx="1557600" cy="305315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856" tIns="153856" rIns="153856" bIns="153856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Continue to embed service locally by building up Community Voluntary Sector partnerships</a:t>
          </a:r>
        </a:p>
      </dsp:txBody>
      <dsp:txXfrm>
        <a:off x="5001494" y="1640760"/>
        <a:ext cx="1557600" cy="3053159"/>
      </dsp:txXfrm>
    </dsp:sp>
    <dsp:sp modelId="{E174BD23-CC06-428F-B3C3-408FCFF49F6D}">
      <dsp:nvSpPr>
        <dsp:cNvPr id="0" name=""/>
        <dsp:cNvSpPr/>
      </dsp:nvSpPr>
      <dsp:spPr>
        <a:xfrm>
          <a:off x="6666990" y="1173479"/>
          <a:ext cx="1557600" cy="4672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3085" tIns="123085" rIns="123085" bIns="12308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Increase</a:t>
          </a:r>
        </a:p>
      </dsp:txBody>
      <dsp:txXfrm>
        <a:off x="6666990" y="1173479"/>
        <a:ext cx="1557600" cy="467280"/>
      </dsp:txXfrm>
    </dsp:sp>
    <dsp:sp modelId="{9A855180-CD8B-45B6-B3D4-CE783F9BA32C}">
      <dsp:nvSpPr>
        <dsp:cNvPr id="0" name=""/>
        <dsp:cNvSpPr/>
      </dsp:nvSpPr>
      <dsp:spPr>
        <a:xfrm>
          <a:off x="6666990" y="1640760"/>
          <a:ext cx="1557600" cy="305315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856" tIns="153856" rIns="153856" bIns="153856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Increase service capacity by increasing volunteer numbers to 20 active volunteers</a:t>
          </a:r>
        </a:p>
      </dsp:txBody>
      <dsp:txXfrm>
        <a:off x="6666990" y="1640760"/>
        <a:ext cx="1557600" cy="30531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DF2B9-5E1D-4113-8CBE-C6F9BEE965FB}" type="datetimeFigureOut">
              <a:rPr lang="en-GB" smtClean="0"/>
              <a:t>22/02/2023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05E77-B021-4B22-8A93-9C8E1BD3DE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342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F58BC-825F-4567-8794-74FDAE7811B3}" type="datetimeFigureOut">
              <a:rPr lang="en-GB" smtClean="0"/>
              <a:t>22/02/2023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E232B-1C12-4D46-BCB7-871D3CC274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977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service is open to all boroughs and for any patient who: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5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65 years old or over</a:t>
            </a: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5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 anxious about returning home</a:t>
            </a: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5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 worried about how they will manage once home</a:t>
            </a: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5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 at risk of loneliness and social isolation</a:t>
            </a: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E232B-1C12-4D46-BCB7-871D3CC274A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62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Recruitment is led by the Recruitment</a:t>
            </a:r>
            <a:r>
              <a:rPr lang="en-GB" baseline="0" dirty="0"/>
              <a:t> &amp; Training side of the team. Assessment, recruitment checks, induction, bespoke training, Peer Support</a:t>
            </a:r>
          </a:p>
          <a:p>
            <a:r>
              <a:rPr lang="en-GB" baseline="0" dirty="0"/>
              <a:t>Service delivery is led by the Community &amp; Outreach Manager with administrative support.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E232B-1C12-4D46-BCB7-871D3CC274A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504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Plus monthly</a:t>
            </a:r>
            <a:r>
              <a:rPr lang="en-GB" baseline="0" dirty="0"/>
              <a:t> supervision with guest speakers from local health, community, social care and voluntary sectors.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E232B-1C12-4D46-BCB7-871D3CC274A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368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Based on 9 Active Volunteers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E232B-1C12-4D46-BCB7-871D3CC274A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763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Who our biggest supporters are Occupational therapists and physiotherapists. They get and an account of patients living environment and social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E232B-1C12-4D46-BCB7-871D3CC274A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883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Post Evaluation Outcomes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E232B-1C12-4D46-BCB7-871D3CC274A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636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4.16 minutes to 4.44 A patients experience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7.12 minutes to 8.25 a volunteers experience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E232B-1C12-4D46-BCB7-871D3CC274A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558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4.16 minutes A patients experience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E232B-1C12-4D46-BCB7-871D3CC274A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473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80008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156" y="228600"/>
            <a:ext cx="6107687" cy="755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906" y="5943600"/>
            <a:ext cx="6107687" cy="75584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80008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TPHIBbdUq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7442"/>
            <a:ext cx="7772400" cy="1470025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Discharge Support Service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124200"/>
            <a:ext cx="7086600" cy="1752600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Kingston Hospital NHS Foundation Trust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Bianca Larch</a:t>
            </a:r>
          </a:p>
        </p:txBody>
      </p:sp>
    </p:spTree>
    <p:extLst>
      <p:ext uri="{BB962C8B-B14F-4D97-AF65-F5344CB8AC3E}">
        <p14:creationId xmlns:p14="http://schemas.microsoft.com/office/powerpoint/2010/main" val="2428643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/>
          <a:p>
            <a:r>
              <a:rPr lang="en-GB" dirty="0"/>
              <a:t>Future Plans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A0C4C73-C2AB-CC15-B3A0-49A68419D5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5862193"/>
              </p:ext>
            </p:extLst>
          </p:nvPr>
        </p:nvGraphicFramePr>
        <p:xfrm>
          <a:off x="457200" y="533400"/>
          <a:ext cx="82296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42378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About Discharge Support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Pre Covid-19 – ward and telephone based</a:t>
            </a:r>
          </a:p>
          <a:p>
            <a:r>
              <a:rPr lang="en-GB" dirty="0"/>
              <a:t>Post Covid-19 - Telephone based service set up in July 2020</a:t>
            </a:r>
          </a:p>
          <a:p>
            <a:r>
              <a:rPr lang="en-GB" dirty="0"/>
              <a:t>Patients receiving 6 weeks of follow up calls</a:t>
            </a:r>
          </a:p>
          <a:p>
            <a:r>
              <a:rPr lang="en-GB" dirty="0"/>
              <a:t>9 active volunteers, 5 on site </a:t>
            </a:r>
          </a:p>
          <a:p>
            <a:r>
              <a:rPr lang="en-GB" dirty="0"/>
              <a:t>Case load of up to 3 patients per volunteer</a:t>
            </a:r>
          </a:p>
          <a:p>
            <a:r>
              <a:rPr lang="en-GB" dirty="0"/>
              <a:t>Volunteer commitment is 3 hours per week</a:t>
            </a:r>
          </a:p>
          <a:p>
            <a:r>
              <a:rPr lang="en-GB" dirty="0"/>
              <a:t>Intensive recruitment &amp; training programme</a:t>
            </a:r>
          </a:p>
          <a:p>
            <a:r>
              <a:rPr lang="en-GB" dirty="0"/>
              <a:t>Monthly supervision with guest speakers from hospital staff and community services</a:t>
            </a:r>
          </a:p>
        </p:txBody>
      </p:sp>
    </p:spTree>
    <p:extLst>
      <p:ext uri="{BB962C8B-B14F-4D97-AF65-F5344CB8AC3E}">
        <p14:creationId xmlns:p14="http://schemas.microsoft.com/office/powerpoint/2010/main" val="3428101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GB" dirty="0"/>
              <a:t>Service outcomes: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2A9795F-7E6D-E073-167F-353AEF95DB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895299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1629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GB" dirty="0"/>
              <a:t>Resource: The Volunteering Team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3739473"/>
              </p:ext>
            </p:extLst>
          </p:nvPr>
        </p:nvGraphicFramePr>
        <p:xfrm>
          <a:off x="457200" y="116601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92530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Training for Volunteers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7029348"/>
              </p:ext>
            </p:extLst>
          </p:nvPr>
        </p:nvGraphicFramePr>
        <p:xfrm>
          <a:off x="1219200" y="1295400"/>
          <a:ext cx="6400800" cy="46738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2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13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43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10am / 2pm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Introductions &amp; Welcome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Overview of workshop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15 mins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01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10.15am / 2.15pm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Active Listening Skills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GB" sz="1100" dirty="0">
                          <a:effectLst/>
                        </a:rPr>
                        <a:t>Exercise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GB" sz="1100" dirty="0">
                          <a:effectLst/>
                        </a:rPr>
                        <a:t>Barriers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GB" sz="1100" dirty="0">
                          <a:effectLst/>
                        </a:rPr>
                        <a:t>Assumptions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GB" sz="1100" dirty="0">
                          <a:effectLst/>
                        </a:rPr>
                        <a:t>Boundaries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GB" sz="1100" dirty="0">
                          <a:effectLst/>
                        </a:rPr>
                        <a:t>Challenges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1hr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8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11.15am / 3.15pm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BREAK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15 mins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36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11.30am / 3.30pm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Generating Referrals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Types of referrals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Examples and a typical volunteer response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25 mins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36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11.55am / 3.55pm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Motivational Interviewing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Techniques for understanding behaviour when it comes to health and change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30 mins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24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12.25pm / 4.25pm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Policies you need to know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Confidentiality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Escalation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My Impact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30 mins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48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12.55pm / 4.55pm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Next Steps &amp; Close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5 </a:t>
                      </a:r>
                      <a:r>
                        <a:rPr lang="en-GB" sz="1100" dirty="0" err="1">
                          <a:effectLst/>
                        </a:rPr>
                        <a:t>mins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9986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Scope of the service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0766867"/>
              </p:ext>
            </p:extLst>
          </p:nvPr>
        </p:nvGraphicFramePr>
        <p:xfrm>
          <a:off x="457200" y="1600200"/>
          <a:ext cx="7772400" cy="4038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1670518"/>
              </p:ext>
            </p:extLst>
          </p:nvPr>
        </p:nvGraphicFramePr>
        <p:xfrm>
          <a:off x="4876800" y="1828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83496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Internal partners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477" y="116601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Who is referring:</a:t>
            </a:r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5733884"/>
              </p:ext>
            </p:extLst>
          </p:nvPr>
        </p:nvGraphicFramePr>
        <p:xfrm>
          <a:off x="838200" y="1295400"/>
          <a:ext cx="75438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52547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GB" dirty="0"/>
              <a:t>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sz="1300" i="1"/>
              <a:t>How confident are you feeling about your ability to cope at home following your hospital stay?</a:t>
            </a:r>
          </a:p>
          <a:p>
            <a:pPr marL="0" indent="0">
              <a:lnSpc>
                <a:spcPct val="90000"/>
              </a:lnSpc>
              <a:buNone/>
            </a:pPr>
            <a:endParaRPr lang="en-GB" sz="1300"/>
          </a:p>
          <a:p>
            <a:pPr marL="0" lvl="0" indent="0">
              <a:lnSpc>
                <a:spcPct val="90000"/>
              </a:lnSpc>
              <a:spcAft>
                <a:spcPts val="1000"/>
              </a:spcAft>
              <a:buNone/>
            </a:pPr>
            <a:r>
              <a:rPr lang="en-GB" sz="1300" b="1">
                <a:effectLst/>
              </a:rPr>
              <a:t>(50%) of patients that took on the service reported an improvement in confidence with being able to cope at home. </a:t>
            </a:r>
          </a:p>
          <a:p>
            <a:pPr marL="0" lvl="0" indent="0">
              <a:lnSpc>
                <a:spcPct val="90000"/>
              </a:lnSpc>
              <a:spcAft>
                <a:spcPts val="1000"/>
              </a:spcAft>
              <a:buNone/>
            </a:pPr>
            <a:r>
              <a:rPr lang="en-GB" sz="1300">
                <a:effectLst/>
              </a:rPr>
              <a:t>(</a:t>
            </a:r>
            <a:r>
              <a:rPr lang="en-GB" sz="1300" b="1">
                <a:effectLst/>
              </a:rPr>
              <a:t>50%) patients report no change, as they felt they were managing well at home from the start.</a:t>
            </a:r>
            <a:endParaRPr lang="en-GB" sz="1300"/>
          </a:p>
          <a:p>
            <a:pPr marL="0" indent="0">
              <a:lnSpc>
                <a:spcPct val="90000"/>
              </a:lnSpc>
              <a:buNone/>
            </a:pPr>
            <a:r>
              <a:rPr lang="en-GB" sz="1300" i="1"/>
              <a:t>Are you in touch with any community and voluntary sector organisations?</a:t>
            </a:r>
          </a:p>
          <a:p>
            <a:pPr marL="0" indent="0">
              <a:lnSpc>
                <a:spcPct val="90000"/>
              </a:lnSpc>
              <a:buNone/>
            </a:pPr>
            <a:endParaRPr lang="en-GB" sz="1300" b="1">
              <a:effectLst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sz="1300" b="1">
                <a:effectLst/>
              </a:rPr>
              <a:t>53% of patients that completed the 6 week course were referred to a community or voluntary service</a:t>
            </a:r>
          </a:p>
          <a:p>
            <a:pPr marL="0" indent="0">
              <a:lnSpc>
                <a:spcPct val="90000"/>
              </a:lnSpc>
              <a:buNone/>
            </a:pPr>
            <a:endParaRPr lang="en-GB" sz="1300" i="1"/>
          </a:p>
          <a:p>
            <a:pPr marL="0" indent="0">
              <a:lnSpc>
                <a:spcPct val="90000"/>
              </a:lnSpc>
              <a:buNone/>
            </a:pPr>
            <a:r>
              <a:rPr lang="en-GB" sz="1300" i="1"/>
              <a:t>Would you recommend the Service?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1300" b="1">
                <a:effectLst/>
              </a:rPr>
              <a:t>100% of patients would recommend the service to family and friends</a:t>
            </a:r>
            <a:endParaRPr lang="en-GB" sz="1300" i="1"/>
          </a:p>
          <a:p>
            <a:pPr marL="0" indent="0">
              <a:lnSpc>
                <a:spcPct val="90000"/>
              </a:lnSpc>
              <a:buNone/>
            </a:pPr>
            <a:endParaRPr lang="en-GB" sz="1300" i="1"/>
          </a:p>
          <a:p>
            <a:pPr marL="0" indent="0">
              <a:lnSpc>
                <a:spcPct val="90000"/>
              </a:lnSpc>
              <a:buNone/>
            </a:pPr>
            <a:endParaRPr lang="en-GB" sz="1300">
              <a:effectLst/>
            </a:endParaRPr>
          </a:p>
          <a:p>
            <a:pPr marL="0" indent="0">
              <a:lnSpc>
                <a:spcPct val="90000"/>
              </a:lnSpc>
              <a:buNone/>
            </a:pPr>
            <a:endParaRPr lang="en-GB" sz="1300" i="1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324E35-E9C3-9462-D711-2AC826D00C5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1886" t="13688" r="60377" b="20864"/>
          <a:stretch/>
        </p:blipFill>
        <p:spPr>
          <a:xfrm>
            <a:off x="4724400" y="1828800"/>
            <a:ext cx="4064005" cy="2819400"/>
          </a:xfrm>
        </p:spPr>
      </p:pic>
    </p:spTree>
    <p:extLst>
      <p:ext uri="{BB962C8B-B14F-4D97-AF65-F5344CB8AC3E}">
        <p14:creationId xmlns:p14="http://schemas.microsoft.com/office/powerpoint/2010/main" val="2085778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D1820-C64F-A165-D37D-826510FF3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 patients and volunteers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FDC03-AA97-59B7-9B39-EB80B04D06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short film that the Trust made in December 2021 about the Discharge Support Service and the great work it has achieved.</a:t>
            </a:r>
          </a:p>
          <a:p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GB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https://youtu.be/kTPHIBbdUqM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66E7ED-DD6C-D8DD-D1BE-AB9EBF7799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" t="20833" r="58333" b="31250"/>
          <a:stretch/>
        </p:blipFill>
        <p:spPr>
          <a:xfrm>
            <a:off x="4876800" y="2924108"/>
            <a:ext cx="3516923" cy="18383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6810AA-B9F3-69DB-C500-7D055408176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6666" r="55000" b="26042"/>
          <a:stretch/>
        </p:blipFill>
        <p:spPr>
          <a:xfrm>
            <a:off x="767862" y="2941624"/>
            <a:ext cx="3575538" cy="182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480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670</Words>
  <Application>Microsoft Office PowerPoint</Application>
  <PresentationFormat>On-screen Show (4:3)</PresentationFormat>
  <Paragraphs>126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Symbol</vt:lpstr>
      <vt:lpstr>Office Theme</vt:lpstr>
      <vt:lpstr>Discharge Support Service</vt:lpstr>
      <vt:lpstr>About Discharge Support Service</vt:lpstr>
      <vt:lpstr>Service outcomes: </vt:lpstr>
      <vt:lpstr>Resource: The Volunteering Team</vt:lpstr>
      <vt:lpstr>Training for Volunteers</vt:lpstr>
      <vt:lpstr>Scope of the service</vt:lpstr>
      <vt:lpstr>Internal partners</vt:lpstr>
      <vt:lpstr>Outcomes</vt:lpstr>
      <vt:lpstr>A patients and volunteers experience</vt:lpstr>
      <vt:lpstr>Future Plans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Discharge Support Service</dc:title>
  <dc:creator>Shalev greene, Laura</dc:creator>
  <cp:lastModifiedBy>Larch, Bianca</cp:lastModifiedBy>
  <cp:revision>16</cp:revision>
  <cp:lastPrinted>2021-09-06T10:44:09Z</cp:lastPrinted>
  <dcterms:created xsi:type="dcterms:W3CDTF">2006-08-16T00:00:00Z</dcterms:created>
  <dcterms:modified xsi:type="dcterms:W3CDTF">2023-02-22T08:17:40Z</dcterms:modified>
</cp:coreProperties>
</file>