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6" r:id="rId3"/>
    <p:sldId id="257" r:id="rId4"/>
    <p:sldId id="258" r:id="rId5"/>
    <p:sldId id="260" r:id="rId6"/>
    <p:sldId id="262" r:id="rId7"/>
    <p:sldId id="261" r:id="rId8"/>
    <p:sldId id="263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7" autoAdjust="0"/>
    <p:restoredTop sz="94660"/>
  </p:normalViewPr>
  <p:slideViewPr>
    <p:cSldViewPr>
      <p:cViewPr>
        <p:scale>
          <a:sx n="100" d="100"/>
          <a:sy n="100" d="100"/>
        </p:scale>
        <p:origin x="-21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DB4310-10A3-4053-A517-077D507CF215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73BDDF1D-3328-4A44-BC65-F24AF0B5DCBC}">
      <dgm:prSet phldrT="[Text]" custT="1"/>
      <dgm:spPr/>
      <dgm:t>
        <a:bodyPr/>
        <a:lstStyle/>
        <a:p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Aim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42642F-5E18-4D11-B78A-C8DF2A84FDAE}" type="parTrans" cxnId="{0971606B-606E-4C83-A471-B05843B6B683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1D27F0-CC5B-402D-ADF5-DBB96AF802A1}" type="sibTrans" cxnId="{0971606B-606E-4C83-A471-B05843B6B683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7B7D22-68AE-4728-AB43-8BFB64E15711}">
      <dgm:prSet phldrT="[Text]" custT="1"/>
      <dgm:spPr/>
      <dgm:t>
        <a:bodyPr/>
        <a:lstStyle/>
        <a:p>
          <a:r>
            <a:rPr lang="en-GB" sz="1100" b="1" dirty="0" smtClean="0">
              <a:latin typeface="Arial" panose="020B0604020202020204" pitchFamily="34" charset="0"/>
              <a:cs typeface="Arial" panose="020B0604020202020204" pitchFamily="34" charset="0"/>
            </a:rPr>
            <a:t>To increase requests for volunteers by 40%</a:t>
          </a:r>
        </a:p>
        <a:p>
          <a:r>
            <a:rPr lang="en-GB" sz="1100" b="1" dirty="0" smtClean="0">
              <a:latin typeface="Arial" panose="020B0604020202020204" pitchFamily="34" charset="0"/>
              <a:cs typeface="Arial" panose="020B0604020202020204" pitchFamily="34" charset="0"/>
            </a:rPr>
            <a:t>In first </a:t>
          </a:r>
        </a:p>
        <a:p>
          <a:r>
            <a:rPr lang="en-GB" sz="1100" b="1" dirty="0" smtClean="0">
              <a:latin typeface="Arial" panose="020B0604020202020204" pitchFamily="34" charset="0"/>
              <a:cs typeface="Arial" panose="020B0604020202020204" pitchFamily="34" charset="0"/>
            </a:rPr>
            <a:t>3 months </a:t>
          </a:r>
          <a:endParaRPr lang="en-GB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8999AA-CEB5-474E-955F-4C8B54E52FE7}" type="parTrans" cxnId="{AABDAA15-C06B-432B-95F3-27232FCA5CC1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D33466-58AD-4B31-A224-277CEAD47F74}" type="sibTrans" cxnId="{AABDAA15-C06B-432B-95F3-27232FCA5CC1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CA2F99-E5AB-4B95-AE45-7FF4935A4C0C}">
      <dgm:prSet phldrT="[Text]" custT="1"/>
      <dgm:spPr/>
      <dgm:t>
        <a:bodyPr/>
        <a:lstStyle/>
        <a:p>
          <a:r>
            <a:rPr lang="en-GB" sz="1200" b="1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GB" sz="1200" b="1" baseline="30000" dirty="0" smtClean="0">
              <a:latin typeface="Arial" panose="020B0604020202020204" pitchFamily="34" charset="0"/>
              <a:cs typeface="Arial" panose="020B0604020202020204" pitchFamily="34" charset="0"/>
            </a:rPr>
            <a:t>st</a:t>
          </a:r>
          <a:r>
            <a:rPr lang="en-GB" sz="1200" b="1" dirty="0" smtClean="0">
              <a:latin typeface="Arial" panose="020B0604020202020204" pitchFamily="34" charset="0"/>
              <a:cs typeface="Arial" panose="020B0604020202020204" pitchFamily="34" charset="0"/>
            </a:rPr>
            <a:t> Drivers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09ABA7-35B1-4ABB-9B0D-D356AE87EC53}" type="parTrans" cxnId="{5C32E2B4-681A-4DB5-B175-94F5B436CDE4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B10C03-674D-47D9-A10B-E731B7D7C7A2}" type="sibTrans" cxnId="{5C32E2B4-681A-4DB5-B175-94F5B436CDE4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A4252A-996A-43E8-9877-64ADF0E9D7EF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900" b="1" dirty="0" smtClean="0">
              <a:latin typeface="Arial" panose="020B0604020202020204" pitchFamily="34" charset="0"/>
              <a:cs typeface="Arial" panose="020B0604020202020204" pitchFamily="34" charset="0"/>
            </a:rPr>
            <a:t>Requests from Staff 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E0A8B8-95A3-434A-A85B-AB3B2A41BD4E}" type="parTrans" cxnId="{CEB466C5-D7D4-4868-9409-4A0F8DF8A69D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AFBE1F-F484-4E06-ACB9-2EA4FB2A9E7E}" type="sibTrans" cxnId="{CEB466C5-D7D4-4868-9409-4A0F8DF8A69D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49904C-BC3E-4B7E-A871-76249785374A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900" b="1" dirty="0" smtClean="0">
              <a:latin typeface="Arial" panose="020B0604020202020204" pitchFamily="34" charset="0"/>
              <a:cs typeface="Arial" panose="020B0604020202020204" pitchFamily="34" charset="0"/>
            </a:rPr>
            <a:t>Deployment 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DF3979-7818-4AFF-949B-A17777DD76E7}" type="parTrans" cxnId="{9A2A2E61-06BF-463D-99C9-95A6D5991FA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338ADF-8BE6-4944-90A3-BF66987BCB1B}" type="sibTrans" cxnId="{9A2A2E61-06BF-463D-99C9-95A6D5991FA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4C0538-C2F9-4698-8116-C96D127289A8}">
      <dgm:prSet phldrT="[Text]" custT="1"/>
      <dgm:spPr/>
      <dgm:t>
        <a:bodyPr/>
        <a:lstStyle/>
        <a:p>
          <a:r>
            <a:rPr lang="en-GB" sz="1200" b="1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en-GB" sz="1200" b="1" baseline="30000" dirty="0" smtClean="0">
              <a:latin typeface="Arial" panose="020B0604020202020204" pitchFamily="34" charset="0"/>
              <a:cs typeface="Arial" panose="020B0604020202020204" pitchFamily="34" charset="0"/>
            </a:rPr>
            <a:t>nd</a:t>
          </a:r>
          <a:r>
            <a:rPr lang="en-GB" sz="1200" b="1" dirty="0" smtClean="0">
              <a:latin typeface="Arial" panose="020B0604020202020204" pitchFamily="34" charset="0"/>
              <a:cs typeface="Arial" panose="020B0604020202020204" pitchFamily="34" charset="0"/>
            </a:rPr>
            <a:t> Drivers</a:t>
          </a:r>
          <a:endParaRPr lang="en-GB" sz="1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BA64C6-F669-4B34-A797-9179ED5A43C3}" type="parTrans" cxnId="{72892770-8452-4D9E-A331-C54B82AD0247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889EBB-7A93-475C-B432-510C75BE0813}" type="sibTrans" cxnId="{72892770-8452-4D9E-A331-C54B82AD0247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1E919B-4CD4-44C8-82B9-59D3A5D95357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800" b="1" dirty="0" smtClean="0">
              <a:latin typeface="Arial" panose="020B0604020202020204" pitchFamily="34" charset="0"/>
              <a:cs typeface="Arial" panose="020B0604020202020204" pitchFamily="34" charset="0"/>
            </a:rPr>
            <a:t>Staff awareness of volunteers role</a:t>
          </a:r>
        </a:p>
        <a:p>
          <a:r>
            <a:rPr lang="en-GB" sz="800" b="1" dirty="0" smtClean="0">
              <a:latin typeface="Arial" panose="020B0604020202020204" pitchFamily="34" charset="0"/>
              <a:cs typeface="Arial" panose="020B0604020202020204" pitchFamily="34" charset="0"/>
            </a:rPr>
            <a:t>Staff informed on how to request volunteers</a:t>
          </a:r>
          <a:endParaRPr lang="en-GB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0D262D-481A-4142-A54B-C2923FD5D08D}" type="parTrans" cxnId="{79911E27-1104-43F9-ACF2-32503950D0F4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281EE9-8776-4739-830C-CB6BC7873C79}" type="sibTrans" cxnId="{79911E27-1104-43F9-ACF2-32503950D0F4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32901F-5F84-412A-831F-B446E84EF5EF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800" b="1" dirty="0" smtClean="0">
              <a:latin typeface="Arial" panose="020B0604020202020204" pitchFamily="34" charset="0"/>
              <a:cs typeface="Arial" panose="020B0604020202020204" pitchFamily="34" charset="0"/>
            </a:rPr>
            <a:t>Assessing patients suitability and requirements for volunteers</a:t>
          </a:r>
          <a:endParaRPr lang="en-GB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BA3BB2-1CFE-4231-A718-89C72722EB8A}" type="parTrans" cxnId="{022E5C6B-1A8B-401D-9DA8-C443168A9E1C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E767B4-F3DF-4F98-A725-7C8D4BF8C47F}" type="sibTrans" cxnId="{022E5C6B-1A8B-401D-9DA8-C443168A9E1C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C1B3BF-D4A5-4631-97C8-C582C79F9493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800" b="1" dirty="0" smtClean="0">
              <a:latin typeface="Arial" panose="020B0604020202020204" pitchFamily="34" charset="0"/>
              <a:cs typeface="Arial" panose="020B0604020202020204" pitchFamily="34" charset="0"/>
            </a:rPr>
            <a:t>Complete evaluation</a:t>
          </a:r>
          <a:endParaRPr lang="en-GB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E136C1-4F27-4E47-9EDB-BE4AD834B1EB}" type="parTrans" cxnId="{BFE39504-D8E6-4D74-B6F3-02437504F9D5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A7692B-4645-49FF-8382-D9093F1E782E}" type="sibTrans" cxnId="{BFE39504-D8E6-4D74-B6F3-02437504F9D5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232B3A-6F1C-41E9-ACFD-DD50CF26BA3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800" b="1" dirty="0" smtClean="0">
              <a:latin typeface="Arial" panose="020B0604020202020204" pitchFamily="34" charset="0"/>
              <a:cs typeface="Arial" panose="020B0604020202020204" pitchFamily="34" charset="0"/>
            </a:rPr>
            <a:t>Easy request process</a:t>
          </a:r>
          <a:endParaRPr lang="en-GB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903E39-CE32-4244-BB6F-47FB0003EE68}" type="parTrans" cxnId="{EB0262DF-87F0-4E23-943A-2E1DC4FB6B69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E8F581-C36E-4B87-AC3A-C3C1183E29B6}" type="sibTrans" cxnId="{EB0262DF-87F0-4E23-943A-2E1DC4FB6B69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C2CD03-0DF2-4614-A896-DDCAAC5A7BF0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800" b="1" dirty="0" smtClean="0">
              <a:latin typeface="Arial" panose="020B0604020202020204" pitchFamily="34" charset="0"/>
              <a:cs typeface="Arial" panose="020B0604020202020204" pitchFamily="34" charset="0"/>
            </a:rPr>
            <a:t>Educating volunteers</a:t>
          </a:r>
          <a:endParaRPr lang="en-GB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FB25C6-B202-4029-8BDB-187EDAFA4166}" type="parTrans" cxnId="{8E47E097-81E7-43EE-A516-17EF678DF99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0B486E-5D45-44CB-ABF1-5F45907D54C0}" type="sibTrans" cxnId="{8E47E097-81E7-43EE-A516-17EF678DF99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413AD3-C2E0-45CA-82B4-0AB8437C8862}">
      <dgm:prSet phldrT="[Text]" custT="1"/>
      <dgm:spPr/>
      <dgm:t>
        <a:bodyPr/>
        <a:lstStyle/>
        <a:p>
          <a:r>
            <a:rPr lang="en-GB" sz="1400" b="1" dirty="0" smtClean="0">
              <a:latin typeface="Arial" panose="020B0604020202020204" pitchFamily="34" charset="0"/>
              <a:cs typeface="Arial" panose="020B0604020202020204" pitchFamily="34" charset="0"/>
            </a:rPr>
            <a:t>Actions</a:t>
          </a:r>
          <a:endParaRPr lang="en-GB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B8E13D-6B49-4A59-9270-C7237F960D6E}" type="parTrans" cxnId="{25FD33BB-C6B2-42F2-839A-E17FF02E9B99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1FFC4D-FD5C-4A5E-B239-09D616F31C23}" type="sibTrans" cxnId="{25FD33BB-C6B2-42F2-839A-E17FF02E9B99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C13EAC-6B0E-4493-9A82-28B80CB11E2B}">
      <dgm:prSet custT="1"/>
      <dgm:spPr/>
      <dgm:t>
        <a:bodyPr/>
        <a:lstStyle/>
        <a:p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Create information packs for volunteers/  staff </a:t>
          </a:r>
        </a:p>
      </dgm:t>
    </dgm:pt>
    <dgm:pt modelId="{F19C7D58-77BF-4E46-B750-65516873FF6A}" type="parTrans" cxnId="{0FE53708-93ED-4075-924A-B3FA455B0BD8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6BA5D2-BD0F-4248-8D5C-9A0645F0B056}" type="sibTrans" cxnId="{0FE53708-93ED-4075-924A-B3FA455B0BD8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3B2415-DDE6-4502-BA03-5029E75A28AA}">
      <dgm:prSet custT="1"/>
      <dgm:spPr/>
      <dgm:t>
        <a:bodyPr/>
        <a:lstStyle/>
        <a:p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Collect request information from wards</a:t>
          </a:r>
        </a:p>
      </dgm:t>
    </dgm:pt>
    <dgm:pt modelId="{5C4FF656-C9F9-4FDE-AC6F-7962BAC3BBEF}" type="parTrans" cxnId="{90C5C848-5CDF-444D-9C3E-46782F558F5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EEAB16-0C57-4762-8D03-5DF91DCB84FA}" type="sibTrans" cxnId="{90C5C848-5CDF-444D-9C3E-46782F558F5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1BA49F-7B32-49FC-A942-7195204621A0}">
      <dgm:prSet custT="1"/>
      <dgm:spPr/>
      <dgm:t>
        <a:bodyPr/>
        <a:lstStyle/>
        <a:p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Website / Intranet</a:t>
          </a:r>
          <a:b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- Info on how to request volunteers</a:t>
          </a:r>
        </a:p>
      </dgm:t>
    </dgm:pt>
    <dgm:pt modelId="{8EFD8D4C-438D-42EE-8F00-AF5AA9313D2B}" type="parTrans" cxnId="{D7B5BF45-DF79-4041-851A-F3D16171B079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0B12FF-48A2-4875-BA63-83411DFE9603}" type="sibTrans" cxnId="{D7B5BF45-DF79-4041-851A-F3D16171B079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AF3378-71F9-4609-A2A1-B67CBFA0B735}">
      <dgm:prSet custT="1"/>
      <dgm:spPr/>
      <dgm:t>
        <a:bodyPr/>
        <a:lstStyle/>
        <a:p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Raise awareness with leadership / key contacts to cascade to staff </a:t>
          </a:r>
          <a:endParaRPr lang="en-GB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C8EEFD-3407-43A4-B0DA-14F0E6D9EB94}" type="parTrans" cxnId="{A8C09102-6C4C-4001-948F-02F644C4F75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5A816C-541D-486B-AD20-0F3290407EBC}" type="sibTrans" cxnId="{A8C09102-6C4C-4001-948F-02F644C4F75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B2ABA5-9056-452D-AAD0-723501048B99}">
      <dgm:prSet custT="1"/>
      <dgm:spPr/>
      <dgm:t>
        <a:bodyPr/>
        <a:lstStyle/>
        <a:p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Order phones for volunteers</a:t>
          </a:r>
          <a:endParaRPr lang="en-GB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7B946D-6EBE-4B4B-A3C8-56F569BE7F2A}" type="parTrans" cxnId="{E07D606C-2D19-417D-B76D-A75949FCAD5C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BCA7CD-D75C-4680-80FD-93E5E0189826}" type="sibTrans" cxnId="{E07D606C-2D19-417D-B76D-A75949FCAD5C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4191E2-AB1D-41A9-855F-AF148A9FF004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800" b="1" dirty="0" smtClean="0">
              <a:latin typeface="Arial" panose="020B0604020202020204" pitchFamily="34" charset="0"/>
              <a:cs typeface="Arial" panose="020B0604020202020204" pitchFamily="34" charset="0"/>
            </a:rPr>
            <a:t>Matching skills to needs</a:t>
          </a:r>
          <a:endParaRPr lang="en-GB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C6A1D5-8773-434E-9A14-4CBB48032746}" type="parTrans" cxnId="{1473E935-7217-4F8F-9AAA-0C6B02C84FED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5E82B0-87E2-4E56-9912-9D75125795C0}" type="sibTrans" cxnId="{1473E935-7217-4F8F-9AAA-0C6B02C84FED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C9643E-1CF9-432F-B6F4-DAED2EA11671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800" b="1" dirty="0" smtClean="0">
              <a:latin typeface="Arial" panose="020B0604020202020204" pitchFamily="34" charset="0"/>
              <a:cs typeface="Arial" panose="020B0604020202020204" pitchFamily="34" charset="0"/>
            </a:rPr>
            <a:t>Volunteer Satisfaction</a:t>
          </a:r>
          <a:endParaRPr lang="en-GB" sz="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0A95DE-1456-4A57-A9DD-BF09E19FB02D}" type="parTrans" cxnId="{939E4751-8310-430E-B357-33132F28575C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9EAA4A-DE76-46B4-A2E6-5CEF05B3FAEB}" type="sibTrans" cxnId="{939E4751-8310-430E-B357-33132F28575C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24ADAB-5CAF-4F37-9D90-52E7C30E404C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Recruit  and train volunteers  (from current and new cohort)</a:t>
          </a:r>
          <a:endParaRPr lang="en-GB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3FA87A-114A-4C12-9E50-1FCC2D106CF1}" type="parTrans" cxnId="{21481200-D115-4A9F-B011-EBFD546359AD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97012C-5F14-4087-8FE2-9B03AE635587}" type="sibTrans" cxnId="{21481200-D115-4A9F-B011-EBFD546359AD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E14BC2-BBAA-4178-BE9F-8BFD6CBFC38D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Train Team Leaders</a:t>
          </a:r>
          <a:endParaRPr lang="en-GB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DF620C-4112-4EC1-AD93-BF55CD9AEEC9}" type="parTrans" cxnId="{23C3BC3D-8AEF-4982-9FE6-7CDE8FA552F3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89C4F5-06B7-4A6E-AC13-AD7EE63E19A6}" type="sibTrans" cxnId="{23C3BC3D-8AEF-4982-9FE6-7CDE8FA552F3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9A9ADA-1E27-4636-9B46-733ED79DAF29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900" b="1" dirty="0" smtClean="0">
              <a:latin typeface="Arial" panose="020B0604020202020204" pitchFamily="34" charset="0"/>
              <a:cs typeface="Arial" panose="020B0604020202020204" pitchFamily="34" charset="0"/>
            </a:rPr>
            <a:t>Volunteers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8629EB-005E-431A-B2F7-C63F01EBD63B}" type="parTrans" cxnId="{E7986673-B8B8-4DB4-AACB-F992B2B08CB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DE383F-7025-4E75-9C4D-C9385138987D}" type="sibTrans" cxnId="{E7986673-B8B8-4DB4-AACB-F992B2B08CBA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553161-1FCE-44B2-948F-0F1A8022520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900" b="1" dirty="0" smtClean="0">
              <a:latin typeface="Arial" panose="020B0604020202020204" pitchFamily="34" charset="0"/>
              <a:cs typeface="Arial" panose="020B0604020202020204" pitchFamily="34" charset="0"/>
            </a:rPr>
            <a:t>Collect volunteer feedback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50E00D-2CC0-46F7-946B-D8C5EF97128A}" type="parTrans" cxnId="{263A3778-4541-4CB3-959D-7E5C52C413BB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4D7A4F-958E-4543-82D5-CFFEE12C486A}" type="sibTrans" cxnId="{263A3778-4541-4CB3-959D-7E5C52C413BB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DA7433-26AF-42B2-884B-C34367876F1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900" b="1" dirty="0" smtClean="0">
              <a:latin typeface="Arial" panose="020B0604020202020204" pitchFamily="34" charset="0"/>
              <a:cs typeface="Arial" panose="020B0604020202020204" pitchFamily="34" charset="0"/>
            </a:rPr>
            <a:t>Volunteer Steering Group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D9F706-CEB5-425E-AAA8-09E5F17749BD}" type="parTrans" cxnId="{C65581A2-BB9A-4BC8-BD7C-87E46E94EDE9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4261AC-9149-4753-A18E-273441585CA2}" type="sibTrans" cxnId="{C65581A2-BB9A-4BC8-BD7C-87E46E94EDE9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BB41A6-9892-4907-A253-A6118EA2D922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900" b="1" dirty="0" smtClean="0">
              <a:latin typeface="Arial" panose="020B0604020202020204" pitchFamily="34" charset="0"/>
              <a:cs typeface="Arial" panose="020B0604020202020204" pitchFamily="34" charset="0"/>
            </a:rPr>
            <a:t>Organise Masterclass</a:t>
          </a:r>
          <a:endParaRPr lang="en-GB" sz="9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732B8F-C953-4E92-8CF7-45E439F3E241}" type="parTrans" cxnId="{B0E7AC67-37D0-4752-952B-088D01A9F2B8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DFA7A1-3084-4E30-BA95-55649DF7F8B3}" type="sibTrans" cxnId="{B0E7AC67-37D0-4752-952B-088D01A9F2B8}">
      <dgm:prSet/>
      <dgm:spPr/>
      <dgm:t>
        <a:bodyPr/>
        <a:lstStyle/>
        <a:p>
          <a:endParaRPr lang="en-GB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F4F6BE-2BD9-45BD-B54B-4A09A222CDFC}">
      <dgm:prSet custT="1"/>
      <dgm:spPr/>
      <dgm:t>
        <a:bodyPr/>
        <a:lstStyle/>
        <a:p>
          <a:r>
            <a:rPr lang="en-GB" sz="1000" b="1" dirty="0" smtClean="0">
              <a:latin typeface="Arial" panose="020B0604020202020204" pitchFamily="34" charset="0"/>
              <a:cs typeface="Arial" panose="020B0604020202020204" pitchFamily="34" charset="0"/>
            </a:rPr>
            <a:t>Assign Contact Person in key areas for volunteers</a:t>
          </a:r>
          <a:endParaRPr lang="en-GB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1E8473-0445-47AB-9271-ADC5DF204038}" type="parTrans" cxnId="{F4853468-17F9-4850-90EC-0FE411E1CDAE}">
      <dgm:prSet/>
      <dgm:spPr/>
      <dgm:t>
        <a:bodyPr/>
        <a:lstStyle/>
        <a:p>
          <a:endParaRPr lang="en-GB"/>
        </a:p>
      </dgm:t>
    </dgm:pt>
    <dgm:pt modelId="{733DE706-D170-4F51-ACBE-55DED818C16F}" type="sibTrans" cxnId="{F4853468-17F9-4850-90EC-0FE411E1CDAE}">
      <dgm:prSet/>
      <dgm:spPr/>
      <dgm:t>
        <a:bodyPr/>
        <a:lstStyle/>
        <a:p>
          <a:endParaRPr lang="en-GB"/>
        </a:p>
      </dgm:t>
    </dgm:pt>
    <dgm:pt modelId="{7A8FF67E-B78E-427C-A3F1-8745F778E222}" type="pres">
      <dgm:prSet presAssocID="{70DB4310-10A3-4053-A517-077D507CF21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C90F16D0-2D67-4CC7-AB5D-5200892EF813}" type="pres">
      <dgm:prSet presAssocID="{73BDDF1D-3328-4A44-BC65-F24AF0B5DCBC}" presName="root" presStyleCnt="0"/>
      <dgm:spPr/>
    </dgm:pt>
    <dgm:pt modelId="{A1D78E68-E36D-4544-8DE5-980896B4AAFE}" type="pres">
      <dgm:prSet presAssocID="{73BDDF1D-3328-4A44-BC65-F24AF0B5DCBC}" presName="rootComposite" presStyleCnt="0"/>
      <dgm:spPr/>
    </dgm:pt>
    <dgm:pt modelId="{6D941A9B-B773-4050-8C13-BB84BC01FAE2}" type="pres">
      <dgm:prSet presAssocID="{73BDDF1D-3328-4A44-BC65-F24AF0B5DCBC}" presName="rootText" presStyleLbl="node1" presStyleIdx="0" presStyleCnt="4" custScaleX="63846" custLinFactY="100000" custLinFactNeighborX="-59979" custLinFactNeighborY="116350"/>
      <dgm:spPr/>
      <dgm:t>
        <a:bodyPr/>
        <a:lstStyle/>
        <a:p>
          <a:endParaRPr lang="en-GB"/>
        </a:p>
      </dgm:t>
    </dgm:pt>
    <dgm:pt modelId="{B3DE986D-54A8-467D-80EA-13BC46059485}" type="pres">
      <dgm:prSet presAssocID="{73BDDF1D-3328-4A44-BC65-F24AF0B5DCBC}" presName="rootConnector" presStyleLbl="node1" presStyleIdx="0" presStyleCnt="4"/>
      <dgm:spPr/>
      <dgm:t>
        <a:bodyPr/>
        <a:lstStyle/>
        <a:p>
          <a:endParaRPr lang="en-GB"/>
        </a:p>
      </dgm:t>
    </dgm:pt>
    <dgm:pt modelId="{DEBF6F47-6CB2-4852-A03A-232D10A0B8C0}" type="pres">
      <dgm:prSet presAssocID="{73BDDF1D-3328-4A44-BC65-F24AF0B5DCBC}" presName="childShape" presStyleCnt="0"/>
      <dgm:spPr/>
    </dgm:pt>
    <dgm:pt modelId="{D2494918-0661-4826-A444-AFE3ADD465B2}" type="pres">
      <dgm:prSet presAssocID="{5D8999AA-CEB5-474E-955F-4C8B54E52FE7}" presName="Name13" presStyleLbl="parChTrans1D2" presStyleIdx="0" presStyleCnt="22"/>
      <dgm:spPr/>
      <dgm:t>
        <a:bodyPr/>
        <a:lstStyle/>
        <a:p>
          <a:endParaRPr lang="en-GB"/>
        </a:p>
      </dgm:t>
    </dgm:pt>
    <dgm:pt modelId="{DC2A3957-A1A4-402F-B7BD-1EDDD173347A}" type="pres">
      <dgm:prSet presAssocID="{BF7B7D22-68AE-4728-AB43-8BFB64E15711}" presName="childText" presStyleLbl="bgAcc1" presStyleIdx="0" presStyleCnt="22" custScaleY="453387" custLinFactY="100000" custLinFactNeighborX="-45743" custLinFactNeighborY="1239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B28654-1C52-4F90-907B-C46E4B989DD7}" type="pres">
      <dgm:prSet presAssocID="{0BCA2F99-E5AB-4B95-AE45-7FF4935A4C0C}" presName="root" presStyleCnt="0"/>
      <dgm:spPr/>
    </dgm:pt>
    <dgm:pt modelId="{52E2EAA5-D348-4E66-929D-89EEFCF0E423}" type="pres">
      <dgm:prSet presAssocID="{0BCA2F99-E5AB-4B95-AE45-7FF4935A4C0C}" presName="rootComposite" presStyleCnt="0"/>
      <dgm:spPr/>
    </dgm:pt>
    <dgm:pt modelId="{9622DD7A-8083-4E92-ABDB-28DF687145E0}" type="pres">
      <dgm:prSet presAssocID="{0BCA2F99-E5AB-4B95-AE45-7FF4935A4C0C}" presName="rootText" presStyleLbl="node1" presStyleIdx="1" presStyleCnt="4" custScaleX="83258" custLinFactNeighborX="-40585" custLinFactNeighborY="11480"/>
      <dgm:spPr/>
      <dgm:t>
        <a:bodyPr/>
        <a:lstStyle/>
        <a:p>
          <a:endParaRPr lang="en-GB"/>
        </a:p>
      </dgm:t>
    </dgm:pt>
    <dgm:pt modelId="{BCD7581C-C8F2-42EB-8AE6-8CF329C53ECD}" type="pres">
      <dgm:prSet presAssocID="{0BCA2F99-E5AB-4B95-AE45-7FF4935A4C0C}" presName="rootConnector" presStyleLbl="node1" presStyleIdx="1" presStyleCnt="4"/>
      <dgm:spPr/>
      <dgm:t>
        <a:bodyPr/>
        <a:lstStyle/>
        <a:p>
          <a:endParaRPr lang="en-GB"/>
        </a:p>
      </dgm:t>
    </dgm:pt>
    <dgm:pt modelId="{FC5071F1-CEF0-4623-87B6-EC4F058CD38C}" type="pres">
      <dgm:prSet presAssocID="{0BCA2F99-E5AB-4B95-AE45-7FF4935A4C0C}" presName="childShape" presStyleCnt="0"/>
      <dgm:spPr/>
    </dgm:pt>
    <dgm:pt modelId="{738E8551-A26B-4AC6-A864-552EF98A6F85}" type="pres">
      <dgm:prSet presAssocID="{63E0A8B8-95A3-434A-A85B-AB3B2A41BD4E}" presName="Name13" presStyleLbl="parChTrans1D2" presStyleIdx="1" presStyleCnt="22"/>
      <dgm:spPr/>
      <dgm:t>
        <a:bodyPr/>
        <a:lstStyle/>
        <a:p>
          <a:endParaRPr lang="en-GB"/>
        </a:p>
      </dgm:t>
    </dgm:pt>
    <dgm:pt modelId="{B0B07BFC-DD18-42D5-8254-3B912E12AC14}" type="pres">
      <dgm:prSet presAssocID="{A9A4252A-996A-43E8-9877-64ADF0E9D7EF}" presName="childText" presStyleLbl="bgAcc1" presStyleIdx="1" presStyleCnt="22" custScaleX="81448" custScaleY="100000" custLinFactNeighborX="-33886" custLinFactNeighborY="5519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8079BB-C4F2-4D53-851E-ED84F6DCF1CA}" type="pres">
      <dgm:prSet presAssocID="{7BDF3979-7818-4AFF-949B-A17777DD76E7}" presName="Name13" presStyleLbl="parChTrans1D2" presStyleIdx="2" presStyleCnt="22"/>
      <dgm:spPr/>
      <dgm:t>
        <a:bodyPr/>
        <a:lstStyle/>
        <a:p>
          <a:endParaRPr lang="en-GB"/>
        </a:p>
      </dgm:t>
    </dgm:pt>
    <dgm:pt modelId="{BE210B79-FADF-4E3E-BFA7-96AA34F64104}" type="pres">
      <dgm:prSet presAssocID="{3949904C-BC3E-4B7E-A871-76249785374A}" presName="childText" presStyleLbl="bgAcc1" presStyleIdx="2" presStyleCnt="22" custScaleX="98404" custLinFactY="71219" custLinFactNeighborX="-41418" custLinFactNeighborY="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0DCB74-52CB-4DDD-B966-57A70B2A877A}" type="pres">
      <dgm:prSet presAssocID="{048629EB-005E-431A-B2F7-C63F01EBD63B}" presName="Name13" presStyleLbl="parChTrans1D2" presStyleIdx="3" presStyleCnt="22"/>
      <dgm:spPr/>
      <dgm:t>
        <a:bodyPr/>
        <a:lstStyle/>
        <a:p>
          <a:endParaRPr lang="en-GB"/>
        </a:p>
      </dgm:t>
    </dgm:pt>
    <dgm:pt modelId="{6A800276-01ED-472E-A863-BDB201352475}" type="pres">
      <dgm:prSet presAssocID="{F99A9ADA-1E27-4636-9B46-733ED79DAF29}" presName="childText" presStyleLbl="bgAcc1" presStyleIdx="3" presStyleCnt="22" custScaleX="88321" custLinFactY="100000" custLinFactNeighborX="-33886" custLinFactNeighborY="17519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3A6495-F0F8-4C7F-9227-9643B75A54DA}" type="pres">
      <dgm:prSet presAssocID="{EE4C0538-C2F9-4698-8116-C96D127289A8}" presName="root" presStyleCnt="0"/>
      <dgm:spPr/>
    </dgm:pt>
    <dgm:pt modelId="{BAAA26D7-DAF6-4D9B-B89B-FECFF539E4A5}" type="pres">
      <dgm:prSet presAssocID="{EE4C0538-C2F9-4698-8116-C96D127289A8}" presName="rootComposite" presStyleCnt="0"/>
      <dgm:spPr/>
    </dgm:pt>
    <dgm:pt modelId="{979A6CDC-0C05-4072-89B3-371C8F8D879F}" type="pres">
      <dgm:prSet presAssocID="{EE4C0538-C2F9-4698-8116-C96D127289A8}" presName="rootText" presStyleLbl="node1" presStyleIdx="2" presStyleCnt="4" custScaleX="116931" custLinFactNeighborX="-22306" custLinFactNeighborY="11480"/>
      <dgm:spPr/>
      <dgm:t>
        <a:bodyPr/>
        <a:lstStyle/>
        <a:p>
          <a:endParaRPr lang="en-GB"/>
        </a:p>
      </dgm:t>
    </dgm:pt>
    <dgm:pt modelId="{24F0927E-669D-4ADF-9FF2-5B93582BD70A}" type="pres">
      <dgm:prSet presAssocID="{EE4C0538-C2F9-4698-8116-C96D127289A8}" presName="rootConnector" presStyleLbl="node1" presStyleIdx="2" presStyleCnt="4"/>
      <dgm:spPr/>
      <dgm:t>
        <a:bodyPr/>
        <a:lstStyle/>
        <a:p>
          <a:endParaRPr lang="en-GB"/>
        </a:p>
      </dgm:t>
    </dgm:pt>
    <dgm:pt modelId="{E5144EE8-85CD-430B-9B0B-921FA477BBF3}" type="pres">
      <dgm:prSet presAssocID="{EE4C0538-C2F9-4698-8116-C96D127289A8}" presName="childShape" presStyleCnt="0"/>
      <dgm:spPr/>
    </dgm:pt>
    <dgm:pt modelId="{339A3CEE-51F9-4A3C-B996-88F94C06A02D}" type="pres">
      <dgm:prSet presAssocID="{3D0D262D-481A-4142-A54B-C2923FD5D08D}" presName="Name13" presStyleLbl="parChTrans1D2" presStyleIdx="4" presStyleCnt="22"/>
      <dgm:spPr/>
      <dgm:t>
        <a:bodyPr/>
        <a:lstStyle/>
        <a:p>
          <a:endParaRPr lang="en-GB"/>
        </a:p>
      </dgm:t>
    </dgm:pt>
    <dgm:pt modelId="{E8E20439-5007-4ECB-A91B-C08CFA62BE2E}" type="pres">
      <dgm:prSet presAssocID="{481E919B-4CD4-44C8-82B9-59D3A5D95357}" presName="childText" presStyleLbl="bgAcc1" presStyleIdx="4" presStyleCnt="22" custLinFactNeighborX="33268" custLinFactNeighborY="69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CC13CD-973A-453B-B537-ADBC23384892}" type="pres">
      <dgm:prSet presAssocID="{16BA3BB2-1CFE-4231-A718-89C72722EB8A}" presName="Name13" presStyleLbl="parChTrans1D2" presStyleIdx="5" presStyleCnt="22"/>
      <dgm:spPr/>
      <dgm:t>
        <a:bodyPr/>
        <a:lstStyle/>
        <a:p>
          <a:endParaRPr lang="en-GB"/>
        </a:p>
      </dgm:t>
    </dgm:pt>
    <dgm:pt modelId="{75ED0218-1FA9-4B5A-9177-9ABE0C233451}" type="pres">
      <dgm:prSet presAssocID="{AF32901F-5F84-412A-831F-B446E84EF5EF}" presName="childText" presStyleLbl="bgAcc1" presStyleIdx="5" presStyleCnt="22" custLinFactNeighborX="33268" custLinFactNeighborY="-95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8A7F63-9618-49AF-98A1-3F11CA7B6DEE}" type="pres">
      <dgm:prSet presAssocID="{3DE136C1-4F27-4E47-9EDB-BE4AD834B1EB}" presName="Name13" presStyleLbl="parChTrans1D2" presStyleIdx="6" presStyleCnt="22"/>
      <dgm:spPr/>
      <dgm:t>
        <a:bodyPr/>
        <a:lstStyle/>
        <a:p>
          <a:endParaRPr lang="en-GB"/>
        </a:p>
      </dgm:t>
    </dgm:pt>
    <dgm:pt modelId="{0A1F11B9-D8FA-47B6-98AC-DA1EE12E2C95}" type="pres">
      <dgm:prSet presAssocID="{37C1B3BF-D4A5-4631-97C8-C582C79F9493}" presName="childText" presStyleLbl="bgAcc1" presStyleIdx="6" presStyleCnt="22" custLinFactNeighborX="33267" custLinFactNeighborY="-2608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7C6D35-9355-4869-887F-CAAB8C3239F3}" type="pres">
      <dgm:prSet presAssocID="{2B903E39-CE32-4244-BB6F-47FB0003EE68}" presName="Name13" presStyleLbl="parChTrans1D2" presStyleIdx="7" presStyleCnt="22"/>
      <dgm:spPr/>
      <dgm:t>
        <a:bodyPr/>
        <a:lstStyle/>
        <a:p>
          <a:endParaRPr lang="en-GB"/>
        </a:p>
      </dgm:t>
    </dgm:pt>
    <dgm:pt modelId="{2A1F43A5-AE82-4824-92F9-A603DE8CDF54}" type="pres">
      <dgm:prSet presAssocID="{3D232B3A-6F1C-41E9-ACFD-DD50CF26BA31}" presName="childText" presStyleLbl="bgAcc1" presStyleIdx="7" presStyleCnt="22" custLinFactNeighborX="33268" custLinFactNeighborY="-426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1BEE9E-F3F7-41BB-8E35-98A2DD4CDBC2}" type="pres">
      <dgm:prSet presAssocID="{7FFB25C6-B202-4029-8BDB-187EDAFA4166}" presName="Name13" presStyleLbl="parChTrans1D2" presStyleIdx="8" presStyleCnt="22"/>
      <dgm:spPr/>
      <dgm:t>
        <a:bodyPr/>
        <a:lstStyle/>
        <a:p>
          <a:endParaRPr lang="en-GB"/>
        </a:p>
      </dgm:t>
    </dgm:pt>
    <dgm:pt modelId="{50891B11-D5AD-49ED-877C-A9BB2FCB1E6A}" type="pres">
      <dgm:prSet presAssocID="{64C2CD03-0DF2-4614-A896-DDCAAC5A7BF0}" presName="childText" presStyleLbl="bgAcc1" presStyleIdx="8" presStyleCnt="22" custLinFactNeighborX="33267" custLinFactNeighborY="-230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03F04A-E458-4E20-86F5-3D8BA7FCCDEC}" type="pres">
      <dgm:prSet presAssocID="{5AC6A1D5-8773-434E-9A14-4CBB48032746}" presName="Name13" presStyleLbl="parChTrans1D2" presStyleIdx="9" presStyleCnt="22"/>
      <dgm:spPr/>
      <dgm:t>
        <a:bodyPr/>
        <a:lstStyle/>
        <a:p>
          <a:endParaRPr lang="en-GB"/>
        </a:p>
      </dgm:t>
    </dgm:pt>
    <dgm:pt modelId="{72E7269E-4003-40CC-9ACE-BF9AB2861A82}" type="pres">
      <dgm:prSet presAssocID="{734191E2-AB1D-41A9-855F-AF148A9FF004}" presName="childText" presStyleLbl="bgAcc1" presStyleIdx="9" presStyleCnt="22" custLinFactNeighborX="33267" custLinFactNeighborY="-3955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83F39B-05AB-45A6-959E-057F685694EF}" type="pres">
      <dgm:prSet presAssocID="{750A95DE-1456-4A57-A9DD-BF09E19FB02D}" presName="Name13" presStyleLbl="parChTrans1D2" presStyleIdx="10" presStyleCnt="22"/>
      <dgm:spPr/>
      <dgm:t>
        <a:bodyPr/>
        <a:lstStyle/>
        <a:p>
          <a:endParaRPr lang="en-GB"/>
        </a:p>
      </dgm:t>
    </dgm:pt>
    <dgm:pt modelId="{9C33ED18-C0E5-4D0E-9359-B5C702C51237}" type="pres">
      <dgm:prSet presAssocID="{9BC9643E-1CF9-432F-B6F4-DAED2EA11671}" presName="childText" presStyleLbl="bgAcc1" presStyleIdx="10" presStyleCnt="22" custLinFactNeighborX="35744" custLinFactNeighborY="-319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910706-0E7C-4394-A9CF-315039314B6B}" type="pres">
      <dgm:prSet presAssocID="{62413AD3-C2E0-45CA-82B4-0AB8437C8862}" presName="root" presStyleCnt="0"/>
      <dgm:spPr/>
    </dgm:pt>
    <dgm:pt modelId="{8950AF3F-C5A0-468E-9520-9DA6CC022438}" type="pres">
      <dgm:prSet presAssocID="{62413AD3-C2E0-45CA-82B4-0AB8437C8862}" presName="rootComposite" presStyleCnt="0"/>
      <dgm:spPr/>
    </dgm:pt>
    <dgm:pt modelId="{48719794-742B-4A6C-8D26-FA5369DEBA10}" type="pres">
      <dgm:prSet presAssocID="{62413AD3-C2E0-45CA-82B4-0AB8437C8862}" presName="rootText" presStyleLbl="node1" presStyleIdx="3" presStyleCnt="4" custScaleX="247103" custLinFactNeighborX="32498" custLinFactNeighborY="11480"/>
      <dgm:spPr/>
      <dgm:t>
        <a:bodyPr/>
        <a:lstStyle/>
        <a:p>
          <a:endParaRPr lang="en-GB"/>
        </a:p>
      </dgm:t>
    </dgm:pt>
    <dgm:pt modelId="{DEB3635C-B786-4D55-A886-1A565E3FF8B6}" type="pres">
      <dgm:prSet presAssocID="{62413AD3-C2E0-45CA-82B4-0AB8437C8862}" presName="rootConnector" presStyleLbl="node1" presStyleIdx="3" presStyleCnt="4"/>
      <dgm:spPr/>
      <dgm:t>
        <a:bodyPr/>
        <a:lstStyle/>
        <a:p>
          <a:endParaRPr lang="en-GB"/>
        </a:p>
      </dgm:t>
    </dgm:pt>
    <dgm:pt modelId="{494570B5-FF25-4231-8D44-57D70411C2B7}" type="pres">
      <dgm:prSet presAssocID="{62413AD3-C2E0-45CA-82B4-0AB8437C8862}" presName="childShape" presStyleCnt="0"/>
      <dgm:spPr/>
    </dgm:pt>
    <dgm:pt modelId="{123E2214-CEDD-4446-8427-4BFA1BC0B4E3}" type="pres">
      <dgm:prSet presAssocID="{F19C7D58-77BF-4E46-B750-65516873FF6A}" presName="Name13" presStyleLbl="parChTrans1D2" presStyleIdx="11" presStyleCnt="22"/>
      <dgm:spPr/>
      <dgm:t>
        <a:bodyPr/>
        <a:lstStyle/>
        <a:p>
          <a:endParaRPr lang="en-GB"/>
        </a:p>
      </dgm:t>
    </dgm:pt>
    <dgm:pt modelId="{F2466722-1B14-40F9-9766-7EC6C42BCFDE}" type="pres">
      <dgm:prSet presAssocID="{83C13EAC-6B0E-4493-9A82-28B80CB11E2B}" presName="childText" presStyleLbl="bgAcc1" presStyleIdx="11" presStyleCnt="22" custScaleX="223183" custScaleY="45892" custLinFactNeighborX="39103" custLinFactNeighborY="69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F2BA2D-9C8F-4925-84F5-069E351C5297}" type="pres">
      <dgm:prSet presAssocID="{5C4FF656-C9F9-4FDE-AC6F-7962BAC3BBEF}" presName="Name13" presStyleLbl="parChTrans1D2" presStyleIdx="12" presStyleCnt="22"/>
      <dgm:spPr/>
      <dgm:t>
        <a:bodyPr/>
        <a:lstStyle/>
        <a:p>
          <a:endParaRPr lang="en-GB"/>
        </a:p>
      </dgm:t>
    </dgm:pt>
    <dgm:pt modelId="{564DD982-012B-4E42-AF77-D84A75ACC30E}" type="pres">
      <dgm:prSet presAssocID="{DA3B2415-DDE6-4502-BA03-5029E75A28AA}" presName="childText" presStyleLbl="bgAcc1" presStyleIdx="12" presStyleCnt="22" custScaleX="239895" custScaleY="55591" custLinFactNeighborX="39103" custLinFactNeighborY="-36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42FF8E1-3D16-4F86-ADA5-799BDAAE3C01}" type="pres">
      <dgm:prSet presAssocID="{8EFD8D4C-438D-42EE-8F00-AF5AA9313D2B}" presName="Name13" presStyleLbl="parChTrans1D2" presStyleIdx="13" presStyleCnt="22"/>
      <dgm:spPr/>
      <dgm:t>
        <a:bodyPr/>
        <a:lstStyle/>
        <a:p>
          <a:endParaRPr lang="en-GB"/>
        </a:p>
      </dgm:t>
    </dgm:pt>
    <dgm:pt modelId="{25DC6CF9-4420-4B5A-83A5-9F5A22CE66AB}" type="pres">
      <dgm:prSet presAssocID="{D71BA49F-7B32-49FC-A942-7195204621A0}" presName="childText" presStyleLbl="bgAcc1" presStyleIdx="13" presStyleCnt="22" custScaleX="226602" custScaleY="80850" custLinFactNeighborX="39103" custLinFactNeighborY="-1192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687CE1-B39E-43CB-9739-DDCB0F761E78}" type="pres">
      <dgm:prSet presAssocID="{E7C8EEFD-3407-43A4-B0DA-14F0E6D9EB94}" presName="Name13" presStyleLbl="parChTrans1D2" presStyleIdx="14" presStyleCnt="22"/>
      <dgm:spPr/>
      <dgm:t>
        <a:bodyPr/>
        <a:lstStyle/>
        <a:p>
          <a:endParaRPr lang="en-GB"/>
        </a:p>
      </dgm:t>
    </dgm:pt>
    <dgm:pt modelId="{7C8E9734-BE72-40D3-A0EB-3C8404C770B0}" type="pres">
      <dgm:prSet presAssocID="{2FAF3378-71F9-4609-A2A1-B67CBFA0B735}" presName="childText" presStyleLbl="bgAcc1" presStyleIdx="14" presStyleCnt="22" custScaleX="271996" custScaleY="50900" custLinFactNeighborX="39103" custLinFactNeighborY="-2136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B48753-1867-48E5-A3A3-3A03D22339E3}" type="pres">
      <dgm:prSet presAssocID="{907B946D-6EBE-4B4B-A3C8-56F569BE7F2A}" presName="Name13" presStyleLbl="parChTrans1D2" presStyleIdx="15" presStyleCnt="22"/>
      <dgm:spPr/>
      <dgm:t>
        <a:bodyPr/>
        <a:lstStyle/>
        <a:p>
          <a:endParaRPr lang="en-GB"/>
        </a:p>
      </dgm:t>
    </dgm:pt>
    <dgm:pt modelId="{6752EA38-AC98-41DE-88CD-B9EF260C36F6}" type="pres">
      <dgm:prSet presAssocID="{ECB2ABA5-9056-452D-AAD0-723501048B99}" presName="childText" presStyleLbl="bgAcc1" presStyleIdx="15" presStyleCnt="22" custScaleX="235418" custScaleY="38524" custLinFactNeighborX="39103" custLinFactNeighborY="-249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CB4DD0-7314-48C9-B690-2BC60DCB1734}" type="pres">
      <dgm:prSet presAssocID="{DE3FA87A-114A-4C12-9E50-1FCC2D106CF1}" presName="Name13" presStyleLbl="parChTrans1D2" presStyleIdx="16" presStyleCnt="22"/>
      <dgm:spPr/>
      <dgm:t>
        <a:bodyPr/>
        <a:lstStyle/>
        <a:p>
          <a:endParaRPr lang="en-GB"/>
        </a:p>
      </dgm:t>
    </dgm:pt>
    <dgm:pt modelId="{015D3F05-A269-4222-AE3B-34B58B9799C4}" type="pres">
      <dgm:prSet presAssocID="{C124ADAB-5CAF-4F37-9D90-52E7C30E404C}" presName="childText" presStyleLbl="bgAcc1" presStyleIdx="16" presStyleCnt="22" custScaleX="290639" custScaleY="53639" custLinFactNeighborX="39103" custLinFactNeighborY="-402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B30482-DA1E-4FB1-A8C0-513014978069}" type="pres">
      <dgm:prSet presAssocID="{76DF620C-4112-4EC1-AD93-BF55CD9AEEC9}" presName="Name13" presStyleLbl="parChTrans1D2" presStyleIdx="17" presStyleCnt="22"/>
      <dgm:spPr/>
      <dgm:t>
        <a:bodyPr/>
        <a:lstStyle/>
        <a:p>
          <a:endParaRPr lang="en-GB"/>
        </a:p>
      </dgm:t>
    </dgm:pt>
    <dgm:pt modelId="{3566F90C-FCEE-4C34-A4DB-D7DC41B68F28}" type="pres">
      <dgm:prSet presAssocID="{2EE14BC2-BBAA-4178-BE9F-8BFD6CBFC38D}" presName="childText" presStyleLbl="bgAcc1" presStyleIdx="17" presStyleCnt="22" custScaleX="174061" custScaleY="44614" custLinFactNeighborX="41738" custLinFactNeighborY="-466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2EF4B8-DCA7-4FAE-AA0E-F21FAF57464C}" type="pres">
      <dgm:prSet presAssocID="{3A1E8473-0445-47AB-9271-ADC5DF204038}" presName="Name13" presStyleLbl="parChTrans1D2" presStyleIdx="18" presStyleCnt="22"/>
      <dgm:spPr/>
      <dgm:t>
        <a:bodyPr/>
        <a:lstStyle/>
        <a:p>
          <a:endParaRPr lang="en-GB"/>
        </a:p>
      </dgm:t>
    </dgm:pt>
    <dgm:pt modelId="{3F727CED-2699-49B8-A568-4DB4D581D91D}" type="pres">
      <dgm:prSet presAssocID="{6DF4F6BE-2BD9-45BD-B54B-4A09A222CDFC}" presName="childText" presStyleLbl="bgAcc1" presStyleIdx="18" presStyleCnt="22" custScaleX="194495" custScaleY="55515" custLinFactNeighborX="41738" custLinFactNeighborY="-559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B76587-9679-4199-ABBE-7AF0C1865B76}" type="pres">
      <dgm:prSet presAssocID="{B850E00D-2CC0-46F7-946B-D8C5EF97128A}" presName="Name13" presStyleLbl="parChTrans1D2" presStyleIdx="19" presStyleCnt="22"/>
      <dgm:spPr/>
      <dgm:t>
        <a:bodyPr/>
        <a:lstStyle/>
        <a:p>
          <a:endParaRPr lang="en-GB"/>
        </a:p>
      </dgm:t>
    </dgm:pt>
    <dgm:pt modelId="{2202F4C2-5076-46F6-8C54-CA32680B71DA}" type="pres">
      <dgm:prSet presAssocID="{20553161-1FCE-44B2-948F-0F1A80225208}" presName="childText" presStyleLbl="bgAcc1" presStyleIdx="19" presStyleCnt="22" custScaleX="145191" custScaleY="55020" custLinFactNeighborX="41738" custLinFactNeighborY="-521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27032B-D912-4C2C-BDDB-6525784AD372}" type="pres">
      <dgm:prSet presAssocID="{B7D9F706-CEB5-425E-AAA8-09E5F17749BD}" presName="Name13" presStyleLbl="parChTrans1D2" presStyleIdx="20" presStyleCnt="22"/>
      <dgm:spPr/>
      <dgm:t>
        <a:bodyPr/>
        <a:lstStyle/>
        <a:p>
          <a:endParaRPr lang="en-GB"/>
        </a:p>
      </dgm:t>
    </dgm:pt>
    <dgm:pt modelId="{2696767F-288E-454D-A65C-A32D21EB5BC5}" type="pres">
      <dgm:prSet presAssocID="{2EDA7433-26AF-42B2-884B-C34367876F18}" presName="childText" presStyleLbl="bgAcc1" presStyleIdx="20" presStyleCnt="22" custScaleX="156088" custScaleY="61500" custLinFactNeighborX="41738" custLinFactNeighborY="-598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65CBAA-9CFB-44FD-AAC4-469DDA3C926E}" type="pres">
      <dgm:prSet presAssocID="{F2732B8F-C953-4E92-8CF7-45E439F3E241}" presName="Name13" presStyleLbl="parChTrans1D2" presStyleIdx="21" presStyleCnt="22"/>
      <dgm:spPr/>
      <dgm:t>
        <a:bodyPr/>
        <a:lstStyle/>
        <a:p>
          <a:endParaRPr lang="en-GB"/>
        </a:p>
      </dgm:t>
    </dgm:pt>
    <dgm:pt modelId="{C42F39A5-C406-4132-B23D-2BEB94B7B1EA}" type="pres">
      <dgm:prSet presAssocID="{A6BB41A6-9892-4907-A253-A6118EA2D922}" presName="childText" presStyleLbl="bgAcc1" presStyleIdx="21" presStyleCnt="22" custScaleX="147656" custScaleY="46633" custLinFactNeighborX="41738" custLinFactNeighborY="-619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8C09102-6C4C-4001-948F-02F644C4F75A}" srcId="{62413AD3-C2E0-45CA-82B4-0AB8437C8862}" destId="{2FAF3378-71F9-4609-A2A1-B67CBFA0B735}" srcOrd="3" destOrd="0" parTransId="{E7C8EEFD-3407-43A4-B0DA-14F0E6D9EB94}" sibTransId="{FA5A816C-541D-486B-AD20-0F3290407EBC}"/>
    <dgm:cxn modelId="{81FC6CB3-214D-4114-A0C0-28EFEAE44195}" type="presOf" srcId="{3D0D262D-481A-4142-A54B-C2923FD5D08D}" destId="{339A3CEE-51F9-4A3C-B996-88F94C06A02D}" srcOrd="0" destOrd="0" presId="urn:microsoft.com/office/officeart/2005/8/layout/hierarchy3"/>
    <dgm:cxn modelId="{022E5C6B-1A8B-401D-9DA8-C443168A9E1C}" srcId="{EE4C0538-C2F9-4698-8116-C96D127289A8}" destId="{AF32901F-5F84-412A-831F-B446E84EF5EF}" srcOrd="1" destOrd="0" parTransId="{16BA3BB2-1CFE-4231-A718-89C72722EB8A}" sibTransId="{4CE767B4-F3DF-4F98-A725-7C8D4BF8C47F}"/>
    <dgm:cxn modelId="{1D759BD9-DF78-4F7B-BE68-400DBF8B384A}" type="presOf" srcId="{5C4FF656-C9F9-4FDE-AC6F-7962BAC3BBEF}" destId="{C8F2BA2D-9C8F-4925-84F5-069E351C5297}" srcOrd="0" destOrd="0" presId="urn:microsoft.com/office/officeart/2005/8/layout/hierarchy3"/>
    <dgm:cxn modelId="{CEB466C5-D7D4-4868-9409-4A0F8DF8A69D}" srcId="{0BCA2F99-E5AB-4B95-AE45-7FF4935A4C0C}" destId="{A9A4252A-996A-43E8-9877-64ADF0E9D7EF}" srcOrd="0" destOrd="0" parTransId="{63E0A8B8-95A3-434A-A85B-AB3B2A41BD4E}" sibTransId="{A3AFBE1F-F484-4E06-ACB9-2EA4FB2A9E7E}"/>
    <dgm:cxn modelId="{B0E7AC67-37D0-4752-952B-088D01A9F2B8}" srcId="{62413AD3-C2E0-45CA-82B4-0AB8437C8862}" destId="{A6BB41A6-9892-4907-A253-A6118EA2D922}" srcOrd="10" destOrd="0" parTransId="{F2732B8F-C953-4E92-8CF7-45E439F3E241}" sibTransId="{4ADFA7A1-3084-4E30-BA95-55649DF7F8B3}"/>
    <dgm:cxn modelId="{BB5D1DF9-B0A0-4565-91E3-5A8597FF1ADC}" type="presOf" srcId="{EE4C0538-C2F9-4698-8116-C96D127289A8}" destId="{24F0927E-669D-4ADF-9FF2-5B93582BD70A}" srcOrd="1" destOrd="0" presId="urn:microsoft.com/office/officeart/2005/8/layout/hierarchy3"/>
    <dgm:cxn modelId="{FCD257CF-F455-40C2-ABB3-C9F1BE37141B}" type="presOf" srcId="{3A1E8473-0445-47AB-9271-ADC5DF204038}" destId="{1F2EF4B8-DCA7-4FAE-AA0E-F21FAF57464C}" srcOrd="0" destOrd="0" presId="urn:microsoft.com/office/officeart/2005/8/layout/hierarchy3"/>
    <dgm:cxn modelId="{2639F937-EBF0-4A29-9337-6D028FDEC6B9}" type="presOf" srcId="{6DF4F6BE-2BD9-45BD-B54B-4A09A222CDFC}" destId="{3F727CED-2699-49B8-A568-4DB4D581D91D}" srcOrd="0" destOrd="0" presId="urn:microsoft.com/office/officeart/2005/8/layout/hierarchy3"/>
    <dgm:cxn modelId="{4592860A-6AA4-480F-98AC-DD034F9F26CE}" type="presOf" srcId="{734191E2-AB1D-41A9-855F-AF148A9FF004}" destId="{72E7269E-4003-40CC-9ACE-BF9AB2861A82}" srcOrd="0" destOrd="0" presId="urn:microsoft.com/office/officeart/2005/8/layout/hierarchy3"/>
    <dgm:cxn modelId="{2836DC7D-36FC-4B08-8B9C-69BECE0B6B3E}" type="presOf" srcId="{76DF620C-4112-4EC1-AD93-BF55CD9AEEC9}" destId="{28B30482-DA1E-4FB1-A8C0-513014978069}" srcOrd="0" destOrd="0" presId="urn:microsoft.com/office/officeart/2005/8/layout/hierarchy3"/>
    <dgm:cxn modelId="{737903E9-DF65-4708-AF2B-A20CBD51FAAE}" type="presOf" srcId="{B7D9F706-CEB5-425E-AAA8-09E5F17749BD}" destId="{8427032B-D912-4C2C-BDDB-6525784AD372}" srcOrd="0" destOrd="0" presId="urn:microsoft.com/office/officeart/2005/8/layout/hierarchy3"/>
    <dgm:cxn modelId="{64EBDEF3-7DD2-4654-AB24-338B498785B1}" type="presOf" srcId="{83C13EAC-6B0E-4493-9A82-28B80CB11E2B}" destId="{F2466722-1B14-40F9-9766-7EC6C42BCFDE}" srcOrd="0" destOrd="0" presId="urn:microsoft.com/office/officeart/2005/8/layout/hierarchy3"/>
    <dgm:cxn modelId="{D7D1029A-0419-4E5B-A3CD-7FC9EFC5891A}" type="presOf" srcId="{0BCA2F99-E5AB-4B95-AE45-7FF4935A4C0C}" destId="{9622DD7A-8083-4E92-ABDB-28DF687145E0}" srcOrd="0" destOrd="0" presId="urn:microsoft.com/office/officeart/2005/8/layout/hierarchy3"/>
    <dgm:cxn modelId="{8E47E097-81E7-43EE-A516-17EF678DF99A}" srcId="{EE4C0538-C2F9-4698-8116-C96D127289A8}" destId="{64C2CD03-0DF2-4614-A896-DDCAAC5A7BF0}" srcOrd="4" destOrd="0" parTransId="{7FFB25C6-B202-4029-8BDB-187EDAFA4166}" sibTransId="{B10B486E-5D45-44CB-ABF1-5F45907D54C0}"/>
    <dgm:cxn modelId="{0FE53708-93ED-4075-924A-B3FA455B0BD8}" srcId="{62413AD3-C2E0-45CA-82B4-0AB8437C8862}" destId="{83C13EAC-6B0E-4493-9A82-28B80CB11E2B}" srcOrd="0" destOrd="0" parTransId="{F19C7D58-77BF-4E46-B750-65516873FF6A}" sibTransId="{296BA5D2-BD0F-4248-8D5C-9A0645F0B056}"/>
    <dgm:cxn modelId="{72892770-8452-4D9E-A331-C54B82AD0247}" srcId="{70DB4310-10A3-4053-A517-077D507CF215}" destId="{EE4C0538-C2F9-4698-8116-C96D127289A8}" srcOrd="2" destOrd="0" parTransId="{FABA64C6-F669-4B34-A797-9179ED5A43C3}" sibTransId="{27889EBB-7A93-475C-B432-510C75BE0813}"/>
    <dgm:cxn modelId="{99D3DFEF-33C9-4FC2-83F0-743C53D972F1}" type="presOf" srcId="{2EE14BC2-BBAA-4178-BE9F-8BFD6CBFC38D}" destId="{3566F90C-FCEE-4C34-A4DB-D7DC41B68F28}" srcOrd="0" destOrd="0" presId="urn:microsoft.com/office/officeart/2005/8/layout/hierarchy3"/>
    <dgm:cxn modelId="{96FD71FF-BD75-423D-BC8C-50CDA7742D2F}" type="presOf" srcId="{F2732B8F-C953-4E92-8CF7-45E439F3E241}" destId="{2765CBAA-9CFB-44FD-AAC4-469DDA3C926E}" srcOrd="0" destOrd="0" presId="urn:microsoft.com/office/officeart/2005/8/layout/hierarchy3"/>
    <dgm:cxn modelId="{24DB5FB6-6211-4D95-A727-5A11F3521F0F}" type="presOf" srcId="{0BCA2F99-E5AB-4B95-AE45-7FF4935A4C0C}" destId="{BCD7581C-C8F2-42EB-8AE6-8CF329C53ECD}" srcOrd="1" destOrd="0" presId="urn:microsoft.com/office/officeart/2005/8/layout/hierarchy3"/>
    <dgm:cxn modelId="{C65581A2-BB9A-4BC8-BD7C-87E46E94EDE9}" srcId="{62413AD3-C2E0-45CA-82B4-0AB8437C8862}" destId="{2EDA7433-26AF-42B2-884B-C34367876F18}" srcOrd="9" destOrd="0" parTransId="{B7D9F706-CEB5-425E-AAA8-09E5F17749BD}" sibTransId="{204261AC-9149-4753-A18E-273441585CA2}"/>
    <dgm:cxn modelId="{BFE39504-D8E6-4D74-B6F3-02437504F9D5}" srcId="{EE4C0538-C2F9-4698-8116-C96D127289A8}" destId="{37C1B3BF-D4A5-4631-97C8-C582C79F9493}" srcOrd="2" destOrd="0" parTransId="{3DE136C1-4F27-4E47-9EDB-BE4AD834B1EB}" sibTransId="{7EA7692B-4645-49FF-8382-D9093F1E782E}"/>
    <dgm:cxn modelId="{B9384070-E351-4E62-B204-C491707D7A1B}" type="presOf" srcId="{2FAF3378-71F9-4609-A2A1-B67CBFA0B735}" destId="{7C8E9734-BE72-40D3-A0EB-3C8404C770B0}" srcOrd="0" destOrd="0" presId="urn:microsoft.com/office/officeart/2005/8/layout/hierarchy3"/>
    <dgm:cxn modelId="{6A2AA8E0-8712-4275-9F67-27FADE0A09B5}" type="presOf" srcId="{C124ADAB-5CAF-4F37-9D90-52E7C30E404C}" destId="{015D3F05-A269-4222-AE3B-34B58B9799C4}" srcOrd="0" destOrd="0" presId="urn:microsoft.com/office/officeart/2005/8/layout/hierarchy3"/>
    <dgm:cxn modelId="{AABDAA15-C06B-432B-95F3-27232FCA5CC1}" srcId="{73BDDF1D-3328-4A44-BC65-F24AF0B5DCBC}" destId="{BF7B7D22-68AE-4728-AB43-8BFB64E15711}" srcOrd="0" destOrd="0" parTransId="{5D8999AA-CEB5-474E-955F-4C8B54E52FE7}" sibTransId="{BFD33466-58AD-4B31-A224-277CEAD47F74}"/>
    <dgm:cxn modelId="{D34DC322-3EE8-4A22-9735-B59CD21E1140}" type="presOf" srcId="{EE4C0538-C2F9-4698-8116-C96D127289A8}" destId="{979A6CDC-0C05-4072-89B3-371C8F8D879F}" srcOrd="0" destOrd="0" presId="urn:microsoft.com/office/officeart/2005/8/layout/hierarchy3"/>
    <dgm:cxn modelId="{E3E95E16-B4B5-49D9-B6D7-409F01B4A2EA}" type="presOf" srcId="{7FFB25C6-B202-4029-8BDB-187EDAFA4166}" destId="{7A1BEE9E-F3F7-41BB-8E35-98A2DD4CDBC2}" srcOrd="0" destOrd="0" presId="urn:microsoft.com/office/officeart/2005/8/layout/hierarchy3"/>
    <dgm:cxn modelId="{8F94C677-D33B-4F17-B87F-FCC46E595163}" type="presOf" srcId="{8EFD8D4C-438D-42EE-8F00-AF5AA9313D2B}" destId="{542FF8E1-3D16-4F86-ADA5-799BDAAE3C01}" srcOrd="0" destOrd="0" presId="urn:microsoft.com/office/officeart/2005/8/layout/hierarchy3"/>
    <dgm:cxn modelId="{79911E27-1104-43F9-ACF2-32503950D0F4}" srcId="{EE4C0538-C2F9-4698-8116-C96D127289A8}" destId="{481E919B-4CD4-44C8-82B9-59D3A5D95357}" srcOrd="0" destOrd="0" parTransId="{3D0D262D-481A-4142-A54B-C2923FD5D08D}" sibTransId="{D9281EE9-8776-4739-830C-CB6BC7873C79}"/>
    <dgm:cxn modelId="{1BA78475-A8D9-4C8E-99BA-81B595F1CB15}" type="presOf" srcId="{AF32901F-5F84-412A-831F-B446E84EF5EF}" destId="{75ED0218-1FA9-4B5A-9177-9ABE0C233451}" srcOrd="0" destOrd="0" presId="urn:microsoft.com/office/officeart/2005/8/layout/hierarchy3"/>
    <dgm:cxn modelId="{9A2A2E61-06BF-463D-99C9-95A6D5991FAA}" srcId="{0BCA2F99-E5AB-4B95-AE45-7FF4935A4C0C}" destId="{3949904C-BC3E-4B7E-A871-76249785374A}" srcOrd="1" destOrd="0" parTransId="{7BDF3979-7818-4AFF-949B-A17777DD76E7}" sibTransId="{47338ADF-8BE6-4944-90A3-BF66987BCB1B}"/>
    <dgm:cxn modelId="{21481200-D115-4A9F-B011-EBFD546359AD}" srcId="{62413AD3-C2E0-45CA-82B4-0AB8437C8862}" destId="{C124ADAB-5CAF-4F37-9D90-52E7C30E404C}" srcOrd="5" destOrd="0" parTransId="{DE3FA87A-114A-4C12-9E50-1FCC2D106CF1}" sibTransId="{D897012C-5F14-4087-8FE2-9B03AE635587}"/>
    <dgm:cxn modelId="{A9980030-14CF-414E-BA89-3A8193DEB6BE}" type="presOf" srcId="{481E919B-4CD4-44C8-82B9-59D3A5D95357}" destId="{E8E20439-5007-4ECB-A91B-C08CFA62BE2E}" srcOrd="0" destOrd="0" presId="urn:microsoft.com/office/officeart/2005/8/layout/hierarchy3"/>
    <dgm:cxn modelId="{23C3BC3D-8AEF-4982-9FE6-7CDE8FA552F3}" srcId="{62413AD3-C2E0-45CA-82B4-0AB8437C8862}" destId="{2EE14BC2-BBAA-4178-BE9F-8BFD6CBFC38D}" srcOrd="6" destOrd="0" parTransId="{76DF620C-4112-4EC1-AD93-BF55CD9AEEC9}" sibTransId="{F089C4F5-06B7-4A6E-AC13-AD7EE63E19A6}"/>
    <dgm:cxn modelId="{30C1B6E7-678D-49D1-9617-BC2CF6441DE3}" type="presOf" srcId="{62413AD3-C2E0-45CA-82B4-0AB8437C8862}" destId="{48719794-742B-4A6C-8D26-FA5369DEBA10}" srcOrd="0" destOrd="0" presId="urn:microsoft.com/office/officeart/2005/8/layout/hierarchy3"/>
    <dgm:cxn modelId="{DEEEFFB3-779A-4121-B38D-FD243C084540}" type="presOf" srcId="{9BC9643E-1CF9-432F-B6F4-DAED2EA11671}" destId="{9C33ED18-C0E5-4D0E-9359-B5C702C51237}" srcOrd="0" destOrd="0" presId="urn:microsoft.com/office/officeart/2005/8/layout/hierarchy3"/>
    <dgm:cxn modelId="{D3100529-2AC4-4392-9407-5B5B287A6384}" type="presOf" srcId="{16BA3BB2-1CFE-4231-A718-89C72722EB8A}" destId="{AECC13CD-973A-453B-B537-ADBC23384892}" srcOrd="0" destOrd="0" presId="urn:microsoft.com/office/officeart/2005/8/layout/hierarchy3"/>
    <dgm:cxn modelId="{6998DC3B-8279-4AAB-9705-E98595D88BCF}" type="presOf" srcId="{3949904C-BC3E-4B7E-A871-76249785374A}" destId="{BE210B79-FADF-4E3E-BFA7-96AA34F64104}" srcOrd="0" destOrd="0" presId="urn:microsoft.com/office/officeart/2005/8/layout/hierarchy3"/>
    <dgm:cxn modelId="{D3644B4B-7094-47E4-BAA3-43D0FD2F5042}" type="presOf" srcId="{5AC6A1D5-8773-434E-9A14-4CBB48032746}" destId="{F803F04A-E458-4E20-86F5-3D8BA7FCCDEC}" srcOrd="0" destOrd="0" presId="urn:microsoft.com/office/officeart/2005/8/layout/hierarchy3"/>
    <dgm:cxn modelId="{90C5C848-5CDF-444D-9C3E-46782F558F5A}" srcId="{62413AD3-C2E0-45CA-82B4-0AB8437C8862}" destId="{DA3B2415-DDE6-4502-BA03-5029E75A28AA}" srcOrd="1" destOrd="0" parTransId="{5C4FF656-C9F9-4FDE-AC6F-7962BAC3BBEF}" sibTransId="{3DEEAB16-0C57-4762-8D03-5DF91DCB84FA}"/>
    <dgm:cxn modelId="{939E4751-8310-430E-B357-33132F28575C}" srcId="{EE4C0538-C2F9-4698-8116-C96D127289A8}" destId="{9BC9643E-1CF9-432F-B6F4-DAED2EA11671}" srcOrd="6" destOrd="0" parTransId="{750A95DE-1456-4A57-A9DD-BF09E19FB02D}" sibTransId="{9B9EAA4A-DE76-46B4-A2E6-5CEF05B3FAEB}"/>
    <dgm:cxn modelId="{B3F5F294-BFFC-404C-B834-FCFB3E919D39}" type="presOf" srcId="{B850E00D-2CC0-46F7-946B-D8C5EF97128A}" destId="{69B76587-9679-4199-ABBE-7AF0C1865B76}" srcOrd="0" destOrd="0" presId="urn:microsoft.com/office/officeart/2005/8/layout/hierarchy3"/>
    <dgm:cxn modelId="{954C64FF-CA3B-4B0A-B371-0F518A1F0439}" type="presOf" srcId="{63E0A8B8-95A3-434A-A85B-AB3B2A41BD4E}" destId="{738E8551-A26B-4AC6-A864-552EF98A6F85}" srcOrd="0" destOrd="0" presId="urn:microsoft.com/office/officeart/2005/8/layout/hierarchy3"/>
    <dgm:cxn modelId="{EB0262DF-87F0-4E23-943A-2E1DC4FB6B69}" srcId="{EE4C0538-C2F9-4698-8116-C96D127289A8}" destId="{3D232B3A-6F1C-41E9-ACFD-DD50CF26BA31}" srcOrd="3" destOrd="0" parTransId="{2B903E39-CE32-4244-BB6F-47FB0003EE68}" sibTransId="{85E8F581-C36E-4B87-AC3A-C3C1183E29B6}"/>
    <dgm:cxn modelId="{0971606B-606E-4C83-A471-B05843B6B683}" srcId="{70DB4310-10A3-4053-A517-077D507CF215}" destId="{73BDDF1D-3328-4A44-BC65-F24AF0B5DCBC}" srcOrd="0" destOrd="0" parTransId="{2C42642F-5E18-4D11-B78A-C8DF2A84FDAE}" sibTransId="{651D27F0-CC5B-402D-ADF5-DBB96AF802A1}"/>
    <dgm:cxn modelId="{25FD33BB-C6B2-42F2-839A-E17FF02E9B99}" srcId="{70DB4310-10A3-4053-A517-077D507CF215}" destId="{62413AD3-C2E0-45CA-82B4-0AB8437C8862}" srcOrd="3" destOrd="0" parTransId="{44B8E13D-6B49-4A59-9270-C7237F960D6E}" sibTransId="{CB1FFC4D-FD5C-4A5E-B239-09D616F31C23}"/>
    <dgm:cxn modelId="{AC2A6F58-0489-4056-BFA9-7C795833E2F1}" type="presOf" srcId="{7BDF3979-7818-4AFF-949B-A17777DD76E7}" destId="{D58079BB-C4F2-4D53-851E-ED84F6DCF1CA}" srcOrd="0" destOrd="0" presId="urn:microsoft.com/office/officeart/2005/8/layout/hierarchy3"/>
    <dgm:cxn modelId="{C053BD98-502A-4A34-AE1A-D6237BD6C924}" type="presOf" srcId="{62413AD3-C2E0-45CA-82B4-0AB8437C8862}" destId="{DEB3635C-B786-4D55-A886-1A565E3FF8B6}" srcOrd="1" destOrd="0" presId="urn:microsoft.com/office/officeart/2005/8/layout/hierarchy3"/>
    <dgm:cxn modelId="{9B08DDBB-D6DD-4B77-8596-526DC662136C}" type="presOf" srcId="{F99A9ADA-1E27-4636-9B46-733ED79DAF29}" destId="{6A800276-01ED-472E-A863-BDB201352475}" srcOrd="0" destOrd="0" presId="urn:microsoft.com/office/officeart/2005/8/layout/hierarchy3"/>
    <dgm:cxn modelId="{1EFA793F-86CC-4F1B-A752-5BE1D51D0908}" type="presOf" srcId="{73BDDF1D-3328-4A44-BC65-F24AF0B5DCBC}" destId="{6D941A9B-B773-4050-8C13-BB84BC01FAE2}" srcOrd="0" destOrd="0" presId="urn:microsoft.com/office/officeart/2005/8/layout/hierarchy3"/>
    <dgm:cxn modelId="{5E1AED6E-3C1B-4317-8C29-EAE64ED20E3C}" type="presOf" srcId="{750A95DE-1456-4A57-A9DD-BF09E19FB02D}" destId="{0F83F39B-05AB-45A6-959E-057F685694EF}" srcOrd="0" destOrd="0" presId="urn:microsoft.com/office/officeart/2005/8/layout/hierarchy3"/>
    <dgm:cxn modelId="{D7A32731-A096-4944-8063-A58D05A021D5}" type="presOf" srcId="{ECB2ABA5-9056-452D-AAD0-723501048B99}" destId="{6752EA38-AC98-41DE-88CD-B9EF260C36F6}" srcOrd="0" destOrd="0" presId="urn:microsoft.com/office/officeart/2005/8/layout/hierarchy3"/>
    <dgm:cxn modelId="{1A39934D-5EDA-43E3-9C8F-FD62250595B0}" type="presOf" srcId="{A6BB41A6-9892-4907-A253-A6118EA2D922}" destId="{C42F39A5-C406-4132-B23D-2BEB94B7B1EA}" srcOrd="0" destOrd="0" presId="urn:microsoft.com/office/officeart/2005/8/layout/hierarchy3"/>
    <dgm:cxn modelId="{E07D606C-2D19-417D-B76D-A75949FCAD5C}" srcId="{62413AD3-C2E0-45CA-82B4-0AB8437C8862}" destId="{ECB2ABA5-9056-452D-AAD0-723501048B99}" srcOrd="4" destOrd="0" parTransId="{907B946D-6EBE-4B4B-A3C8-56F569BE7F2A}" sibTransId="{FEBCA7CD-D75C-4680-80FD-93E5E0189826}"/>
    <dgm:cxn modelId="{6E6877E9-C396-424D-9D2E-8CB4749E176D}" type="presOf" srcId="{F19C7D58-77BF-4E46-B750-65516873FF6A}" destId="{123E2214-CEDD-4446-8427-4BFA1BC0B4E3}" srcOrd="0" destOrd="0" presId="urn:microsoft.com/office/officeart/2005/8/layout/hierarchy3"/>
    <dgm:cxn modelId="{263A3778-4541-4CB3-959D-7E5C52C413BB}" srcId="{62413AD3-C2E0-45CA-82B4-0AB8437C8862}" destId="{20553161-1FCE-44B2-948F-0F1A80225208}" srcOrd="8" destOrd="0" parTransId="{B850E00D-2CC0-46F7-946B-D8C5EF97128A}" sibTransId="{724D7A4F-958E-4543-82D5-CFFEE12C486A}"/>
    <dgm:cxn modelId="{CBC0CDBD-9EBE-4F1C-9677-E57CF431CCCF}" type="presOf" srcId="{2B903E39-CE32-4244-BB6F-47FB0003EE68}" destId="{D27C6D35-9355-4869-887F-CAAB8C3239F3}" srcOrd="0" destOrd="0" presId="urn:microsoft.com/office/officeart/2005/8/layout/hierarchy3"/>
    <dgm:cxn modelId="{1D64417C-1E99-4F11-8929-DD5602897A82}" type="presOf" srcId="{E7C8EEFD-3407-43A4-B0DA-14F0E6D9EB94}" destId="{DB687CE1-B39E-43CB-9739-DDCB0F761E78}" srcOrd="0" destOrd="0" presId="urn:microsoft.com/office/officeart/2005/8/layout/hierarchy3"/>
    <dgm:cxn modelId="{D7B5BF45-DF79-4041-851A-F3D16171B079}" srcId="{62413AD3-C2E0-45CA-82B4-0AB8437C8862}" destId="{D71BA49F-7B32-49FC-A942-7195204621A0}" srcOrd="2" destOrd="0" parTransId="{8EFD8D4C-438D-42EE-8F00-AF5AA9313D2B}" sibTransId="{E70B12FF-48A2-4875-BA63-83411DFE9603}"/>
    <dgm:cxn modelId="{84DDF31F-CE46-4A57-90CF-E65493A8FA30}" type="presOf" srcId="{2EDA7433-26AF-42B2-884B-C34367876F18}" destId="{2696767F-288E-454D-A65C-A32D21EB5BC5}" srcOrd="0" destOrd="0" presId="urn:microsoft.com/office/officeart/2005/8/layout/hierarchy3"/>
    <dgm:cxn modelId="{E9EE19A9-BDD6-44F6-8B3A-5B102AB0D5A1}" type="presOf" srcId="{A9A4252A-996A-43E8-9877-64ADF0E9D7EF}" destId="{B0B07BFC-DD18-42D5-8254-3B912E12AC14}" srcOrd="0" destOrd="0" presId="urn:microsoft.com/office/officeart/2005/8/layout/hierarchy3"/>
    <dgm:cxn modelId="{1473E935-7217-4F8F-9AAA-0C6B02C84FED}" srcId="{EE4C0538-C2F9-4698-8116-C96D127289A8}" destId="{734191E2-AB1D-41A9-855F-AF148A9FF004}" srcOrd="5" destOrd="0" parTransId="{5AC6A1D5-8773-434E-9A14-4CBB48032746}" sibTransId="{5D5E82B0-87E2-4E56-9912-9D75125795C0}"/>
    <dgm:cxn modelId="{2348E6AD-2B02-4721-954F-FE650EEE6EFB}" type="presOf" srcId="{D71BA49F-7B32-49FC-A942-7195204621A0}" destId="{25DC6CF9-4420-4B5A-83A5-9F5A22CE66AB}" srcOrd="0" destOrd="0" presId="urn:microsoft.com/office/officeart/2005/8/layout/hierarchy3"/>
    <dgm:cxn modelId="{88805C95-F6F4-4209-B588-B8F9716CA63F}" type="presOf" srcId="{37C1B3BF-D4A5-4631-97C8-C582C79F9493}" destId="{0A1F11B9-D8FA-47B6-98AC-DA1EE12E2C95}" srcOrd="0" destOrd="0" presId="urn:microsoft.com/office/officeart/2005/8/layout/hierarchy3"/>
    <dgm:cxn modelId="{A1E1F424-54DF-433A-B890-614B6936DF47}" type="presOf" srcId="{20553161-1FCE-44B2-948F-0F1A80225208}" destId="{2202F4C2-5076-46F6-8C54-CA32680B71DA}" srcOrd="0" destOrd="0" presId="urn:microsoft.com/office/officeart/2005/8/layout/hierarchy3"/>
    <dgm:cxn modelId="{BAA7B051-0072-46FA-A894-8E044963187B}" type="presOf" srcId="{BF7B7D22-68AE-4728-AB43-8BFB64E15711}" destId="{DC2A3957-A1A4-402F-B7BD-1EDDD173347A}" srcOrd="0" destOrd="0" presId="urn:microsoft.com/office/officeart/2005/8/layout/hierarchy3"/>
    <dgm:cxn modelId="{E4C80AAA-9D08-46D5-A454-BE0C7F1A59B1}" type="presOf" srcId="{73BDDF1D-3328-4A44-BC65-F24AF0B5DCBC}" destId="{B3DE986D-54A8-467D-80EA-13BC46059485}" srcOrd="1" destOrd="0" presId="urn:microsoft.com/office/officeart/2005/8/layout/hierarchy3"/>
    <dgm:cxn modelId="{9CD6C7FA-3A0E-4A60-A1DD-BE1784EA6D1C}" type="presOf" srcId="{70DB4310-10A3-4053-A517-077D507CF215}" destId="{7A8FF67E-B78E-427C-A3F1-8745F778E222}" srcOrd="0" destOrd="0" presId="urn:microsoft.com/office/officeart/2005/8/layout/hierarchy3"/>
    <dgm:cxn modelId="{6D1E8C4A-24AD-4BEC-9A94-82A662016C17}" type="presOf" srcId="{048629EB-005E-431A-B2F7-C63F01EBD63B}" destId="{C30DCB74-52CB-4DDD-B966-57A70B2A877A}" srcOrd="0" destOrd="0" presId="urn:microsoft.com/office/officeart/2005/8/layout/hierarchy3"/>
    <dgm:cxn modelId="{1EC6C842-EEB6-4821-A2A7-2DD26D13023C}" type="presOf" srcId="{DA3B2415-DDE6-4502-BA03-5029E75A28AA}" destId="{564DD982-012B-4E42-AF77-D84A75ACC30E}" srcOrd="0" destOrd="0" presId="urn:microsoft.com/office/officeart/2005/8/layout/hierarchy3"/>
    <dgm:cxn modelId="{8331EC8C-D463-4863-81D4-C76539A708DF}" type="presOf" srcId="{3DE136C1-4F27-4E47-9EDB-BE4AD834B1EB}" destId="{638A7F63-9618-49AF-98A1-3F11CA7B6DEE}" srcOrd="0" destOrd="0" presId="urn:microsoft.com/office/officeart/2005/8/layout/hierarchy3"/>
    <dgm:cxn modelId="{D591FEA8-7A88-43E1-A149-02CF9BF5FA2A}" type="presOf" srcId="{3D232B3A-6F1C-41E9-ACFD-DD50CF26BA31}" destId="{2A1F43A5-AE82-4824-92F9-A603DE8CDF54}" srcOrd="0" destOrd="0" presId="urn:microsoft.com/office/officeart/2005/8/layout/hierarchy3"/>
    <dgm:cxn modelId="{6D60F1DA-8C63-4730-8B80-F45B0DC38267}" type="presOf" srcId="{64C2CD03-0DF2-4614-A896-DDCAAC5A7BF0}" destId="{50891B11-D5AD-49ED-877C-A9BB2FCB1E6A}" srcOrd="0" destOrd="0" presId="urn:microsoft.com/office/officeart/2005/8/layout/hierarchy3"/>
    <dgm:cxn modelId="{558FAE78-17DF-4FCF-BE4E-B425BC575B35}" type="presOf" srcId="{DE3FA87A-114A-4C12-9E50-1FCC2D106CF1}" destId="{41CB4DD0-7314-48C9-B690-2BC60DCB1734}" srcOrd="0" destOrd="0" presId="urn:microsoft.com/office/officeart/2005/8/layout/hierarchy3"/>
    <dgm:cxn modelId="{F4853468-17F9-4850-90EC-0FE411E1CDAE}" srcId="{62413AD3-C2E0-45CA-82B4-0AB8437C8862}" destId="{6DF4F6BE-2BD9-45BD-B54B-4A09A222CDFC}" srcOrd="7" destOrd="0" parTransId="{3A1E8473-0445-47AB-9271-ADC5DF204038}" sibTransId="{733DE706-D170-4F51-ACBE-55DED818C16F}"/>
    <dgm:cxn modelId="{C16CE7DF-13C4-480C-A1B8-39844C15FE65}" type="presOf" srcId="{5D8999AA-CEB5-474E-955F-4C8B54E52FE7}" destId="{D2494918-0661-4826-A444-AFE3ADD465B2}" srcOrd="0" destOrd="0" presId="urn:microsoft.com/office/officeart/2005/8/layout/hierarchy3"/>
    <dgm:cxn modelId="{5C32E2B4-681A-4DB5-B175-94F5B436CDE4}" srcId="{70DB4310-10A3-4053-A517-077D507CF215}" destId="{0BCA2F99-E5AB-4B95-AE45-7FF4935A4C0C}" srcOrd="1" destOrd="0" parTransId="{7309ABA7-35B1-4ABB-9B0D-D356AE87EC53}" sibTransId="{18B10C03-674D-47D9-A10B-E731B7D7C7A2}"/>
    <dgm:cxn modelId="{E7986673-B8B8-4DB4-AACB-F992B2B08CBA}" srcId="{0BCA2F99-E5AB-4B95-AE45-7FF4935A4C0C}" destId="{F99A9ADA-1E27-4636-9B46-733ED79DAF29}" srcOrd="2" destOrd="0" parTransId="{048629EB-005E-431A-B2F7-C63F01EBD63B}" sibTransId="{F6DE383F-7025-4E75-9C4D-C9385138987D}"/>
    <dgm:cxn modelId="{87751053-13EE-4C92-A117-59AA4D5D94BC}" type="presOf" srcId="{907B946D-6EBE-4B4B-A3C8-56F569BE7F2A}" destId="{8EB48753-1867-48E5-A3A3-3A03D22339E3}" srcOrd="0" destOrd="0" presId="urn:microsoft.com/office/officeart/2005/8/layout/hierarchy3"/>
    <dgm:cxn modelId="{9EE13928-5863-46F1-B327-03F7EAE0295C}" type="presParOf" srcId="{7A8FF67E-B78E-427C-A3F1-8745F778E222}" destId="{C90F16D0-2D67-4CC7-AB5D-5200892EF813}" srcOrd="0" destOrd="0" presId="urn:microsoft.com/office/officeart/2005/8/layout/hierarchy3"/>
    <dgm:cxn modelId="{F8761B20-5BD2-40A3-887C-350D2DB14BC9}" type="presParOf" srcId="{C90F16D0-2D67-4CC7-AB5D-5200892EF813}" destId="{A1D78E68-E36D-4544-8DE5-980896B4AAFE}" srcOrd="0" destOrd="0" presId="urn:microsoft.com/office/officeart/2005/8/layout/hierarchy3"/>
    <dgm:cxn modelId="{83E54717-6D0B-4DFF-A08F-436CC5F9AC53}" type="presParOf" srcId="{A1D78E68-E36D-4544-8DE5-980896B4AAFE}" destId="{6D941A9B-B773-4050-8C13-BB84BC01FAE2}" srcOrd="0" destOrd="0" presId="urn:microsoft.com/office/officeart/2005/8/layout/hierarchy3"/>
    <dgm:cxn modelId="{74A995F6-9BAD-44DE-8DA3-790037C64244}" type="presParOf" srcId="{A1D78E68-E36D-4544-8DE5-980896B4AAFE}" destId="{B3DE986D-54A8-467D-80EA-13BC46059485}" srcOrd="1" destOrd="0" presId="urn:microsoft.com/office/officeart/2005/8/layout/hierarchy3"/>
    <dgm:cxn modelId="{999D851D-3E69-4BE8-86A4-D0E6A4B41394}" type="presParOf" srcId="{C90F16D0-2D67-4CC7-AB5D-5200892EF813}" destId="{DEBF6F47-6CB2-4852-A03A-232D10A0B8C0}" srcOrd="1" destOrd="0" presId="urn:microsoft.com/office/officeart/2005/8/layout/hierarchy3"/>
    <dgm:cxn modelId="{AFBE86CA-77F8-4C82-9E90-BEC71A24180D}" type="presParOf" srcId="{DEBF6F47-6CB2-4852-A03A-232D10A0B8C0}" destId="{D2494918-0661-4826-A444-AFE3ADD465B2}" srcOrd="0" destOrd="0" presId="urn:microsoft.com/office/officeart/2005/8/layout/hierarchy3"/>
    <dgm:cxn modelId="{06E2964C-7FDD-4011-AB7D-90514E3F84EE}" type="presParOf" srcId="{DEBF6F47-6CB2-4852-A03A-232D10A0B8C0}" destId="{DC2A3957-A1A4-402F-B7BD-1EDDD173347A}" srcOrd="1" destOrd="0" presId="urn:microsoft.com/office/officeart/2005/8/layout/hierarchy3"/>
    <dgm:cxn modelId="{36E3DDFC-390A-4CB2-915C-0AC5390D37BD}" type="presParOf" srcId="{7A8FF67E-B78E-427C-A3F1-8745F778E222}" destId="{3AB28654-1C52-4F90-907B-C46E4B989DD7}" srcOrd="1" destOrd="0" presId="urn:microsoft.com/office/officeart/2005/8/layout/hierarchy3"/>
    <dgm:cxn modelId="{2659C039-1B61-4BBF-A8FE-3C568F5A1C9E}" type="presParOf" srcId="{3AB28654-1C52-4F90-907B-C46E4B989DD7}" destId="{52E2EAA5-D348-4E66-929D-89EEFCF0E423}" srcOrd="0" destOrd="0" presId="urn:microsoft.com/office/officeart/2005/8/layout/hierarchy3"/>
    <dgm:cxn modelId="{4602A51D-D847-4120-B2BE-B7B2836AFA2E}" type="presParOf" srcId="{52E2EAA5-D348-4E66-929D-89EEFCF0E423}" destId="{9622DD7A-8083-4E92-ABDB-28DF687145E0}" srcOrd="0" destOrd="0" presId="urn:microsoft.com/office/officeart/2005/8/layout/hierarchy3"/>
    <dgm:cxn modelId="{E6684FAE-E6FE-4FF3-88B9-510406040E68}" type="presParOf" srcId="{52E2EAA5-D348-4E66-929D-89EEFCF0E423}" destId="{BCD7581C-C8F2-42EB-8AE6-8CF329C53ECD}" srcOrd="1" destOrd="0" presId="urn:microsoft.com/office/officeart/2005/8/layout/hierarchy3"/>
    <dgm:cxn modelId="{AB89AF08-8C27-4112-BAF7-58E678BD772B}" type="presParOf" srcId="{3AB28654-1C52-4F90-907B-C46E4B989DD7}" destId="{FC5071F1-CEF0-4623-87B6-EC4F058CD38C}" srcOrd="1" destOrd="0" presId="urn:microsoft.com/office/officeart/2005/8/layout/hierarchy3"/>
    <dgm:cxn modelId="{B3A43B1B-A0D6-419E-AC66-253BEC31B867}" type="presParOf" srcId="{FC5071F1-CEF0-4623-87B6-EC4F058CD38C}" destId="{738E8551-A26B-4AC6-A864-552EF98A6F85}" srcOrd="0" destOrd="0" presId="urn:microsoft.com/office/officeart/2005/8/layout/hierarchy3"/>
    <dgm:cxn modelId="{190ABEDC-A21E-49B7-905C-EA77111B806F}" type="presParOf" srcId="{FC5071F1-CEF0-4623-87B6-EC4F058CD38C}" destId="{B0B07BFC-DD18-42D5-8254-3B912E12AC14}" srcOrd="1" destOrd="0" presId="urn:microsoft.com/office/officeart/2005/8/layout/hierarchy3"/>
    <dgm:cxn modelId="{B7323847-FB1C-4491-AB9D-C91F629EAE60}" type="presParOf" srcId="{FC5071F1-CEF0-4623-87B6-EC4F058CD38C}" destId="{D58079BB-C4F2-4D53-851E-ED84F6DCF1CA}" srcOrd="2" destOrd="0" presId="urn:microsoft.com/office/officeart/2005/8/layout/hierarchy3"/>
    <dgm:cxn modelId="{B8638C5F-84A9-4FF7-9374-6BEA9E4798B7}" type="presParOf" srcId="{FC5071F1-CEF0-4623-87B6-EC4F058CD38C}" destId="{BE210B79-FADF-4E3E-BFA7-96AA34F64104}" srcOrd="3" destOrd="0" presId="urn:microsoft.com/office/officeart/2005/8/layout/hierarchy3"/>
    <dgm:cxn modelId="{4DBDAF79-1BE7-4C3A-8969-7BBDCC3FFF36}" type="presParOf" srcId="{FC5071F1-CEF0-4623-87B6-EC4F058CD38C}" destId="{C30DCB74-52CB-4DDD-B966-57A70B2A877A}" srcOrd="4" destOrd="0" presId="urn:microsoft.com/office/officeart/2005/8/layout/hierarchy3"/>
    <dgm:cxn modelId="{04F26C28-FE35-4F32-BDCB-A68BDD6AB6E9}" type="presParOf" srcId="{FC5071F1-CEF0-4623-87B6-EC4F058CD38C}" destId="{6A800276-01ED-472E-A863-BDB201352475}" srcOrd="5" destOrd="0" presId="urn:microsoft.com/office/officeart/2005/8/layout/hierarchy3"/>
    <dgm:cxn modelId="{3C42CE77-CD0F-47DE-9A7B-7A6D5F055FA9}" type="presParOf" srcId="{7A8FF67E-B78E-427C-A3F1-8745F778E222}" destId="{A23A6495-F0F8-4C7F-9227-9643B75A54DA}" srcOrd="2" destOrd="0" presId="urn:microsoft.com/office/officeart/2005/8/layout/hierarchy3"/>
    <dgm:cxn modelId="{02878201-FEF2-47A2-BA6B-624236A86AFB}" type="presParOf" srcId="{A23A6495-F0F8-4C7F-9227-9643B75A54DA}" destId="{BAAA26D7-DAF6-4D9B-B89B-FECFF539E4A5}" srcOrd="0" destOrd="0" presId="urn:microsoft.com/office/officeart/2005/8/layout/hierarchy3"/>
    <dgm:cxn modelId="{E65C7811-4449-49D1-9AAB-308EF04C98B5}" type="presParOf" srcId="{BAAA26D7-DAF6-4D9B-B89B-FECFF539E4A5}" destId="{979A6CDC-0C05-4072-89B3-371C8F8D879F}" srcOrd="0" destOrd="0" presId="urn:microsoft.com/office/officeart/2005/8/layout/hierarchy3"/>
    <dgm:cxn modelId="{DC19FF13-75FA-4C32-BF6B-114E86645331}" type="presParOf" srcId="{BAAA26D7-DAF6-4D9B-B89B-FECFF539E4A5}" destId="{24F0927E-669D-4ADF-9FF2-5B93582BD70A}" srcOrd="1" destOrd="0" presId="urn:microsoft.com/office/officeart/2005/8/layout/hierarchy3"/>
    <dgm:cxn modelId="{1B858143-894F-49B1-B310-DFEB6B5378A6}" type="presParOf" srcId="{A23A6495-F0F8-4C7F-9227-9643B75A54DA}" destId="{E5144EE8-85CD-430B-9B0B-921FA477BBF3}" srcOrd="1" destOrd="0" presId="urn:microsoft.com/office/officeart/2005/8/layout/hierarchy3"/>
    <dgm:cxn modelId="{6B9DEC3C-937F-4DC5-B2B3-14B33263C1A8}" type="presParOf" srcId="{E5144EE8-85CD-430B-9B0B-921FA477BBF3}" destId="{339A3CEE-51F9-4A3C-B996-88F94C06A02D}" srcOrd="0" destOrd="0" presId="urn:microsoft.com/office/officeart/2005/8/layout/hierarchy3"/>
    <dgm:cxn modelId="{655B5231-5276-4E9E-903D-17D23349FC1E}" type="presParOf" srcId="{E5144EE8-85CD-430B-9B0B-921FA477BBF3}" destId="{E8E20439-5007-4ECB-A91B-C08CFA62BE2E}" srcOrd="1" destOrd="0" presId="urn:microsoft.com/office/officeart/2005/8/layout/hierarchy3"/>
    <dgm:cxn modelId="{EE087430-EBB9-4996-9164-E1E9F1D4B014}" type="presParOf" srcId="{E5144EE8-85CD-430B-9B0B-921FA477BBF3}" destId="{AECC13CD-973A-453B-B537-ADBC23384892}" srcOrd="2" destOrd="0" presId="urn:microsoft.com/office/officeart/2005/8/layout/hierarchy3"/>
    <dgm:cxn modelId="{28524A0C-91C0-44E5-B52A-B18CF20F2F06}" type="presParOf" srcId="{E5144EE8-85CD-430B-9B0B-921FA477BBF3}" destId="{75ED0218-1FA9-4B5A-9177-9ABE0C233451}" srcOrd="3" destOrd="0" presId="urn:microsoft.com/office/officeart/2005/8/layout/hierarchy3"/>
    <dgm:cxn modelId="{C505D24E-B0FD-49D1-99C7-09555CF49D4C}" type="presParOf" srcId="{E5144EE8-85CD-430B-9B0B-921FA477BBF3}" destId="{638A7F63-9618-49AF-98A1-3F11CA7B6DEE}" srcOrd="4" destOrd="0" presId="urn:microsoft.com/office/officeart/2005/8/layout/hierarchy3"/>
    <dgm:cxn modelId="{56DA7EEE-FCA0-47D4-B30B-A016CA2B0F11}" type="presParOf" srcId="{E5144EE8-85CD-430B-9B0B-921FA477BBF3}" destId="{0A1F11B9-D8FA-47B6-98AC-DA1EE12E2C95}" srcOrd="5" destOrd="0" presId="urn:microsoft.com/office/officeart/2005/8/layout/hierarchy3"/>
    <dgm:cxn modelId="{EE26C5F4-732A-481F-B5AC-BB6A46955104}" type="presParOf" srcId="{E5144EE8-85CD-430B-9B0B-921FA477BBF3}" destId="{D27C6D35-9355-4869-887F-CAAB8C3239F3}" srcOrd="6" destOrd="0" presId="urn:microsoft.com/office/officeart/2005/8/layout/hierarchy3"/>
    <dgm:cxn modelId="{F132F655-A761-4B64-AFEF-DFBB0E3F4B15}" type="presParOf" srcId="{E5144EE8-85CD-430B-9B0B-921FA477BBF3}" destId="{2A1F43A5-AE82-4824-92F9-A603DE8CDF54}" srcOrd="7" destOrd="0" presId="urn:microsoft.com/office/officeart/2005/8/layout/hierarchy3"/>
    <dgm:cxn modelId="{B1D8F85B-0082-4051-872C-F22C28539C4B}" type="presParOf" srcId="{E5144EE8-85CD-430B-9B0B-921FA477BBF3}" destId="{7A1BEE9E-F3F7-41BB-8E35-98A2DD4CDBC2}" srcOrd="8" destOrd="0" presId="urn:microsoft.com/office/officeart/2005/8/layout/hierarchy3"/>
    <dgm:cxn modelId="{23362B34-A280-484B-8FA3-B0044DDACF07}" type="presParOf" srcId="{E5144EE8-85CD-430B-9B0B-921FA477BBF3}" destId="{50891B11-D5AD-49ED-877C-A9BB2FCB1E6A}" srcOrd="9" destOrd="0" presId="urn:microsoft.com/office/officeart/2005/8/layout/hierarchy3"/>
    <dgm:cxn modelId="{D96D3E88-BF0B-4CD9-B984-70FDC9B16AEC}" type="presParOf" srcId="{E5144EE8-85CD-430B-9B0B-921FA477BBF3}" destId="{F803F04A-E458-4E20-86F5-3D8BA7FCCDEC}" srcOrd="10" destOrd="0" presId="urn:microsoft.com/office/officeart/2005/8/layout/hierarchy3"/>
    <dgm:cxn modelId="{5DA6CBD2-CEB5-453A-A278-EC8FCD360D93}" type="presParOf" srcId="{E5144EE8-85CD-430B-9B0B-921FA477BBF3}" destId="{72E7269E-4003-40CC-9ACE-BF9AB2861A82}" srcOrd="11" destOrd="0" presId="urn:microsoft.com/office/officeart/2005/8/layout/hierarchy3"/>
    <dgm:cxn modelId="{51140BFE-DB99-4AB2-99AF-24886E6879D9}" type="presParOf" srcId="{E5144EE8-85CD-430B-9B0B-921FA477BBF3}" destId="{0F83F39B-05AB-45A6-959E-057F685694EF}" srcOrd="12" destOrd="0" presId="urn:microsoft.com/office/officeart/2005/8/layout/hierarchy3"/>
    <dgm:cxn modelId="{9D8651B9-6AED-4020-AADB-A87C40C51297}" type="presParOf" srcId="{E5144EE8-85CD-430B-9B0B-921FA477BBF3}" destId="{9C33ED18-C0E5-4D0E-9359-B5C702C51237}" srcOrd="13" destOrd="0" presId="urn:microsoft.com/office/officeart/2005/8/layout/hierarchy3"/>
    <dgm:cxn modelId="{C95BC31B-5BA9-4149-9B8D-7439557E7A69}" type="presParOf" srcId="{7A8FF67E-B78E-427C-A3F1-8745F778E222}" destId="{3B910706-0E7C-4394-A9CF-315039314B6B}" srcOrd="3" destOrd="0" presId="urn:microsoft.com/office/officeart/2005/8/layout/hierarchy3"/>
    <dgm:cxn modelId="{01E2E887-3CDC-4226-9C2D-81970862AF7D}" type="presParOf" srcId="{3B910706-0E7C-4394-A9CF-315039314B6B}" destId="{8950AF3F-C5A0-468E-9520-9DA6CC022438}" srcOrd="0" destOrd="0" presId="urn:microsoft.com/office/officeart/2005/8/layout/hierarchy3"/>
    <dgm:cxn modelId="{1CD15A59-E123-4F3D-8B3C-3BBDC24B67B7}" type="presParOf" srcId="{8950AF3F-C5A0-468E-9520-9DA6CC022438}" destId="{48719794-742B-4A6C-8D26-FA5369DEBA10}" srcOrd="0" destOrd="0" presId="urn:microsoft.com/office/officeart/2005/8/layout/hierarchy3"/>
    <dgm:cxn modelId="{6D84859C-7D17-4196-BB9C-0F865723F99F}" type="presParOf" srcId="{8950AF3F-C5A0-468E-9520-9DA6CC022438}" destId="{DEB3635C-B786-4D55-A886-1A565E3FF8B6}" srcOrd="1" destOrd="0" presId="urn:microsoft.com/office/officeart/2005/8/layout/hierarchy3"/>
    <dgm:cxn modelId="{FE13160C-B994-4F5D-90F5-C6350AADC52F}" type="presParOf" srcId="{3B910706-0E7C-4394-A9CF-315039314B6B}" destId="{494570B5-FF25-4231-8D44-57D70411C2B7}" srcOrd="1" destOrd="0" presId="urn:microsoft.com/office/officeart/2005/8/layout/hierarchy3"/>
    <dgm:cxn modelId="{58DADBA3-FDD5-4D7A-AE16-70AF3B6D37C5}" type="presParOf" srcId="{494570B5-FF25-4231-8D44-57D70411C2B7}" destId="{123E2214-CEDD-4446-8427-4BFA1BC0B4E3}" srcOrd="0" destOrd="0" presId="urn:microsoft.com/office/officeart/2005/8/layout/hierarchy3"/>
    <dgm:cxn modelId="{A4800BB2-ACB1-4498-9C96-CCE590AA9835}" type="presParOf" srcId="{494570B5-FF25-4231-8D44-57D70411C2B7}" destId="{F2466722-1B14-40F9-9766-7EC6C42BCFDE}" srcOrd="1" destOrd="0" presId="urn:microsoft.com/office/officeart/2005/8/layout/hierarchy3"/>
    <dgm:cxn modelId="{6A8B8DD8-6ACE-4DEA-97A2-B15126AA2291}" type="presParOf" srcId="{494570B5-FF25-4231-8D44-57D70411C2B7}" destId="{C8F2BA2D-9C8F-4925-84F5-069E351C5297}" srcOrd="2" destOrd="0" presId="urn:microsoft.com/office/officeart/2005/8/layout/hierarchy3"/>
    <dgm:cxn modelId="{D89C9E9E-35F2-4CCE-AF43-66A28F17BA20}" type="presParOf" srcId="{494570B5-FF25-4231-8D44-57D70411C2B7}" destId="{564DD982-012B-4E42-AF77-D84A75ACC30E}" srcOrd="3" destOrd="0" presId="urn:microsoft.com/office/officeart/2005/8/layout/hierarchy3"/>
    <dgm:cxn modelId="{9E648528-8995-4569-90B6-911EDB04DEAD}" type="presParOf" srcId="{494570B5-FF25-4231-8D44-57D70411C2B7}" destId="{542FF8E1-3D16-4F86-ADA5-799BDAAE3C01}" srcOrd="4" destOrd="0" presId="urn:microsoft.com/office/officeart/2005/8/layout/hierarchy3"/>
    <dgm:cxn modelId="{2796DB41-5795-4450-846A-87975BBEC93D}" type="presParOf" srcId="{494570B5-FF25-4231-8D44-57D70411C2B7}" destId="{25DC6CF9-4420-4B5A-83A5-9F5A22CE66AB}" srcOrd="5" destOrd="0" presId="urn:microsoft.com/office/officeart/2005/8/layout/hierarchy3"/>
    <dgm:cxn modelId="{B077C2C0-3F01-4BDA-A60A-28BD7B73E60B}" type="presParOf" srcId="{494570B5-FF25-4231-8D44-57D70411C2B7}" destId="{DB687CE1-B39E-43CB-9739-DDCB0F761E78}" srcOrd="6" destOrd="0" presId="urn:microsoft.com/office/officeart/2005/8/layout/hierarchy3"/>
    <dgm:cxn modelId="{6FB6F42A-D5B3-4F81-9D8D-5C51CDFBA062}" type="presParOf" srcId="{494570B5-FF25-4231-8D44-57D70411C2B7}" destId="{7C8E9734-BE72-40D3-A0EB-3C8404C770B0}" srcOrd="7" destOrd="0" presId="urn:microsoft.com/office/officeart/2005/8/layout/hierarchy3"/>
    <dgm:cxn modelId="{22E7603C-A32D-4D89-B333-C8B46C68567E}" type="presParOf" srcId="{494570B5-FF25-4231-8D44-57D70411C2B7}" destId="{8EB48753-1867-48E5-A3A3-3A03D22339E3}" srcOrd="8" destOrd="0" presId="urn:microsoft.com/office/officeart/2005/8/layout/hierarchy3"/>
    <dgm:cxn modelId="{D2BB1013-0EDB-40EE-84C3-CDBD24507B63}" type="presParOf" srcId="{494570B5-FF25-4231-8D44-57D70411C2B7}" destId="{6752EA38-AC98-41DE-88CD-B9EF260C36F6}" srcOrd="9" destOrd="0" presId="urn:microsoft.com/office/officeart/2005/8/layout/hierarchy3"/>
    <dgm:cxn modelId="{37700F91-99FD-4C7B-958A-2B22709DC497}" type="presParOf" srcId="{494570B5-FF25-4231-8D44-57D70411C2B7}" destId="{41CB4DD0-7314-48C9-B690-2BC60DCB1734}" srcOrd="10" destOrd="0" presId="urn:microsoft.com/office/officeart/2005/8/layout/hierarchy3"/>
    <dgm:cxn modelId="{4A614E58-DE9D-4CF3-AAE7-5A630EC3B323}" type="presParOf" srcId="{494570B5-FF25-4231-8D44-57D70411C2B7}" destId="{015D3F05-A269-4222-AE3B-34B58B9799C4}" srcOrd="11" destOrd="0" presId="urn:microsoft.com/office/officeart/2005/8/layout/hierarchy3"/>
    <dgm:cxn modelId="{062ABDB6-DE49-4200-93A9-8F4F579D8C96}" type="presParOf" srcId="{494570B5-FF25-4231-8D44-57D70411C2B7}" destId="{28B30482-DA1E-4FB1-A8C0-513014978069}" srcOrd="12" destOrd="0" presId="urn:microsoft.com/office/officeart/2005/8/layout/hierarchy3"/>
    <dgm:cxn modelId="{25D3D025-37B6-468E-B0EE-C1423D12A695}" type="presParOf" srcId="{494570B5-FF25-4231-8D44-57D70411C2B7}" destId="{3566F90C-FCEE-4C34-A4DB-D7DC41B68F28}" srcOrd="13" destOrd="0" presId="urn:microsoft.com/office/officeart/2005/8/layout/hierarchy3"/>
    <dgm:cxn modelId="{37C28D7D-1EFF-4642-B24A-19235124762D}" type="presParOf" srcId="{494570B5-FF25-4231-8D44-57D70411C2B7}" destId="{1F2EF4B8-DCA7-4FAE-AA0E-F21FAF57464C}" srcOrd="14" destOrd="0" presId="urn:microsoft.com/office/officeart/2005/8/layout/hierarchy3"/>
    <dgm:cxn modelId="{9CE8F635-2F6F-4D76-B618-4F6C81B84E75}" type="presParOf" srcId="{494570B5-FF25-4231-8D44-57D70411C2B7}" destId="{3F727CED-2699-49B8-A568-4DB4D581D91D}" srcOrd="15" destOrd="0" presId="urn:microsoft.com/office/officeart/2005/8/layout/hierarchy3"/>
    <dgm:cxn modelId="{636039E9-EC9E-4C9D-A4E1-EEB3134B2C3C}" type="presParOf" srcId="{494570B5-FF25-4231-8D44-57D70411C2B7}" destId="{69B76587-9679-4199-ABBE-7AF0C1865B76}" srcOrd="16" destOrd="0" presId="urn:microsoft.com/office/officeart/2005/8/layout/hierarchy3"/>
    <dgm:cxn modelId="{B22A25A5-BF20-4DC9-8500-0FD076E7CB1A}" type="presParOf" srcId="{494570B5-FF25-4231-8D44-57D70411C2B7}" destId="{2202F4C2-5076-46F6-8C54-CA32680B71DA}" srcOrd="17" destOrd="0" presId="urn:microsoft.com/office/officeart/2005/8/layout/hierarchy3"/>
    <dgm:cxn modelId="{F19AA9B6-6962-42DC-93D9-D4A24550078A}" type="presParOf" srcId="{494570B5-FF25-4231-8D44-57D70411C2B7}" destId="{8427032B-D912-4C2C-BDDB-6525784AD372}" srcOrd="18" destOrd="0" presId="urn:microsoft.com/office/officeart/2005/8/layout/hierarchy3"/>
    <dgm:cxn modelId="{01ABD122-3EFC-4AE8-9109-A8715EF9B95C}" type="presParOf" srcId="{494570B5-FF25-4231-8D44-57D70411C2B7}" destId="{2696767F-288E-454D-A65C-A32D21EB5BC5}" srcOrd="19" destOrd="0" presId="urn:microsoft.com/office/officeart/2005/8/layout/hierarchy3"/>
    <dgm:cxn modelId="{E4804C11-756C-4636-A5E0-97A2204F1BE7}" type="presParOf" srcId="{494570B5-FF25-4231-8D44-57D70411C2B7}" destId="{2765CBAA-9CFB-44FD-AAC4-469DDA3C926E}" srcOrd="20" destOrd="0" presId="urn:microsoft.com/office/officeart/2005/8/layout/hierarchy3"/>
    <dgm:cxn modelId="{E27C8486-435D-4148-A34E-669022661E7C}" type="presParOf" srcId="{494570B5-FF25-4231-8D44-57D70411C2B7}" destId="{C42F39A5-C406-4132-B23D-2BEB94B7B1EA}" srcOrd="2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2E0E46-D432-4FE5-8A29-317B1F731CDE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3CF797C-F3C8-4CC1-9DAF-2280236C33FD}">
      <dgm:prSet phldrT="[Text]"/>
      <dgm:spPr/>
      <dgm:t>
        <a:bodyPr/>
        <a:lstStyle/>
        <a:p>
          <a:r>
            <a:rPr lang="en-GB" dirty="0" smtClean="0"/>
            <a:t>Action</a:t>
          </a:r>
          <a:endParaRPr lang="en-GB" dirty="0"/>
        </a:p>
      </dgm:t>
    </dgm:pt>
    <dgm:pt modelId="{7D5583CB-4665-4502-8216-5455CCF0C8B3}" type="parTrans" cxnId="{AAED3405-592C-4962-89A9-9AACDD0FEB08}">
      <dgm:prSet/>
      <dgm:spPr/>
      <dgm:t>
        <a:bodyPr/>
        <a:lstStyle/>
        <a:p>
          <a:endParaRPr lang="en-GB"/>
        </a:p>
      </dgm:t>
    </dgm:pt>
    <dgm:pt modelId="{6DA2C787-9BFE-479F-A309-6C921C36C3B2}" type="sibTrans" cxnId="{AAED3405-592C-4962-89A9-9AACDD0FEB08}">
      <dgm:prSet/>
      <dgm:spPr/>
      <dgm:t>
        <a:bodyPr/>
        <a:lstStyle/>
        <a:p>
          <a:endParaRPr lang="en-GB"/>
        </a:p>
      </dgm:t>
    </dgm:pt>
    <dgm:pt modelId="{88376D55-6CE3-4580-99B7-A180310BB929}">
      <dgm:prSet phldrT="[Text]" custT="1"/>
      <dgm:spPr/>
      <dgm:t>
        <a:bodyPr/>
        <a:lstStyle/>
        <a:p>
          <a:r>
            <a:rPr lang="en-GB" sz="1400" dirty="0" smtClean="0"/>
            <a:t>Project manager in post</a:t>
          </a:r>
          <a:endParaRPr lang="en-GB" sz="1400" dirty="0"/>
        </a:p>
      </dgm:t>
    </dgm:pt>
    <dgm:pt modelId="{724297B2-F110-4D37-B996-33F8A37A659F}" type="parTrans" cxnId="{88859EFB-DF48-4B53-B7CC-6083D50DD84D}">
      <dgm:prSet/>
      <dgm:spPr/>
      <dgm:t>
        <a:bodyPr/>
        <a:lstStyle/>
        <a:p>
          <a:endParaRPr lang="en-GB"/>
        </a:p>
      </dgm:t>
    </dgm:pt>
    <dgm:pt modelId="{F17700AF-14DE-456F-87C9-AAE62F697288}" type="sibTrans" cxnId="{88859EFB-DF48-4B53-B7CC-6083D50DD84D}">
      <dgm:prSet/>
      <dgm:spPr/>
      <dgm:t>
        <a:bodyPr/>
        <a:lstStyle/>
        <a:p>
          <a:endParaRPr lang="en-GB"/>
        </a:p>
      </dgm:t>
    </dgm:pt>
    <dgm:pt modelId="{A6A31233-BEA2-4943-8302-583B5C87F1D9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14A0D6C9-BD69-4D19-BD9E-A3473B00330B}" type="parTrans" cxnId="{55339BEF-3636-40D7-99F3-90154A7DBC2F}">
      <dgm:prSet/>
      <dgm:spPr/>
      <dgm:t>
        <a:bodyPr/>
        <a:lstStyle/>
        <a:p>
          <a:endParaRPr lang="en-GB"/>
        </a:p>
      </dgm:t>
    </dgm:pt>
    <dgm:pt modelId="{E55FC84F-C1CF-4980-9651-92EF6BD1CF04}" type="sibTrans" cxnId="{55339BEF-3636-40D7-99F3-90154A7DBC2F}">
      <dgm:prSet/>
      <dgm:spPr/>
      <dgm:t>
        <a:bodyPr/>
        <a:lstStyle/>
        <a:p>
          <a:endParaRPr lang="en-GB"/>
        </a:p>
      </dgm:t>
    </dgm:pt>
    <dgm:pt modelId="{3886E5AA-0EEF-4C56-9A1E-F31B5203FF1E}">
      <dgm:prSet phldrT="[Text]" custT="1"/>
      <dgm:spPr/>
      <dgm:t>
        <a:bodyPr/>
        <a:lstStyle/>
        <a:p>
          <a:r>
            <a:rPr lang="en-GB" sz="1100" dirty="0" smtClean="0"/>
            <a:t>Revise and finalise Job Description of new role</a:t>
          </a:r>
          <a:endParaRPr lang="en-GB" sz="1100" dirty="0"/>
        </a:p>
      </dgm:t>
    </dgm:pt>
    <dgm:pt modelId="{8A4D834D-43A1-417C-9A4B-BC49416A3E6D}" type="parTrans" cxnId="{355F6F56-718A-44DD-B15A-ED241CD2EBA7}">
      <dgm:prSet/>
      <dgm:spPr/>
      <dgm:t>
        <a:bodyPr/>
        <a:lstStyle/>
        <a:p>
          <a:endParaRPr lang="en-GB"/>
        </a:p>
      </dgm:t>
    </dgm:pt>
    <dgm:pt modelId="{9660D612-1BFA-45DA-B05B-C224E4A7F218}" type="sibTrans" cxnId="{355F6F56-718A-44DD-B15A-ED241CD2EBA7}">
      <dgm:prSet/>
      <dgm:spPr/>
      <dgm:t>
        <a:bodyPr/>
        <a:lstStyle/>
        <a:p>
          <a:endParaRPr lang="en-GB"/>
        </a:p>
      </dgm:t>
    </dgm:pt>
    <dgm:pt modelId="{1AF4EE5D-31A3-4942-8083-174FC8B48507}">
      <dgm:prSet phldrT="[Text]"/>
      <dgm:spPr/>
      <dgm:t>
        <a:bodyPr/>
        <a:lstStyle/>
        <a:p>
          <a:r>
            <a:rPr lang="en-GB" dirty="0" smtClean="0"/>
            <a:t>Do </a:t>
          </a:r>
          <a:endParaRPr lang="en-GB" dirty="0"/>
        </a:p>
      </dgm:t>
    </dgm:pt>
    <dgm:pt modelId="{F325B410-1BD6-441E-9D3D-E688549698A4}" type="parTrans" cxnId="{5D68E594-7E12-4B15-921C-BDFBB9C55E51}">
      <dgm:prSet/>
      <dgm:spPr/>
      <dgm:t>
        <a:bodyPr/>
        <a:lstStyle/>
        <a:p>
          <a:endParaRPr lang="en-GB"/>
        </a:p>
      </dgm:t>
    </dgm:pt>
    <dgm:pt modelId="{C3DBB4B0-B6FE-445A-AAB0-459391989872}" type="sibTrans" cxnId="{5D68E594-7E12-4B15-921C-BDFBB9C55E51}">
      <dgm:prSet/>
      <dgm:spPr/>
      <dgm:t>
        <a:bodyPr/>
        <a:lstStyle/>
        <a:p>
          <a:endParaRPr lang="en-GB"/>
        </a:p>
      </dgm:t>
    </dgm:pt>
    <dgm:pt modelId="{567E776C-BA41-4C9B-9F66-4AA55AAE3729}">
      <dgm:prSet phldrT="[Text]" custT="1"/>
      <dgm:spPr/>
      <dgm:t>
        <a:bodyPr/>
        <a:lstStyle/>
        <a:p>
          <a:r>
            <a:rPr lang="en-GB" sz="1400" dirty="0" smtClean="0"/>
            <a:t> Interview</a:t>
          </a:r>
          <a:endParaRPr lang="en-GB" dirty="0"/>
        </a:p>
      </dgm:t>
    </dgm:pt>
    <dgm:pt modelId="{5DD3B665-4A92-405F-BD85-F798E4936B99}" type="parTrans" cxnId="{B4AC312A-ABA4-4939-BEDD-20A3C0648279}">
      <dgm:prSet/>
      <dgm:spPr/>
      <dgm:t>
        <a:bodyPr/>
        <a:lstStyle/>
        <a:p>
          <a:endParaRPr lang="en-GB"/>
        </a:p>
      </dgm:t>
    </dgm:pt>
    <dgm:pt modelId="{35383105-CDB4-413F-B83A-1D70F07EB956}" type="sibTrans" cxnId="{B4AC312A-ABA4-4939-BEDD-20A3C0648279}">
      <dgm:prSet/>
      <dgm:spPr/>
      <dgm:t>
        <a:bodyPr/>
        <a:lstStyle/>
        <a:p>
          <a:endParaRPr lang="en-GB"/>
        </a:p>
      </dgm:t>
    </dgm:pt>
    <dgm:pt modelId="{D057D06A-94A8-4929-9BB7-702052A1C47F}">
      <dgm:prSet phldrT="[Text]"/>
      <dgm:spPr/>
      <dgm:t>
        <a:bodyPr/>
        <a:lstStyle/>
        <a:p>
          <a:r>
            <a:rPr lang="en-GB" dirty="0" smtClean="0"/>
            <a:t>Study</a:t>
          </a:r>
          <a:endParaRPr lang="en-GB" dirty="0"/>
        </a:p>
      </dgm:t>
    </dgm:pt>
    <dgm:pt modelId="{510091A1-CB68-45C5-86ED-1E93A8BD9D42}" type="parTrans" cxnId="{EC6A151A-80C4-446A-8B89-C442B4E0688D}">
      <dgm:prSet/>
      <dgm:spPr/>
      <dgm:t>
        <a:bodyPr/>
        <a:lstStyle/>
        <a:p>
          <a:endParaRPr lang="en-GB"/>
        </a:p>
      </dgm:t>
    </dgm:pt>
    <dgm:pt modelId="{45E6B647-93CE-4299-8F86-6610846C5037}" type="sibTrans" cxnId="{EC6A151A-80C4-446A-8B89-C442B4E0688D}">
      <dgm:prSet/>
      <dgm:spPr/>
      <dgm:t>
        <a:bodyPr/>
        <a:lstStyle/>
        <a:p>
          <a:endParaRPr lang="en-GB"/>
        </a:p>
      </dgm:t>
    </dgm:pt>
    <dgm:pt modelId="{9D685E94-25F7-45B5-BA8E-52B3E96F1A45}">
      <dgm:prSet phldrT="[Text]" custT="1"/>
      <dgm:spPr/>
      <dgm:t>
        <a:bodyPr/>
        <a:lstStyle/>
        <a:p>
          <a:r>
            <a:rPr lang="en-GB" sz="1400" dirty="0" smtClean="0"/>
            <a:t>Recruitment parameters</a:t>
          </a:r>
          <a:endParaRPr lang="en-GB" sz="1400" dirty="0"/>
        </a:p>
      </dgm:t>
    </dgm:pt>
    <dgm:pt modelId="{F4D633DD-8AAD-463B-A534-A9E5C2DB689B}" type="parTrans" cxnId="{B195EF07-E58C-47EF-87E2-370140F7AC30}">
      <dgm:prSet/>
      <dgm:spPr/>
      <dgm:t>
        <a:bodyPr/>
        <a:lstStyle/>
        <a:p>
          <a:endParaRPr lang="en-GB"/>
        </a:p>
      </dgm:t>
    </dgm:pt>
    <dgm:pt modelId="{0E284631-E149-4A69-B189-BFFB27B190D6}" type="sibTrans" cxnId="{B195EF07-E58C-47EF-87E2-370140F7AC30}">
      <dgm:prSet/>
      <dgm:spPr/>
      <dgm:t>
        <a:bodyPr/>
        <a:lstStyle/>
        <a:p>
          <a:endParaRPr lang="en-GB"/>
        </a:p>
      </dgm:t>
    </dgm:pt>
    <dgm:pt modelId="{F56D0F63-E218-49F8-9013-6A17ACACE9A2}">
      <dgm:prSet phldrT="[Text]" custT="1"/>
      <dgm:spPr/>
      <dgm:t>
        <a:bodyPr/>
        <a:lstStyle/>
        <a:p>
          <a:r>
            <a:rPr lang="en-GB" sz="1100" dirty="0" smtClean="0"/>
            <a:t>Set up interview dates</a:t>
          </a:r>
          <a:endParaRPr lang="en-GB" sz="1100" dirty="0"/>
        </a:p>
      </dgm:t>
    </dgm:pt>
    <dgm:pt modelId="{4B0DA95F-F667-4BAD-AA8D-56E8071C4BFC}" type="parTrans" cxnId="{4DAEBC5A-AA86-43A7-9859-B26B80EA1808}">
      <dgm:prSet/>
      <dgm:spPr/>
      <dgm:t>
        <a:bodyPr/>
        <a:lstStyle/>
        <a:p>
          <a:endParaRPr lang="en-GB"/>
        </a:p>
      </dgm:t>
    </dgm:pt>
    <dgm:pt modelId="{4AB59BE9-76B8-46A6-AAF9-CDAAFF7A894F}" type="sibTrans" cxnId="{4DAEBC5A-AA86-43A7-9859-B26B80EA1808}">
      <dgm:prSet/>
      <dgm:spPr/>
      <dgm:t>
        <a:bodyPr/>
        <a:lstStyle/>
        <a:p>
          <a:endParaRPr lang="en-GB"/>
        </a:p>
      </dgm:t>
    </dgm:pt>
    <dgm:pt modelId="{AB415FAC-A2A6-4D06-98BD-07A1583960A5}">
      <dgm:prSet phldrT="[Text]" custT="1"/>
      <dgm:spPr/>
      <dgm:t>
        <a:bodyPr/>
        <a:lstStyle/>
        <a:p>
          <a:r>
            <a:rPr lang="en-GB" sz="1400" dirty="0" smtClean="0"/>
            <a:t>Appoint </a:t>
          </a:r>
          <a:endParaRPr lang="en-GB" sz="1400" dirty="0"/>
        </a:p>
      </dgm:t>
    </dgm:pt>
    <dgm:pt modelId="{90E08D2E-5E73-49FD-BF24-1D595C47562E}" type="parTrans" cxnId="{7E28CDEB-033D-4BB0-9D80-F66E7A73B319}">
      <dgm:prSet/>
      <dgm:spPr/>
    </dgm:pt>
    <dgm:pt modelId="{1DE0E995-9331-40B3-B0BE-047A2975DD01}" type="sibTrans" cxnId="{7E28CDEB-033D-4BB0-9D80-F66E7A73B319}">
      <dgm:prSet/>
      <dgm:spPr/>
    </dgm:pt>
    <dgm:pt modelId="{E1DAFE07-3B36-415C-A2A3-DB45381068DE}">
      <dgm:prSet phldrT="[Text]" custT="1"/>
      <dgm:spPr/>
      <dgm:t>
        <a:bodyPr/>
        <a:lstStyle/>
        <a:p>
          <a:endParaRPr lang="en-GB" sz="1400" dirty="0"/>
        </a:p>
      </dgm:t>
    </dgm:pt>
    <dgm:pt modelId="{7A640C13-788D-4579-A960-35E2C22304E8}" type="parTrans" cxnId="{08E408F6-D843-4B13-BA11-F86D24D919C9}">
      <dgm:prSet/>
      <dgm:spPr/>
    </dgm:pt>
    <dgm:pt modelId="{48766FAC-8F76-4804-A481-E569374CDAA0}" type="sibTrans" cxnId="{08E408F6-D843-4B13-BA11-F86D24D919C9}">
      <dgm:prSet/>
      <dgm:spPr/>
    </dgm:pt>
    <dgm:pt modelId="{54300BD4-5FBF-485E-9223-BB0983ABFFE7}" type="pres">
      <dgm:prSet presAssocID="{A52E0E46-D432-4FE5-8A29-317B1F731CD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783B9D-05ED-4ED9-A6E4-71B22219BA0E}" type="pres">
      <dgm:prSet presAssocID="{A52E0E46-D432-4FE5-8A29-317B1F731CDE}" presName="children" presStyleCnt="0"/>
      <dgm:spPr/>
    </dgm:pt>
    <dgm:pt modelId="{926D942A-3D85-440E-BF55-B2798D482B45}" type="pres">
      <dgm:prSet presAssocID="{A52E0E46-D432-4FE5-8A29-317B1F731CDE}" presName="child1group" presStyleCnt="0"/>
      <dgm:spPr/>
    </dgm:pt>
    <dgm:pt modelId="{25D90A73-0BCD-44CE-8A4B-A95E079010CF}" type="pres">
      <dgm:prSet presAssocID="{A52E0E46-D432-4FE5-8A29-317B1F731CDE}" presName="child1" presStyleLbl="bgAcc1" presStyleIdx="0" presStyleCnt="4"/>
      <dgm:spPr/>
      <dgm:t>
        <a:bodyPr/>
        <a:lstStyle/>
        <a:p>
          <a:endParaRPr lang="en-GB"/>
        </a:p>
      </dgm:t>
    </dgm:pt>
    <dgm:pt modelId="{D7A664E4-8AA9-4D9D-A745-EDE79C1B36D0}" type="pres">
      <dgm:prSet presAssocID="{A52E0E46-D432-4FE5-8A29-317B1F731CD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4A8F46-CF22-4F25-BC28-C6D48FDCED7B}" type="pres">
      <dgm:prSet presAssocID="{A52E0E46-D432-4FE5-8A29-317B1F731CDE}" presName="child2group" presStyleCnt="0"/>
      <dgm:spPr/>
    </dgm:pt>
    <dgm:pt modelId="{C256F421-C9E7-4EBC-8B80-A6B73B365257}" type="pres">
      <dgm:prSet presAssocID="{A52E0E46-D432-4FE5-8A29-317B1F731CDE}" presName="child2" presStyleLbl="bgAcc1" presStyleIdx="1" presStyleCnt="4"/>
      <dgm:spPr/>
      <dgm:t>
        <a:bodyPr/>
        <a:lstStyle/>
        <a:p>
          <a:endParaRPr lang="en-GB"/>
        </a:p>
      </dgm:t>
    </dgm:pt>
    <dgm:pt modelId="{43C54E38-CE52-49D0-A719-A8707C398A0F}" type="pres">
      <dgm:prSet presAssocID="{A52E0E46-D432-4FE5-8A29-317B1F731CD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5DD691-DE77-453E-872A-DB9650790CA2}" type="pres">
      <dgm:prSet presAssocID="{A52E0E46-D432-4FE5-8A29-317B1F731CDE}" presName="child3group" presStyleCnt="0"/>
      <dgm:spPr/>
    </dgm:pt>
    <dgm:pt modelId="{3353DBEC-0807-4F0F-AAC8-70BE00FF5B6D}" type="pres">
      <dgm:prSet presAssocID="{A52E0E46-D432-4FE5-8A29-317B1F731CDE}" presName="child3" presStyleLbl="bgAcc1" presStyleIdx="2" presStyleCnt="4"/>
      <dgm:spPr/>
      <dgm:t>
        <a:bodyPr/>
        <a:lstStyle/>
        <a:p>
          <a:endParaRPr lang="en-GB"/>
        </a:p>
      </dgm:t>
    </dgm:pt>
    <dgm:pt modelId="{47D24437-065E-47D5-95D7-C56511FA3672}" type="pres">
      <dgm:prSet presAssocID="{A52E0E46-D432-4FE5-8A29-317B1F731CD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65AB64-AE03-4EB8-B968-8C9AE7E750B0}" type="pres">
      <dgm:prSet presAssocID="{A52E0E46-D432-4FE5-8A29-317B1F731CDE}" presName="child4group" presStyleCnt="0"/>
      <dgm:spPr/>
    </dgm:pt>
    <dgm:pt modelId="{2B439F38-13D1-4975-AE88-02A35647BFDF}" type="pres">
      <dgm:prSet presAssocID="{A52E0E46-D432-4FE5-8A29-317B1F731CDE}" presName="child4" presStyleLbl="bgAcc1" presStyleIdx="3" presStyleCnt="4"/>
      <dgm:spPr/>
      <dgm:t>
        <a:bodyPr/>
        <a:lstStyle/>
        <a:p>
          <a:endParaRPr lang="en-GB"/>
        </a:p>
      </dgm:t>
    </dgm:pt>
    <dgm:pt modelId="{C271AD50-C142-4995-942F-5FEB512941CE}" type="pres">
      <dgm:prSet presAssocID="{A52E0E46-D432-4FE5-8A29-317B1F731CD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DE7835-1D3E-4EBB-A166-211C02E0926A}" type="pres">
      <dgm:prSet presAssocID="{A52E0E46-D432-4FE5-8A29-317B1F731CDE}" presName="childPlaceholder" presStyleCnt="0"/>
      <dgm:spPr/>
    </dgm:pt>
    <dgm:pt modelId="{C842EC22-E785-4D3A-ABBB-FACF33975283}" type="pres">
      <dgm:prSet presAssocID="{A52E0E46-D432-4FE5-8A29-317B1F731CDE}" presName="circle" presStyleCnt="0"/>
      <dgm:spPr/>
    </dgm:pt>
    <dgm:pt modelId="{D3AA802A-0F1C-4224-B80B-2087217D888C}" type="pres">
      <dgm:prSet presAssocID="{A52E0E46-D432-4FE5-8A29-317B1F731CD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C2C86-B1AA-42C1-8B09-BBC9791677D6}" type="pres">
      <dgm:prSet presAssocID="{A52E0E46-D432-4FE5-8A29-317B1F731CD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924391-B220-45E9-BCE5-515A373CA6CB}" type="pres">
      <dgm:prSet presAssocID="{A52E0E46-D432-4FE5-8A29-317B1F731CD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690C9C-2D83-49F0-8070-A851BB42AE02}" type="pres">
      <dgm:prSet presAssocID="{A52E0E46-D432-4FE5-8A29-317B1F731CD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6A9421-989F-4F70-A6CD-2E05282285DA}" type="pres">
      <dgm:prSet presAssocID="{A52E0E46-D432-4FE5-8A29-317B1F731CDE}" presName="quadrantPlaceholder" presStyleCnt="0"/>
      <dgm:spPr/>
    </dgm:pt>
    <dgm:pt modelId="{7B61C6EB-1BAC-4582-9FFF-2DDAB7B3F675}" type="pres">
      <dgm:prSet presAssocID="{A52E0E46-D432-4FE5-8A29-317B1F731CDE}" presName="center1" presStyleLbl="fgShp" presStyleIdx="0" presStyleCnt="2"/>
      <dgm:spPr/>
    </dgm:pt>
    <dgm:pt modelId="{85DA0B65-203E-45FF-9BF7-280429A92A40}" type="pres">
      <dgm:prSet presAssocID="{A52E0E46-D432-4FE5-8A29-317B1F731CDE}" presName="center2" presStyleLbl="fgShp" presStyleIdx="1" presStyleCnt="2"/>
      <dgm:spPr/>
    </dgm:pt>
  </dgm:ptLst>
  <dgm:cxnLst>
    <dgm:cxn modelId="{ECC8BF4D-68F4-4C25-9011-59EB6E325334}" type="presOf" srcId="{A52E0E46-D432-4FE5-8A29-317B1F731CDE}" destId="{54300BD4-5FBF-485E-9223-BB0983ABFFE7}" srcOrd="0" destOrd="0" presId="urn:microsoft.com/office/officeart/2005/8/layout/cycle4"/>
    <dgm:cxn modelId="{9A1E52A5-A205-4C14-A5DE-8C2B97B0F522}" type="presOf" srcId="{9D685E94-25F7-45B5-BA8E-52B3E96F1A45}" destId="{C271AD50-C142-4995-942F-5FEB512941CE}" srcOrd="1" destOrd="0" presId="urn:microsoft.com/office/officeart/2005/8/layout/cycle4"/>
    <dgm:cxn modelId="{0D9666EC-B59D-4170-AB4D-24A6C9C6C158}" type="presOf" srcId="{F56D0F63-E218-49F8-9013-6A17ACACE9A2}" destId="{C256F421-C9E7-4EBC-8B80-A6B73B365257}" srcOrd="0" destOrd="1" presId="urn:microsoft.com/office/officeart/2005/8/layout/cycle4"/>
    <dgm:cxn modelId="{7E28CDEB-033D-4BB0-9D80-F66E7A73B319}" srcId="{1AF4EE5D-31A3-4942-8083-174FC8B48507}" destId="{AB415FAC-A2A6-4D06-98BD-07A1583960A5}" srcOrd="1" destOrd="0" parTransId="{90E08D2E-5E73-49FD-BF24-1D595C47562E}" sibTransId="{1DE0E995-9331-40B3-B0BE-047A2975DD01}"/>
    <dgm:cxn modelId="{5D68E594-7E12-4B15-921C-BDFBB9C55E51}" srcId="{A52E0E46-D432-4FE5-8A29-317B1F731CDE}" destId="{1AF4EE5D-31A3-4942-8083-174FC8B48507}" srcOrd="2" destOrd="0" parTransId="{F325B410-1BD6-441E-9D3D-E688549698A4}" sibTransId="{C3DBB4B0-B6FE-445A-AAB0-459391989872}"/>
    <dgm:cxn modelId="{A41C533B-BA96-46F0-85B2-68C10D8C486E}" type="presOf" srcId="{D057D06A-94A8-4929-9BB7-702052A1C47F}" destId="{C7690C9C-2D83-49F0-8070-A851BB42AE02}" srcOrd="0" destOrd="0" presId="urn:microsoft.com/office/officeart/2005/8/layout/cycle4"/>
    <dgm:cxn modelId="{BF5C2EFA-36AF-4E7E-8689-1CFE43790260}" type="presOf" srcId="{F3CF797C-F3C8-4CC1-9DAF-2280236C33FD}" destId="{D3AA802A-0F1C-4224-B80B-2087217D888C}" srcOrd="0" destOrd="0" presId="urn:microsoft.com/office/officeart/2005/8/layout/cycle4"/>
    <dgm:cxn modelId="{09D1B5F9-B3EE-44AA-900A-7419F5C73D9C}" type="presOf" srcId="{9D685E94-25F7-45B5-BA8E-52B3E96F1A45}" destId="{2B439F38-13D1-4975-AE88-02A35647BFDF}" srcOrd="0" destOrd="0" presId="urn:microsoft.com/office/officeart/2005/8/layout/cycle4"/>
    <dgm:cxn modelId="{EC6A151A-80C4-446A-8B89-C442B4E0688D}" srcId="{A52E0E46-D432-4FE5-8A29-317B1F731CDE}" destId="{D057D06A-94A8-4929-9BB7-702052A1C47F}" srcOrd="3" destOrd="0" parTransId="{510091A1-CB68-45C5-86ED-1E93A8BD9D42}" sibTransId="{45E6B647-93CE-4299-8F86-6610846C5037}"/>
    <dgm:cxn modelId="{D9E71F27-AF9D-48F4-9FB1-1CB3F018B8DC}" type="presOf" srcId="{88376D55-6CE3-4580-99B7-A180310BB929}" destId="{25D90A73-0BCD-44CE-8A4B-A95E079010CF}" srcOrd="0" destOrd="0" presId="urn:microsoft.com/office/officeart/2005/8/layout/cycle4"/>
    <dgm:cxn modelId="{373CF75D-BC47-43C9-9050-C589284C8BE3}" type="presOf" srcId="{AB415FAC-A2A6-4D06-98BD-07A1583960A5}" destId="{3353DBEC-0807-4F0F-AAC8-70BE00FF5B6D}" srcOrd="0" destOrd="1" presId="urn:microsoft.com/office/officeart/2005/8/layout/cycle4"/>
    <dgm:cxn modelId="{4DAEBC5A-AA86-43A7-9859-B26B80EA1808}" srcId="{A6A31233-BEA2-4943-8302-583B5C87F1D9}" destId="{F56D0F63-E218-49F8-9013-6A17ACACE9A2}" srcOrd="1" destOrd="0" parTransId="{4B0DA95F-F667-4BAD-AA8D-56E8071C4BFC}" sibTransId="{4AB59BE9-76B8-46A6-AAF9-CDAAFF7A894F}"/>
    <dgm:cxn modelId="{2833A5BE-657D-4AFA-B4BF-34685EC9D2A4}" type="presOf" srcId="{A6A31233-BEA2-4943-8302-583B5C87F1D9}" destId="{D0DC2C86-B1AA-42C1-8B09-BBC9791677D6}" srcOrd="0" destOrd="0" presId="urn:microsoft.com/office/officeart/2005/8/layout/cycle4"/>
    <dgm:cxn modelId="{AAED3405-592C-4962-89A9-9AACDD0FEB08}" srcId="{A52E0E46-D432-4FE5-8A29-317B1F731CDE}" destId="{F3CF797C-F3C8-4CC1-9DAF-2280236C33FD}" srcOrd="0" destOrd="0" parTransId="{7D5583CB-4665-4502-8216-5455CCF0C8B3}" sibTransId="{6DA2C787-9BFE-479F-A309-6C921C36C3B2}"/>
    <dgm:cxn modelId="{0D12BAF4-1227-49AE-9467-6CE918EE6C91}" type="presOf" srcId="{1AF4EE5D-31A3-4942-8083-174FC8B48507}" destId="{70924391-B220-45E9-BCE5-515A373CA6CB}" srcOrd="0" destOrd="0" presId="urn:microsoft.com/office/officeart/2005/8/layout/cycle4"/>
    <dgm:cxn modelId="{08E408F6-D843-4B13-BA11-F86D24D919C9}" srcId="{D057D06A-94A8-4929-9BB7-702052A1C47F}" destId="{E1DAFE07-3B36-415C-A2A3-DB45381068DE}" srcOrd="1" destOrd="0" parTransId="{7A640C13-788D-4579-A960-35E2C22304E8}" sibTransId="{48766FAC-8F76-4804-A481-E569374CDAA0}"/>
    <dgm:cxn modelId="{B4AC312A-ABA4-4939-BEDD-20A3C0648279}" srcId="{1AF4EE5D-31A3-4942-8083-174FC8B48507}" destId="{567E776C-BA41-4C9B-9F66-4AA55AAE3729}" srcOrd="0" destOrd="0" parTransId="{5DD3B665-4A92-405F-BD85-F798E4936B99}" sibTransId="{35383105-CDB4-413F-B83A-1D70F07EB956}"/>
    <dgm:cxn modelId="{753E7F21-13E1-40F7-B4F3-D368639C7F4D}" type="presOf" srcId="{E1DAFE07-3B36-415C-A2A3-DB45381068DE}" destId="{2B439F38-13D1-4975-AE88-02A35647BFDF}" srcOrd="0" destOrd="1" presId="urn:microsoft.com/office/officeart/2005/8/layout/cycle4"/>
    <dgm:cxn modelId="{D2E2CC8D-0AC6-46A2-AA6E-D6AFECD86D9B}" type="presOf" srcId="{3886E5AA-0EEF-4C56-9A1E-F31B5203FF1E}" destId="{C256F421-C9E7-4EBC-8B80-A6B73B365257}" srcOrd="0" destOrd="0" presId="urn:microsoft.com/office/officeart/2005/8/layout/cycle4"/>
    <dgm:cxn modelId="{B195EF07-E58C-47EF-87E2-370140F7AC30}" srcId="{D057D06A-94A8-4929-9BB7-702052A1C47F}" destId="{9D685E94-25F7-45B5-BA8E-52B3E96F1A45}" srcOrd="0" destOrd="0" parTransId="{F4D633DD-8AAD-463B-A534-A9E5C2DB689B}" sibTransId="{0E284631-E149-4A69-B189-BFFB27B190D6}"/>
    <dgm:cxn modelId="{355F6F56-718A-44DD-B15A-ED241CD2EBA7}" srcId="{A6A31233-BEA2-4943-8302-583B5C87F1D9}" destId="{3886E5AA-0EEF-4C56-9A1E-F31B5203FF1E}" srcOrd="0" destOrd="0" parTransId="{8A4D834D-43A1-417C-9A4B-BC49416A3E6D}" sibTransId="{9660D612-1BFA-45DA-B05B-C224E4A7F218}"/>
    <dgm:cxn modelId="{55339BEF-3636-40D7-99F3-90154A7DBC2F}" srcId="{A52E0E46-D432-4FE5-8A29-317B1F731CDE}" destId="{A6A31233-BEA2-4943-8302-583B5C87F1D9}" srcOrd="1" destOrd="0" parTransId="{14A0D6C9-BD69-4D19-BD9E-A3473B00330B}" sibTransId="{E55FC84F-C1CF-4980-9651-92EF6BD1CF04}"/>
    <dgm:cxn modelId="{1C5FA54A-5530-471D-8DBA-A8B10C71D36E}" type="presOf" srcId="{E1DAFE07-3B36-415C-A2A3-DB45381068DE}" destId="{C271AD50-C142-4995-942F-5FEB512941CE}" srcOrd="1" destOrd="1" presId="urn:microsoft.com/office/officeart/2005/8/layout/cycle4"/>
    <dgm:cxn modelId="{5E1BCEE1-E421-4F46-9961-56B2EFC59217}" type="presOf" srcId="{3886E5AA-0EEF-4C56-9A1E-F31B5203FF1E}" destId="{43C54E38-CE52-49D0-A719-A8707C398A0F}" srcOrd="1" destOrd="0" presId="urn:microsoft.com/office/officeart/2005/8/layout/cycle4"/>
    <dgm:cxn modelId="{2B6E34B9-ED29-4B10-B2B4-7FF1E80C4D00}" type="presOf" srcId="{567E776C-BA41-4C9B-9F66-4AA55AAE3729}" destId="{3353DBEC-0807-4F0F-AAC8-70BE00FF5B6D}" srcOrd="0" destOrd="0" presId="urn:microsoft.com/office/officeart/2005/8/layout/cycle4"/>
    <dgm:cxn modelId="{BCDC2E0A-D5C3-4935-A94D-A8399C317298}" type="presOf" srcId="{88376D55-6CE3-4580-99B7-A180310BB929}" destId="{D7A664E4-8AA9-4D9D-A745-EDE79C1B36D0}" srcOrd="1" destOrd="0" presId="urn:microsoft.com/office/officeart/2005/8/layout/cycle4"/>
    <dgm:cxn modelId="{660C903C-874D-4E99-876C-17B7F6D5CBDE}" type="presOf" srcId="{F56D0F63-E218-49F8-9013-6A17ACACE9A2}" destId="{43C54E38-CE52-49D0-A719-A8707C398A0F}" srcOrd="1" destOrd="1" presId="urn:microsoft.com/office/officeart/2005/8/layout/cycle4"/>
    <dgm:cxn modelId="{02478726-5616-4626-8FD6-E77014BF7C56}" type="presOf" srcId="{567E776C-BA41-4C9B-9F66-4AA55AAE3729}" destId="{47D24437-065E-47D5-95D7-C56511FA3672}" srcOrd="1" destOrd="0" presId="urn:microsoft.com/office/officeart/2005/8/layout/cycle4"/>
    <dgm:cxn modelId="{88859EFB-DF48-4B53-B7CC-6083D50DD84D}" srcId="{F3CF797C-F3C8-4CC1-9DAF-2280236C33FD}" destId="{88376D55-6CE3-4580-99B7-A180310BB929}" srcOrd="0" destOrd="0" parTransId="{724297B2-F110-4D37-B996-33F8A37A659F}" sibTransId="{F17700AF-14DE-456F-87C9-AAE62F697288}"/>
    <dgm:cxn modelId="{503170C1-E001-4792-86FC-E86E1F9F3CA2}" type="presOf" srcId="{AB415FAC-A2A6-4D06-98BD-07A1583960A5}" destId="{47D24437-065E-47D5-95D7-C56511FA3672}" srcOrd="1" destOrd="1" presId="urn:microsoft.com/office/officeart/2005/8/layout/cycle4"/>
    <dgm:cxn modelId="{6D8429CD-35BE-47B5-A150-F614449555DB}" type="presParOf" srcId="{54300BD4-5FBF-485E-9223-BB0983ABFFE7}" destId="{BB783B9D-05ED-4ED9-A6E4-71B22219BA0E}" srcOrd="0" destOrd="0" presId="urn:microsoft.com/office/officeart/2005/8/layout/cycle4"/>
    <dgm:cxn modelId="{877A4183-C8B8-4364-94FB-78ACABEA16BC}" type="presParOf" srcId="{BB783B9D-05ED-4ED9-A6E4-71B22219BA0E}" destId="{926D942A-3D85-440E-BF55-B2798D482B45}" srcOrd="0" destOrd="0" presId="urn:microsoft.com/office/officeart/2005/8/layout/cycle4"/>
    <dgm:cxn modelId="{9C4211D8-3726-4909-B2D6-18716C6532B7}" type="presParOf" srcId="{926D942A-3D85-440E-BF55-B2798D482B45}" destId="{25D90A73-0BCD-44CE-8A4B-A95E079010CF}" srcOrd="0" destOrd="0" presId="urn:microsoft.com/office/officeart/2005/8/layout/cycle4"/>
    <dgm:cxn modelId="{4906EF9F-A44C-4A28-90A4-AFDE656D7D4B}" type="presParOf" srcId="{926D942A-3D85-440E-BF55-B2798D482B45}" destId="{D7A664E4-8AA9-4D9D-A745-EDE79C1B36D0}" srcOrd="1" destOrd="0" presId="urn:microsoft.com/office/officeart/2005/8/layout/cycle4"/>
    <dgm:cxn modelId="{A1F9DEFC-B2F7-490A-94B4-EAF0796F2B3D}" type="presParOf" srcId="{BB783B9D-05ED-4ED9-A6E4-71B22219BA0E}" destId="{A54A8F46-CF22-4F25-BC28-C6D48FDCED7B}" srcOrd="1" destOrd="0" presId="urn:microsoft.com/office/officeart/2005/8/layout/cycle4"/>
    <dgm:cxn modelId="{21F45E04-604F-4950-A797-9774AB649C92}" type="presParOf" srcId="{A54A8F46-CF22-4F25-BC28-C6D48FDCED7B}" destId="{C256F421-C9E7-4EBC-8B80-A6B73B365257}" srcOrd="0" destOrd="0" presId="urn:microsoft.com/office/officeart/2005/8/layout/cycle4"/>
    <dgm:cxn modelId="{1608AC7B-87FC-48AB-ABED-367743609817}" type="presParOf" srcId="{A54A8F46-CF22-4F25-BC28-C6D48FDCED7B}" destId="{43C54E38-CE52-49D0-A719-A8707C398A0F}" srcOrd="1" destOrd="0" presId="urn:microsoft.com/office/officeart/2005/8/layout/cycle4"/>
    <dgm:cxn modelId="{0251D33D-6886-4E07-876C-CD55D3E9A404}" type="presParOf" srcId="{BB783B9D-05ED-4ED9-A6E4-71B22219BA0E}" destId="{955DD691-DE77-453E-872A-DB9650790CA2}" srcOrd="2" destOrd="0" presId="urn:microsoft.com/office/officeart/2005/8/layout/cycle4"/>
    <dgm:cxn modelId="{F4DD5708-D6E7-4F3C-BAE7-BB427071A868}" type="presParOf" srcId="{955DD691-DE77-453E-872A-DB9650790CA2}" destId="{3353DBEC-0807-4F0F-AAC8-70BE00FF5B6D}" srcOrd="0" destOrd="0" presId="urn:microsoft.com/office/officeart/2005/8/layout/cycle4"/>
    <dgm:cxn modelId="{4C4332A9-C813-493C-B69F-0D7354329723}" type="presParOf" srcId="{955DD691-DE77-453E-872A-DB9650790CA2}" destId="{47D24437-065E-47D5-95D7-C56511FA3672}" srcOrd="1" destOrd="0" presId="urn:microsoft.com/office/officeart/2005/8/layout/cycle4"/>
    <dgm:cxn modelId="{FEEB6CB0-4852-4349-8D29-11B5F13F886A}" type="presParOf" srcId="{BB783B9D-05ED-4ED9-A6E4-71B22219BA0E}" destId="{3065AB64-AE03-4EB8-B968-8C9AE7E750B0}" srcOrd="3" destOrd="0" presId="urn:microsoft.com/office/officeart/2005/8/layout/cycle4"/>
    <dgm:cxn modelId="{D6AA0892-CD21-4266-A726-8B0C0B5E9949}" type="presParOf" srcId="{3065AB64-AE03-4EB8-B968-8C9AE7E750B0}" destId="{2B439F38-13D1-4975-AE88-02A35647BFDF}" srcOrd="0" destOrd="0" presId="urn:microsoft.com/office/officeart/2005/8/layout/cycle4"/>
    <dgm:cxn modelId="{2C3D5A1C-083A-4AD4-A908-937576BEBCAC}" type="presParOf" srcId="{3065AB64-AE03-4EB8-B968-8C9AE7E750B0}" destId="{C271AD50-C142-4995-942F-5FEB512941CE}" srcOrd="1" destOrd="0" presId="urn:microsoft.com/office/officeart/2005/8/layout/cycle4"/>
    <dgm:cxn modelId="{D6FC15C3-4EE7-422C-A42F-4A1329563C79}" type="presParOf" srcId="{BB783B9D-05ED-4ED9-A6E4-71B22219BA0E}" destId="{83DE7835-1D3E-4EBB-A166-211C02E0926A}" srcOrd="4" destOrd="0" presId="urn:microsoft.com/office/officeart/2005/8/layout/cycle4"/>
    <dgm:cxn modelId="{63EAD623-454C-4975-8F58-F1D205EB85EF}" type="presParOf" srcId="{54300BD4-5FBF-485E-9223-BB0983ABFFE7}" destId="{C842EC22-E785-4D3A-ABBB-FACF33975283}" srcOrd="1" destOrd="0" presId="urn:microsoft.com/office/officeart/2005/8/layout/cycle4"/>
    <dgm:cxn modelId="{15EF2274-B747-430A-86B8-744116A23B65}" type="presParOf" srcId="{C842EC22-E785-4D3A-ABBB-FACF33975283}" destId="{D3AA802A-0F1C-4224-B80B-2087217D888C}" srcOrd="0" destOrd="0" presId="urn:microsoft.com/office/officeart/2005/8/layout/cycle4"/>
    <dgm:cxn modelId="{EED2FE1D-CC2D-42EE-AAAC-6E39CBB02EDA}" type="presParOf" srcId="{C842EC22-E785-4D3A-ABBB-FACF33975283}" destId="{D0DC2C86-B1AA-42C1-8B09-BBC9791677D6}" srcOrd="1" destOrd="0" presId="urn:microsoft.com/office/officeart/2005/8/layout/cycle4"/>
    <dgm:cxn modelId="{309D182C-D95A-4CE4-A3E8-D0863482C50E}" type="presParOf" srcId="{C842EC22-E785-4D3A-ABBB-FACF33975283}" destId="{70924391-B220-45E9-BCE5-515A373CA6CB}" srcOrd="2" destOrd="0" presId="urn:microsoft.com/office/officeart/2005/8/layout/cycle4"/>
    <dgm:cxn modelId="{68061EE0-CB46-44CA-895F-2F06B13181CA}" type="presParOf" srcId="{C842EC22-E785-4D3A-ABBB-FACF33975283}" destId="{C7690C9C-2D83-49F0-8070-A851BB42AE02}" srcOrd="3" destOrd="0" presId="urn:microsoft.com/office/officeart/2005/8/layout/cycle4"/>
    <dgm:cxn modelId="{5B52133F-D9BB-4B89-9710-55DAE2498D70}" type="presParOf" srcId="{C842EC22-E785-4D3A-ABBB-FACF33975283}" destId="{F86A9421-989F-4F70-A6CD-2E05282285DA}" srcOrd="4" destOrd="0" presId="urn:microsoft.com/office/officeart/2005/8/layout/cycle4"/>
    <dgm:cxn modelId="{5B8307F0-9243-4904-B689-7EC0DC852526}" type="presParOf" srcId="{54300BD4-5FBF-485E-9223-BB0983ABFFE7}" destId="{7B61C6EB-1BAC-4582-9FFF-2DDAB7B3F675}" srcOrd="2" destOrd="0" presId="urn:microsoft.com/office/officeart/2005/8/layout/cycle4"/>
    <dgm:cxn modelId="{52D93676-DB7C-4352-B7C2-87B91BC16630}" type="presParOf" srcId="{54300BD4-5FBF-485E-9223-BB0983ABFFE7}" destId="{85DA0B65-203E-45FF-9BF7-280429A92A4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2E0E46-D432-4FE5-8A29-317B1F731CDE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3CF797C-F3C8-4CC1-9DAF-2280236C33FD}">
      <dgm:prSet phldrT="[Text]"/>
      <dgm:spPr/>
      <dgm:t>
        <a:bodyPr/>
        <a:lstStyle/>
        <a:p>
          <a:r>
            <a:rPr lang="en-GB" dirty="0" smtClean="0"/>
            <a:t>Action</a:t>
          </a:r>
          <a:endParaRPr lang="en-GB" dirty="0"/>
        </a:p>
      </dgm:t>
    </dgm:pt>
    <dgm:pt modelId="{7D5583CB-4665-4502-8216-5455CCF0C8B3}" type="parTrans" cxnId="{AAED3405-592C-4962-89A9-9AACDD0FEB08}">
      <dgm:prSet/>
      <dgm:spPr/>
      <dgm:t>
        <a:bodyPr/>
        <a:lstStyle/>
        <a:p>
          <a:endParaRPr lang="en-GB"/>
        </a:p>
      </dgm:t>
    </dgm:pt>
    <dgm:pt modelId="{6DA2C787-9BFE-479F-A309-6C921C36C3B2}" type="sibTrans" cxnId="{AAED3405-592C-4962-89A9-9AACDD0FEB08}">
      <dgm:prSet/>
      <dgm:spPr/>
      <dgm:t>
        <a:bodyPr/>
        <a:lstStyle/>
        <a:p>
          <a:endParaRPr lang="en-GB"/>
        </a:p>
      </dgm:t>
    </dgm:pt>
    <dgm:pt modelId="{88376D55-6CE3-4580-99B7-A180310BB929}">
      <dgm:prSet phldrT="[Text]" custT="1"/>
      <dgm:spPr/>
      <dgm:t>
        <a:bodyPr/>
        <a:lstStyle/>
        <a:p>
          <a:r>
            <a:rPr lang="en-GB" sz="1100" dirty="0" smtClean="0"/>
            <a:t>Roll out confirmed tools</a:t>
          </a:r>
          <a:endParaRPr lang="en-GB" sz="1100" dirty="0"/>
        </a:p>
      </dgm:t>
    </dgm:pt>
    <dgm:pt modelId="{724297B2-F110-4D37-B996-33F8A37A659F}" type="parTrans" cxnId="{88859EFB-DF48-4B53-B7CC-6083D50DD84D}">
      <dgm:prSet/>
      <dgm:spPr/>
      <dgm:t>
        <a:bodyPr/>
        <a:lstStyle/>
        <a:p>
          <a:endParaRPr lang="en-GB"/>
        </a:p>
      </dgm:t>
    </dgm:pt>
    <dgm:pt modelId="{F17700AF-14DE-456F-87C9-AAE62F697288}" type="sibTrans" cxnId="{88859EFB-DF48-4B53-B7CC-6083D50DD84D}">
      <dgm:prSet/>
      <dgm:spPr/>
      <dgm:t>
        <a:bodyPr/>
        <a:lstStyle/>
        <a:p>
          <a:endParaRPr lang="en-GB"/>
        </a:p>
      </dgm:t>
    </dgm:pt>
    <dgm:pt modelId="{A6A31233-BEA2-4943-8302-583B5C87F1D9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14A0D6C9-BD69-4D19-BD9E-A3473B00330B}" type="parTrans" cxnId="{55339BEF-3636-40D7-99F3-90154A7DBC2F}">
      <dgm:prSet/>
      <dgm:spPr/>
      <dgm:t>
        <a:bodyPr/>
        <a:lstStyle/>
        <a:p>
          <a:endParaRPr lang="en-GB"/>
        </a:p>
      </dgm:t>
    </dgm:pt>
    <dgm:pt modelId="{E55FC84F-C1CF-4980-9651-92EF6BD1CF04}" type="sibTrans" cxnId="{55339BEF-3636-40D7-99F3-90154A7DBC2F}">
      <dgm:prSet/>
      <dgm:spPr/>
      <dgm:t>
        <a:bodyPr/>
        <a:lstStyle/>
        <a:p>
          <a:endParaRPr lang="en-GB"/>
        </a:p>
      </dgm:t>
    </dgm:pt>
    <dgm:pt modelId="{3886E5AA-0EEF-4C56-9A1E-F31B5203FF1E}">
      <dgm:prSet phldrT="[Text]" custT="1"/>
      <dgm:spPr/>
      <dgm:t>
        <a:bodyPr/>
        <a:lstStyle/>
        <a:p>
          <a:r>
            <a:rPr lang="en-GB" sz="1100" dirty="0" smtClean="0"/>
            <a:t>List set of possible evaluation tools</a:t>
          </a:r>
          <a:endParaRPr lang="en-GB" sz="1100" dirty="0"/>
        </a:p>
      </dgm:t>
    </dgm:pt>
    <dgm:pt modelId="{8A4D834D-43A1-417C-9A4B-BC49416A3E6D}" type="parTrans" cxnId="{355F6F56-718A-44DD-B15A-ED241CD2EBA7}">
      <dgm:prSet/>
      <dgm:spPr/>
      <dgm:t>
        <a:bodyPr/>
        <a:lstStyle/>
        <a:p>
          <a:endParaRPr lang="en-GB"/>
        </a:p>
      </dgm:t>
    </dgm:pt>
    <dgm:pt modelId="{9660D612-1BFA-45DA-B05B-C224E4A7F218}" type="sibTrans" cxnId="{355F6F56-718A-44DD-B15A-ED241CD2EBA7}">
      <dgm:prSet/>
      <dgm:spPr/>
      <dgm:t>
        <a:bodyPr/>
        <a:lstStyle/>
        <a:p>
          <a:endParaRPr lang="en-GB"/>
        </a:p>
      </dgm:t>
    </dgm:pt>
    <dgm:pt modelId="{1AF4EE5D-31A3-4942-8083-174FC8B48507}">
      <dgm:prSet phldrT="[Text]"/>
      <dgm:spPr/>
      <dgm:t>
        <a:bodyPr/>
        <a:lstStyle/>
        <a:p>
          <a:r>
            <a:rPr lang="en-GB" dirty="0" smtClean="0"/>
            <a:t>Do </a:t>
          </a:r>
          <a:endParaRPr lang="en-GB" dirty="0"/>
        </a:p>
      </dgm:t>
    </dgm:pt>
    <dgm:pt modelId="{F325B410-1BD6-441E-9D3D-E688549698A4}" type="parTrans" cxnId="{5D68E594-7E12-4B15-921C-BDFBB9C55E51}">
      <dgm:prSet/>
      <dgm:spPr/>
      <dgm:t>
        <a:bodyPr/>
        <a:lstStyle/>
        <a:p>
          <a:endParaRPr lang="en-GB"/>
        </a:p>
      </dgm:t>
    </dgm:pt>
    <dgm:pt modelId="{C3DBB4B0-B6FE-445A-AAB0-459391989872}" type="sibTrans" cxnId="{5D68E594-7E12-4B15-921C-BDFBB9C55E51}">
      <dgm:prSet/>
      <dgm:spPr/>
      <dgm:t>
        <a:bodyPr/>
        <a:lstStyle/>
        <a:p>
          <a:endParaRPr lang="en-GB"/>
        </a:p>
      </dgm:t>
    </dgm:pt>
    <dgm:pt modelId="{567E776C-BA41-4C9B-9F66-4AA55AAE3729}">
      <dgm:prSet phldrT="[Text]" custT="1"/>
      <dgm:spPr/>
      <dgm:t>
        <a:bodyPr/>
        <a:lstStyle/>
        <a:p>
          <a:r>
            <a:rPr lang="en-GB" sz="1400" dirty="0" smtClean="0"/>
            <a:t>C</a:t>
          </a:r>
          <a:r>
            <a:rPr lang="en-GB" sz="1200" dirty="0" smtClean="0"/>
            <a:t>reate tools </a:t>
          </a:r>
          <a:endParaRPr lang="en-GB" sz="1200" dirty="0"/>
        </a:p>
      </dgm:t>
    </dgm:pt>
    <dgm:pt modelId="{5DD3B665-4A92-405F-BD85-F798E4936B99}" type="parTrans" cxnId="{B4AC312A-ABA4-4939-BEDD-20A3C0648279}">
      <dgm:prSet/>
      <dgm:spPr/>
      <dgm:t>
        <a:bodyPr/>
        <a:lstStyle/>
        <a:p>
          <a:endParaRPr lang="en-GB"/>
        </a:p>
      </dgm:t>
    </dgm:pt>
    <dgm:pt modelId="{35383105-CDB4-413F-B83A-1D70F07EB956}" type="sibTrans" cxnId="{B4AC312A-ABA4-4939-BEDD-20A3C0648279}">
      <dgm:prSet/>
      <dgm:spPr/>
      <dgm:t>
        <a:bodyPr/>
        <a:lstStyle/>
        <a:p>
          <a:endParaRPr lang="en-GB"/>
        </a:p>
      </dgm:t>
    </dgm:pt>
    <dgm:pt modelId="{D057D06A-94A8-4929-9BB7-702052A1C47F}">
      <dgm:prSet phldrT="[Text]"/>
      <dgm:spPr/>
      <dgm:t>
        <a:bodyPr/>
        <a:lstStyle/>
        <a:p>
          <a:r>
            <a:rPr lang="en-GB" dirty="0" smtClean="0"/>
            <a:t>Study</a:t>
          </a:r>
          <a:endParaRPr lang="en-GB" dirty="0"/>
        </a:p>
      </dgm:t>
    </dgm:pt>
    <dgm:pt modelId="{510091A1-CB68-45C5-86ED-1E93A8BD9D42}" type="parTrans" cxnId="{EC6A151A-80C4-446A-8B89-C442B4E0688D}">
      <dgm:prSet/>
      <dgm:spPr/>
      <dgm:t>
        <a:bodyPr/>
        <a:lstStyle/>
        <a:p>
          <a:endParaRPr lang="en-GB"/>
        </a:p>
      </dgm:t>
    </dgm:pt>
    <dgm:pt modelId="{45E6B647-93CE-4299-8F86-6610846C5037}" type="sibTrans" cxnId="{EC6A151A-80C4-446A-8B89-C442B4E0688D}">
      <dgm:prSet/>
      <dgm:spPr/>
      <dgm:t>
        <a:bodyPr/>
        <a:lstStyle/>
        <a:p>
          <a:endParaRPr lang="en-GB"/>
        </a:p>
      </dgm:t>
    </dgm:pt>
    <dgm:pt modelId="{9D685E94-25F7-45B5-BA8E-52B3E96F1A45}">
      <dgm:prSet phldrT="[Text]" custT="1"/>
      <dgm:spPr/>
      <dgm:t>
        <a:bodyPr/>
        <a:lstStyle/>
        <a:p>
          <a:r>
            <a:rPr lang="en-GB" sz="1100" dirty="0" smtClean="0"/>
            <a:t>Pilot evaluation tools in two locations for 1 month (WXH, RLH)</a:t>
          </a:r>
          <a:endParaRPr lang="en-GB" sz="1100" dirty="0"/>
        </a:p>
      </dgm:t>
    </dgm:pt>
    <dgm:pt modelId="{F4D633DD-8AAD-463B-A534-A9E5C2DB689B}" type="parTrans" cxnId="{B195EF07-E58C-47EF-87E2-370140F7AC30}">
      <dgm:prSet/>
      <dgm:spPr/>
      <dgm:t>
        <a:bodyPr/>
        <a:lstStyle/>
        <a:p>
          <a:endParaRPr lang="en-GB"/>
        </a:p>
      </dgm:t>
    </dgm:pt>
    <dgm:pt modelId="{0E284631-E149-4A69-B189-BFFB27B190D6}" type="sibTrans" cxnId="{B195EF07-E58C-47EF-87E2-370140F7AC30}">
      <dgm:prSet/>
      <dgm:spPr/>
      <dgm:t>
        <a:bodyPr/>
        <a:lstStyle/>
        <a:p>
          <a:endParaRPr lang="en-GB"/>
        </a:p>
      </dgm:t>
    </dgm:pt>
    <dgm:pt modelId="{FE7C445F-F219-4B7B-A361-1E81EE0AB9D4}">
      <dgm:prSet phldrT="[Text]" custT="1"/>
      <dgm:spPr/>
      <dgm:t>
        <a:bodyPr/>
        <a:lstStyle/>
        <a:p>
          <a:r>
            <a:rPr lang="en-GB" sz="1100" dirty="0" smtClean="0"/>
            <a:t>Discuss </a:t>
          </a:r>
          <a:endParaRPr lang="en-GB" sz="1100" dirty="0"/>
        </a:p>
      </dgm:t>
    </dgm:pt>
    <dgm:pt modelId="{A6399061-C76D-4BA1-A408-855997C38F31}" type="parTrans" cxnId="{7805E729-74F4-4523-9902-04935B3891C6}">
      <dgm:prSet/>
      <dgm:spPr/>
      <dgm:t>
        <a:bodyPr/>
        <a:lstStyle/>
        <a:p>
          <a:endParaRPr lang="en-GB"/>
        </a:p>
      </dgm:t>
    </dgm:pt>
    <dgm:pt modelId="{3F87B677-EE53-4A6F-BAA8-2130ABBEF7F9}" type="sibTrans" cxnId="{7805E729-74F4-4523-9902-04935B3891C6}">
      <dgm:prSet/>
      <dgm:spPr/>
      <dgm:t>
        <a:bodyPr/>
        <a:lstStyle/>
        <a:p>
          <a:endParaRPr lang="en-GB"/>
        </a:p>
      </dgm:t>
    </dgm:pt>
    <dgm:pt modelId="{CF0A141E-7742-4CF6-B85A-64697D8C99FE}">
      <dgm:prSet phldrT="[Text]" custT="1"/>
      <dgm:spPr/>
      <dgm:t>
        <a:bodyPr/>
        <a:lstStyle/>
        <a:p>
          <a:r>
            <a:rPr lang="en-GB" sz="1200" dirty="0" smtClean="0"/>
            <a:t>Teach all to use and understand data tools</a:t>
          </a:r>
          <a:endParaRPr lang="en-GB" sz="1400" dirty="0"/>
        </a:p>
      </dgm:t>
    </dgm:pt>
    <dgm:pt modelId="{C76E9BDC-0521-4080-ADA3-6970C25AAF55}" type="parTrans" cxnId="{7223FC97-EC0E-452A-B395-260B3B216A17}">
      <dgm:prSet/>
      <dgm:spPr/>
      <dgm:t>
        <a:bodyPr/>
        <a:lstStyle/>
        <a:p>
          <a:endParaRPr lang="en-GB"/>
        </a:p>
      </dgm:t>
    </dgm:pt>
    <dgm:pt modelId="{75C2DC3C-55BB-4781-AB18-9C36BCE92129}" type="sibTrans" cxnId="{7223FC97-EC0E-452A-B395-260B3B216A17}">
      <dgm:prSet/>
      <dgm:spPr/>
      <dgm:t>
        <a:bodyPr/>
        <a:lstStyle/>
        <a:p>
          <a:endParaRPr lang="en-GB"/>
        </a:p>
      </dgm:t>
    </dgm:pt>
    <dgm:pt modelId="{C5EDD7F4-B885-45C6-AA23-DAC773B601FB}">
      <dgm:prSet phldrT="[Text]" custT="1"/>
      <dgm:spPr/>
      <dgm:t>
        <a:bodyPr/>
        <a:lstStyle/>
        <a:p>
          <a:endParaRPr lang="en-GB" sz="1400" dirty="0"/>
        </a:p>
      </dgm:t>
    </dgm:pt>
    <dgm:pt modelId="{83543830-25FC-4983-8A28-F92302046A24}" type="parTrans" cxnId="{B8126AA5-D470-440D-8259-66B14D965059}">
      <dgm:prSet/>
      <dgm:spPr/>
      <dgm:t>
        <a:bodyPr/>
        <a:lstStyle/>
        <a:p>
          <a:endParaRPr lang="en-GB"/>
        </a:p>
      </dgm:t>
    </dgm:pt>
    <dgm:pt modelId="{D3A03924-980C-4613-929C-0B869459F8E6}" type="sibTrans" cxnId="{B8126AA5-D470-440D-8259-66B14D965059}">
      <dgm:prSet/>
      <dgm:spPr/>
      <dgm:t>
        <a:bodyPr/>
        <a:lstStyle/>
        <a:p>
          <a:endParaRPr lang="en-GB"/>
        </a:p>
      </dgm:t>
    </dgm:pt>
    <dgm:pt modelId="{2A7529F3-E3A7-49B9-821A-F4A2BBAB091D}">
      <dgm:prSet phldrT="[Text]" custT="1"/>
      <dgm:spPr/>
      <dgm:t>
        <a:bodyPr/>
        <a:lstStyle/>
        <a:p>
          <a:endParaRPr lang="en-GB" sz="1100" dirty="0"/>
        </a:p>
      </dgm:t>
    </dgm:pt>
    <dgm:pt modelId="{7504C178-DC7A-4A2E-99C2-DB25FBEA43AE}" type="parTrans" cxnId="{F0EADD4A-B96C-48DB-98E8-3EDE77D80E74}">
      <dgm:prSet/>
      <dgm:spPr/>
      <dgm:t>
        <a:bodyPr/>
        <a:lstStyle/>
        <a:p>
          <a:endParaRPr lang="en-GB"/>
        </a:p>
      </dgm:t>
    </dgm:pt>
    <dgm:pt modelId="{D0BF688F-CEE9-4B55-951E-A7E8DBF141E5}" type="sibTrans" cxnId="{F0EADD4A-B96C-48DB-98E8-3EDE77D80E74}">
      <dgm:prSet/>
      <dgm:spPr/>
      <dgm:t>
        <a:bodyPr/>
        <a:lstStyle/>
        <a:p>
          <a:endParaRPr lang="en-GB"/>
        </a:p>
      </dgm:t>
    </dgm:pt>
    <dgm:pt modelId="{54300BD4-5FBF-485E-9223-BB0983ABFFE7}" type="pres">
      <dgm:prSet presAssocID="{A52E0E46-D432-4FE5-8A29-317B1F731CD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783B9D-05ED-4ED9-A6E4-71B22219BA0E}" type="pres">
      <dgm:prSet presAssocID="{A52E0E46-D432-4FE5-8A29-317B1F731CDE}" presName="children" presStyleCnt="0"/>
      <dgm:spPr/>
    </dgm:pt>
    <dgm:pt modelId="{926D942A-3D85-440E-BF55-B2798D482B45}" type="pres">
      <dgm:prSet presAssocID="{A52E0E46-D432-4FE5-8A29-317B1F731CDE}" presName="child1group" presStyleCnt="0"/>
      <dgm:spPr/>
    </dgm:pt>
    <dgm:pt modelId="{25D90A73-0BCD-44CE-8A4B-A95E079010CF}" type="pres">
      <dgm:prSet presAssocID="{A52E0E46-D432-4FE5-8A29-317B1F731CDE}" presName="child1" presStyleLbl="bgAcc1" presStyleIdx="0" presStyleCnt="4" custLinFactNeighborX="-16656"/>
      <dgm:spPr/>
      <dgm:t>
        <a:bodyPr/>
        <a:lstStyle/>
        <a:p>
          <a:endParaRPr lang="en-GB"/>
        </a:p>
      </dgm:t>
    </dgm:pt>
    <dgm:pt modelId="{D7A664E4-8AA9-4D9D-A745-EDE79C1B36D0}" type="pres">
      <dgm:prSet presAssocID="{A52E0E46-D432-4FE5-8A29-317B1F731CD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4A8F46-CF22-4F25-BC28-C6D48FDCED7B}" type="pres">
      <dgm:prSet presAssocID="{A52E0E46-D432-4FE5-8A29-317B1F731CDE}" presName="child2group" presStyleCnt="0"/>
      <dgm:spPr/>
    </dgm:pt>
    <dgm:pt modelId="{C256F421-C9E7-4EBC-8B80-A6B73B365257}" type="pres">
      <dgm:prSet presAssocID="{A52E0E46-D432-4FE5-8A29-317B1F731CDE}" presName="child2" presStyleLbl="bgAcc1" presStyleIdx="1" presStyleCnt="4"/>
      <dgm:spPr/>
      <dgm:t>
        <a:bodyPr/>
        <a:lstStyle/>
        <a:p>
          <a:endParaRPr lang="en-GB"/>
        </a:p>
      </dgm:t>
    </dgm:pt>
    <dgm:pt modelId="{43C54E38-CE52-49D0-A719-A8707C398A0F}" type="pres">
      <dgm:prSet presAssocID="{A52E0E46-D432-4FE5-8A29-317B1F731CD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5DD691-DE77-453E-872A-DB9650790CA2}" type="pres">
      <dgm:prSet presAssocID="{A52E0E46-D432-4FE5-8A29-317B1F731CDE}" presName="child3group" presStyleCnt="0"/>
      <dgm:spPr/>
    </dgm:pt>
    <dgm:pt modelId="{3353DBEC-0807-4F0F-AAC8-70BE00FF5B6D}" type="pres">
      <dgm:prSet presAssocID="{A52E0E46-D432-4FE5-8A29-317B1F731CDE}" presName="child3" presStyleLbl="bgAcc1" presStyleIdx="2" presStyleCnt="4" custLinFactNeighborX="17457" custLinFactNeighborY="3444"/>
      <dgm:spPr/>
      <dgm:t>
        <a:bodyPr/>
        <a:lstStyle/>
        <a:p>
          <a:endParaRPr lang="en-GB"/>
        </a:p>
      </dgm:t>
    </dgm:pt>
    <dgm:pt modelId="{47D24437-065E-47D5-95D7-C56511FA3672}" type="pres">
      <dgm:prSet presAssocID="{A52E0E46-D432-4FE5-8A29-317B1F731CD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65AB64-AE03-4EB8-B968-8C9AE7E750B0}" type="pres">
      <dgm:prSet presAssocID="{A52E0E46-D432-4FE5-8A29-317B1F731CDE}" presName="child4group" presStyleCnt="0"/>
      <dgm:spPr/>
    </dgm:pt>
    <dgm:pt modelId="{2B439F38-13D1-4975-AE88-02A35647BFDF}" type="pres">
      <dgm:prSet presAssocID="{A52E0E46-D432-4FE5-8A29-317B1F731CDE}" presName="child4" presStyleLbl="bgAcc1" presStyleIdx="3" presStyleCnt="4" custLinFactNeighborX="-16656" custLinFactNeighborY="-7630"/>
      <dgm:spPr/>
      <dgm:t>
        <a:bodyPr/>
        <a:lstStyle/>
        <a:p>
          <a:endParaRPr lang="en-GB"/>
        </a:p>
      </dgm:t>
    </dgm:pt>
    <dgm:pt modelId="{C271AD50-C142-4995-942F-5FEB512941CE}" type="pres">
      <dgm:prSet presAssocID="{A52E0E46-D432-4FE5-8A29-317B1F731CD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DE7835-1D3E-4EBB-A166-211C02E0926A}" type="pres">
      <dgm:prSet presAssocID="{A52E0E46-D432-4FE5-8A29-317B1F731CDE}" presName="childPlaceholder" presStyleCnt="0"/>
      <dgm:spPr/>
    </dgm:pt>
    <dgm:pt modelId="{C842EC22-E785-4D3A-ABBB-FACF33975283}" type="pres">
      <dgm:prSet presAssocID="{A52E0E46-D432-4FE5-8A29-317B1F731CDE}" presName="circle" presStyleCnt="0"/>
      <dgm:spPr/>
    </dgm:pt>
    <dgm:pt modelId="{D3AA802A-0F1C-4224-B80B-2087217D888C}" type="pres">
      <dgm:prSet presAssocID="{A52E0E46-D432-4FE5-8A29-317B1F731CD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C2C86-B1AA-42C1-8B09-BBC9791677D6}" type="pres">
      <dgm:prSet presAssocID="{A52E0E46-D432-4FE5-8A29-317B1F731CD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924391-B220-45E9-BCE5-515A373CA6CB}" type="pres">
      <dgm:prSet presAssocID="{A52E0E46-D432-4FE5-8A29-317B1F731CDE}" presName="quadrant3" presStyleLbl="node1" presStyleIdx="2" presStyleCnt="4" custLinFactNeighborX="438" custLinFactNeighborY="88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690C9C-2D83-49F0-8070-A851BB42AE02}" type="pres">
      <dgm:prSet presAssocID="{A52E0E46-D432-4FE5-8A29-317B1F731CD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6A9421-989F-4F70-A6CD-2E05282285DA}" type="pres">
      <dgm:prSet presAssocID="{A52E0E46-D432-4FE5-8A29-317B1F731CDE}" presName="quadrantPlaceholder" presStyleCnt="0"/>
      <dgm:spPr/>
    </dgm:pt>
    <dgm:pt modelId="{7B61C6EB-1BAC-4582-9FFF-2DDAB7B3F675}" type="pres">
      <dgm:prSet presAssocID="{A52E0E46-D432-4FE5-8A29-317B1F731CDE}" presName="center1" presStyleLbl="fgShp" presStyleIdx="0" presStyleCnt="2"/>
      <dgm:spPr/>
    </dgm:pt>
    <dgm:pt modelId="{85DA0B65-203E-45FF-9BF7-280429A92A40}" type="pres">
      <dgm:prSet presAssocID="{A52E0E46-D432-4FE5-8A29-317B1F731CDE}" presName="center2" presStyleLbl="fgShp" presStyleIdx="1" presStyleCnt="2"/>
      <dgm:spPr/>
    </dgm:pt>
  </dgm:ptLst>
  <dgm:cxnLst>
    <dgm:cxn modelId="{87A11671-A8C8-4FA9-BDD8-BF8173342A77}" type="presOf" srcId="{FE7C445F-F219-4B7B-A361-1E81EE0AB9D4}" destId="{C256F421-C9E7-4EBC-8B80-A6B73B365257}" srcOrd="0" destOrd="1" presId="urn:microsoft.com/office/officeart/2005/8/layout/cycle4"/>
    <dgm:cxn modelId="{21AE0107-31F0-4F79-8FA5-CDADED76C178}" type="presOf" srcId="{D057D06A-94A8-4929-9BB7-702052A1C47F}" destId="{C7690C9C-2D83-49F0-8070-A851BB42AE02}" srcOrd="0" destOrd="0" presId="urn:microsoft.com/office/officeart/2005/8/layout/cycle4"/>
    <dgm:cxn modelId="{76A6EAD5-A9D4-4DA1-BE7D-7E336FCF579B}" type="presOf" srcId="{CF0A141E-7742-4CF6-B85A-64697D8C99FE}" destId="{3353DBEC-0807-4F0F-AAC8-70BE00FF5B6D}" srcOrd="0" destOrd="1" presId="urn:microsoft.com/office/officeart/2005/8/layout/cycle4"/>
    <dgm:cxn modelId="{31571CAF-85A3-48EA-93CA-037E16125393}" type="presOf" srcId="{88376D55-6CE3-4580-99B7-A180310BB929}" destId="{D7A664E4-8AA9-4D9D-A745-EDE79C1B36D0}" srcOrd="1" destOrd="0" presId="urn:microsoft.com/office/officeart/2005/8/layout/cycle4"/>
    <dgm:cxn modelId="{5D68E594-7E12-4B15-921C-BDFBB9C55E51}" srcId="{A52E0E46-D432-4FE5-8A29-317B1F731CDE}" destId="{1AF4EE5D-31A3-4942-8083-174FC8B48507}" srcOrd="2" destOrd="0" parTransId="{F325B410-1BD6-441E-9D3D-E688549698A4}" sibTransId="{C3DBB4B0-B6FE-445A-AAB0-459391989872}"/>
    <dgm:cxn modelId="{599E2757-B010-4F38-AC95-09E76D5DB5C8}" type="presOf" srcId="{88376D55-6CE3-4580-99B7-A180310BB929}" destId="{25D90A73-0BCD-44CE-8A4B-A95E079010CF}" srcOrd="0" destOrd="0" presId="urn:microsoft.com/office/officeart/2005/8/layout/cycle4"/>
    <dgm:cxn modelId="{BA43F315-F97F-4214-907C-1618E2EA290B}" type="presOf" srcId="{FE7C445F-F219-4B7B-A361-1E81EE0AB9D4}" destId="{43C54E38-CE52-49D0-A719-A8707C398A0F}" srcOrd="1" destOrd="1" presId="urn:microsoft.com/office/officeart/2005/8/layout/cycle4"/>
    <dgm:cxn modelId="{9D29EB8A-E8AA-4DD0-881C-ECD747E5C38E}" type="presOf" srcId="{567E776C-BA41-4C9B-9F66-4AA55AAE3729}" destId="{47D24437-065E-47D5-95D7-C56511FA3672}" srcOrd="1" destOrd="0" presId="urn:microsoft.com/office/officeart/2005/8/layout/cycle4"/>
    <dgm:cxn modelId="{EC6A151A-80C4-446A-8B89-C442B4E0688D}" srcId="{A52E0E46-D432-4FE5-8A29-317B1F731CDE}" destId="{D057D06A-94A8-4929-9BB7-702052A1C47F}" srcOrd="3" destOrd="0" parTransId="{510091A1-CB68-45C5-86ED-1E93A8BD9D42}" sibTransId="{45E6B647-93CE-4299-8F86-6610846C5037}"/>
    <dgm:cxn modelId="{7223FC97-EC0E-452A-B395-260B3B216A17}" srcId="{1AF4EE5D-31A3-4942-8083-174FC8B48507}" destId="{CF0A141E-7742-4CF6-B85A-64697D8C99FE}" srcOrd="1" destOrd="0" parTransId="{C76E9BDC-0521-4080-ADA3-6970C25AAF55}" sibTransId="{75C2DC3C-55BB-4781-AB18-9C36BCE92129}"/>
    <dgm:cxn modelId="{6E98C7FE-6D5B-4A3C-A876-CD76EEE3102F}" type="presOf" srcId="{9D685E94-25F7-45B5-BA8E-52B3E96F1A45}" destId="{2B439F38-13D1-4975-AE88-02A35647BFDF}" srcOrd="0" destOrd="0" presId="urn:microsoft.com/office/officeart/2005/8/layout/cycle4"/>
    <dgm:cxn modelId="{AAED3405-592C-4962-89A9-9AACDD0FEB08}" srcId="{A52E0E46-D432-4FE5-8A29-317B1F731CDE}" destId="{F3CF797C-F3C8-4CC1-9DAF-2280236C33FD}" srcOrd="0" destOrd="0" parTransId="{7D5583CB-4665-4502-8216-5455CCF0C8B3}" sibTransId="{6DA2C787-9BFE-479F-A309-6C921C36C3B2}"/>
    <dgm:cxn modelId="{4F34994B-4D17-4EE4-85EE-B9FC2D52046F}" type="presOf" srcId="{A52E0E46-D432-4FE5-8A29-317B1F731CDE}" destId="{54300BD4-5FBF-485E-9223-BB0983ABFFE7}" srcOrd="0" destOrd="0" presId="urn:microsoft.com/office/officeart/2005/8/layout/cycle4"/>
    <dgm:cxn modelId="{B1582962-42F5-4AB1-BB93-DB6A5AFF10AE}" type="presOf" srcId="{F3CF797C-F3C8-4CC1-9DAF-2280236C33FD}" destId="{D3AA802A-0F1C-4224-B80B-2087217D888C}" srcOrd="0" destOrd="0" presId="urn:microsoft.com/office/officeart/2005/8/layout/cycle4"/>
    <dgm:cxn modelId="{8E625809-5F00-4DCC-8CB3-508213A2DEE1}" type="presOf" srcId="{567E776C-BA41-4C9B-9F66-4AA55AAE3729}" destId="{3353DBEC-0807-4F0F-AAC8-70BE00FF5B6D}" srcOrd="0" destOrd="0" presId="urn:microsoft.com/office/officeart/2005/8/layout/cycle4"/>
    <dgm:cxn modelId="{B4AC312A-ABA4-4939-BEDD-20A3C0648279}" srcId="{1AF4EE5D-31A3-4942-8083-174FC8B48507}" destId="{567E776C-BA41-4C9B-9F66-4AA55AAE3729}" srcOrd="0" destOrd="0" parTransId="{5DD3B665-4A92-405F-BD85-F798E4936B99}" sibTransId="{35383105-CDB4-413F-B83A-1D70F07EB956}"/>
    <dgm:cxn modelId="{70C52C50-4021-4156-8900-B24889BA8990}" type="presOf" srcId="{2A7529F3-E3A7-49B9-821A-F4A2BBAB091D}" destId="{25D90A73-0BCD-44CE-8A4B-A95E079010CF}" srcOrd="0" destOrd="1" presId="urn:microsoft.com/office/officeart/2005/8/layout/cycle4"/>
    <dgm:cxn modelId="{B8126AA5-D470-440D-8259-66B14D965059}" srcId="{1AF4EE5D-31A3-4942-8083-174FC8B48507}" destId="{C5EDD7F4-B885-45C6-AA23-DAC773B601FB}" srcOrd="2" destOrd="0" parTransId="{83543830-25FC-4983-8A28-F92302046A24}" sibTransId="{D3A03924-980C-4613-929C-0B869459F8E6}"/>
    <dgm:cxn modelId="{EE4F4BAC-014E-438F-B440-6274350804A3}" type="presOf" srcId="{3886E5AA-0EEF-4C56-9A1E-F31B5203FF1E}" destId="{C256F421-C9E7-4EBC-8B80-A6B73B365257}" srcOrd="0" destOrd="0" presId="urn:microsoft.com/office/officeart/2005/8/layout/cycle4"/>
    <dgm:cxn modelId="{03ED016E-7349-498A-83C9-708738E26D27}" type="presOf" srcId="{9D685E94-25F7-45B5-BA8E-52B3E96F1A45}" destId="{C271AD50-C142-4995-942F-5FEB512941CE}" srcOrd="1" destOrd="0" presId="urn:microsoft.com/office/officeart/2005/8/layout/cycle4"/>
    <dgm:cxn modelId="{1451FAF6-0932-43E5-B723-57967DE0F220}" type="presOf" srcId="{3886E5AA-0EEF-4C56-9A1E-F31B5203FF1E}" destId="{43C54E38-CE52-49D0-A719-A8707C398A0F}" srcOrd="1" destOrd="0" presId="urn:microsoft.com/office/officeart/2005/8/layout/cycle4"/>
    <dgm:cxn modelId="{14573498-21F8-45A8-BAA3-FAFBC6D631DC}" type="presOf" srcId="{2A7529F3-E3A7-49B9-821A-F4A2BBAB091D}" destId="{D7A664E4-8AA9-4D9D-A745-EDE79C1B36D0}" srcOrd="1" destOrd="1" presId="urn:microsoft.com/office/officeart/2005/8/layout/cycle4"/>
    <dgm:cxn modelId="{5EC3AEE8-8478-4ADF-AA1F-03E26669D0BF}" type="presOf" srcId="{CF0A141E-7742-4CF6-B85A-64697D8C99FE}" destId="{47D24437-065E-47D5-95D7-C56511FA3672}" srcOrd="1" destOrd="1" presId="urn:microsoft.com/office/officeart/2005/8/layout/cycle4"/>
    <dgm:cxn modelId="{9537B093-5714-4B66-BE16-808142ED1BCF}" type="presOf" srcId="{A6A31233-BEA2-4943-8302-583B5C87F1D9}" destId="{D0DC2C86-B1AA-42C1-8B09-BBC9791677D6}" srcOrd="0" destOrd="0" presId="urn:microsoft.com/office/officeart/2005/8/layout/cycle4"/>
    <dgm:cxn modelId="{7805E729-74F4-4523-9902-04935B3891C6}" srcId="{A6A31233-BEA2-4943-8302-583B5C87F1D9}" destId="{FE7C445F-F219-4B7B-A361-1E81EE0AB9D4}" srcOrd="1" destOrd="0" parTransId="{A6399061-C76D-4BA1-A408-855997C38F31}" sibTransId="{3F87B677-EE53-4A6F-BAA8-2130ABBEF7F9}"/>
    <dgm:cxn modelId="{B195EF07-E58C-47EF-87E2-370140F7AC30}" srcId="{D057D06A-94A8-4929-9BB7-702052A1C47F}" destId="{9D685E94-25F7-45B5-BA8E-52B3E96F1A45}" srcOrd="0" destOrd="0" parTransId="{F4D633DD-8AAD-463B-A534-A9E5C2DB689B}" sibTransId="{0E284631-E149-4A69-B189-BFFB27B190D6}"/>
    <dgm:cxn modelId="{355F6F56-718A-44DD-B15A-ED241CD2EBA7}" srcId="{A6A31233-BEA2-4943-8302-583B5C87F1D9}" destId="{3886E5AA-0EEF-4C56-9A1E-F31B5203FF1E}" srcOrd="0" destOrd="0" parTransId="{8A4D834D-43A1-417C-9A4B-BC49416A3E6D}" sibTransId="{9660D612-1BFA-45DA-B05B-C224E4A7F218}"/>
    <dgm:cxn modelId="{55339BEF-3636-40D7-99F3-90154A7DBC2F}" srcId="{A52E0E46-D432-4FE5-8A29-317B1F731CDE}" destId="{A6A31233-BEA2-4943-8302-583B5C87F1D9}" srcOrd="1" destOrd="0" parTransId="{14A0D6C9-BD69-4D19-BD9E-A3473B00330B}" sibTransId="{E55FC84F-C1CF-4980-9651-92EF6BD1CF04}"/>
    <dgm:cxn modelId="{CA0BDFA3-51A3-43FD-AA75-80345966FE81}" type="presOf" srcId="{1AF4EE5D-31A3-4942-8083-174FC8B48507}" destId="{70924391-B220-45E9-BCE5-515A373CA6CB}" srcOrd="0" destOrd="0" presId="urn:microsoft.com/office/officeart/2005/8/layout/cycle4"/>
    <dgm:cxn modelId="{F0EADD4A-B96C-48DB-98E8-3EDE77D80E74}" srcId="{F3CF797C-F3C8-4CC1-9DAF-2280236C33FD}" destId="{2A7529F3-E3A7-49B9-821A-F4A2BBAB091D}" srcOrd="1" destOrd="0" parTransId="{7504C178-DC7A-4A2E-99C2-DB25FBEA43AE}" sibTransId="{D0BF688F-CEE9-4B55-951E-A7E8DBF141E5}"/>
    <dgm:cxn modelId="{5C9DF10C-4F22-4208-86EC-D25BFEC1AEC6}" type="presOf" srcId="{C5EDD7F4-B885-45C6-AA23-DAC773B601FB}" destId="{47D24437-065E-47D5-95D7-C56511FA3672}" srcOrd="1" destOrd="2" presId="urn:microsoft.com/office/officeart/2005/8/layout/cycle4"/>
    <dgm:cxn modelId="{88859EFB-DF48-4B53-B7CC-6083D50DD84D}" srcId="{F3CF797C-F3C8-4CC1-9DAF-2280236C33FD}" destId="{88376D55-6CE3-4580-99B7-A180310BB929}" srcOrd="0" destOrd="0" parTransId="{724297B2-F110-4D37-B996-33F8A37A659F}" sibTransId="{F17700AF-14DE-456F-87C9-AAE62F697288}"/>
    <dgm:cxn modelId="{16AE6406-D7F9-4371-A431-5E54546CB660}" type="presOf" srcId="{C5EDD7F4-B885-45C6-AA23-DAC773B601FB}" destId="{3353DBEC-0807-4F0F-AAC8-70BE00FF5B6D}" srcOrd="0" destOrd="2" presId="urn:microsoft.com/office/officeart/2005/8/layout/cycle4"/>
    <dgm:cxn modelId="{323B4E64-74D0-4D5C-9EE6-1709C01F0F80}" type="presParOf" srcId="{54300BD4-5FBF-485E-9223-BB0983ABFFE7}" destId="{BB783B9D-05ED-4ED9-A6E4-71B22219BA0E}" srcOrd="0" destOrd="0" presId="urn:microsoft.com/office/officeart/2005/8/layout/cycle4"/>
    <dgm:cxn modelId="{7593C00A-F564-49F4-9F3F-3F6FE0BC4AF8}" type="presParOf" srcId="{BB783B9D-05ED-4ED9-A6E4-71B22219BA0E}" destId="{926D942A-3D85-440E-BF55-B2798D482B45}" srcOrd="0" destOrd="0" presId="urn:microsoft.com/office/officeart/2005/8/layout/cycle4"/>
    <dgm:cxn modelId="{A25940C9-91CE-4188-86E8-7A590EF7DB5C}" type="presParOf" srcId="{926D942A-3D85-440E-BF55-B2798D482B45}" destId="{25D90A73-0BCD-44CE-8A4B-A95E079010CF}" srcOrd="0" destOrd="0" presId="urn:microsoft.com/office/officeart/2005/8/layout/cycle4"/>
    <dgm:cxn modelId="{B95F81B3-7E3C-4ACB-AFBB-8600EA1D2A62}" type="presParOf" srcId="{926D942A-3D85-440E-BF55-B2798D482B45}" destId="{D7A664E4-8AA9-4D9D-A745-EDE79C1B36D0}" srcOrd="1" destOrd="0" presId="urn:microsoft.com/office/officeart/2005/8/layout/cycle4"/>
    <dgm:cxn modelId="{FDDEE390-A383-4D3F-9E18-DF64D5AE0646}" type="presParOf" srcId="{BB783B9D-05ED-4ED9-A6E4-71B22219BA0E}" destId="{A54A8F46-CF22-4F25-BC28-C6D48FDCED7B}" srcOrd="1" destOrd="0" presId="urn:microsoft.com/office/officeart/2005/8/layout/cycle4"/>
    <dgm:cxn modelId="{FD319FF5-D3F2-4583-A004-050FD39144A9}" type="presParOf" srcId="{A54A8F46-CF22-4F25-BC28-C6D48FDCED7B}" destId="{C256F421-C9E7-4EBC-8B80-A6B73B365257}" srcOrd="0" destOrd="0" presId="urn:microsoft.com/office/officeart/2005/8/layout/cycle4"/>
    <dgm:cxn modelId="{EBCC7275-3C62-4794-B472-FC2084C55BE3}" type="presParOf" srcId="{A54A8F46-CF22-4F25-BC28-C6D48FDCED7B}" destId="{43C54E38-CE52-49D0-A719-A8707C398A0F}" srcOrd="1" destOrd="0" presId="urn:microsoft.com/office/officeart/2005/8/layout/cycle4"/>
    <dgm:cxn modelId="{C13909B9-040F-4EDD-8112-201F55434193}" type="presParOf" srcId="{BB783B9D-05ED-4ED9-A6E4-71B22219BA0E}" destId="{955DD691-DE77-453E-872A-DB9650790CA2}" srcOrd="2" destOrd="0" presId="urn:microsoft.com/office/officeart/2005/8/layout/cycle4"/>
    <dgm:cxn modelId="{55161FFE-7AC2-4F61-A829-07723238789F}" type="presParOf" srcId="{955DD691-DE77-453E-872A-DB9650790CA2}" destId="{3353DBEC-0807-4F0F-AAC8-70BE00FF5B6D}" srcOrd="0" destOrd="0" presId="urn:microsoft.com/office/officeart/2005/8/layout/cycle4"/>
    <dgm:cxn modelId="{EB3C58C5-006E-4140-8DC8-963397EF4D04}" type="presParOf" srcId="{955DD691-DE77-453E-872A-DB9650790CA2}" destId="{47D24437-065E-47D5-95D7-C56511FA3672}" srcOrd="1" destOrd="0" presId="urn:microsoft.com/office/officeart/2005/8/layout/cycle4"/>
    <dgm:cxn modelId="{235288BA-1031-4751-B01E-FB91C33BE373}" type="presParOf" srcId="{BB783B9D-05ED-4ED9-A6E4-71B22219BA0E}" destId="{3065AB64-AE03-4EB8-B968-8C9AE7E750B0}" srcOrd="3" destOrd="0" presId="urn:microsoft.com/office/officeart/2005/8/layout/cycle4"/>
    <dgm:cxn modelId="{DABE2629-E26E-47E6-8A3E-0E40CEE1AC57}" type="presParOf" srcId="{3065AB64-AE03-4EB8-B968-8C9AE7E750B0}" destId="{2B439F38-13D1-4975-AE88-02A35647BFDF}" srcOrd="0" destOrd="0" presId="urn:microsoft.com/office/officeart/2005/8/layout/cycle4"/>
    <dgm:cxn modelId="{B77D4FB9-1B8D-43AF-AC08-DEBA6324E9CD}" type="presParOf" srcId="{3065AB64-AE03-4EB8-B968-8C9AE7E750B0}" destId="{C271AD50-C142-4995-942F-5FEB512941CE}" srcOrd="1" destOrd="0" presId="urn:microsoft.com/office/officeart/2005/8/layout/cycle4"/>
    <dgm:cxn modelId="{69B17095-FD3C-4718-9ADF-2DF8F72AB0EF}" type="presParOf" srcId="{BB783B9D-05ED-4ED9-A6E4-71B22219BA0E}" destId="{83DE7835-1D3E-4EBB-A166-211C02E0926A}" srcOrd="4" destOrd="0" presId="urn:microsoft.com/office/officeart/2005/8/layout/cycle4"/>
    <dgm:cxn modelId="{52203AF3-E64D-4AC1-A5DD-62A500DB8D1D}" type="presParOf" srcId="{54300BD4-5FBF-485E-9223-BB0983ABFFE7}" destId="{C842EC22-E785-4D3A-ABBB-FACF33975283}" srcOrd="1" destOrd="0" presId="urn:microsoft.com/office/officeart/2005/8/layout/cycle4"/>
    <dgm:cxn modelId="{C1CAD09C-4BCA-4A8F-87CF-9927847C10D5}" type="presParOf" srcId="{C842EC22-E785-4D3A-ABBB-FACF33975283}" destId="{D3AA802A-0F1C-4224-B80B-2087217D888C}" srcOrd="0" destOrd="0" presId="urn:microsoft.com/office/officeart/2005/8/layout/cycle4"/>
    <dgm:cxn modelId="{0450B8D3-AF61-454E-9789-609A99C5A7E2}" type="presParOf" srcId="{C842EC22-E785-4D3A-ABBB-FACF33975283}" destId="{D0DC2C86-B1AA-42C1-8B09-BBC9791677D6}" srcOrd="1" destOrd="0" presId="urn:microsoft.com/office/officeart/2005/8/layout/cycle4"/>
    <dgm:cxn modelId="{E6ABBF7F-8E17-4CFC-9195-27ED01EFFD0A}" type="presParOf" srcId="{C842EC22-E785-4D3A-ABBB-FACF33975283}" destId="{70924391-B220-45E9-BCE5-515A373CA6CB}" srcOrd="2" destOrd="0" presId="urn:microsoft.com/office/officeart/2005/8/layout/cycle4"/>
    <dgm:cxn modelId="{6F50A0B0-415E-4281-A76D-5FEF0A6E6038}" type="presParOf" srcId="{C842EC22-E785-4D3A-ABBB-FACF33975283}" destId="{C7690C9C-2D83-49F0-8070-A851BB42AE02}" srcOrd="3" destOrd="0" presId="urn:microsoft.com/office/officeart/2005/8/layout/cycle4"/>
    <dgm:cxn modelId="{D1624463-869C-4B44-86FC-62740F1FC036}" type="presParOf" srcId="{C842EC22-E785-4D3A-ABBB-FACF33975283}" destId="{F86A9421-989F-4F70-A6CD-2E05282285DA}" srcOrd="4" destOrd="0" presId="urn:microsoft.com/office/officeart/2005/8/layout/cycle4"/>
    <dgm:cxn modelId="{E8DA2ED6-76BA-4098-A935-F66763A59510}" type="presParOf" srcId="{54300BD4-5FBF-485E-9223-BB0983ABFFE7}" destId="{7B61C6EB-1BAC-4582-9FFF-2DDAB7B3F675}" srcOrd="2" destOrd="0" presId="urn:microsoft.com/office/officeart/2005/8/layout/cycle4"/>
    <dgm:cxn modelId="{89C2D842-D9C1-4065-8601-6F6FFD803C02}" type="presParOf" srcId="{54300BD4-5FBF-485E-9223-BB0983ABFFE7}" destId="{85DA0B65-203E-45FF-9BF7-280429A92A4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2E0E46-D432-4FE5-8A29-317B1F731CDE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3CF797C-F3C8-4CC1-9DAF-2280236C33FD}">
      <dgm:prSet phldrT="[Text]"/>
      <dgm:spPr/>
      <dgm:t>
        <a:bodyPr/>
        <a:lstStyle/>
        <a:p>
          <a:r>
            <a:rPr lang="en-GB" dirty="0" smtClean="0"/>
            <a:t>Action</a:t>
          </a:r>
          <a:endParaRPr lang="en-GB" dirty="0"/>
        </a:p>
      </dgm:t>
    </dgm:pt>
    <dgm:pt modelId="{7D5583CB-4665-4502-8216-5455CCF0C8B3}" type="parTrans" cxnId="{AAED3405-592C-4962-89A9-9AACDD0FEB08}">
      <dgm:prSet/>
      <dgm:spPr/>
      <dgm:t>
        <a:bodyPr/>
        <a:lstStyle/>
        <a:p>
          <a:endParaRPr lang="en-GB"/>
        </a:p>
      </dgm:t>
    </dgm:pt>
    <dgm:pt modelId="{6DA2C787-9BFE-479F-A309-6C921C36C3B2}" type="sibTrans" cxnId="{AAED3405-592C-4962-89A9-9AACDD0FEB08}">
      <dgm:prSet/>
      <dgm:spPr/>
      <dgm:t>
        <a:bodyPr/>
        <a:lstStyle/>
        <a:p>
          <a:endParaRPr lang="en-GB"/>
        </a:p>
      </dgm:t>
    </dgm:pt>
    <dgm:pt modelId="{88376D55-6CE3-4580-99B7-A180310BB929}">
      <dgm:prSet phldrT="[Text]" custT="1"/>
      <dgm:spPr/>
      <dgm:t>
        <a:bodyPr/>
        <a:lstStyle/>
        <a:p>
          <a:endParaRPr lang="en-GB" sz="1400" dirty="0"/>
        </a:p>
      </dgm:t>
    </dgm:pt>
    <dgm:pt modelId="{724297B2-F110-4D37-B996-33F8A37A659F}" type="parTrans" cxnId="{88859EFB-DF48-4B53-B7CC-6083D50DD84D}">
      <dgm:prSet/>
      <dgm:spPr/>
      <dgm:t>
        <a:bodyPr/>
        <a:lstStyle/>
        <a:p>
          <a:endParaRPr lang="en-GB"/>
        </a:p>
      </dgm:t>
    </dgm:pt>
    <dgm:pt modelId="{F17700AF-14DE-456F-87C9-AAE62F697288}" type="sibTrans" cxnId="{88859EFB-DF48-4B53-B7CC-6083D50DD84D}">
      <dgm:prSet/>
      <dgm:spPr/>
      <dgm:t>
        <a:bodyPr/>
        <a:lstStyle/>
        <a:p>
          <a:endParaRPr lang="en-GB"/>
        </a:p>
      </dgm:t>
    </dgm:pt>
    <dgm:pt modelId="{A6A31233-BEA2-4943-8302-583B5C87F1D9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14A0D6C9-BD69-4D19-BD9E-A3473B00330B}" type="parTrans" cxnId="{55339BEF-3636-40D7-99F3-90154A7DBC2F}">
      <dgm:prSet/>
      <dgm:spPr/>
      <dgm:t>
        <a:bodyPr/>
        <a:lstStyle/>
        <a:p>
          <a:endParaRPr lang="en-GB"/>
        </a:p>
      </dgm:t>
    </dgm:pt>
    <dgm:pt modelId="{E55FC84F-C1CF-4980-9651-92EF6BD1CF04}" type="sibTrans" cxnId="{55339BEF-3636-40D7-99F3-90154A7DBC2F}">
      <dgm:prSet/>
      <dgm:spPr/>
      <dgm:t>
        <a:bodyPr/>
        <a:lstStyle/>
        <a:p>
          <a:endParaRPr lang="en-GB"/>
        </a:p>
      </dgm:t>
    </dgm:pt>
    <dgm:pt modelId="{3886E5AA-0EEF-4C56-9A1E-F31B5203FF1E}">
      <dgm:prSet phldrT="[Text]" custT="1"/>
      <dgm:spPr/>
      <dgm:t>
        <a:bodyPr/>
        <a:lstStyle/>
        <a:p>
          <a:r>
            <a:rPr lang="en-GB" sz="1100" dirty="0" smtClean="0"/>
            <a:t>Devise </a:t>
          </a:r>
          <a:r>
            <a:rPr lang="en-GB" sz="1100" dirty="0" err="1" smtClean="0"/>
            <a:t>Comms</a:t>
          </a:r>
          <a:r>
            <a:rPr lang="en-GB" sz="1100" dirty="0" smtClean="0"/>
            <a:t> action plan</a:t>
          </a:r>
          <a:endParaRPr lang="en-GB" sz="1100" dirty="0"/>
        </a:p>
      </dgm:t>
    </dgm:pt>
    <dgm:pt modelId="{8A4D834D-43A1-417C-9A4B-BC49416A3E6D}" type="parTrans" cxnId="{355F6F56-718A-44DD-B15A-ED241CD2EBA7}">
      <dgm:prSet/>
      <dgm:spPr/>
      <dgm:t>
        <a:bodyPr/>
        <a:lstStyle/>
        <a:p>
          <a:endParaRPr lang="en-GB"/>
        </a:p>
      </dgm:t>
    </dgm:pt>
    <dgm:pt modelId="{9660D612-1BFA-45DA-B05B-C224E4A7F218}" type="sibTrans" cxnId="{355F6F56-718A-44DD-B15A-ED241CD2EBA7}">
      <dgm:prSet/>
      <dgm:spPr/>
      <dgm:t>
        <a:bodyPr/>
        <a:lstStyle/>
        <a:p>
          <a:endParaRPr lang="en-GB"/>
        </a:p>
      </dgm:t>
    </dgm:pt>
    <dgm:pt modelId="{1AF4EE5D-31A3-4942-8083-174FC8B48507}">
      <dgm:prSet phldrT="[Text]"/>
      <dgm:spPr/>
      <dgm:t>
        <a:bodyPr/>
        <a:lstStyle/>
        <a:p>
          <a:r>
            <a:rPr lang="en-GB" dirty="0" smtClean="0"/>
            <a:t>Do </a:t>
          </a:r>
          <a:endParaRPr lang="en-GB" dirty="0"/>
        </a:p>
      </dgm:t>
    </dgm:pt>
    <dgm:pt modelId="{F325B410-1BD6-441E-9D3D-E688549698A4}" type="parTrans" cxnId="{5D68E594-7E12-4B15-921C-BDFBB9C55E51}">
      <dgm:prSet/>
      <dgm:spPr/>
      <dgm:t>
        <a:bodyPr/>
        <a:lstStyle/>
        <a:p>
          <a:endParaRPr lang="en-GB"/>
        </a:p>
      </dgm:t>
    </dgm:pt>
    <dgm:pt modelId="{C3DBB4B0-B6FE-445A-AAB0-459391989872}" type="sibTrans" cxnId="{5D68E594-7E12-4B15-921C-BDFBB9C55E51}">
      <dgm:prSet/>
      <dgm:spPr/>
      <dgm:t>
        <a:bodyPr/>
        <a:lstStyle/>
        <a:p>
          <a:endParaRPr lang="en-GB"/>
        </a:p>
      </dgm:t>
    </dgm:pt>
    <dgm:pt modelId="{567E776C-BA41-4C9B-9F66-4AA55AAE3729}">
      <dgm:prSet phldrT="[Text]" custT="1"/>
      <dgm:spPr/>
      <dgm:t>
        <a:bodyPr/>
        <a:lstStyle/>
        <a:p>
          <a:endParaRPr lang="en-GB" sz="1050" dirty="0"/>
        </a:p>
      </dgm:t>
    </dgm:pt>
    <dgm:pt modelId="{5DD3B665-4A92-405F-BD85-F798E4936B99}" type="parTrans" cxnId="{B4AC312A-ABA4-4939-BEDD-20A3C0648279}">
      <dgm:prSet/>
      <dgm:spPr/>
      <dgm:t>
        <a:bodyPr/>
        <a:lstStyle/>
        <a:p>
          <a:endParaRPr lang="en-GB"/>
        </a:p>
      </dgm:t>
    </dgm:pt>
    <dgm:pt modelId="{35383105-CDB4-413F-B83A-1D70F07EB956}" type="sibTrans" cxnId="{B4AC312A-ABA4-4939-BEDD-20A3C0648279}">
      <dgm:prSet/>
      <dgm:spPr/>
      <dgm:t>
        <a:bodyPr/>
        <a:lstStyle/>
        <a:p>
          <a:endParaRPr lang="en-GB"/>
        </a:p>
      </dgm:t>
    </dgm:pt>
    <dgm:pt modelId="{D057D06A-94A8-4929-9BB7-702052A1C47F}">
      <dgm:prSet phldrT="[Text]"/>
      <dgm:spPr/>
      <dgm:t>
        <a:bodyPr/>
        <a:lstStyle/>
        <a:p>
          <a:r>
            <a:rPr lang="en-GB" dirty="0" smtClean="0"/>
            <a:t>Study</a:t>
          </a:r>
          <a:endParaRPr lang="en-GB" dirty="0"/>
        </a:p>
      </dgm:t>
    </dgm:pt>
    <dgm:pt modelId="{510091A1-CB68-45C5-86ED-1E93A8BD9D42}" type="parTrans" cxnId="{EC6A151A-80C4-446A-8B89-C442B4E0688D}">
      <dgm:prSet/>
      <dgm:spPr/>
      <dgm:t>
        <a:bodyPr/>
        <a:lstStyle/>
        <a:p>
          <a:endParaRPr lang="en-GB"/>
        </a:p>
      </dgm:t>
    </dgm:pt>
    <dgm:pt modelId="{45E6B647-93CE-4299-8F86-6610846C5037}" type="sibTrans" cxnId="{EC6A151A-80C4-446A-8B89-C442B4E0688D}">
      <dgm:prSet/>
      <dgm:spPr/>
      <dgm:t>
        <a:bodyPr/>
        <a:lstStyle/>
        <a:p>
          <a:endParaRPr lang="en-GB"/>
        </a:p>
      </dgm:t>
    </dgm:pt>
    <dgm:pt modelId="{9D685E94-25F7-45B5-BA8E-52B3E96F1A45}">
      <dgm:prSet phldrT="[Text]" custT="1"/>
      <dgm:spPr/>
      <dgm:t>
        <a:bodyPr/>
        <a:lstStyle/>
        <a:p>
          <a:r>
            <a:rPr lang="en-GB" sz="1100" dirty="0" smtClean="0"/>
            <a:t>Evaluate no. of requests for volunteers </a:t>
          </a:r>
          <a:endParaRPr lang="en-GB" sz="1100" dirty="0"/>
        </a:p>
      </dgm:t>
    </dgm:pt>
    <dgm:pt modelId="{F4D633DD-8AAD-463B-A534-A9E5C2DB689B}" type="parTrans" cxnId="{B195EF07-E58C-47EF-87E2-370140F7AC30}">
      <dgm:prSet/>
      <dgm:spPr/>
      <dgm:t>
        <a:bodyPr/>
        <a:lstStyle/>
        <a:p>
          <a:endParaRPr lang="en-GB"/>
        </a:p>
      </dgm:t>
    </dgm:pt>
    <dgm:pt modelId="{0E284631-E149-4A69-B189-BFFB27B190D6}" type="sibTrans" cxnId="{B195EF07-E58C-47EF-87E2-370140F7AC30}">
      <dgm:prSet/>
      <dgm:spPr/>
      <dgm:t>
        <a:bodyPr/>
        <a:lstStyle/>
        <a:p>
          <a:endParaRPr lang="en-GB"/>
        </a:p>
      </dgm:t>
    </dgm:pt>
    <dgm:pt modelId="{FD258BCF-1F60-4A79-A520-695E3456D5D3}">
      <dgm:prSet phldrT="[Text]" custT="1"/>
      <dgm:spPr/>
      <dgm:t>
        <a:bodyPr/>
        <a:lstStyle/>
        <a:p>
          <a:r>
            <a:rPr lang="en-GB" sz="1050" dirty="0" smtClean="0"/>
            <a:t>Order items</a:t>
          </a:r>
          <a:endParaRPr lang="en-GB" sz="1050" dirty="0"/>
        </a:p>
      </dgm:t>
    </dgm:pt>
    <dgm:pt modelId="{56DFBCA1-8741-4B88-958A-33B29C6C62EA}" type="parTrans" cxnId="{2196A84F-A444-4096-B516-9361DF40876C}">
      <dgm:prSet/>
      <dgm:spPr/>
      <dgm:t>
        <a:bodyPr/>
        <a:lstStyle/>
        <a:p>
          <a:endParaRPr lang="en-GB"/>
        </a:p>
      </dgm:t>
    </dgm:pt>
    <dgm:pt modelId="{C9D60689-CE7E-4A33-B8D7-99C2F7BEF2C1}" type="sibTrans" cxnId="{2196A84F-A444-4096-B516-9361DF40876C}">
      <dgm:prSet/>
      <dgm:spPr/>
      <dgm:t>
        <a:bodyPr/>
        <a:lstStyle/>
        <a:p>
          <a:endParaRPr lang="en-GB"/>
        </a:p>
      </dgm:t>
    </dgm:pt>
    <dgm:pt modelId="{08FC4CF1-CC9A-4263-B8CE-D019580BEAAB}">
      <dgm:prSet phldrT="[Text]" custT="1"/>
      <dgm:spPr/>
      <dgm:t>
        <a:bodyPr/>
        <a:lstStyle/>
        <a:p>
          <a:endParaRPr lang="en-GB" sz="1050" dirty="0"/>
        </a:p>
      </dgm:t>
    </dgm:pt>
    <dgm:pt modelId="{02F0CA3B-4FA1-48E0-91AE-810B528E1400}" type="parTrans" cxnId="{AA3C4181-C9A7-4938-B7F3-00B06F346402}">
      <dgm:prSet/>
      <dgm:spPr/>
      <dgm:t>
        <a:bodyPr/>
        <a:lstStyle/>
        <a:p>
          <a:endParaRPr lang="en-GB"/>
        </a:p>
      </dgm:t>
    </dgm:pt>
    <dgm:pt modelId="{E35FB916-73EB-4576-9BAB-619341F3C2FF}" type="sibTrans" cxnId="{AA3C4181-C9A7-4938-B7F3-00B06F346402}">
      <dgm:prSet/>
      <dgm:spPr/>
      <dgm:t>
        <a:bodyPr/>
        <a:lstStyle/>
        <a:p>
          <a:endParaRPr lang="en-GB"/>
        </a:p>
      </dgm:t>
    </dgm:pt>
    <dgm:pt modelId="{6C50EE5D-7FE6-4581-967E-B4B36621417C}">
      <dgm:prSet phldrT="[Text]" custT="1"/>
      <dgm:spPr/>
      <dgm:t>
        <a:bodyPr/>
        <a:lstStyle/>
        <a:p>
          <a:r>
            <a:rPr lang="en-GB" sz="1100" dirty="0" smtClean="0"/>
            <a:t>Decide on correct items for delivering the project</a:t>
          </a:r>
          <a:endParaRPr lang="en-GB" sz="1100" dirty="0"/>
        </a:p>
      </dgm:t>
    </dgm:pt>
    <dgm:pt modelId="{A8565FEF-07A3-491F-BE51-C6A7BB06339C}" type="parTrans" cxnId="{1BA23F0C-081C-4408-AF23-D0678E089771}">
      <dgm:prSet/>
      <dgm:spPr/>
      <dgm:t>
        <a:bodyPr/>
        <a:lstStyle/>
        <a:p>
          <a:endParaRPr lang="en-GB"/>
        </a:p>
      </dgm:t>
    </dgm:pt>
    <dgm:pt modelId="{0CFAD5AF-7D04-4BCD-B323-C5AEA889DB6D}" type="sibTrans" cxnId="{1BA23F0C-081C-4408-AF23-D0678E089771}">
      <dgm:prSet/>
      <dgm:spPr/>
      <dgm:t>
        <a:bodyPr/>
        <a:lstStyle/>
        <a:p>
          <a:endParaRPr lang="en-GB"/>
        </a:p>
      </dgm:t>
    </dgm:pt>
    <dgm:pt modelId="{6B9F19B8-D169-4F34-A50C-02A52F48C84E}">
      <dgm:prSet phldrT="[Text]" custT="1"/>
      <dgm:spPr/>
      <dgm:t>
        <a:bodyPr/>
        <a:lstStyle/>
        <a:p>
          <a:r>
            <a:rPr lang="en-GB" sz="1050" dirty="0" smtClean="0"/>
            <a:t>Discuss with finance </a:t>
          </a:r>
          <a:endParaRPr lang="en-GB" sz="1050" dirty="0"/>
        </a:p>
      </dgm:t>
    </dgm:pt>
    <dgm:pt modelId="{1F3CB37B-AB56-40CE-AEB0-6258B64EC908}" type="parTrans" cxnId="{127C4769-ADA9-4BA4-B786-669DE707B162}">
      <dgm:prSet/>
      <dgm:spPr/>
      <dgm:t>
        <a:bodyPr/>
        <a:lstStyle/>
        <a:p>
          <a:endParaRPr lang="en-GB"/>
        </a:p>
      </dgm:t>
    </dgm:pt>
    <dgm:pt modelId="{54597F62-EDAA-48B3-BC73-1E34360998A1}" type="sibTrans" cxnId="{127C4769-ADA9-4BA4-B786-669DE707B162}">
      <dgm:prSet/>
      <dgm:spPr/>
      <dgm:t>
        <a:bodyPr/>
        <a:lstStyle/>
        <a:p>
          <a:endParaRPr lang="en-GB"/>
        </a:p>
      </dgm:t>
    </dgm:pt>
    <dgm:pt modelId="{5B509A34-CF52-404A-A378-910760699551}">
      <dgm:prSet phldrT="[Text]" custT="1"/>
      <dgm:spPr/>
      <dgm:t>
        <a:bodyPr/>
        <a:lstStyle/>
        <a:p>
          <a:r>
            <a:rPr lang="en-GB" sz="1050" dirty="0" smtClean="0"/>
            <a:t>Discuss with services areas about the project </a:t>
          </a:r>
          <a:r>
            <a:rPr lang="en-GB" sz="1050" dirty="0" err="1" smtClean="0"/>
            <a:t>e.g</a:t>
          </a:r>
          <a:r>
            <a:rPr lang="en-GB" sz="1050" dirty="0" smtClean="0"/>
            <a:t> site huddle, site manager</a:t>
          </a:r>
          <a:endParaRPr lang="en-GB" sz="1050" dirty="0"/>
        </a:p>
      </dgm:t>
    </dgm:pt>
    <dgm:pt modelId="{5AFB6F49-9116-4675-A3B2-2011D5B36331}" type="parTrans" cxnId="{35415535-12A0-46BC-8ABA-939FF922839B}">
      <dgm:prSet/>
      <dgm:spPr/>
      <dgm:t>
        <a:bodyPr/>
        <a:lstStyle/>
        <a:p>
          <a:endParaRPr lang="en-GB"/>
        </a:p>
      </dgm:t>
    </dgm:pt>
    <dgm:pt modelId="{C027C740-79C2-4B5B-9A2E-79D5E1D37C35}" type="sibTrans" cxnId="{35415535-12A0-46BC-8ABA-939FF922839B}">
      <dgm:prSet/>
      <dgm:spPr/>
      <dgm:t>
        <a:bodyPr/>
        <a:lstStyle/>
        <a:p>
          <a:endParaRPr lang="en-GB"/>
        </a:p>
      </dgm:t>
    </dgm:pt>
    <dgm:pt modelId="{78271337-2C7B-4551-8805-28DDEB14BA4C}">
      <dgm:prSet phldrT="[Text]" custT="1"/>
      <dgm:spPr/>
      <dgm:t>
        <a:bodyPr/>
        <a:lstStyle/>
        <a:p>
          <a:r>
            <a:rPr lang="en-GB" sz="1100" dirty="0" err="1" smtClean="0"/>
            <a:t>Pplan</a:t>
          </a:r>
          <a:r>
            <a:rPr lang="en-GB" sz="1100" dirty="0" smtClean="0"/>
            <a:t> pathway   </a:t>
          </a:r>
          <a:endParaRPr lang="en-GB" sz="1100" dirty="0"/>
        </a:p>
      </dgm:t>
    </dgm:pt>
    <dgm:pt modelId="{6C4EE0E7-10A2-4D53-B22F-90834151ECCA}" type="parTrans" cxnId="{255A79CC-4065-4AC3-A62A-8D946D8E3ED8}">
      <dgm:prSet/>
      <dgm:spPr/>
      <dgm:t>
        <a:bodyPr/>
        <a:lstStyle/>
        <a:p>
          <a:endParaRPr lang="en-GB"/>
        </a:p>
      </dgm:t>
    </dgm:pt>
    <dgm:pt modelId="{EF85571E-C7EB-421E-8C04-2074490BCE24}" type="sibTrans" cxnId="{255A79CC-4065-4AC3-A62A-8D946D8E3ED8}">
      <dgm:prSet/>
      <dgm:spPr/>
      <dgm:t>
        <a:bodyPr/>
        <a:lstStyle/>
        <a:p>
          <a:endParaRPr lang="en-GB"/>
        </a:p>
      </dgm:t>
    </dgm:pt>
    <dgm:pt modelId="{2F1649B8-8A20-4C0C-940B-C9D934D8EF88}">
      <dgm:prSet phldrT="[Text]" custT="1"/>
      <dgm:spPr/>
      <dgm:t>
        <a:bodyPr/>
        <a:lstStyle/>
        <a:p>
          <a:r>
            <a:rPr lang="en-GB" sz="1100" dirty="0" smtClean="0"/>
            <a:t>Evaluate volunteer response</a:t>
          </a:r>
          <a:endParaRPr lang="en-GB" sz="1100" dirty="0"/>
        </a:p>
      </dgm:t>
    </dgm:pt>
    <dgm:pt modelId="{CAC0C5A8-DCAA-43F0-AB7C-228707E6DBC3}" type="parTrans" cxnId="{5C5D0757-0D4F-4BF6-98CE-83D1321EC475}">
      <dgm:prSet/>
      <dgm:spPr/>
    </dgm:pt>
    <dgm:pt modelId="{D158A0B9-C3F8-46FA-93C5-5C04B2B4E110}" type="sibTrans" cxnId="{5C5D0757-0D4F-4BF6-98CE-83D1321EC475}">
      <dgm:prSet/>
      <dgm:spPr/>
    </dgm:pt>
    <dgm:pt modelId="{D7FB1E94-E049-4AB9-8F6C-9257B3F7769C}">
      <dgm:prSet phldrT="[Text]" custT="1"/>
      <dgm:spPr/>
      <dgm:t>
        <a:bodyPr/>
        <a:lstStyle/>
        <a:p>
          <a:r>
            <a:rPr lang="en-GB" sz="1100" dirty="0" smtClean="0"/>
            <a:t>Evaluate staff response and feedback</a:t>
          </a:r>
          <a:endParaRPr lang="en-GB" sz="1100" dirty="0"/>
        </a:p>
      </dgm:t>
    </dgm:pt>
    <dgm:pt modelId="{0813BC8D-13B1-435A-9376-94F0598BF224}" type="parTrans" cxnId="{9B884F3C-48F6-485D-800A-62B87EF78792}">
      <dgm:prSet/>
      <dgm:spPr/>
    </dgm:pt>
    <dgm:pt modelId="{2B57D87F-9CD3-4C09-BA23-FB38E3C6F818}" type="sibTrans" cxnId="{9B884F3C-48F6-485D-800A-62B87EF78792}">
      <dgm:prSet/>
      <dgm:spPr/>
    </dgm:pt>
    <dgm:pt modelId="{9ED1D8D1-637D-4DB0-A409-0C15061D95EC}">
      <dgm:prSet phldrT="[Text]" custT="1"/>
      <dgm:spPr/>
      <dgm:t>
        <a:bodyPr/>
        <a:lstStyle/>
        <a:p>
          <a:r>
            <a:rPr lang="en-GB" sz="1100" dirty="0" smtClean="0"/>
            <a:t>Volunteer focus group</a:t>
          </a:r>
          <a:endParaRPr lang="en-GB" sz="1100" dirty="0"/>
        </a:p>
      </dgm:t>
    </dgm:pt>
    <dgm:pt modelId="{2C666909-DFF0-49E6-AAD3-192E42B54FE8}" type="parTrans" cxnId="{352B4770-F2E4-4BF8-855C-D61D27473A21}">
      <dgm:prSet/>
      <dgm:spPr/>
    </dgm:pt>
    <dgm:pt modelId="{E87789A2-50B5-4D62-A00E-2A4832FF6B31}" type="sibTrans" cxnId="{352B4770-F2E4-4BF8-855C-D61D27473A21}">
      <dgm:prSet/>
      <dgm:spPr/>
    </dgm:pt>
    <dgm:pt modelId="{54300BD4-5FBF-485E-9223-BB0983ABFFE7}" type="pres">
      <dgm:prSet presAssocID="{A52E0E46-D432-4FE5-8A29-317B1F731CD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783B9D-05ED-4ED9-A6E4-71B22219BA0E}" type="pres">
      <dgm:prSet presAssocID="{A52E0E46-D432-4FE5-8A29-317B1F731CDE}" presName="children" presStyleCnt="0"/>
      <dgm:spPr/>
    </dgm:pt>
    <dgm:pt modelId="{926D942A-3D85-440E-BF55-B2798D482B45}" type="pres">
      <dgm:prSet presAssocID="{A52E0E46-D432-4FE5-8A29-317B1F731CDE}" presName="child1group" presStyleCnt="0"/>
      <dgm:spPr/>
    </dgm:pt>
    <dgm:pt modelId="{25D90A73-0BCD-44CE-8A4B-A95E079010CF}" type="pres">
      <dgm:prSet presAssocID="{A52E0E46-D432-4FE5-8A29-317B1F731CDE}" presName="child1" presStyleLbl="bgAcc1" presStyleIdx="0" presStyleCnt="4"/>
      <dgm:spPr/>
      <dgm:t>
        <a:bodyPr/>
        <a:lstStyle/>
        <a:p>
          <a:endParaRPr lang="en-GB"/>
        </a:p>
      </dgm:t>
    </dgm:pt>
    <dgm:pt modelId="{D7A664E4-8AA9-4D9D-A745-EDE79C1B36D0}" type="pres">
      <dgm:prSet presAssocID="{A52E0E46-D432-4FE5-8A29-317B1F731CD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4A8F46-CF22-4F25-BC28-C6D48FDCED7B}" type="pres">
      <dgm:prSet presAssocID="{A52E0E46-D432-4FE5-8A29-317B1F731CDE}" presName="child2group" presStyleCnt="0"/>
      <dgm:spPr/>
    </dgm:pt>
    <dgm:pt modelId="{C256F421-C9E7-4EBC-8B80-A6B73B365257}" type="pres">
      <dgm:prSet presAssocID="{A52E0E46-D432-4FE5-8A29-317B1F731CDE}" presName="child2" presStyleLbl="bgAcc1" presStyleIdx="1" presStyleCnt="4" custLinFactNeighborX="-477" custLinFactNeighborY="5537"/>
      <dgm:spPr/>
      <dgm:t>
        <a:bodyPr/>
        <a:lstStyle/>
        <a:p>
          <a:endParaRPr lang="en-GB"/>
        </a:p>
      </dgm:t>
    </dgm:pt>
    <dgm:pt modelId="{43C54E38-CE52-49D0-A719-A8707C398A0F}" type="pres">
      <dgm:prSet presAssocID="{A52E0E46-D432-4FE5-8A29-317B1F731CD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5DD691-DE77-453E-872A-DB9650790CA2}" type="pres">
      <dgm:prSet presAssocID="{A52E0E46-D432-4FE5-8A29-317B1F731CDE}" presName="child3group" presStyleCnt="0"/>
      <dgm:spPr/>
    </dgm:pt>
    <dgm:pt modelId="{3353DBEC-0807-4F0F-AAC8-70BE00FF5B6D}" type="pres">
      <dgm:prSet presAssocID="{A52E0E46-D432-4FE5-8A29-317B1F731CDE}" presName="child3" presStyleLbl="bgAcc1" presStyleIdx="2" presStyleCnt="4" custScaleX="105816" custScaleY="162755" custLinFactNeighborX="33665" custLinFactNeighborY="-24744"/>
      <dgm:spPr/>
      <dgm:t>
        <a:bodyPr/>
        <a:lstStyle/>
        <a:p>
          <a:endParaRPr lang="en-GB"/>
        </a:p>
      </dgm:t>
    </dgm:pt>
    <dgm:pt modelId="{47D24437-065E-47D5-95D7-C56511FA3672}" type="pres">
      <dgm:prSet presAssocID="{A52E0E46-D432-4FE5-8A29-317B1F731CD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65AB64-AE03-4EB8-B968-8C9AE7E750B0}" type="pres">
      <dgm:prSet presAssocID="{A52E0E46-D432-4FE5-8A29-317B1F731CDE}" presName="child4group" presStyleCnt="0"/>
      <dgm:spPr/>
    </dgm:pt>
    <dgm:pt modelId="{2B439F38-13D1-4975-AE88-02A35647BFDF}" type="pres">
      <dgm:prSet presAssocID="{A52E0E46-D432-4FE5-8A29-317B1F731CDE}" presName="child4" presStyleLbl="bgAcc1" presStyleIdx="3" presStyleCnt="4" custScaleY="196855" custLinFactNeighborX="-27081" custLinFactNeighborY="-18470"/>
      <dgm:spPr/>
      <dgm:t>
        <a:bodyPr/>
        <a:lstStyle/>
        <a:p>
          <a:endParaRPr lang="en-GB"/>
        </a:p>
      </dgm:t>
    </dgm:pt>
    <dgm:pt modelId="{C271AD50-C142-4995-942F-5FEB512941CE}" type="pres">
      <dgm:prSet presAssocID="{A52E0E46-D432-4FE5-8A29-317B1F731CD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DE7835-1D3E-4EBB-A166-211C02E0926A}" type="pres">
      <dgm:prSet presAssocID="{A52E0E46-D432-4FE5-8A29-317B1F731CDE}" presName="childPlaceholder" presStyleCnt="0"/>
      <dgm:spPr/>
    </dgm:pt>
    <dgm:pt modelId="{C842EC22-E785-4D3A-ABBB-FACF33975283}" type="pres">
      <dgm:prSet presAssocID="{A52E0E46-D432-4FE5-8A29-317B1F731CDE}" presName="circle" presStyleCnt="0"/>
      <dgm:spPr/>
    </dgm:pt>
    <dgm:pt modelId="{D3AA802A-0F1C-4224-B80B-2087217D888C}" type="pres">
      <dgm:prSet presAssocID="{A52E0E46-D432-4FE5-8A29-317B1F731CD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C2C86-B1AA-42C1-8B09-BBC9791677D6}" type="pres">
      <dgm:prSet presAssocID="{A52E0E46-D432-4FE5-8A29-317B1F731CD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924391-B220-45E9-BCE5-515A373CA6CB}" type="pres">
      <dgm:prSet presAssocID="{A52E0E46-D432-4FE5-8A29-317B1F731CD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690C9C-2D83-49F0-8070-A851BB42AE02}" type="pres">
      <dgm:prSet presAssocID="{A52E0E46-D432-4FE5-8A29-317B1F731CD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6A9421-989F-4F70-A6CD-2E05282285DA}" type="pres">
      <dgm:prSet presAssocID="{A52E0E46-D432-4FE5-8A29-317B1F731CDE}" presName="quadrantPlaceholder" presStyleCnt="0"/>
      <dgm:spPr/>
    </dgm:pt>
    <dgm:pt modelId="{7B61C6EB-1BAC-4582-9FFF-2DDAB7B3F675}" type="pres">
      <dgm:prSet presAssocID="{A52E0E46-D432-4FE5-8A29-317B1F731CDE}" presName="center1" presStyleLbl="fgShp" presStyleIdx="0" presStyleCnt="2"/>
      <dgm:spPr/>
    </dgm:pt>
    <dgm:pt modelId="{85DA0B65-203E-45FF-9BF7-280429A92A40}" type="pres">
      <dgm:prSet presAssocID="{A52E0E46-D432-4FE5-8A29-317B1F731CDE}" presName="center2" presStyleLbl="fgShp" presStyleIdx="1" presStyleCnt="2"/>
      <dgm:spPr/>
    </dgm:pt>
  </dgm:ptLst>
  <dgm:cxnLst>
    <dgm:cxn modelId="{273DCE31-7AC7-48F9-A2D0-D816E2805A52}" type="presOf" srcId="{6C50EE5D-7FE6-4581-967E-B4B36621417C}" destId="{C256F421-C9E7-4EBC-8B80-A6B73B365257}" srcOrd="0" destOrd="1" presId="urn:microsoft.com/office/officeart/2005/8/layout/cycle4"/>
    <dgm:cxn modelId="{EC6A151A-80C4-446A-8B89-C442B4E0688D}" srcId="{A52E0E46-D432-4FE5-8A29-317B1F731CDE}" destId="{D057D06A-94A8-4929-9BB7-702052A1C47F}" srcOrd="3" destOrd="0" parTransId="{510091A1-CB68-45C5-86ED-1E93A8BD9D42}" sibTransId="{45E6B647-93CE-4299-8F86-6610846C5037}"/>
    <dgm:cxn modelId="{5D68E594-7E12-4B15-921C-BDFBB9C55E51}" srcId="{A52E0E46-D432-4FE5-8A29-317B1F731CDE}" destId="{1AF4EE5D-31A3-4942-8083-174FC8B48507}" srcOrd="2" destOrd="0" parTransId="{F325B410-1BD6-441E-9D3D-E688549698A4}" sibTransId="{C3DBB4B0-B6FE-445A-AAB0-459391989872}"/>
    <dgm:cxn modelId="{B195EF07-E58C-47EF-87E2-370140F7AC30}" srcId="{D057D06A-94A8-4929-9BB7-702052A1C47F}" destId="{9D685E94-25F7-45B5-BA8E-52B3E96F1A45}" srcOrd="0" destOrd="0" parTransId="{F4D633DD-8AAD-463B-A534-A9E5C2DB689B}" sibTransId="{0E284631-E149-4A69-B189-BFFB27B190D6}"/>
    <dgm:cxn modelId="{2066640F-5758-417B-B597-C31C45BBEEDF}" type="presOf" srcId="{A6A31233-BEA2-4943-8302-583B5C87F1D9}" destId="{D0DC2C86-B1AA-42C1-8B09-BBC9791677D6}" srcOrd="0" destOrd="0" presId="urn:microsoft.com/office/officeart/2005/8/layout/cycle4"/>
    <dgm:cxn modelId="{2196A84F-A444-4096-B516-9361DF40876C}" srcId="{1AF4EE5D-31A3-4942-8083-174FC8B48507}" destId="{FD258BCF-1F60-4A79-A520-695E3456D5D3}" srcOrd="2" destOrd="0" parTransId="{56DFBCA1-8741-4B88-958A-33B29C6C62EA}" sibTransId="{C9D60689-CE7E-4A33-B8D7-99C2F7BEF2C1}"/>
    <dgm:cxn modelId="{8EB15D1B-E0A1-4F39-A8D4-2C54A14C101A}" type="presOf" srcId="{78271337-2C7B-4551-8805-28DDEB14BA4C}" destId="{43C54E38-CE52-49D0-A719-A8707C398A0F}" srcOrd="1" destOrd="2" presId="urn:microsoft.com/office/officeart/2005/8/layout/cycle4"/>
    <dgm:cxn modelId="{6AE43DC9-BFE9-4DC0-A04D-B785589E97C5}" type="presOf" srcId="{5B509A34-CF52-404A-A378-910760699551}" destId="{47D24437-065E-47D5-95D7-C56511FA3672}" srcOrd="1" destOrd="4" presId="urn:microsoft.com/office/officeart/2005/8/layout/cycle4"/>
    <dgm:cxn modelId="{B4AC312A-ABA4-4939-BEDD-20A3C0648279}" srcId="{1AF4EE5D-31A3-4942-8083-174FC8B48507}" destId="{567E776C-BA41-4C9B-9F66-4AA55AAE3729}" srcOrd="0" destOrd="0" parTransId="{5DD3B665-4A92-405F-BD85-F798E4936B99}" sibTransId="{35383105-CDB4-413F-B83A-1D70F07EB956}"/>
    <dgm:cxn modelId="{DEE8051A-51F0-4F9E-BED9-2265D92F36F3}" type="presOf" srcId="{9D685E94-25F7-45B5-BA8E-52B3E96F1A45}" destId="{C271AD50-C142-4995-942F-5FEB512941CE}" srcOrd="1" destOrd="0" presId="urn:microsoft.com/office/officeart/2005/8/layout/cycle4"/>
    <dgm:cxn modelId="{35415535-12A0-46BC-8ABA-939FF922839B}" srcId="{1AF4EE5D-31A3-4942-8083-174FC8B48507}" destId="{5B509A34-CF52-404A-A378-910760699551}" srcOrd="4" destOrd="0" parTransId="{5AFB6F49-9116-4675-A3B2-2011D5B36331}" sibTransId="{C027C740-79C2-4B5B-9A2E-79D5E1D37C35}"/>
    <dgm:cxn modelId="{07F0E777-35DA-4D46-AB97-500AEBEAE5F5}" type="presOf" srcId="{9ED1D8D1-637D-4DB0-A409-0C15061D95EC}" destId="{C271AD50-C142-4995-942F-5FEB512941CE}" srcOrd="1" destOrd="3" presId="urn:microsoft.com/office/officeart/2005/8/layout/cycle4"/>
    <dgm:cxn modelId="{F5F42888-DDF6-477F-8CAB-1F603D0808E5}" type="presOf" srcId="{5B509A34-CF52-404A-A378-910760699551}" destId="{3353DBEC-0807-4F0F-AAC8-70BE00FF5B6D}" srcOrd="0" destOrd="4" presId="urn:microsoft.com/office/officeart/2005/8/layout/cycle4"/>
    <dgm:cxn modelId="{355F6F56-718A-44DD-B15A-ED241CD2EBA7}" srcId="{A6A31233-BEA2-4943-8302-583B5C87F1D9}" destId="{3886E5AA-0EEF-4C56-9A1E-F31B5203FF1E}" srcOrd="0" destOrd="0" parTransId="{8A4D834D-43A1-417C-9A4B-BC49416A3E6D}" sibTransId="{9660D612-1BFA-45DA-B05B-C224E4A7F218}"/>
    <dgm:cxn modelId="{255A79CC-4065-4AC3-A62A-8D946D8E3ED8}" srcId="{A6A31233-BEA2-4943-8302-583B5C87F1D9}" destId="{78271337-2C7B-4551-8805-28DDEB14BA4C}" srcOrd="2" destOrd="0" parTransId="{6C4EE0E7-10A2-4D53-B22F-90834151ECCA}" sibTransId="{EF85571E-C7EB-421E-8C04-2074490BCE24}"/>
    <dgm:cxn modelId="{AF6914A2-B3CF-4D2A-B962-ABBC30B80D84}" type="presOf" srcId="{6B9F19B8-D169-4F34-A50C-02A52F48C84E}" destId="{3353DBEC-0807-4F0F-AAC8-70BE00FF5B6D}" srcOrd="0" destOrd="3" presId="urn:microsoft.com/office/officeart/2005/8/layout/cycle4"/>
    <dgm:cxn modelId="{9B884F3C-48F6-485D-800A-62B87EF78792}" srcId="{D057D06A-94A8-4929-9BB7-702052A1C47F}" destId="{D7FB1E94-E049-4AB9-8F6C-9257B3F7769C}" srcOrd="2" destOrd="0" parTransId="{0813BC8D-13B1-435A-9376-94F0598BF224}" sibTransId="{2B57D87F-9CD3-4C09-BA23-FB38E3C6F818}"/>
    <dgm:cxn modelId="{F77EA0C0-DC5E-483F-AA1B-A321041BE8B9}" type="presOf" srcId="{6C50EE5D-7FE6-4581-967E-B4B36621417C}" destId="{43C54E38-CE52-49D0-A719-A8707C398A0F}" srcOrd="1" destOrd="1" presId="urn:microsoft.com/office/officeart/2005/8/layout/cycle4"/>
    <dgm:cxn modelId="{98B97EA5-D327-4448-B349-E2E890245040}" type="presOf" srcId="{08FC4CF1-CC9A-4263-B8CE-D019580BEAAB}" destId="{47D24437-065E-47D5-95D7-C56511FA3672}" srcOrd="1" destOrd="1" presId="urn:microsoft.com/office/officeart/2005/8/layout/cycle4"/>
    <dgm:cxn modelId="{98779B22-8A91-4009-985A-5DC4E9A665E6}" type="presOf" srcId="{9D685E94-25F7-45B5-BA8E-52B3E96F1A45}" destId="{2B439F38-13D1-4975-AE88-02A35647BFDF}" srcOrd="0" destOrd="0" presId="urn:microsoft.com/office/officeart/2005/8/layout/cycle4"/>
    <dgm:cxn modelId="{F2D3DEF7-4483-4D9B-8874-6D9D79F14200}" type="presOf" srcId="{88376D55-6CE3-4580-99B7-A180310BB929}" destId="{D7A664E4-8AA9-4D9D-A745-EDE79C1B36D0}" srcOrd="1" destOrd="0" presId="urn:microsoft.com/office/officeart/2005/8/layout/cycle4"/>
    <dgm:cxn modelId="{127C4769-ADA9-4BA4-B786-669DE707B162}" srcId="{1AF4EE5D-31A3-4942-8083-174FC8B48507}" destId="{6B9F19B8-D169-4F34-A50C-02A52F48C84E}" srcOrd="3" destOrd="0" parTransId="{1F3CB37B-AB56-40CE-AEB0-6258B64EC908}" sibTransId="{54597F62-EDAA-48B3-BC73-1E34360998A1}"/>
    <dgm:cxn modelId="{2EB11590-1217-4CAF-BDEA-CA8CE3033A7A}" type="presOf" srcId="{FD258BCF-1F60-4A79-A520-695E3456D5D3}" destId="{47D24437-065E-47D5-95D7-C56511FA3672}" srcOrd="1" destOrd="2" presId="urn:microsoft.com/office/officeart/2005/8/layout/cycle4"/>
    <dgm:cxn modelId="{AAED3405-592C-4962-89A9-9AACDD0FEB08}" srcId="{A52E0E46-D432-4FE5-8A29-317B1F731CDE}" destId="{F3CF797C-F3C8-4CC1-9DAF-2280236C33FD}" srcOrd="0" destOrd="0" parTransId="{7D5583CB-4665-4502-8216-5455CCF0C8B3}" sibTransId="{6DA2C787-9BFE-479F-A309-6C921C36C3B2}"/>
    <dgm:cxn modelId="{D2A17504-E9F1-4194-B93D-1C7976FFF0CE}" type="presOf" srcId="{78271337-2C7B-4551-8805-28DDEB14BA4C}" destId="{C256F421-C9E7-4EBC-8B80-A6B73B365257}" srcOrd="0" destOrd="2" presId="urn:microsoft.com/office/officeart/2005/8/layout/cycle4"/>
    <dgm:cxn modelId="{EE37A8DA-F82D-4A18-B7AF-9F8812323DB9}" type="presOf" srcId="{A52E0E46-D432-4FE5-8A29-317B1F731CDE}" destId="{54300BD4-5FBF-485E-9223-BB0983ABFFE7}" srcOrd="0" destOrd="0" presId="urn:microsoft.com/office/officeart/2005/8/layout/cycle4"/>
    <dgm:cxn modelId="{9402F17B-0A92-485F-8505-BF4F7C2A70F3}" type="presOf" srcId="{D7FB1E94-E049-4AB9-8F6C-9257B3F7769C}" destId="{C271AD50-C142-4995-942F-5FEB512941CE}" srcOrd="1" destOrd="2" presId="urn:microsoft.com/office/officeart/2005/8/layout/cycle4"/>
    <dgm:cxn modelId="{5C5D0757-0D4F-4BF6-98CE-83D1321EC475}" srcId="{D057D06A-94A8-4929-9BB7-702052A1C47F}" destId="{2F1649B8-8A20-4C0C-940B-C9D934D8EF88}" srcOrd="1" destOrd="0" parTransId="{CAC0C5A8-DCAA-43F0-AB7C-228707E6DBC3}" sibTransId="{D158A0B9-C3F8-46FA-93C5-5C04B2B4E110}"/>
    <dgm:cxn modelId="{18A49D96-9948-46F9-9AC5-9EBE2A3F7A59}" type="presOf" srcId="{2F1649B8-8A20-4C0C-940B-C9D934D8EF88}" destId="{2B439F38-13D1-4975-AE88-02A35647BFDF}" srcOrd="0" destOrd="1" presId="urn:microsoft.com/office/officeart/2005/8/layout/cycle4"/>
    <dgm:cxn modelId="{12FF199C-25A5-4A9B-9FAB-B45CC2CB011C}" type="presOf" srcId="{1AF4EE5D-31A3-4942-8083-174FC8B48507}" destId="{70924391-B220-45E9-BCE5-515A373CA6CB}" srcOrd="0" destOrd="0" presId="urn:microsoft.com/office/officeart/2005/8/layout/cycle4"/>
    <dgm:cxn modelId="{352B4770-F2E4-4BF8-855C-D61D27473A21}" srcId="{D057D06A-94A8-4929-9BB7-702052A1C47F}" destId="{9ED1D8D1-637D-4DB0-A409-0C15061D95EC}" srcOrd="3" destOrd="0" parTransId="{2C666909-DFF0-49E6-AAD3-192E42B54FE8}" sibTransId="{E87789A2-50B5-4D62-A00E-2A4832FF6B31}"/>
    <dgm:cxn modelId="{46EE1E2F-EBE7-41E3-B360-7CAD7DB9A4AA}" type="presOf" srcId="{F3CF797C-F3C8-4CC1-9DAF-2280236C33FD}" destId="{D3AA802A-0F1C-4224-B80B-2087217D888C}" srcOrd="0" destOrd="0" presId="urn:microsoft.com/office/officeart/2005/8/layout/cycle4"/>
    <dgm:cxn modelId="{1BA23F0C-081C-4408-AF23-D0678E089771}" srcId="{A6A31233-BEA2-4943-8302-583B5C87F1D9}" destId="{6C50EE5D-7FE6-4581-967E-B4B36621417C}" srcOrd="1" destOrd="0" parTransId="{A8565FEF-07A3-491F-BE51-C6A7BB06339C}" sibTransId="{0CFAD5AF-7D04-4BCD-B323-C5AEA889DB6D}"/>
    <dgm:cxn modelId="{08A385D3-3E3C-4DE8-8C11-2FB90AB9034D}" type="presOf" srcId="{6B9F19B8-D169-4F34-A50C-02A52F48C84E}" destId="{47D24437-065E-47D5-95D7-C56511FA3672}" srcOrd="1" destOrd="3" presId="urn:microsoft.com/office/officeart/2005/8/layout/cycle4"/>
    <dgm:cxn modelId="{B1E47440-D1CF-41A5-AAEC-E78CD73CA311}" type="presOf" srcId="{D7FB1E94-E049-4AB9-8F6C-9257B3F7769C}" destId="{2B439F38-13D1-4975-AE88-02A35647BFDF}" srcOrd="0" destOrd="2" presId="urn:microsoft.com/office/officeart/2005/8/layout/cycle4"/>
    <dgm:cxn modelId="{0E713808-DBB8-4D3D-876B-42C386CA6FDE}" type="presOf" srcId="{88376D55-6CE3-4580-99B7-A180310BB929}" destId="{25D90A73-0BCD-44CE-8A4B-A95E079010CF}" srcOrd="0" destOrd="0" presId="urn:microsoft.com/office/officeart/2005/8/layout/cycle4"/>
    <dgm:cxn modelId="{56B2F9E4-99B6-4923-854A-DD17050C7ECD}" type="presOf" srcId="{9ED1D8D1-637D-4DB0-A409-0C15061D95EC}" destId="{2B439F38-13D1-4975-AE88-02A35647BFDF}" srcOrd="0" destOrd="3" presId="urn:microsoft.com/office/officeart/2005/8/layout/cycle4"/>
    <dgm:cxn modelId="{3BCB51D9-40D6-45A9-A154-B5A9A3D1B00C}" type="presOf" srcId="{FD258BCF-1F60-4A79-A520-695E3456D5D3}" destId="{3353DBEC-0807-4F0F-AAC8-70BE00FF5B6D}" srcOrd="0" destOrd="2" presId="urn:microsoft.com/office/officeart/2005/8/layout/cycle4"/>
    <dgm:cxn modelId="{AA3C4181-C9A7-4938-B7F3-00B06F346402}" srcId="{1AF4EE5D-31A3-4942-8083-174FC8B48507}" destId="{08FC4CF1-CC9A-4263-B8CE-D019580BEAAB}" srcOrd="1" destOrd="0" parTransId="{02F0CA3B-4FA1-48E0-91AE-810B528E1400}" sibTransId="{E35FB916-73EB-4576-9BAB-619341F3C2FF}"/>
    <dgm:cxn modelId="{42CD41A2-E4EC-411B-8960-B0C1A0A5BB59}" type="presOf" srcId="{D057D06A-94A8-4929-9BB7-702052A1C47F}" destId="{C7690C9C-2D83-49F0-8070-A851BB42AE02}" srcOrd="0" destOrd="0" presId="urn:microsoft.com/office/officeart/2005/8/layout/cycle4"/>
    <dgm:cxn modelId="{ACDB8241-CAF7-4786-A651-095263AB0A1B}" type="presOf" srcId="{567E776C-BA41-4C9B-9F66-4AA55AAE3729}" destId="{47D24437-065E-47D5-95D7-C56511FA3672}" srcOrd="1" destOrd="0" presId="urn:microsoft.com/office/officeart/2005/8/layout/cycle4"/>
    <dgm:cxn modelId="{55339BEF-3636-40D7-99F3-90154A7DBC2F}" srcId="{A52E0E46-D432-4FE5-8A29-317B1F731CDE}" destId="{A6A31233-BEA2-4943-8302-583B5C87F1D9}" srcOrd="1" destOrd="0" parTransId="{14A0D6C9-BD69-4D19-BD9E-A3473B00330B}" sibTransId="{E55FC84F-C1CF-4980-9651-92EF6BD1CF04}"/>
    <dgm:cxn modelId="{84DDA242-BBF6-46F7-A920-1BA48D5D8B5E}" type="presOf" srcId="{2F1649B8-8A20-4C0C-940B-C9D934D8EF88}" destId="{C271AD50-C142-4995-942F-5FEB512941CE}" srcOrd="1" destOrd="1" presId="urn:microsoft.com/office/officeart/2005/8/layout/cycle4"/>
    <dgm:cxn modelId="{74B06FE1-007C-4341-975E-AB529A98B306}" type="presOf" srcId="{08FC4CF1-CC9A-4263-B8CE-D019580BEAAB}" destId="{3353DBEC-0807-4F0F-AAC8-70BE00FF5B6D}" srcOrd="0" destOrd="1" presId="urn:microsoft.com/office/officeart/2005/8/layout/cycle4"/>
    <dgm:cxn modelId="{88859EFB-DF48-4B53-B7CC-6083D50DD84D}" srcId="{F3CF797C-F3C8-4CC1-9DAF-2280236C33FD}" destId="{88376D55-6CE3-4580-99B7-A180310BB929}" srcOrd="0" destOrd="0" parTransId="{724297B2-F110-4D37-B996-33F8A37A659F}" sibTransId="{F17700AF-14DE-456F-87C9-AAE62F697288}"/>
    <dgm:cxn modelId="{17ED6043-55E6-431E-8523-135C12F2F849}" type="presOf" srcId="{3886E5AA-0EEF-4C56-9A1E-F31B5203FF1E}" destId="{43C54E38-CE52-49D0-A719-A8707C398A0F}" srcOrd="1" destOrd="0" presId="urn:microsoft.com/office/officeart/2005/8/layout/cycle4"/>
    <dgm:cxn modelId="{50A8303D-B6B9-4C00-9EC7-57BFA54F7970}" type="presOf" srcId="{567E776C-BA41-4C9B-9F66-4AA55AAE3729}" destId="{3353DBEC-0807-4F0F-AAC8-70BE00FF5B6D}" srcOrd="0" destOrd="0" presId="urn:microsoft.com/office/officeart/2005/8/layout/cycle4"/>
    <dgm:cxn modelId="{0A3A67F0-2733-429A-8EFE-48CC10C4A219}" type="presOf" srcId="{3886E5AA-0EEF-4C56-9A1E-F31B5203FF1E}" destId="{C256F421-C9E7-4EBC-8B80-A6B73B365257}" srcOrd="0" destOrd="0" presId="urn:microsoft.com/office/officeart/2005/8/layout/cycle4"/>
    <dgm:cxn modelId="{A53F04BE-E2E5-44D9-913F-8163D9E6E7C3}" type="presParOf" srcId="{54300BD4-5FBF-485E-9223-BB0983ABFFE7}" destId="{BB783B9D-05ED-4ED9-A6E4-71B22219BA0E}" srcOrd="0" destOrd="0" presId="urn:microsoft.com/office/officeart/2005/8/layout/cycle4"/>
    <dgm:cxn modelId="{35D70A65-4222-47E0-BF0E-ABA3BF0E9DE8}" type="presParOf" srcId="{BB783B9D-05ED-4ED9-A6E4-71B22219BA0E}" destId="{926D942A-3D85-440E-BF55-B2798D482B45}" srcOrd="0" destOrd="0" presId="urn:microsoft.com/office/officeart/2005/8/layout/cycle4"/>
    <dgm:cxn modelId="{1E43BDDE-0C53-4FF4-A71B-7BC211E314D0}" type="presParOf" srcId="{926D942A-3D85-440E-BF55-B2798D482B45}" destId="{25D90A73-0BCD-44CE-8A4B-A95E079010CF}" srcOrd="0" destOrd="0" presId="urn:microsoft.com/office/officeart/2005/8/layout/cycle4"/>
    <dgm:cxn modelId="{42CD2FD9-7AC3-4B14-9A0B-6E008C4A3D10}" type="presParOf" srcId="{926D942A-3D85-440E-BF55-B2798D482B45}" destId="{D7A664E4-8AA9-4D9D-A745-EDE79C1B36D0}" srcOrd="1" destOrd="0" presId="urn:microsoft.com/office/officeart/2005/8/layout/cycle4"/>
    <dgm:cxn modelId="{66025A45-E95E-4AFE-90B5-93F60D41D01F}" type="presParOf" srcId="{BB783B9D-05ED-4ED9-A6E4-71B22219BA0E}" destId="{A54A8F46-CF22-4F25-BC28-C6D48FDCED7B}" srcOrd="1" destOrd="0" presId="urn:microsoft.com/office/officeart/2005/8/layout/cycle4"/>
    <dgm:cxn modelId="{C4B97428-4905-4752-B5AB-049AB11F52AE}" type="presParOf" srcId="{A54A8F46-CF22-4F25-BC28-C6D48FDCED7B}" destId="{C256F421-C9E7-4EBC-8B80-A6B73B365257}" srcOrd="0" destOrd="0" presId="urn:microsoft.com/office/officeart/2005/8/layout/cycle4"/>
    <dgm:cxn modelId="{FD954817-DDE9-46D0-BDEC-4C331B4626A1}" type="presParOf" srcId="{A54A8F46-CF22-4F25-BC28-C6D48FDCED7B}" destId="{43C54E38-CE52-49D0-A719-A8707C398A0F}" srcOrd="1" destOrd="0" presId="urn:microsoft.com/office/officeart/2005/8/layout/cycle4"/>
    <dgm:cxn modelId="{161B9CB8-5C1B-4092-B68C-B33AFD59EE70}" type="presParOf" srcId="{BB783B9D-05ED-4ED9-A6E4-71B22219BA0E}" destId="{955DD691-DE77-453E-872A-DB9650790CA2}" srcOrd="2" destOrd="0" presId="urn:microsoft.com/office/officeart/2005/8/layout/cycle4"/>
    <dgm:cxn modelId="{532ED463-3B57-4796-A8FB-8620057EF031}" type="presParOf" srcId="{955DD691-DE77-453E-872A-DB9650790CA2}" destId="{3353DBEC-0807-4F0F-AAC8-70BE00FF5B6D}" srcOrd="0" destOrd="0" presId="urn:microsoft.com/office/officeart/2005/8/layout/cycle4"/>
    <dgm:cxn modelId="{F27A9F7B-8D8A-4FF3-96FD-869C99A3B610}" type="presParOf" srcId="{955DD691-DE77-453E-872A-DB9650790CA2}" destId="{47D24437-065E-47D5-95D7-C56511FA3672}" srcOrd="1" destOrd="0" presId="urn:microsoft.com/office/officeart/2005/8/layout/cycle4"/>
    <dgm:cxn modelId="{35A2E588-06A6-49DD-8771-1ACF67531E3B}" type="presParOf" srcId="{BB783B9D-05ED-4ED9-A6E4-71B22219BA0E}" destId="{3065AB64-AE03-4EB8-B968-8C9AE7E750B0}" srcOrd="3" destOrd="0" presId="urn:microsoft.com/office/officeart/2005/8/layout/cycle4"/>
    <dgm:cxn modelId="{0792EA23-5B9C-4A9D-8EB8-438D08CAF626}" type="presParOf" srcId="{3065AB64-AE03-4EB8-B968-8C9AE7E750B0}" destId="{2B439F38-13D1-4975-AE88-02A35647BFDF}" srcOrd="0" destOrd="0" presId="urn:microsoft.com/office/officeart/2005/8/layout/cycle4"/>
    <dgm:cxn modelId="{8CA59CF4-5CEC-4865-9C02-E8E55A3FEE3E}" type="presParOf" srcId="{3065AB64-AE03-4EB8-B968-8C9AE7E750B0}" destId="{C271AD50-C142-4995-942F-5FEB512941CE}" srcOrd="1" destOrd="0" presId="urn:microsoft.com/office/officeart/2005/8/layout/cycle4"/>
    <dgm:cxn modelId="{2DE4B5A1-481D-41F7-ACF9-AA8DB78FB1D7}" type="presParOf" srcId="{BB783B9D-05ED-4ED9-A6E4-71B22219BA0E}" destId="{83DE7835-1D3E-4EBB-A166-211C02E0926A}" srcOrd="4" destOrd="0" presId="urn:microsoft.com/office/officeart/2005/8/layout/cycle4"/>
    <dgm:cxn modelId="{EAED211F-B6C4-4B8B-AC87-EE94A384D45F}" type="presParOf" srcId="{54300BD4-5FBF-485E-9223-BB0983ABFFE7}" destId="{C842EC22-E785-4D3A-ABBB-FACF33975283}" srcOrd="1" destOrd="0" presId="urn:microsoft.com/office/officeart/2005/8/layout/cycle4"/>
    <dgm:cxn modelId="{06D6AE9D-AC8D-4D71-927D-D0592776D8A8}" type="presParOf" srcId="{C842EC22-E785-4D3A-ABBB-FACF33975283}" destId="{D3AA802A-0F1C-4224-B80B-2087217D888C}" srcOrd="0" destOrd="0" presId="urn:microsoft.com/office/officeart/2005/8/layout/cycle4"/>
    <dgm:cxn modelId="{CB029DAC-D11A-444A-8A92-95957867D051}" type="presParOf" srcId="{C842EC22-E785-4D3A-ABBB-FACF33975283}" destId="{D0DC2C86-B1AA-42C1-8B09-BBC9791677D6}" srcOrd="1" destOrd="0" presId="urn:microsoft.com/office/officeart/2005/8/layout/cycle4"/>
    <dgm:cxn modelId="{375B0283-B193-49D0-9EE1-DB5F4299DBD9}" type="presParOf" srcId="{C842EC22-E785-4D3A-ABBB-FACF33975283}" destId="{70924391-B220-45E9-BCE5-515A373CA6CB}" srcOrd="2" destOrd="0" presId="urn:microsoft.com/office/officeart/2005/8/layout/cycle4"/>
    <dgm:cxn modelId="{2B962BB6-5559-4CD9-A4D1-1E03797729BB}" type="presParOf" srcId="{C842EC22-E785-4D3A-ABBB-FACF33975283}" destId="{C7690C9C-2D83-49F0-8070-A851BB42AE02}" srcOrd="3" destOrd="0" presId="urn:microsoft.com/office/officeart/2005/8/layout/cycle4"/>
    <dgm:cxn modelId="{C7074D0C-74FF-498A-9407-2B0F46FDC85D}" type="presParOf" srcId="{C842EC22-E785-4D3A-ABBB-FACF33975283}" destId="{F86A9421-989F-4F70-A6CD-2E05282285DA}" srcOrd="4" destOrd="0" presId="urn:microsoft.com/office/officeart/2005/8/layout/cycle4"/>
    <dgm:cxn modelId="{B55A4C7E-DAA4-4007-8C67-F0287F6D5F50}" type="presParOf" srcId="{54300BD4-5FBF-485E-9223-BB0983ABFFE7}" destId="{7B61C6EB-1BAC-4582-9FFF-2DDAB7B3F675}" srcOrd="2" destOrd="0" presId="urn:microsoft.com/office/officeart/2005/8/layout/cycle4"/>
    <dgm:cxn modelId="{3F0E3BB9-5675-43C6-9DD4-6DF74EFFAFC9}" type="presParOf" srcId="{54300BD4-5FBF-485E-9223-BB0983ABFFE7}" destId="{85DA0B65-203E-45FF-9BF7-280429A92A4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2E0E46-D432-4FE5-8A29-317B1F731CDE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3CF797C-F3C8-4CC1-9DAF-2280236C33FD}">
      <dgm:prSet phldrT="[Text]"/>
      <dgm:spPr/>
      <dgm:t>
        <a:bodyPr/>
        <a:lstStyle/>
        <a:p>
          <a:r>
            <a:rPr lang="en-GB" dirty="0" smtClean="0"/>
            <a:t>Action</a:t>
          </a:r>
          <a:endParaRPr lang="en-GB" dirty="0"/>
        </a:p>
      </dgm:t>
    </dgm:pt>
    <dgm:pt modelId="{7D5583CB-4665-4502-8216-5455CCF0C8B3}" type="parTrans" cxnId="{AAED3405-592C-4962-89A9-9AACDD0FEB08}">
      <dgm:prSet/>
      <dgm:spPr/>
      <dgm:t>
        <a:bodyPr/>
        <a:lstStyle/>
        <a:p>
          <a:endParaRPr lang="en-GB"/>
        </a:p>
      </dgm:t>
    </dgm:pt>
    <dgm:pt modelId="{6DA2C787-9BFE-479F-A309-6C921C36C3B2}" type="sibTrans" cxnId="{AAED3405-592C-4962-89A9-9AACDD0FEB08}">
      <dgm:prSet/>
      <dgm:spPr/>
      <dgm:t>
        <a:bodyPr/>
        <a:lstStyle/>
        <a:p>
          <a:endParaRPr lang="en-GB"/>
        </a:p>
      </dgm:t>
    </dgm:pt>
    <dgm:pt modelId="{88376D55-6CE3-4580-99B7-A180310BB929}">
      <dgm:prSet phldrT="[Text]" phldr="1" custT="1"/>
      <dgm:spPr/>
      <dgm:t>
        <a:bodyPr/>
        <a:lstStyle/>
        <a:p>
          <a:endParaRPr lang="en-GB" sz="1400" dirty="0"/>
        </a:p>
      </dgm:t>
    </dgm:pt>
    <dgm:pt modelId="{724297B2-F110-4D37-B996-33F8A37A659F}" type="parTrans" cxnId="{88859EFB-DF48-4B53-B7CC-6083D50DD84D}">
      <dgm:prSet/>
      <dgm:spPr/>
      <dgm:t>
        <a:bodyPr/>
        <a:lstStyle/>
        <a:p>
          <a:endParaRPr lang="en-GB"/>
        </a:p>
      </dgm:t>
    </dgm:pt>
    <dgm:pt modelId="{F17700AF-14DE-456F-87C9-AAE62F697288}" type="sibTrans" cxnId="{88859EFB-DF48-4B53-B7CC-6083D50DD84D}">
      <dgm:prSet/>
      <dgm:spPr/>
      <dgm:t>
        <a:bodyPr/>
        <a:lstStyle/>
        <a:p>
          <a:endParaRPr lang="en-GB"/>
        </a:p>
      </dgm:t>
    </dgm:pt>
    <dgm:pt modelId="{A6A31233-BEA2-4943-8302-583B5C87F1D9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14A0D6C9-BD69-4D19-BD9E-A3473B00330B}" type="parTrans" cxnId="{55339BEF-3636-40D7-99F3-90154A7DBC2F}">
      <dgm:prSet/>
      <dgm:spPr/>
      <dgm:t>
        <a:bodyPr/>
        <a:lstStyle/>
        <a:p>
          <a:endParaRPr lang="en-GB"/>
        </a:p>
      </dgm:t>
    </dgm:pt>
    <dgm:pt modelId="{E55FC84F-C1CF-4980-9651-92EF6BD1CF04}" type="sibTrans" cxnId="{55339BEF-3636-40D7-99F3-90154A7DBC2F}">
      <dgm:prSet/>
      <dgm:spPr/>
      <dgm:t>
        <a:bodyPr/>
        <a:lstStyle/>
        <a:p>
          <a:endParaRPr lang="en-GB"/>
        </a:p>
      </dgm:t>
    </dgm:pt>
    <dgm:pt modelId="{3886E5AA-0EEF-4C56-9A1E-F31B5203FF1E}">
      <dgm:prSet phldrT="[Text]" custT="1"/>
      <dgm:spPr/>
      <dgm:t>
        <a:bodyPr/>
        <a:lstStyle/>
        <a:p>
          <a:endParaRPr lang="en-GB" sz="1400" dirty="0"/>
        </a:p>
      </dgm:t>
    </dgm:pt>
    <dgm:pt modelId="{8A4D834D-43A1-417C-9A4B-BC49416A3E6D}" type="parTrans" cxnId="{355F6F56-718A-44DD-B15A-ED241CD2EBA7}">
      <dgm:prSet/>
      <dgm:spPr/>
      <dgm:t>
        <a:bodyPr/>
        <a:lstStyle/>
        <a:p>
          <a:endParaRPr lang="en-GB"/>
        </a:p>
      </dgm:t>
    </dgm:pt>
    <dgm:pt modelId="{9660D612-1BFA-45DA-B05B-C224E4A7F218}" type="sibTrans" cxnId="{355F6F56-718A-44DD-B15A-ED241CD2EBA7}">
      <dgm:prSet/>
      <dgm:spPr/>
      <dgm:t>
        <a:bodyPr/>
        <a:lstStyle/>
        <a:p>
          <a:endParaRPr lang="en-GB"/>
        </a:p>
      </dgm:t>
    </dgm:pt>
    <dgm:pt modelId="{1AF4EE5D-31A3-4942-8083-174FC8B48507}">
      <dgm:prSet phldrT="[Text]"/>
      <dgm:spPr/>
      <dgm:t>
        <a:bodyPr/>
        <a:lstStyle/>
        <a:p>
          <a:r>
            <a:rPr lang="en-GB" dirty="0" smtClean="0"/>
            <a:t>Do </a:t>
          </a:r>
          <a:endParaRPr lang="en-GB" dirty="0"/>
        </a:p>
      </dgm:t>
    </dgm:pt>
    <dgm:pt modelId="{F325B410-1BD6-441E-9D3D-E688549698A4}" type="parTrans" cxnId="{5D68E594-7E12-4B15-921C-BDFBB9C55E51}">
      <dgm:prSet/>
      <dgm:spPr/>
      <dgm:t>
        <a:bodyPr/>
        <a:lstStyle/>
        <a:p>
          <a:endParaRPr lang="en-GB"/>
        </a:p>
      </dgm:t>
    </dgm:pt>
    <dgm:pt modelId="{C3DBB4B0-B6FE-445A-AAB0-459391989872}" type="sibTrans" cxnId="{5D68E594-7E12-4B15-921C-BDFBB9C55E51}">
      <dgm:prSet/>
      <dgm:spPr/>
      <dgm:t>
        <a:bodyPr/>
        <a:lstStyle/>
        <a:p>
          <a:endParaRPr lang="en-GB"/>
        </a:p>
      </dgm:t>
    </dgm:pt>
    <dgm:pt modelId="{567E776C-BA41-4C9B-9F66-4AA55AAE3729}">
      <dgm:prSet phldrT="[Text]" custT="1"/>
      <dgm:spPr/>
      <dgm:t>
        <a:bodyPr/>
        <a:lstStyle/>
        <a:p>
          <a:r>
            <a:rPr lang="en-GB" sz="1100" dirty="0" smtClean="0"/>
            <a:t>Book rooms for training</a:t>
          </a:r>
          <a:endParaRPr lang="en-GB" sz="1100" dirty="0"/>
        </a:p>
      </dgm:t>
    </dgm:pt>
    <dgm:pt modelId="{5DD3B665-4A92-405F-BD85-F798E4936B99}" type="parTrans" cxnId="{B4AC312A-ABA4-4939-BEDD-20A3C0648279}">
      <dgm:prSet/>
      <dgm:spPr/>
      <dgm:t>
        <a:bodyPr/>
        <a:lstStyle/>
        <a:p>
          <a:endParaRPr lang="en-GB"/>
        </a:p>
      </dgm:t>
    </dgm:pt>
    <dgm:pt modelId="{35383105-CDB4-413F-B83A-1D70F07EB956}" type="sibTrans" cxnId="{B4AC312A-ABA4-4939-BEDD-20A3C0648279}">
      <dgm:prSet/>
      <dgm:spPr/>
      <dgm:t>
        <a:bodyPr/>
        <a:lstStyle/>
        <a:p>
          <a:endParaRPr lang="en-GB"/>
        </a:p>
      </dgm:t>
    </dgm:pt>
    <dgm:pt modelId="{D057D06A-94A8-4929-9BB7-702052A1C47F}">
      <dgm:prSet phldrT="[Text]"/>
      <dgm:spPr/>
      <dgm:t>
        <a:bodyPr/>
        <a:lstStyle/>
        <a:p>
          <a:r>
            <a:rPr lang="en-GB" dirty="0" smtClean="0"/>
            <a:t>Study</a:t>
          </a:r>
          <a:endParaRPr lang="en-GB" dirty="0"/>
        </a:p>
      </dgm:t>
    </dgm:pt>
    <dgm:pt modelId="{510091A1-CB68-45C5-86ED-1E93A8BD9D42}" type="parTrans" cxnId="{EC6A151A-80C4-446A-8B89-C442B4E0688D}">
      <dgm:prSet/>
      <dgm:spPr/>
      <dgm:t>
        <a:bodyPr/>
        <a:lstStyle/>
        <a:p>
          <a:endParaRPr lang="en-GB"/>
        </a:p>
      </dgm:t>
    </dgm:pt>
    <dgm:pt modelId="{45E6B647-93CE-4299-8F86-6610846C5037}" type="sibTrans" cxnId="{EC6A151A-80C4-446A-8B89-C442B4E0688D}">
      <dgm:prSet/>
      <dgm:spPr/>
      <dgm:t>
        <a:bodyPr/>
        <a:lstStyle/>
        <a:p>
          <a:endParaRPr lang="en-GB"/>
        </a:p>
      </dgm:t>
    </dgm:pt>
    <dgm:pt modelId="{9D685E94-25F7-45B5-BA8E-52B3E96F1A45}">
      <dgm:prSet phldrT="[Text]" custT="1"/>
      <dgm:spPr/>
      <dgm:t>
        <a:bodyPr/>
        <a:lstStyle/>
        <a:p>
          <a:r>
            <a:rPr lang="en-GB" sz="1100" dirty="0" smtClean="0"/>
            <a:t>Discuss training modules with relevant </a:t>
          </a:r>
          <a:r>
            <a:rPr lang="en-GB" sz="1100" dirty="0" err="1" smtClean="0"/>
            <a:t>dept</a:t>
          </a:r>
          <a:endParaRPr lang="en-GB" sz="1100" dirty="0"/>
        </a:p>
      </dgm:t>
    </dgm:pt>
    <dgm:pt modelId="{F4D633DD-8AAD-463B-A534-A9E5C2DB689B}" type="parTrans" cxnId="{B195EF07-E58C-47EF-87E2-370140F7AC30}">
      <dgm:prSet/>
      <dgm:spPr/>
      <dgm:t>
        <a:bodyPr/>
        <a:lstStyle/>
        <a:p>
          <a:endParaRPr lang="en-GB"/>
        </a:p>
      </dgm:t>
    </dgm:pt>
    <dgm:pt modelId="{0E284631-E149-4A69-B189-BFFB27B190D6}" type="sibTrans" cxnId="{B195EF07-E58C-47EF-87E2-370140F7AC30}">
      <dgm:prSet/>
      <dgm:spPr/>
      <dgm:t>
        <a:bodyPr/>
        <a:lstStyle/>
        <a:p>
          <a:endParaRPr lang="en-GB"/>
        </a:p>
      </dgm:t>
    </dgm:pt>
    <dgm:pt modelId="{63166C9B-4465-4821-A211-BD1C6C62CDB0}">
      <dgm:prSet phldrT="[Text]" custT="1"/>
      <dgm:spPr/>
      <dgm:t>
        <a:bodyPr/>
        <a:lstStyle/>
        <a:p>
          <a:r>
            <a:rPr lang="en-GB" sz="1100" dirty="0" smtClean="0"/>
            <a:t>Contact volunteers </a:t>
          </a:r>
          <a:endParaRPr lang="en-GB" sz="1100" dirty="0"/>
        </a:p>
      </dgm:t>
    </dgm:pt>
    <dgm:pt modelId="{C409B365-3C72-4EF1-AA45-CEC776AC6B0D}" type="parTrans" cxnId="{D1E639FC-1E45-414F-8A7B-64E96405CFEA}">
      <dgm:prSet/>
      <dgm:spPr/>
    </dgm:pt>
    <dgm:pt modelId="{EACCE63D-5AED-4875-9C8B-9B4278B30B68}" type="sibTrans" cxnId="{D1E639FC-1E45-414F-8A7B-64E96405CFEA}">
      <dgm:prSet/>
      <dgm:spPr/>
    </dgm:pt>
    <dgm:pt modelId="{0349AB7D-13B8-4710-BD9F-A76E14B0D285}">
      <dgm:prSet phldrT="[Text]" custT="1"/>
      <dgm:spPr/>
      <dgm:t>
        <a:bodyPr/>
        <a:lstStyle/>
        <a:p>
          <a:r>
            <a:rPr lang="en-GB" sz="1100" dirty="0" smtClean="0"/>
            <a:t>Adapt slides </a:t>
          </a:r>
          <a:r>
            <a:rPr lang="en-GB" sz="1100" dirty="0" err="1" smtClean="0"/>
            <a:t>accordinglu</a:t>
          </a:r>
          <a:endParaRPr lang="en-GB" sz="1100" dirty="0"/>
        </a:p>
      </dgm:t>
    </dgm:pt>
    <dgm:pt modelId="{2F18615C-9404-46B9-8C83-96F539732265}" type="parTrans" cxnId="{13CC13A1-F4D5-43A4-B4E1-778FCE366FBC}">
      <dgm:prSet/>
      <dgm:spPr/>
    </dgm:pt>
    <dgm:pt modelId="{1B29E676-4372-4771-A416-202CA64087B0}" type="sibTrans" cxnId="{13CC13A1-F4D5-43A4-B4E1-778FCE366FBC}">
      <dgm:prSet/>
      <dgm:spPr/>
    </dgm:pt>
    <dgm:pt modelId="{3CEA2F8C-4CAC-4429-BBEA-CB785B7CF34E}">
      <dgm:prSet phldrT="[Text]" custT="1"/>
      <dgm:spPr/>
      <dgm:t>
        <a:bodyPr/>
        <a:lstStyle/>
        <a:p>
          <a:endParaRPr lang="en-GB" sz="1100" dirty="0"/>
        </a:p>
      </dgm:t>
    </dgm:pt>
    <dgm:pt modelId="{AB889101-4CFD-4CA0-A69D-87D1EA1E98B1}" type="parTrans" cxnId="{145F9112-DCB1-4004-B85C-1FC57E20337A}">
      <dgm:prSet/>
      <dgm:spPr/>
    </dgm:pt>
    <dgm:pt modelId="{303FFE80-90FC-410B-ADD2-6C29ED15BEA9}" type="sibTrans" cxnId="{145F9112-DCB1-4004-B85C-1FC57E20337A}">
      <dgm:prSet/>
      <dgm:spPr/>
    </dgm:pt>
    <dgm:pt modelId="{8DDBFF57-225C-466D-B04E-DD1CC7B58687}">
      <dgm:prSet phldrT="[Text]" custT="1"/>
      <dgm:spPr/>
      <dgm:t>
        <a:bodyPr/>
        <a:lstStyle/>
        <a:p>
          <a:endParaRPr lang="en-GB" sz="1100" dirty="0"/>
        </a:p>
      </dgm:t>
    </dgm:pt>
    <dgm:pt modelId="{74099092-686E-4D6E-A89A-AF3CBF5FC471}" type="parTrans" cxnId="{FB80133D-4685-4DC5-98D7-5CF1ABAE838B}">
      <dgm:prSet/>
      <dgm:spPr/>
    </dgm:pt>
    <dgm:pt modelId="{977368BD-6F04-4329-840A-FFC75B1F0CDF}" type="sibTrans" cxnId="{FB80133D-4685-4DC5-98D7-5CF1ABAE838B}">
      <dgm:prSet/>
      <dgm:spPr/>
    </dgm:pt>
    <dgm:pt modelId="{54300BD4-5FBF-485E-9223-BB0983ABFFE7}" type="pres">
      <dgm:prSet presAssocID="{A52E0E46-D432-4FE5-8A29-317B1F731CD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783B9D-05ED-4ED9-A6E4-71B22219BA0E}" type="pres">
      <dgm:prSet presAssocID="{A52E0E46-D432-4FE5-8A29-317B1F731CDE}" presName="children" presStyleCnt="0"/>
      <dgm:spPr/>
    </dgm:pt>
    <dgm:pt modelId="{926D942A-3D85-440E-BF55-B2798D482B45}" type="pres">
      <dgm:prSet presAssocID="{A52E0E46-D432-4FE5-8A29-317B1F731CDE}" presName="child1group" presStyleCnt="0"/>
      <dgm:spPr/>
    </dgm:pt>
    <dgm:pt modelId="{25D90A73-0BCD-44CE-8A4B-A95E079010CF}" type="pres">
      <dgm:prSet presAssocID="{A52E0E46-D432-4FE5-8A29-317B1F731CDE}" presName="child1" presStyleLbl="bgAcc1" presStyleIdx="0" presStyleCnt="4"/>
      <dgm:spPr/>
      <dgm:t>
        <a:bodyPr/>
        <a:lstStyle/>
        <a:p>
          <a:endParaRPr lang="en-GB"/>
        </a:p>
      </dgm:t>
    </dgm:pt>
    <dgm:pt modelId="{D7A664E4-8AA9-4D9D-A745-EDE79C1B36D0}" type="pres">
      <dgm:prSet presAssocID="{A52E0E46-D432-4FE5-8A29-317B1F731CD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4A8F46-CF22-4F25-BC28-C6D48FDCED7B}" type="pres">
      <dgm:prSet presAssocID="{A52E0E46-D432-4FE5-8A29-317B1F731CDE}" presName="child2group" presStyleCnt="0"/>
      <dgm:spPr/>
    </dgm:pt>
    <dgm:pt modelId="{C256F421-C9E7-4EBC-8B80-A6B73B365257}" type="pres">
      <dgm:prSet presAssocID="{A52E0E46-D432-4FE5-8A29-317B1F731CDE}" presName="child2" presStyleLbl="bgAcc1" presStyleIdx="1" presStyleCnt="4"/>
      <dgm:spPr/>
      <dgm:t>
        <a:bodyPr/>
        <a:lstStyle/>
        <a:p>
          <a:endParaRPr lang="en-GB"/>
        </a:p>
      </dgm:t>
    </dgm:pt>
    <dgm:pt modelId="{43C54E38-CE52-49D0-A719-A8707C398A0F}" type="pres">
      <dgm:prSet presAssocID="{A52E0E46-D432-4FE5-8A29-317B1F731CD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5DD691-DE77-453E-872A-DB9650790CA2}" type="pres">
      <dgm:prSet presAssocID="{A52E0E46-D432-4FE5-8A29-317B1F731CDE}" presName="child3group" presStyleCnt="0"/>
      <dgm:spPr/>
    </dgm:pt>
    <dgm:pt modelId="{3353DBEC-0807-4F0F-AAC8-70BE00FF5B6D}" type="pres">
      <dgm:prSet presAssocID="{A52E0E46-D432-4FE5-8A29-317B1F731CDE}" presName="child3" presStyleLbl="bgAcc1" presStyleIdx="2" presStyleCnt="4"/>
      <dgm:spPr/>
      <dgm:t>
        <a:bodyPr/>
        <a:lstStyle/>
        <a:p>
          <a:endParaRPr lang="en-GB"/>
        </a:p>
      </dgm:t>
    </dgm:pt>
    <dgm:pt modelId="{47D24437-065E-47D5-95D7-C56511FA3672}" type="pres">
      <dgm:prSet presAssocID="{A52E0E46-D432-4FE5-8A29-317B1F731CD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65AB64-AE03-4EB8-B968-8C9AE7E750B0}" type="pres">
      <dgm:prSet presAssocID="{A52E0E46-D432-4FE5-8A29-317B1F731CDE}" presName="child4group" presStyleCnt="0"/>
      <dgm:spPr/>
    </dgm:pt>
    <dgm:pt modelId="{2B439F38-13D1-4975-AE88-02A35647BFDF}" type="pres">
      <dgm:prSet presAssocID="{A52E0E46-D432-4FE5-8A29-317B1F731CDE}" presName="child4" presStyleLbl="bgAcc1" presStyleIdx="3" presStyleCnt="4"/>
      <dgm:spPr/>
      <dgm:t>
        <a:bodyPr/>
        <a:lstStyle/>
        <a:p>
          <a:endParaRPr lang="en-GB"/>
        </a:p>
      </dgm:t>
    </dgm:pt>
    <dgm:pt modelId="{C271AD50-C142-4995-942F-5FEB512941CE}" type="pres">
      <dgm:prSet presAssocID="{A52E0E46-D432-4FE5-8A29-317B1F731CD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DE7835-1D3E-4EBB-A166-211C02E0926A}" type="pres">
      <dgm:prSet presAssocID="{A52E0E46-D432-4FE5-8A29-317B1F731CDE}" presName="childPlaceholder" presStyleCnt="0"/>
      <dgm:spPr/>
    </dgm:pt>
    <dgm:pt modelId="{C842EC22-E785-4D3A-ABBB-FACF33975283}" type="pres">
      <dgm:prSet presAssocID="{A52E0E46-D432-4FE5-8A29-317B1F731CDE}" presName="circle" presStyleCnt="0"/>
      <dgm:spPr/>
    </dgm:pt>
    <dgm:pt modelId="{D3AA802A-0F1C-4224-B80B-2087217D888C}" type="pres">
      <dgm:prSet presAssocID="{A52E0E46-D432-4FE5-8A29-317B1F731CD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C2C86-B1AA-42C1-8B09-BBC9791677D6}" type="pres">
      <dgm:prSet presAssocID="{A52E0E46-D432-4FE5-8A29-317B1F731CD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924391-B220-45E9-BCE5-515A373CA6CB}" type="pres">
      <dgm:prSet presAssocID="{A52E0E46-D432-4FE5-8A29-317B1F731CD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690C9C-2D83-49F0-8070-A851BB42AE02}" type="pres">
      <dgm:prSet presAssocID="{A52E0E46-D432-4FE5-8A29-317B1F731CD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6A9421-989F-4F70-A6CD-2E05282285DA}" type="pres">
      <dgm:prSet presAssocID="{A52E0E46-D432-4FE5-8A29-317B1F731CDE}" presName="quadrantPlaceholder" presStyleCnt="0"/>
      <dgm:spPr/>
    </dgm:pt>
    <dgm:pt modelId="{7B61C6EB-1BAC-4582-9FFF-2DDAB7B3F675}" type="pres">
      <dgm:prSet presAssocID="{A52E0E46-D432-4FE5-8A29-317B1F731CDE}" presName="center1" presStyleLbl="fgShp" presStyleIdx="0" presStyleCnt="2"/>
      <dgm:spPr/>
    </dgm:pt>
    <dgm:pt modelId="{85DA0B65-203E-45FF-9BF7-280429A92A40}" type="pres">
      <dgm:prSet presAssocID="{A52E0E46-D432-4FE5-8A29-317B1F731CDE}" presName="center2" presStyleLbl="fgShp" presStyleIdx="1" presStyleCnt="2"/>
      <dgm:spPr/>
    </dgm:pt>
  </dgm:ptLst>
  <dgm:cxnLst>
    <dgm:cxn modelId="{B34BF59E-BCD3-45E5-BCD4-CB1143E68693}" type="presOf" srcId="{9D685E94-25F7-45B5-BA8E-52B3E96F1A45}" destId="{2B439F38-13D1-4975-AE88-02A35647BFDF}" srcOrd="0" destOrd="0" presId="urn:microsoft.com/office/officeart/2005/8/layout/cycle4"/>
    <dgm:cxn modelId="{0B0ADC1A-D66E-48B6-93A6-41646014ED47}" type="presOf" srcId="{3CEA2F8C-4CAC-4429-BBEA-CB785B7CF34E}" destId="{C271AD50-C142-4995-942F-5FEB512941CE}" srcOrd="1" destOrd="2" presId="urn:microsoft.com/office/officeart/2005/8/layout/cycle4"/>
    <dgm:cxn modelId="{870FCEA8-2FBC-485D-AB91-C3BA1672B6CC}" type="presOf" srcId="{0349AB7D-13B8-4710-BD9F-A76E14B0D285}" destId="{2B439F38-13D1-4975-AE88-02A35647BFDF}" srcOrd="0" destOrd="1" presId="urn:microsoft.com/office/officeart/2005/8/layout/cycle4"/>
    <dgm:cxn modelId="{93B75DD4-61A3-46F2-9754-B6E49F3A952A}" type="presOf" srcId="{3886E5AA-0EEF-4C56-9A1E-F31B5203FF1E}" destId="{43C54E38-CE52-49D0-A719-A8707C398A0F}" srcOrd="1" destOrd="0" presId="urn:microsoft.com/office/officeart/2005/8/layout/cycle4"/>
    <dgm:cxn modelId="{5D68E594-7E12-4B15-921C-BDFBB9C55E51}" srcId="{A52E0E46-D432-4FE5-8A29-317B1F731CDE}" destId="{1AF4EE5D-31A3-4942-8083-174FC8B48507}" srcOrd="2" destOrd="0" parTransId="{F325B410-1BD6-441E-9D3D-E688549698A4}" sibTransId="{C3DBB4B0-B6FE-445A-AAB0-459391989872}"/>
    <dgm:cxn modelId="{7ED6DBFF-7D18-4BC7-8285-26A830E96E39}" type="presOf" srcId="{D057D06A-94A8-4929-9BB7-702052A1C47F}" destId="{C7690C9C-2D83-49F0-8070-A851BB42AE02}" srcOrd="0" destOrd="0" presId="urn:microsoft.com/office/officeart/2005/8/layout/cycle4"/>
    <dgm:cxn modelId="{D1CD3FBE-1213-4958-AFD5-5D33F23AC53F}" type="presOf" srcId="{88376D55-6CE3-4580-99B7-A180310BB929}" destId="{D7A664E4-8AA9-4D9D-A745-EDE79C1B36D0}" srcOrd="1" destOrd="0" presId="urn:microsoft.com/office/officeart/2005/8/layout/cycle4"/>
    <dgm:cxn modelId="{ED662E24-788F-45E3-B0A4-A6219C8FB3CC}" type="presOf" srcId="{A6A31233-BEA2-4943-8302-583B5C87F1D9}" destId="{D0DC2C86-B1AA-42C1-8B09-BBC9791677D6}" srcOrd="0" destOrd="0" presId="urn:microsoft.com/office/officeart/2005/8/layout/cycle4"/>
    <dgm:cxn modelId="{EC6A151A-80C4-446A-8B89-C442B4E0688D}" srcId="{A52E0E46-D432-4FE5-8A29-317B1F731CDE}" destId="{D057D06A-94A8-4929-9BB7-702052A1C47F}" srcOrd="3" destOrd="0" parTransId="{510091A1-CB68-45C5-86ED-1E93A8BD9D42}" sibTransId="{45E6B647-93CE-4299-8F86-6610846C5037}"/>
    <dgm:cxn modelId="{145F9112-DCB1-4004-B85C-1FC57E20337A}" srcId="{D057D06A-94A8-4929-9BB7-702052A1C47F}" destId="{3CEA2F8C-4CAC-4429-BBEA-CB785B7CF34E}" srcOrd="2" destOrd="0" parTransId="{AB889101-4CFD-4CA0-A69D-87D1EA1E98B1}" sibTransId="{303FFE80-90FC-410B-ADD2-6C29ED15BEA9}"/>
    <dgm:cxn modelId="{AAED3405-592C-4962-89A9-9AACDD0FEB08}" srcId="{A52E0E46-D432-4FE5-8A29-317B1F731CDE}" destId="{F3CF797C-F3C8-4CC1-9DAF-2280236C33FD}" srcOrd="0" destOrd="0" parTransId="{7D5583CB-4665-4502-8216-5455CCF0C8B3}" sibTransId="{6DA2C787-9BFE-479F-A309-6C921C36C3B2}"/>
    <dgm:cxn modelId="{1710672C-C5A6-486B-B66E-24873B25E26D}" type="presOf" srcId="{88376D55-6CE3-4580-99B7-A180310BB929}" destId="{25D90A73-0BCD-44CE-8A4B-A95E079010CF}" srcOrd="0" destOrd="0" presId="urn:microsoft.com/office/officeart/2005/8/layout/cycle4"/>
    <dgm:cxn modelId="{7614F9AD-0330-436A-8D2C-6B287D58F119}" type="presOf" srcId="{63166C9B-4465-4821-A211-BD1C6C62CDB0}" destId="{3353DBEC-0807-4F0F-AAC8-70BE00FF5B6D}" srcOrd="0" destOrd="2" presId="urn:microsoft.com/office/officeart/2005/8/layout/cycle4"/>
    <dgm:cxn modelId="{D1E639FC-1E45-414F-8A7B-64E96405CFEA}" srcId="{1AF4EE5D-31A3-4942-8083-174FC8B48507}" destId="{63166C9B-4465-4821-A211-BD1C6C62CDB0}" srcOrd="2" destOrd="0" parTransId="{C409B365-3C72-4EF1-AA45-CEC776AC6B0D}" sibTransId="{EACCE63D-5AED-4875-9C8B-9B4278B30B68}"/>
    <dgm:cxn modelId="{7A0BFAD7-5D1C-458A-B68F-4F2020A85C47}" type="presOf" srcId="{A52E0E46-D432-4FE5-8A29-317B1F731CDE}" destId="{54300BD4-5FBF-485E-9223-BB0983ABFFE7}" srcOrd="0" destOrd="0" presId="urn:microsoft.com/office/officeart/2005/8/layout/cycle4"/>
    <dgm:cxn modelId="{B4AC312A-ABA4-4939-BEDD-20A3C0648279}" srcId="{1AF4EE5D-31A3-4942-8083-174FC8B48507}" destId="{567E776C-BA41-4C9B-9F66-4AA55AAE3729}" srcOrd="1" destOrd="0" parTransId="{5DD3B665-4A92-405F-BD85-F798E4936B99}" sibTransId="{35383105-CDB4-413F-B83A-1D70F07EB956}"/>
    <dgm:cxn modelId="{7D67E2A0-CFD4-4E3C-B5DD-FE207EFF2D7C}" type="presOf" srcId="{F3CF797C-F3C8-4CC1-9DAF-2280236C33FD}" destId="{D3AA802A-0F1C-4224-B80B-2087217D888C}" srcOrd="0" destOrd="0" presId="urn:microsoft.com/office/officeart/2005/8/layout/cycle4"/>
    <dgm:cxn modelId="{2DD8E8EC-823E-4AA2-AAD4-ED59F5826730}" type="presOf" srcId="{8DDBFF57-225C-466D-B04E-DD1CC7B58687}" destId="{47D24437-065E-47D5-95D7-C56511FA3672}" srcOrd="1" destOrd="0" presId="urn:microsoft.com/office/officeart/2005/8/layout/cycle4"/>
    <dgm:cxn modelId="{B195EF07-E58C-47EF-87E2-370140F7AC30}" srcId="{D057D06A-94A8-4929-9BB7-702052A1C47F}" destId="{9D685E94-25F7-45B5-BA8E-52B3E96F1A45}" srcOrd="0" destOrd="0" parTransId="{F4D633DD-8AAD-463B-A534-A9E5C2DB689B}" sibTransId="{0E284631-E149-4A69-B189-BFFB27B190D6}"/>
    <dgm:cxn modelId="{355F6F56-718A-44DD-B15A-ED241CD2EBA7}" srcId="{A6A31233-BEA2-4943-8302-583B5C87F1D9}" destId="{3886E5AA-0EEF-4C56-9A1E-F31B5203FF1E}" srcOrd="0" destOrd="0" parTransId="{8A4D834D-43A1-417C-9A4B-BC49416A3E6D}" sibTransId="{9660D612-1BFA-45DA-B05B-C224E4A7F218}"/>
    <dgm:cxn modelId="{2CF45BF3-178B-4763-BB9E-8244A3DAD1A2}" type="presOf" srcId="{0349AB7D-13B8-4710-BD9F-A76E14B0D285}" destId="{C271AD50-C142-4995-942F-5FEB512941CE}" srcOrd="1" destOrd="1" presId="urn:microsoft.com/office/officeart/2005/8/layout/cycle4"/>
    <dgm:cxn modelId="{FB80133D-4685-4DC5-98D7-5CF1ABAE838B}" srcId="{1AF4EE5D-31A3-4942-8083-174FC8B48507}" destId="{8DDBFF57-225C-466D-B04E-DD1CC7B58687}" srcOrd="0" destOrd="0" parTransId="{74099092-686E-4D6E-A89A-AF3CBF5FC471}" sibTransId="{977368BD-6F04-4329-840A-FFC75B1F0CDF}"/>
    <dgm:cxn modelId="{55339BEF-3636-40D7-99F3-90154A7DBC2F}" srcId="{A52E0E46-D432-4FE5-8A29-317B1F731CDE}" destId="{A6A31233-BEA2-4943-8302-583B5C87F1D9}" srcOrd="1" destOrd="0" parTransId="{14A0D6C9-BD69-4D19-BD9E-A3473B00330B}" sibTransId="{E55FC84F-C1CF-4980-9651-92EF6BD1CF04}"/>
    <dgm:cxn modelId="{23AA4E81-EB11-4032-9AB6-9BA5E8FA8F89}" type="presOf" srcId="{9D685E94-25F7-45B5-BA8E-52B3E96F1A45}" destId="{C271AD50-C142-4995-942F-5FEB512941CE}" srcOrd="1" destOrd="0" presId="urn:microsoft.com/office/officeart/2005/8/layout/cycle4"/>
    <dgm:cxn modelId="{41395A83-9DA2-4075-855B-6A69398E2D15}" type="presOf" srcId="{3886E5AA-0EEF-4C56-9A1E-F31B5203FF1E}" destId="{C256F421-C9E7-4EBC-8B80-A6B73B365257}" srcOrd="0" destOrd="0" presId="urn:microsoft.com/office/officeart/2005/8/layout/cycle4"/>
    <dgm:cxn modelId="{76F0F399-7A9F-49BB-B620-98EF1A1511B6}" type="presOf" srcId="{8DDBFF57-225C-466D-B04E-DD1CC7B58687}" destId="{3353DBEC-0807-4F0F-AAC8-70BE00FF5B6D}" srcOrd="0" destOrd="0" presId="urn:microsoft.com/office/officeart/2005/8/layout/cycle4"/>
    <dgm:cxn modelId="{CE5D4E1E-03AB-4031-A77B-F50449096B61}" type="presOf" srcId="{567E776C-BA41-4C9B-9F66-4AA55AAE3729}" destId="{3353DBEC-0807-4F0F-AAC8-70BE00FF5B6D}" srcOrd="0" destOrd="1" presId="urn:microsoft.com/office/officeart/2005/8/layout/cycle4"/>
    <dgm:cxn modelId="{0C8E91A0-8435-47DA-8F1A-45306C860C10}" type="presOf" srcId="{567E776C-BA41-4C9B-9F66-4AA55AAE3729}" destId="{47D24437-065E-47D5-95D7-C56511FA3672}" srcOrd="1" destOrd="1" presId="urn:microsoft.com/office/officeart/2005/8/layout/cycle4"/>
    <dgm:cxn modelId="{65B24504-C2AF-423D-92CF-D448136729AA}" type="presOf" srcId="{63166C9B-4465-4821-A211-BD1C6C62CDB0}" destId="{47D24437-065E-47D5-95D7-C56511FA3672}" srcOrd="1" destOrd="2" presId="urn:microsoft.com/office/officeart/2005/8/layout/cycle4"/>
    <dgm:cxn modelId="{D25A79A0-8D7B-4878-B01C-DEA35CC89D3A}" type="presOf" srcId="{3CEA2F8C-4CAC-4429-BBEA-CB785B7CF34E}" destId="{2B439F38-13D1-4975-AE88-02A35647BFDF}" srcOrd="0" destOrd="2" presId="urn:microsoft.com/office/officeart/2005/8/layout/cycle4"/>
    <dgm:cxn modelId="{59C49577-AA85-4360-B12F-F9E927033133}" type="presOf" srcId="{1AF4EE5D-31A3-4942-8083-174FC8B48507}" destId="{70924391-B220-45E9-BCE5-515A373CA6CB}" srcOrd="0" destOrd="0" presId="urn:microsoft.com/office/officeart/2005/8/layout/cycle4"/>
    <dgm:cxn modelId="{13CC13A1-F4D5-43A4-B4E1-778FCE366FBC}" srcId="{D057D06A-94A8-4929-9BB7-702052A1C47F}" destId="{0349AB7D-13B8-4710-BD9F-A76E14B0D285}" srcOrd="1" destOrd="0" parTransId="{2F18615C-9404-46B9-8C83-96F539732265}" sibTransId="{1B29E676-4372-4771-A416-202CA64087B0}"/>
    <dgm:cxn modelId="{88859EFB-DF48-4B53-B7CC-6083D50DD84D}" srcId="{F3CF797C-F3C8-4CC1-9DAF-2280236C33FD}" destId="{88376D55-6CE3-4580-99B7-A180310BB929}" srcOrd="0" destOrd="0" parTransId="{724297B2-F110-4D37-B996-33F8A37A659F}" sibTransId="{F17700AF-14DE-456F-87C9-AAE62F697288}"/>
    <dgm:cxn modelId="{01E89075-8B02-4870-AB9B-F7F5604627E0}" type="presParOf" srcId="{54300BD4-5FBF-485E-9223-BB0983ABFFE7}" destId="{BB783B9D-05ED-4ED9-A6E4-71B22219BA0E}" srcOrd="0" destOrd="0" presId="urn:microsoft.com/office/officeart/2005/8/layout/cycle4"/>
    <dgm:cxn modelId="{EEB5657B-C74A-40C1-A656-931F303EE2F7}" type="presParOf" srcId="{BB783B9D-05ED-4ED9-A6E4-71B22219BA0E}" destId="{926D942A-3D85-440E-BF55-B2798D482B45}" srcOrd="0" destOrd="0" presId="urn:microsoft.com/office/officeart/2005/8/layout/cycle4"/>
    <dgm:cxn modelId="{0859301B-1D22-4AAB-8A51-92A84DC05EBE}" type="presParOf" srcId="{926D942A-3D85-440E-BF55-B2798D482B45}" destId="{25D90A73-0BCD-44CE-8A4B-A95E079010CF}" srcOrd="0" destOrd="0" presId="urn:microsoft.com/office/officeart/2005/8/layout/cycle4"/>
    <dgm:cxn modelId="{1B607A02-05A9-4A87-9F46-0DCD190F5D3A}" type="presParOf" srcId="{926D942A-3D85-440E-BF55-B2798D482B45}" destId="{D7A664E4-8AA9-4D9D-A745-EDE79C1B36D0}" srcOrd="1" destOrd="0" presId="urn:microsoft.com/office/officeart/2005/8/layout/cycle4"/>
    <dgm:cxn modelId="{F60E3892-AAA3-45A4-A8FE-51BC5CB9DE4A}" type="presParOf" srcId="{BB783B9D-05ED-4ED9-A6E4-71B22219BA0E}" destId="{A54A8F46-CF22-4F25-BC28-C6D48FDCED7B}" srcOrd="1" destOrd="0" presId="urn:microsoft.com/office/officeart/2005/8/layout/cycle4"/>
    <dgm:cxn modelId="{115D9A32-9069-481D-9532-80FFBA81E2F4}" type="presParOf" srcId="{A54A8F46-CF22-4F25-BC28-C6D48FDCED7B}" destId="{C256F421-C9E7-4EBC-8B80-A6B73B365257}" srcOrd="0" destOrd="0" presId="urn:microsoft.com/office/officeart/2005/8/layout/cycle4"/>
    <dgm:cxn modelId="{8A8EA394-4907-41DE-BDCA-E935F17687EC}" type="presParOf" srcId="{A54A8F46-CF22-4F25-BC28-C6D48FDCED7B}" destId="{43C54E38-CE52-49D0-A719-A8707C398A0F}" srcOrd="1" destOrd="0" presId="urn:microsoft.com/office/officeart/2005/8/layout/cycle4"/>
    <dgm:cxn modelId="{79723B18-0EDD-46FD-9CBB-F2E432EE99AF}" type="presParOf" srcId="{BB783B9D-05ED-4ED9-A6E4-71B22219BA0E}" destId="{955DD691-DE77-453E-872A-DB9650790CA2}" srcOrd="2" destOrd="0" presId="urn:microsoft.com/office/officeart/2005/8/layout/cycle4"/>
    <dgm:cxn modelId="{BA169D89-8CE9-4BA7-B050-CB407A68669E}" type="presParOf" srcId="{955DD691-DE77-453E-872A-DB9650790CA2}" destId="{3353DBEC-0807-4F0F-AAC8-70BE00FF5B6D}" srcOrd="0" destOrd="0" presId="urn:microsoft.com/office/officeart/2005/8/layout/cycle4"/>
    <dgm:cxn modelId="{22331714-EA4E-403D-A095-02EC9372F5B3}" type="presParOf" srcId="{955DD691-DE77-453E-872A-DB9650790CA2}" destId="{47D24437-065E-47D5-95D7-C56511FA3672}" srcOrd="1" destOrd="0" presId="urn:microsoft.com/office/officeart/2005/8/layout/cycle4"/>
    <dgm:cxn modelId="{038FDA47-7852-4EEE-8AC7-338349F33946}" type="presParOf" srcId="{BB783B9D-05ED-4ED9-A6E4-71B22219BA0E}" destId="{3065AB64-AE03-4EB8-B968-8C9AE7E750B0}" srcOrd="3" destOrd="0" presId="urn:microsoft.com/office/officeart/2005/8/layout/cycle4"/>
    <dgm:cxn modelId="{1CB1CC47-01B5-4774-B1E6-502939A7652D}" type="presParOf" srcId="{3065AB64-AE03-4EB8-B968-8C9AE7E750B0}" destId="{2B439F38-13D1-4975-AE88-02A35647BFDF}" srcOrd="0" destOrd="0" presId="urn:microsoft.com/office/officeart/2005/8/layout/cycle4"/>
    <dgm:cxn modelId="{E2490894-0CFA-43A6-AD30-90396D2F364B}" type="presParOf" srcId="{3065AB64-AE03-4EB8-B968-8C9AE7E750B0}" destId="{C271AD50-C142-4995-942F-5FEB512941CE}" srcOrd="1" destOrd="0" presId="urn:microsoft.com/office/officeart/2005/8/layout/cycle4"/>
    <dgm:cxn modelId="{A21EEF85-97CA-45EC-BA36-A263FC3D9F33}" type="presParOf" srcId="{BB783B9D-05ED-4ED9-A6E4-71B22219BA0E}" destId="{83DE7835-1D3E-4EBB-A166-211C02E0926A}" srcOrd="4" destOrd="0" presId="urn:microsoft.com/office/officeart/2005/8/layout/cycle4"/>
    <dgm:cxn modelId="{3B03480C-1D82-4C8D-A35A-E6C2AD7B46CF}" type="presParOf" srcId="{54300BD4-5FBF-485E-9223-BB0983ABFFE7}" destId="{C842EC22-E785-4D3A-ABBB-FACF33975283}" srcOrd="1" destOrd="0" presId="urn:microsoft.com/office/officeart/2005/8/layout/cycle4"/>
    <dgm:cxn modelId="{03C28BCB-3096-44CF-9C1D-4824F9B2E89D}" type="presParOf" srcId="{C842EC22-E785-4D3A-ABBB-FACF33975283}" destId="{D3AA802A-0F1C-4224-B80B-2087217D888C}" srcOrd="0" destOrd="0" presId="urn:microsoft.com/office/officeart/2005/8/layout/cycle4"/>
    <dgm:cxn modelId="{6526BE41-4F6F-4208-B138-92BCD7ACFB9E}" type="presParOf" srcId="{C842EC22-E785-4D3A-ABBB-FACF33975283}" destId="{D0DC2C86-B1AA-42C1-8B09-BBC9791677D6}" srcOrd="1" destOrd="0" presId="urn:microsoft.com/office/officeart/2005/8/layout/cycle4"/>
    <dgm:cxn modelId="{43197ECD-DC66-4038-9C66-29D35DDA4419}" type="presParOf" srcId="{C842EC22-E785-4D3A-ABBB-FACF33975283}" destId="{70924391-B220-45E9-BCE5-515A373CA6CB}" srcOrd="2" destOrd="0" presId="urn:microsoft.com/office/officeart/2005/8/layout/cycle4"/>
    <dgm:cxn modelId="{33A5C9CF-0D1F-46B8-B31C-991A00502AC0}" type="presParOf" srcId="{C842EC22-E785-4D3A-ABBB-FACF33975283}" destId="{C7690C9C-2D83-49F0-8070-A851BB42AE02}" srcOrd="3" destOrd="0" presId="urn:microsoft.com/office/officeart/2005/8/layout/cycle4"/>
    <dgm:cxn modelId="{573D28B0-CD3B-4347-BE25-824FD7B5BAAE}" type="presParOf" srcId="{C842EC22-E785-4D3A-ABBB-FACF33975283}" destId="{F86A9421-989F-4F70-A6CD-2E05282285DA}" srcOrd="4" destOrd="0" presId="urn:microsoft.com/office/officeart/2005/8/layout/cycle4"/>
    <dgm:cxn modelId="{2DF0D74F-51EA-41BF-8E9F-E3C2E5BDECC7}" type="presParOf" srcId="{54300BD4-5FBF-485E-9223-BB0983ABFFE7}" destId="{7B61C6EB-1BAC-4582-9FFF-2DDAB7B3F675}" srcOrd="2" destOrd="0" presId="urn:microsoft.com/office/officeart/2005/8/layout/cycle4"/>
    <dgm:cxn modelId="{11B81DB6-0E8D-47D5-97F9-6F76DCBA41D1}" type="presParOf" srcId="{54300BD4-5FBF-485E-9223-BB0983ABFFE7}" destId="{85DA0B65-203E-45FF-9BF7-280429A92A4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2E0E46-D432-4FE5-8A29-317B1F731CDE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3CF797C-F3C8-4CC1-9DAF-2280236C33FD}">
      <dgm:prSet phldrT="[Text]"/>
      <dgm:spPr/>
      <dgm:t>
        <a:bodyPr/>
        <a:lstStyle/>
        <a:p>
          <a:r>
            <a:rPr lang="en-GB" dirty="0" smtClean="0"/>
            <a:t>Action</a:t>
          </a:r>
          <a:endParaRPr lang="en-GB" dirty="0"/>
        </a:p>
      </dgm:t>
    </dgm:pt>
    <dgm:pt modelId="{7D5583CB-4665-4502-8216-5455CCF0C8B3}" type="parTrans" cxnId="{AAED3405-592C-4962-89A9-9AACDD0FEB08}">
      <dgm:prSet/>
      <dgm:spPr/>
      <dgm:t>
        <a:bodyPr/>
        <a:lstStyle/>
        <a:p>
          <a:endParaRPr lang="en-GB"/>
        </a:p>
      </dgm:t>
    </dgm:pt>
    <dgm:pt modelId="{6DA2C787-9BFE-479F-A309-6C921C36C3B2}" type="sibTrans" cxnId="{AAED3405-592C-4962-89A9-9AACDD0FEB08}">
      <dgm:prSet/>
      <dgm:spPr/>
      <dgm:t>
        <a:bodyPr/>
        <a:lstStyle/>
        <a:p>
          <a:endParaRPr lang="en-GB"/>
        </a:p>
      </dgm:t>
    </dgm:pt>
    <dgm:pt modelId="{88376D55-6CE3-4580-99B7-A180310BB929}">
      <dgm:prSet phldrT="[Text]" custT="1"/>
      <dgm:spPr/>
      <dgm:t>
        <a:bodyPr/>
        <a:lstStyle/>
        <a:p>
          <a:r>
            <a:rPr lang="en-GB" sz="1400" dirty="0" smtClean="0"/>
            <a:t>Pathway map process of requests to volunteers</a:t>
          </a:r>
          <a:endParaRPr lang="en-GB" sz="1400" dirty="0"/>
        </a:p>
      </dgm:t>
    </dgm:pt>
    <dgm:pt modelId="{724297B2-F110-4D37-B996-33F8A37A659F}" type="parTrans" cxnId="{88859EFB-DF48-4B53-B7CC-6083D50DD84D}">
      <dgm:prSet/>
      <dgm:spPr/>
      <dgm:t>
        <a:bodyPr/>
        <a:lstStyle/>
        <a:p>
          <a:endParaRPr lang="en-GB"/>
        </a:p>
      </dgm:t>
    </dgm:pt>
    <dgm:pt modelId="{F17700AF-14DE-456F-87C9-AAE62F697288}" type="sibTrans" cxnId="{88859EFB-DF48-4B53-B7CC-6083D50DD84D}">
      <dgm:prSet/>
      <dgm:spPr/>
      <dgm:t>
        <a:bodyPr/>
        <a:lstStyle/>
        <a:p>
          <a:endParaRPr lang="en-GB"/>
        </a:p>
      </dgm:t>
    </dgm:pt>
    <dgm:pt modelId="{A6A31233-BEA2-4943-8302-583B5C87F1D9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14A0D6C9-BD69-4D19-BD9E-A3473B00330B}" type="parTrans" cxnId="{55339BEF-3636-40D7-99F3-90154A7DBC2F}">
      <dgm:prSet/>
      <dgm:spPr/>
      <dgm:t>
        <a:bodyPr/>
        <a:lstStyle/>
        <a:p>
          <a:endParaRPr lang="en-GB"/>
        </a:p>
      </dgm:t>
    </dgm:pt>
    <dgm:pt modelId="{E55FC84F-C1CF-4980-9651-92EF6BD1CF04}" type="sibTrans" cxnId="{55339BEF-3636-40D7-99F3-90154A7DBC2F}">
      <dgm:prSet/>
      <dgm:spPr/>
      <dgm:t>
        <a:bodyPr/>
        <a:lstStyle/>
        <a:p>
          <a:endParaRPr lang="en-GB"/>
        </a:p>
      </dgm:t>
    </dgm:pt>
    <dgm:pt modelId="{3886E5AA-0EEF-4C56-9A1E-F31B5203FF1E}">
      <dgm:prSet phldrT="[Text]" custT="1"/>
      <dgm:spPr/>
      <dgm:t>
        <a:bodyPr/>
        <a:lstStyle/>
        <a:p>
          <a:pPr algn="l"/>
          <a:r>
            <a:rPr lang="en-GB" sz="1100" dirty="0" smtClean="0"/>
            <a:t>Target current volunteers for</a:t>
          </a:r>
          <a:endParaRPr lang="en-GB" sz="1100" dirty="0"/>
        </a:p>
      </dgm:t>
    </dgm:pt>
    <dgm:pt modelId="{8A4D834D-43A1-417C-9A4B-BC49416A3E6D}" type="parTrans" cxnId="{355F6F56-718A-44DD-B15A-ED241CD2EBA7}">
      <dgm:prSet/>
      <dgm:spPr/>
      <dgm:t>
        <a:bodyPr/>
        <a:lstStyle/>
        <a:p>
          <a:endParaRPr lang="en-GB"/>
        </a:p>
      </dgm:t>
    </dgm:pt>
    <dgm:pt modelId="{9660D612-1BFA-45DA-B05B-C224E4A7F218}" type="sibTrans" cxnId="{355F6F56-718A-44DD-B15A-ED241CD2EBA7}">
      <dgm:prSet/>
      <dgm:spPr/>
      <dgm:t>
        <a:bodyPr/>
        <a:lstStyle/>
        <a:p>
          <a:endParaRPr lang="en-GB"/>
        </a:p>
      </dgm:t>
    </dgm:pt>
    <dgm:pt modelId="{1AF4EE5D-31A3-4942-8083-174FC8B48507}">
      <dgm:prSet phldrT="[Text]"/>
      <dgm:spPr/>
      <dgm:t>
        <a:bodyPr/>
        <a:lstStyle/>
        <a:p>
          <a:r>
            <a:rPr lang="en-GB" dirty="0" smtClean="0"/>
            <a:t>Do </a:t>
          </a:r>
          <a:endParaRPr lang="en-GB" dirty="0"/>
        </a:p>
      </dgm:t>
    </dgm:pt>
    <dgm:pt modelId="{F325B410-1BD6-441E-9D3D-E688549698A4}" type="parTrans" cxnId="{5D68E594-7E12-4B15-921C-BDFBB9C55E51}">
      <dgm:prSet/>
      <dgm:spPr/>
      <dgm:t>
        <a:bodyPr/>
        <a:lstStyle/>
        <a:p>
          <a:endParaRPr lang="en-GB"/>
        </a:p>
      </dgm:t>
    </dgm:pt>
    <dgm:pt modelId="{C3DBB4B0-B6FE-445A-AAB0-459391989872}" type="sibTrans" cxnId="{5D68E594-7E12-4B15-921C-BDFBB9C55E51}">
      <dgm:prSet/>
      <dgm:spPr/>
      <dgm:t>
        <a:bodyPr/>
        <a:lstStyle/>
        <a:p>
          <a:endParaRPr lang="en-GB"/>
        </a:p>
      </dgm:t>
    </dgm:pt>
    <dgm:pt modelId="{567E776C-BA41-4C9B-9F66-4AA55AAE3729}">
      <dgm:prSet phldrT="[Text]" custT="1"/>
      <dgm:spPr/>
      <dgm:t>
        <a:bodyPr/>
        <a:lstStyle/>
        <a:p>
          <a:r>
            <a:rPr lang="en-GB" sz="1000" dirty="0" smtClean="0"/>
            <a:t>Bulletin </a:t>
          </a:r>
          <a:endParaRPr lang="en-GB" sz="1000" dirty="0"/>
        </a:p>
      </dgm:t>
    </dgm:pt>
    <dgm:pt modelId="{5DD3B665-4A92-405F-BD85-F798E4936B99}" type="parTrans" cxnId="{B4AC312A-ABA4-4939-BEDD-20A3C0648279}">
      <dgm:prSet/>
      <dgm:spPr/>
      <dgm:t>
        <a:bodyPr/>
        <a:lstStyle/>
        <a:p>
          <a:endParaRPr lang="en-GB"/>
        </a:p>
      </dgm:t>
    </dgm:pt>
    <dgm:pt modelId="{35383105-CDB4-413F-B83A-1D70F07EB956}" type="sibTrans" cxnId="{B4AC312A-ABA4-4939-BEDD-20A3C0648279}">
      <dgm:prSet/>
      <dgm:spPr/>
      <dgm:t>
        <a:bodyPr/>
        <a:lstStyle/>
        <a:p>
          <a:endParaRPr lang="en-GB"/>
        </a:p>
      </dgm:t>
    </dgm:pt>
    <dgm:pt modelId="{D057D06A-94A8-4929-9BB7-702052A1C47F}">
      <dgm:prSet phldrT="[Text]"/>
      <dgm:spPr/>
      <dgm:t>
        <a:bodyPr/>
        <a:lstStyle/>
        <a:p>
          <a:r>
            <a:rPr lang="en-GB" dirty="0" smtClean="0"/>
            <a:t>Study</a:t>
          </a:r>
          <a:endParaRPr lang="en-GB" dirty="0"/>
        </a:p>
      </dgm:t>
    </dgm:pt>
    <dgm:pt modelId="{510091A1-CB68-45C5-86ED-1E93A8BD9D42}" type="parTrans" cxnId="{EC6A151A-80C4-446A-8B89-C442B4E0688D}">
      <dgm:prSet/>
      <dgm:spPr/>
      <dgm:t>
        <a:bodyPr/>
        <a:lstStyle/>
        <a:p>
          <a:endParaRPr lang="en-GB"/>
        </a:p>
      </dgm:t>
    </dgm:pt>
    <dgm:pt modelId="{45E6B647-93CE-4299-8F86-6610846C5037}" type="sibTrans" cxnId="{EC6A151A-80C4-446A-8B89-C442B4E0688D}">
      <dgm:prSet/>
      <dgm:spPr/>
      <dgm:t>
        <a:bodyPr/>
        <a:lstStyle/>
        <a:p>
          <a:endParaRPr lang="en-GB"/>
        </a:p>
      </dgm:t>
    </dgm:pt>
    <dgm:pt modelId="{9D685E94-25F7-45B5-BA8E-52B3E96F1A45}">
      <dgm:prSet phldrT="[Text]" custT="1"/>
      <dgm:spPr/>
      <dgm:t>
        <a:bodyPr/>
        <a:lstStyle/>
        <a:p>
          <a:r>
            <a:rPr lang="en-GB" sz="1400" dirty="0" smtClean="0"/>
            <a:t>Monitor number of volunteers recruited  </a:t>
          </a:r>
          <a:endParaRPr lang="en-GB" sz="1400" dirty="0"/>
        </a:p>
      </dgm:t>
    </dgm:pt>
    <dgm:pt modelId="{F4D633DD-8AAD-463B-A534-A9E5C2DB689B}" type="parTrans" cxnId="{B195EF07-E58C-47EF-87E2-370140F7AC30}">
      <dgm:prSet/>
      <dgm:spPr/>
      <dgm:t>
        <a:bodyPr/>
        <a:lstStyle/>
        <a:p>
          <a:endParaRPr lang="en-GB"/>
        </a:p>
      </dgm:t>
    </dgm:pt>
    <dgm:pt modelId="{0E284631-E149-4A69-B189-BFFB27B190D6}" type="sibTrans" cxnId="{B195EF07-E58C-47EF-87E2-370140F7AC30}">
      <dgm:prSet/>
      <dgm:spPr/>
      <dgm:t>
        <a:bodyPr/>
        <a:lstStyle/>
        <a:p>
          <a:endParaRPr lang="en-GB"/>
        </a:p>
      </dgm:t>
    </dgm:pt>
    <dgm:pt modelId="{81151639-7C17-4C18-AE1A-298E1B648ECB}">
      <dgm:prSet phldrT="[Text]" custT="1"/>
      <dgm:spPr/>
      <dgm:t>
        <a:bodyPr/>
        <a:lstStyle/>
        <a:p>
          <a:pPr algn="l"/>
          <a:r>
            <a:rPr lang="en-GB" sz="1100" dirty="0" smtClean="0"/>
            <a:t>Stop recruitment of patient champions </a:t>
          </a:r>
          <a:endParaRPr lang="en-GB" sz="1100" dirty="0"/>
        </a:p>
      </dgm:t>
    </dgm:pt>
    <dgm:pt modelId="{DDAA92FD-3BE0-43D8-B144-F4A8C72F59CB}" type="parTrans" cxnId="{9F668973-823F-4EEE-9243-FF56FB19141A}">
      <dgm:prSet/>
      <dgm:spPr/>
      <dgm:t>
        <a:bodyPr/>
        <a:lstStyle/>
        <a:p>
          <a:endParaRPr lang="en-GB"/>
        </a:p>
      </dgm:t>
    </dgm:pt>
    <dgm:pt modelId="{252B1666-D2CA-46BF-9FEC-0C553D8FA60C}" type="sibTrans" cxnId="{9F668973-823F-4EEE-9243-FF56FB19141A}">
      <dgm:prSet/>
      <dgm:spPr/>
      <dgm:t>
        <a:bodyPr/>
        <a:lstStyle/>
        <a:p>
          <a:endParaRPr lang="en-GB"/>
        </a:p>
      </dgm:t>
    </dgm:pt>
    <dgm:pt modelId="{19AE5B53-245F-4E3A-9077-D9E00A0648EA}">
      <dgm:prSet phldrT="[Text]" custT="1"/>
      <dgm:spPr/>
      <dgm:t>
        <a:bodyPr/>
        <a:lstStyle/>
        <a:p>
          <a:r>
            <a:rPr lang="en-GB" sz="1000" dirty="0" smtClean="0"/>
            <a:t> Change Website</a:t>
          </a:r>
          <a:endParaRPr lang="en-GB" sz="1000" dirty="0"/>
        </a:p>
      </dgm:t>
    </dgm:pt>
    <dgm:pt modelId="{B6202DF1-6527-4004-A6AB-3B0D299D31B5}" type="parTrans" cxnId="{42E94C08-E00B-4188-8CD7-3EA8AF1723B0}">
      <dgm:prSet/>
      <dgm:spPr/>
      <dgm:t>
        <a:bodyPr/>
        <a:lstStyle/>
        <a:p>
          <a:endParaRPr lang="en-GB"/>
        </a:p>
      </dgm:t>
    </dgm:pt>
    <dgm:pt modelId="{112B0D7C-77FC-4B36-9985-10173C0172CA}" type="sibTrans" cxnId="{42E94C08-E00B-4188-8CD7-3EA8AF1723B0}">
      <dgm:prSet/>
      <dgm:spPr/>
      <dgm:t>
        <a:bodyPr/>
        <a:lstStyle/>
        <a:p>
          <a:endParaRPr lang="en-GB"/>
        </a:p>
      </dgm:t>
    </dgm:pt>
    <dgm:pt modelId="{9D3F481E-0AEF-4965-B499-336872834734}">
      <dgm:prSet phldrT="[Text]" custT="1"/>
      <dgm:spPr/>
      <dgm:t>
        <a:bodyPr/>
        <a:lstStyle/>
        <a:p>
          <a:r>
            <a:rPr lang="en-GB" sz="1000" dirty="0" smtClean="0"/>
            <a:t> Training programmes in place</a:t>
          </a:r>
          <a:endParaRPr lang="en-GB" sz="1000" dirty="0"/>
        </a:p>
      </dgm:t>
    </dgm:pt>
    <dgm:pt modelId="{38D481F8-A008-4B8D-94E1-089D0556B21F}" type="parTrans" cxnId="{91AB8956-9981-4374-AB32-2F85BD3C796C}">
      <dgm:prSet/>
      <dgm:spPr/>
      <dgm:t>
        <a:bodyPr/>
        <a:lstStyle/>
        <a:p>
          <a:endParaRPr lang="en-GB"/>
        </a:p>
      </dgm:t>
    </dgm:pt>
    <dgm:pt modelId="{A0336188-CED1-47CC-8749-FC6574656ACF}" type="sibTrans" cxnId="{91AB8956-9981-4374-AB32-2F85BD3C796C}">
      <dgm:prSet/>
      <dgm:spPr/>
      <dgm:t>
        <a:bodyPr/>
        <a:lstStyle/>
        <a:p>
          <a:endParaRPr lang="en-GB"/>
        </a:p>
      </dgm:t>
    </dgm:pt>
    <dgm:pt modelId="{E71336E4-E2C5-488D-B568-6BEB8D16B2F6}">
      <dgm:prSet phldrT="[Text]" custT="1"/>
      <dgm:spPr/>
      <dgm:t>
        <a:bodyPr/>
        <a:lstStyle/>
        <a:p>
          <a:r>
            <a:rPr lang="en-GB" sz="1000" dirty="0" smtClean="0"/>
            <a:t>Training manual </a:t>
          </a:r>
          <a:endParaRPr lang="en-GB" sz="1000" dirty="0"/>
        </a:p>
      </dgm:t>
    </dgm:pt>
    <dgm:pt modelId="{BCCEE4A5-0B8A-45DE-8901-F33CB7A2188C}" type="parTrans" cxnId="{2578A66A-F085-4A84-8392-8D9B694BCA40}">
      <dgm:prSet/>
      <dgm:spPr/>
      <dgm:t>
        <a:bodyPr/>
        <a:lstStyle/>
        <a:p>
          <a:endParaRPr lang="en-GB"/>
        </a:p>
      </dgm:t>
    </dgm:pt>
    <dgm:pt modelId="{E5BBD3C0-B426-4170-BB4A-13FEBAD53812}" type="sibTrans" cxnId="{2578A66A-F085-4A84-8392-8D9B694BCA40}">
      <dgm:prSet/>
      <dgm:spPr/>
      <dgm:t>
        <a:bodyPr/>
        <a:lstStyle/>
        <a:p>
          <a:endParaRPr lang="en-GB"/>
        </a:p>
      </dgm:t>
    </dgm:pt>
    <dgm:pt modelId="{787098BC-6D8E-4495-83BB-7B7C2CAE4C11}">
      <dgm:prSet phldrT="[Text]" custT="1"/>
      <dgm:spPr/>
      <dgm:t>
        <a:bodyPr/>
        <a:lstStyle/>
        <a:p>
          <a:r>
            <a:rPr lang="en-GB" sz="1400" dirty="0" smtClean="0"/>
            <a:t>Deploy</a:t>
          </a:r>
          <a:endParaRPr lang="en-GB" sz="1400" dirty="0"/>
        </a:p>
      </dgm:t>
    </dgm:pt>
    <dgm:pt modelId="{F50A8F5B-12F6-4CF5-A2C9-9C98567CAD1B}" type="parTrans" cxnId="{8A0E6E9E-D2EE-40E1-8C75-07285FCE0AF8}">
      <dgm:prSet/>
      <dgm:spPr/>
      <dgm:t>
        <a:bodyPr/>
        <a:lstStyle/>
        <a:p>
          <a:endParaRPr lang="en-GB"/>
        </a:p>
      </dgm:t>
    </dgm:pt>
    <dgm:pt modelId="{FD5C917B-7024-4614-BAE5-84B071658D9F}" type="sibTrans" cxnId="{8A0E6E9E-D2EE-40E1-8C75-07285FCE0AF8}">
      <dgm:prSet/>
      <dgm:spPr/>
      <dgm:t>
        <a:bodyPr/>
        <a:lstStyle/>
        <a:p>
          <a:endParaRPr lang="en-GB"/>
        </a:p>
      </dgm:t>
    </dgm:pt>
    <dgm:pt modelId="{54300BD4-5FBF-485E-9223-BB0983ABFFE7}" type="pres">
      <dgm:prSet presAssocID="{A52E0E46-D432-4FE5-8A29-317B1F731CD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783B9D-05ED-4ED9-A6E4-71B22219BA0E}" type="pres">
      <dgm:prSet presAssocID="{A52E0E46-D432-4FE5-8A29-317B1F731CDE}" presName="children" presStyleCnt="0"/>
      <dgm:spPr/>
    </dgm:pt>
    <dgm:pt modelId="{926D942A-3D85-440E-BF55-B2798D482B45}" type="pres">
      <dgm:prSet presAssocID="{A52E0E46-D432-4FE5-8A29-317B1F731CDE}" presName="child1group" presStyleCnt="0"/>
      <dgm:spPr/>
    </dgm:pt>
    <dgm:pt modelId="{25D90A73-0BCD-44CE-8A4B-A95E079010CF}" type="pres">
      <dgm:prSet presAssocID="{A52E0E46-D432-4FE5-8A29-317B1F731CDE}" presName="child1" presStyleLbl="bgAcc1" presStyleIdx="0" presStyleCnt="4"/>
      <dgm:spPr/>
      <dgm:t>
        <a:bodyPr/>
        <a:lstStyle/>
        <a:p>
          <a:endParaRPr lang="en-GB"/>
        </a:p>
      </dgm:t>
    </dgm:pt>
    <dgm:pt modelId="{D7A664E4-8AA9-4D9D-A745-EDE79C1B36D0}" type="pres">
      <dgm:prSet presAssocID="{A52E0E46-D432-4FE5-8A29-317B1F731CD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4A8F46-CF22-4F25-BC28-C6D48FDCED7B}" type="pres">
      <dgm:prSet presAssocID="{A52E0E46-D432-4FE5-8A29-317B1F731CDE}" presName="child2group" presStyleCnt="0"/>
      <dgm:spPr/>
    </dgm:pt>
    <dgm:pt modelId="{C256F421-C9E7-4EBC-8B80-A6B73B365257}" type="pres">
      <dgm:prSet presAssocID="{A52E0E46-D432-4FE5-8A29-317B1F731CDE}" presName="child2" presStyleLbl="bgAcc1" presStyleIdx="1" presStyleCnt="4"/>
      <dgm:spPr/>
      <dgm:t>
        <a:bodyPr/>
        <a:lstStyle/>
        <a:p>
          <a:endParaRPr lang="en-GB"/>
        </a:p>
      </dgm:t>
    </dgm:pt>
    <dgm:pt modelId="{43C54E38-CE52-49D0-A719-A8707C398A0F}" type="pres">
      <dgm:prSet presAssocID="{A52E0E46-D432-4FE5-8A29-317B1F731CD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5DD691-DE77-453E-872A-DB9650790CA2}" type="pres">
      <dgm:prSet presAssocID="{A52E0E46-D432-4FE5-8A29-317B1F731CDE}" presName="child3group" presStyleCnt="0"/>
      <dgm:spPr/>
    </dgm:pt>
    <dgm:pt modelId="{3353DBEC-0807-4F0F-AAC8-70BE00FF5B6D}" type="pres">
      <dgm:prSet presAssocID="{A52E0E46-D432-4FE5-8A29-317B1F731CDE}" presName="child3" presStyleLbl="bgAcc1" presStyleIdx="2" presStyleCnt="4"/>
      <dgm:spPr/>
      <dgm:t>
        <a:bodyPr/>
        <a:lstStyle/>
        <a:p>
          <a:endParaRPr lang="en-GB"/>
        </a:p>
      </dgm:t>
    </dgm:pt>
    <dgm:pt modelId="{47D24437-065E-47D5-95D7-C56511FA3672}" type="pres">
      <dgm:prSet presAssocID="{A52E0E46-D432-4FE5-8A29-317B1F731CD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65AB64-AE03-4EB8-B968-8C9AE7E750B0}" type="pres">
      <dgm:prSet presAssocID="{A52E0E46-D432-4FE5-8A29-317B1F731CDE}" presName="child4group" presStyleCnt="0"/>
      <dgm:spPr/>
    </dgm:pt>
    <dgm:pt modelId="{2B439F38-13D1-4975-AE88-02A35647BFDF}" type="pres">
      <dgm:prSet presAssocID="{A52E0E46-D432-4FE5-8A29-317B1F731CDE}" presName="child4" presStyleLbl="bgAcc1" presStyleIdx="3" presStyleCnt="4"/>
      <dgm:spPr/>
      <dgm:t>
        <a:bodyPr/>
        <a:lstStyle/>
        <a:p>
          <a:endParaRPr lang="en-GB"/>
        </a:p>
      </dgm:t>
    </dgm:pt>
    <dgm:pt modelId="{C271AD50-C142-4995-942F-5FEB512941CE}" type="pres">
      <dgm:prSet presAssocID="{A52E0E46-D432-4FE5-8A29-317B1F731CD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DE7835-1D3E-4EBB-A166-211C02E0926A}" type="pres">
      <dgm:prSet presAssocID="{A52E0E46-D432-4FE5-8A29-317B1F731CDE}" presName="childPlaceholder" presStyleCnt="0"/>
      <dgm:spPr/>
    </dgm:pt>
    <dgm:pt modelId="{C842EC22-E785-4D3A-ABBB-FACF33975283}" type="pres">
      <dgm:prSet presAssocID="{A52E0E46-D432-4FE5-8A29-317B1F731CDE}" presName="circle" presStyleCnt="0"/>
      <dgm:spPr/>
    </dgm:pt>
    <dgm:pt modelId="{D3AA802A-0F1C-4224-B80B-2087217D888C}" type="pres">
      <dgm:prSet presAssocID="{A52E0E46-D432-4FE5-8A29-317B1F731CD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C2C86-B1AA-42C1-8B09-BBC9791677D6}" type="pres">
      <dgm:prSet presAssocID="{A52E0E46-D432-4FE5-8A29-317B1F731CD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924391-B220-45E9-BCE5-515A373CA6CB}" type="pres">
      <dgm:prSet presAssocID="{A52E0E46-D432-4FE5-8A29-317B1F731CD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690C9C-2D83-49F0-8070-A851BB42AE02}" type="pres">
      <dgm:prSet presAssocID="{A52E0E46-D432-4FE5-8A29-317B1F731CD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6A9421-989F-4F70-A6CD-2E05282285DA}" type="pres">
      <dgm:prSet presAssocID="{A52E0E46-D432-4FE5-8A29-317B1F731CDE}" presName="quadrantPlaceholder" presStyleCnt="0"/>
      <dgm:spPr/>
    </dgm:pt>
    <dgm:pt modelId="{7B61C6EB-1BAC-4582-9FFF-2DDAB7B3F675}" type="pres">
      <dgm:prSet presAssocID="{A52E0E46-D432-4FE5-8A29-317B1F731CDE}" presName="center1" presStyleLbl="fgShp" presStyleIdx="0" presStyleCnt="2"/>
      <dgm:spPr/>
    </dgm:pt>
    <dgm:pt modelId="{85DA0B65-203E-45FF-9BF7-280429A92A40}" type="pres">
      <dgm:prSet presAssocID="{A52E0E46-D432-4FE5-8A29-317B1F731CDE}" presName="center2" presStyleLbl="fgShp" presStyleIdx="1" presStyleCnt="2"/>
      <dgm:spPr/>
    </dgm:pt>
  </dgm:ptLst>
  <dgm:cxnLst>
    <dgm:cxn modelId="{2578A66A-F085-4A84-8392-8D9B694BCA40}" srcId="{1AF4EE5D-31A3-4942-8083-174FC8B48507}" destId="{E71336E4-E2C5-488D-B568-6BEB8D16B2F6}" srcOrd="3" destOrd="0" parTransId="{BCCEE4A5-0B8A-45DE-8901-F33CB7A2188C}" sibTransId="{E5BBD3C0-B426-4170-BB4A-13FEBAD53812}"/>
    <dgm:cxn modelId="{B195EF07-E58C-47EF-87E2-370140F7AC30}" srcId="{D057D06A-94A8-4929-9BB7-702052A1C47F}" destId="{9D685E94-25F7-45B5-BA8E-52B3E96F1A45}" srcOrd="0" destOrd="0" parTransId="{F4D633DD-8AAD-463B-A534-A9E5C2DB689B}" sibTransId="{0E284631-E149-4A69-B189-BFFB27B190D6}"/>
    <dgm:cxn modelId="{1C054C48-DD11-4085-9477-B116CEFA4F51}" type="presOf" srcId="{E71336E4-E2C5-488D-B568-6BEB8D16B2F6}" destId="{47D24437-065E-47D5-95D7-C56511FA3672}" srcOrd="1" destOrd="3" presId="urn:microsoft.com/office/officeart/2005/8/layout/cycle4"/>
    <dgm:cxn modelId="{B49160B5-C004-40B2-AC7E-4270682BAC46}" type="presOf" srcId="{A6A31233-BEA2-4943-8302-583B5C87F1D9}" destId="{D0DC2C86-B1AA-42C1-8B09-BBC9791677D6}" srcOrd="0" destOrd="0" presId="urn:microsoft.com/office/officeart/2005/8/layout/cycle4"/>
    <dgm:cxn modelId="{16F53711-7CD9-4024-AF2F-D15BB4D71205}" type="presOf" srcId="{88376D55-6CE3-4580-99B7-A180310BB929}" destId="{25D90A73-0BCD-44CE-8A4B-A95E079010CF}" srcOrd="0" destOrd="0" presId="urn:microsoft.com/office/officeart/2005/8/layout/cycle4"/>
    <dgm:cxn modelId="{8E9473B7-A4C8-4522-BD76-07BDB4AB8F09}" type="presOf" srcId="{F3CF797C-F3C8-4CC1-9DAF-2280236C33FD}" destId="{D3AA802A-0F1C-4224-B80B-2087217D888C}" srcOrd="0" destOrd="0" presId="urn:microsoft.com/office/officeart/2005/8/layout/cycle4"/>
    <dgm:cxn modelId="{F7F1DD75-6408-4FD3-98E1-0BDE4C8DFEFA}" type="presOf" srcId="{9D3F481E-0AEF-4965-B499-336872834734}" destId="{3353DBEC-0807-4F0F-AAC8-70BE00FF5B6D}" srcOrd="0" destOrd="2" presId="urn:microsoft.com/office/officeart/2005/8/layout/cycle4"/>
    <dgm:cxn modelId="{55339BEF-3636-40D7-99F3-90154A7DBC2F}" srcId="{A52E0E46-D432-4FE5-8A29-317B1F731CDE}" destId="{A6A31233-BEA2-4943-8302-583B5C87F1D9}" srcOrd="1" destOrd="0" parTransId="{14A0D6C9-BD69-4D19-BD9E-A3473B00330B}" sibTransId="{E55FC84F-C1CF-4980-9651-92EF6BD1CF04}"/>
    <dgm:cxn modelId="{46B5E6B6-CA53-4DD2-A23B-ADDDC25E3DE4}" type="presOf" srcId="{9D685E94-25F7-45B5-BA8E-52B3E96F1A45}" destId="{2B439F38-13D1-4975-AE88-02A35647BFDF}" srcOrd="0" destOrd="0" presId="urn:microsoft.com/office/officeart/2005/8/layout/cycle4"/>
    <dgm:cxn modelId="{9F668973-823F-4EEE-9243-FF56FB19141A}" srcId="{A6A31233-BEA2-4943-8302-583B5C87F1D9}" destId="{81151639-7C17-4C18-AE1A-298E1B648ECB}" srcOrd="1" destOrd="0" parTransId="{DDAA92FD-3BE0-43D8-B144-F4A8C72F59CB}" sibTransId="{252B1666-D2CA-46BF-9FEC-0C553D8FA60C}"/>
    <dgm:cxn modelId="{85B06259-DCDF-4F3D-979F-4A515266ED4B}" type="presOf" srcId="{3886E5AA-0EEF-4C56-9A1E-F31B5203FF1E}" destId="{C256F421-C9E7-4EBC-8B80-A6B73B365257}" srcOrd="0" destOrd="0" presId="urn:microsoft.com/office/officeart/2005/8/layout/cycle4"/>
    <dgm:cxn modelId="{16938129-41F0-4AAB-87D6-E90F67D22235}" type="presOf" srcId="{787098BC-6D8E-4495-83BB-7B7C2CAE4C11}" destId="{D7A664E4-8AA9-4D9D-A745-EDE79C1B36D0}" srcOrd="1" destOrd="1" presId="urn:microsoft.com/office/officeart/2005/8/layout/cycle4"/>
    <dgm:cxn modelId="{B4AC312A-ABA4-4939-BEDD-20A3C0648279}" srcId="{1AF4EE5D-31A3-4942-8083-174FC8B48507}" destId="{567E776C-BA41-4C9B-9F66-4AA55AAE3729}" srcOrd="0" destOrd="0" parTransId="{5DD3B665-4A92-405F-BD85-F798E4936B99}" sibTransId="{35383105-CDB4-413F-B83A-1D70F07EB956}"/>
    <dgm:cxn modelId="{9F33A0A1-6E1E-4FEE-BFBE-A3EF67FBAF44}" type="presOf" srcId="{A52E0E46-D432-4FE5-8A29-317B1F731CDE}" destId="{54300BD4-5FBF-485E-9223-BB0983ABFFE7}" srcOrd="0" destOrd="0" presId="urn:microsoft.com/office/officeart/2005/8/layout/cycle4"/>
    <dgm:cxn modelId="{42E94C08-E00B-4188-8CD7-3EA8AF1723B0}" srcId="{1AF4EE5D-31A3-4942-8083-174FC8B48507}" destId="{19AE5B53-245F-4E3A-9077-D9E00A0648EA}" srcOrd="1" destOrd="0" parTransId="{B6202DF1-6527-4004-A6AB-3B0D299D31B5}" sibTransId="{112B0D7C-77FC-4B36-9985-10173C0172CA}"/>
    <dgm:cxn modelId="{33FC612E-6674-4431-9FCB-4F392301AE9D}" type="presOf" srcId="{787098BC-6D8E-4495-83BB-7B7C2CAE4C11}" destId="{25D90A73-0BCD-44CE-8A4B-A95E079010CF}" srcOrd="0" destOrd="1" presId="urn:microsoft.com/office/officeart/2005/8/layout/cycle4"/>
    <dgm:cxn modelId="{CFBAFE54-0F4C-4ED1-8866-60DF858DE486}" type="presOf" srcId="{567E776C-BA41-4C9B-9F66-4AA55AAE3729}" destId="{47D24437-065E-47D5-95D7-C56511FA3672}" srcOrd="1" destOrd="0" presId="urn:microsoft.com/office/officeart/2005/8/layout/cycle4"/>
    <dgm:cxn modelId="{F9F645E0-DEA9-4F9D-917B-C00A69C68C04}" type="presOf" srcId="{D057D06A-94A8-4929-9BB7-702052A1C47F}" destId="{C7690C9C-2D83-49F0-8070-A851BB42AE02}" srcOrd="0" destOrd="0" presId="urn:microsoft.com/office/officeart/2005/8/layout/cycle4"/>
    <dgm:cxn modelId="{AAED3405-592C-4962-89A9-9AACDD0FEB08}" srcId="{A52E0E46-D432-4FE5-8A29-317B1F731CDE}" destId="{F3CF797C-F3C8-4CC1-9DAF-2280236C33FD}" srcOrd="0" destOrd="0" parTransId="{7D5583CB-4665-4502-8216-5455CCF0C8B3}" sibTransId="{6DA2C787-9BFE-479F-A309-6C921C36C3B2}"/>
    <dgm:cxn modelId="{339AF633-AD19-4396-BF8B-358D551946FA}" type="presOf" srcId="{19AE5B53-245F-4E3A-9077-D9E00A0648EA}" destId="{47D24437-065E-47D5-95D7-C56511FA3672}" srcOrd="1" destOrd="1" presId="urn:microsoft.com/office/officeart/2005/8/layout/cycle4"/>
    <dgm:cxn modelId="{355F6F56-718A-44DD-B15A-ED241CD2EBA7}" srcId="{A6A31233-BEA2-4943-8302-583B5C87F1D9}" destId="{3886E5AA-0EEF-4C56-9A1E-F31B5203FF1E}" srcOrd="0" destOrd="0" parTransId="{8A4D834D-43A1-417C-9A4B-BC49416A3E6D}" sibTransId="{9660D612-1BFA-45DA-B05B-C224E4A7F218}"/>
    <dgm:cxn modelId="{0D6B8A89-5469-4A7D-A0ED-4E46727095BE}" type="presOf" srcId="{567E776C-BA41-4C9B-9F66-4AA55AAE3729}" destId="{3353DBEC-0807-4F0F-AAC8-70BE00FF5B6D}" srcOrd="0" destOrd="0" presId="urn:microsoft.com/office/officeart/2005/8/layout/cycle4"/>
    <dgm:cxn modelId="{CA8E2181-1264-41C4-AF8B-DE50B44C69DC}" type="presOf" srcId="{81151639-7C17-4C18-AE1A-298E1B648ECB}" destId="{C256F421-C9E7-4EBC-8B80-A6B73B365257}" srcOrd="0" destOrd="1" presId="urn:microsoft.com/office/officeart/2005/8/layout/cycle4"/>
    <dgm:cxn modelId="{5D68E594-7E12-4B15-921C-BDFBB9C55E51}" srcId="{A52E0E46-D432-4FE5-8A29-317B1F731CDE}" destId="{1AF4EE5D-31A3-4942-8083-174FC8B48507}" srcOrd="2" destOrd="0" parTransId="{F325B410-1BD6-441E-9D3D-E688549698A4}" sibTransId="{C3DBB4B0-B6FE-445A-AAB0-459391989872}"/>
    <dgm:cxn modelId="{7334F2B5-B77B-40C8-86C0-658097763FA2}" type="presOf" srcId="{1AF4EE5D-31A3-4942-8083-174FC8B48507}" destId="{70924391-B220-45E9-BCE5-515A373CA6CB}" srcOrd="0" destOrd="0" presId="urn:microsoft.com/office/officeart/2005/8/layout/cycle4"/>
    <dgm:cxn modelId="{91AB8956-9981-4374-AB32-2F85BD3C796C}" srcId="{1AF4EE5D-31A3-4942-8083-174FC8B48507}" destId="{9D3F481E-0AEF-4965-B499-336872834734}" srcOrd="2" destOrd="0" parTransId="{38D481F8-A008-4B8D-94E1-089D0556B21F}" sibTransId="{A0336188-CED1-47CC-8749-FC6574656ACF}"/>
    <dgm:cxn modelId="{6F5E76C7-6AB1-4631-BCB8-9CF8A26D6CB3}" type="presOf" srcId="{E71336E4-E2C5-488D-B568-6BEB8D16B2F6}" destId="{3353DBEC-0807-4F0F-AAC8-70BE00FF5B6D}" srcOrd="0" destOrd="3" presId="urn:microsoft.com/office/officeart/2005/8/layout/cycle4"/>
    <dgm:cxn modelId="{0D8A436E-3E1E-42A2-B3F6-41E3540464B5}" type="presOf" srcId="{88376D55-6CE3-4580-99B7-A180310BB929}" destId="{D7A664E4-8AA9-4D9D-A745-EDE79C1B36D0}" srcOrd="1" destOrd="0" presId="urn:microsoft.com/office/officeart/2005/8/layout/cycle4"/>
    <dgm:cxn modelId="{4889716C-2052-4AEF-B75B-B0FF9F7D1B0D}" type="presOf" srcId="{9D3F481E-0AEF-4965-B499-336872834734}" destId="{47D24437-065E-47D5-95D7-C56511FA3672}" srcOrd="1" destOrd="2" presId="urn:microsoft.com/office/officeart/2005/8/layout/cycle4"/>
    <dgm:cxn modelId="{88859EFB-DF48-4B53-B7CC-6083D50DD84D}" srcId="{F3CF797C-F3C8-4CC1-9DAF-2280236C33FD}" destId="{88376D55-6CE3-4580-99B7-A180310BB929}" srcOrd="0" destOrd="0" parTransId="{724297B2-F110-4D37-B996-33F8A37A659F}" sibTransId="{F17700AF-14DE-456F-87C9-AAE62F697288}"/>
    <dgm:cxn modelId="{19A19852-0B97-48E7-A516-C322CA1BF94B}" type="presOf" srcId="{81151639-7C17-4C18-AE1A-298E1B648ECB}" destId="{43C54E38-CE52-49D0-A719-A8707C398A0F}" srcOrd="1" destOrd="1" presId="urn:microsoft.com/office/officeart/2005/8/layout/cycle4"/>
    <dgm:cxn modelId="{FAF51EC1-AA83-4686-8385-266807724EF8}" type="presOf" srcId="{9D685E94-25F7-45B5-BA8E-52B3E96F1A45}" destId="{C271AD50-C142-4995-942F-5FEB512941CE}" srcOrd="1" destOrd="0" presId="urn:microsoft.com/office/officeart/2005/8/layout/cycle4"/>
    <dgm:cxn modelId="{EC6A151A-80C4-446A-8B89-C442B4E0688D}" srcId="{A52E0E46-D432-4FE5-8A29-317B1F731CDE}" destId="{D057D06A-94A8-4929-9BB7-702052A1C47F}" srcOrd="3" destOrd="0" parTransId="{510091A1-CB68-45C5-86ED-1E93A8BD9D42}" sibTransId="{45E6B647-93CE-4299-8F86-6610846C5037}"/>
    <dgm:cxn modelId="{B8916988-687F-4F9F-88AC-4F7AD0801060}" type="presOf" srcId="{19AE5B53-245F-4E3A-9077-D9E00A0648EA}" destId="{3353DBEC-0807-4F0F-AAC8-70BE00FF5B6D}" srcOrd="0" destOrd="1" presId="urn:microsoft.com/office/officeart/2005/8/layout/cycle4"/>
    <dgm:cxn modelId="{CEA4D22C-4EA3-44C0-B050-52DB1424CDBF}" type="presOf" srcId="{3886E5AA-0EEF-4C56-9A1E-F31B5203FF1E}" destId="{43C54E38-CE52-49D0-A719-A8707C398A0F}" srcOrd="1" destOrd="0" presId="urn:microsoft.com/office/officeart/2005/8/layout/cycle4"/>
    <dgm:cxn modelId="{8A0E6E9E-D2EE-40E1-8C75-07285FCE0AF8}" srcId="{F3CF797C-F3C8-4CC1-9DAF-2280236C33FD}" destId="{787098BC-6D8E-4495-83BB-7B7C2CAE4C11}" srcOrd="1" destOrd="0" parTransId="{F50A8F5B-12F6-4CF5-A2C9-9C98567CAD1B}" sibTransId="{FD5C917B-7024-4614-BAE5-84B071658D9F}"/>
    <dgm:cxn modelId="{539E1546-888A-46DC-90EE-E31AB560E85D}" type="presParOf" srcId="{54300BD4-5FBF-485E-9223-BB0983ABFFE7}" destId="{BB783B9D-05ED-4ED9-A6E4-71B22219BA0E}" srcOrd="0" destOrd="0" presId="urn:microsoft.com/office/officeart/2005/8/layout/cycle4"/>
    <dgm:cxn modelId="{76BA7A8A-945D-4788-950C-235BEE22FBCA}" type="presParOf" srcId="{BB783B9D-05ED-4ED9-A6E4-71B22219BA0E}" destId="{926D942A-3D85-440E-BF55-B2798D482B45}" srcOrd="0" destOrd="0" presId="urn:microsoft.com/office/officeart/2005/8/layout/cycle4"/>
    <dgm:cxn modelId="{23FE671A-DAA1-47E1-BD23-6B5279FBFAAA}" type="presParOf" srcId="{926D942A-3D85-440E-BF55-B2798D482B45}" destId="{25D90A73-0BCD-44CE-8A4B-A95E079010CF}" srcOrd="0" destOrd="0" presId="urn:microsoft.com/office/officeart/2005/8/layout/cycle4"/>
    <dgm:cxn modelId="{49633638-E655-447E-A78D-B52E7265B020}" type="presParOf" srcId="{926D942A-3D85-440E-BF55-B2798D482B45}" destId="{D7A664E4-8AA9-4D9D-A745-EDE79C1B36D0}" srcOrd="1" destOrd="0" presId="urn:microsoft.com/office/officeart/2005/8/layout/cycle4"/>
    <dgm:cxn modelId="{88EE5A14-6FC5-4891-86A4-170847538A22}" type="presParOf" srcId="{BB783B9D-05ED-4ED9-A6E4-71B22219BA0E}" destId="{A54A8F46-CF22-4F25-BC28-C6D48FDCED7B}" srcOrd="1" destOrd="0" presId="urn:microsoft.com/office/officeart/2005/8/layout/cycle4"/>
    <dgm:cxn modelId="{80E2C55A-A082-4703-B758-9E307D327C92}" type="presParOf" srcId="{A54A8F46-CF22-4F25-BC28-C6D48FDCED7B}" destId="{C256F421-C9E7-4EBC-8B80-A6B73B365257}" srcOrd="0" destOrd="0" presId="urn:microsoft.com/office/officeart/2005/8/layout/cycle4"/>
    <dgm:cxn modelId="{EC152F23-2501-4EAA-973B-2934057755E2}" type="presParOf" srcId="{A54A8F46-CF22-4F25-BC28-C6D48FDCED7B}" destId="{43C54E38-CE52-49D0-A719-A8707C398A0F}" srcOrd="1" destOrd="0" presId="urn:microsoft.com/office/officeart/2005/8/layout/cycle4"/>
    <dgm:cxn modelId="{20009AC2-4934-432D-BF15-6DB0E16C5351}" type="presParOf" srcId="{BB783B9D-05ED-4ED9-A6E4-71B22219BA0E}" destId="{955DD691-DE77-453E-872A-DB9650790CA2}" srcOrd="2" destOrd="0" presId="urn:microsoft.com/office/officeart/2005/8/layout/cycle4"/>
    <dgm:cxn modelId="{8F4CB723-6A2E-4666-8146-897D3528C8E1}" type="presParOf" srcId="{955DD691-DE77-453E-872A-DB9650790CA2}" destId="{3353DBEC-0807-4F0F-AAC8-70BE00FF5B6D}" srcOrd="0" destOrd="0" presId="urn:microsoft.com/office/officeart/2005/8/layout/cycle4"/>
    <dgm:cxn modelId="{45C61FC5-E331-46F4-BD7A-7AFED9C72CA0}" type="presParOf" srcId="{955DD691-DE77-453E-872A-DB9650790CA2}" destId="{47D24437-065E-47D5-95D7-C56511FA3672}" srcOrd="1" destOrd="0" presId="urn:microsoft.com/office/officeart/2005/8/layout/cycle4"/>
    <dgm:cxn modelId="{070707C3-38B9-4281-B2FF-A834A27FBBED}" type="presParOf" srcId="{BB783B9D-05ED-4ED9-A6E4-71B22219BA0E}" destId="{3065AB64-AE03-4EB8-B968-8C9AE7E750B0}" srcOrd="3" destOrd="0" presId="urn:microsoft.com/office/officeart/2005/8/layout/cycle4"/>
    <dgm:cxn modelId="{432896EC-8AEB-4296-BB18-0C8C730C6DFD}" type="presParOf" srcId="{3065AB64-AE03-4EB8-B968-8C9AE7E750B0}" destId="{2B439F38-13D1-4975-AE88-02A35647BFDF}" srcOrd="0" destOrd="0" presId="urn:microsoft.com/office/officeart/2005/8/layout/cycle4"/>
    <dgm:cxn modelId="{F0E3F31B-650A-4445-8476-32BE9E0ACC5B}" type="presParOf" srcId="{3065AB64-AE03-4EB8-B968-8C9AE7E750B0}" destId="{C271AD50-C142-4995-942F-5FEB512941CE}" srcOrd="1" destOrd="0" presId="urn:microsoft.com/office/officeart/2005/8/layout/cycle4"/>
    <dgm:cxn modelId="{1D393203-7FA4-4015-B5E3-E802835A5B10}" type="presParOf" srcId="{BB783B9D-05ED-4ED9-A6E4-71B22219BA0E}" destId="{83DE7835-1D3E-4EBB-A166-211C02E0926A}" srcOrd="4" destOrd="0" presId="urn:microsoft.com/office/officeart/2005/8/layout/cycle4"/>
    <dgm:cxn modelId="{12944448-2EE1-40B8-874B-D24AE2856334}" type="presParOf" srcId="{54300BD4-5FBF-485E-9223-BB0983ABFFE7}" destId="{C842EC22-E785-4D3A-ABBB-FACF33975283}" srcOrd="1" destOrd="0" presId="urn:microsoft.com/office/officeart/2005/8/layout/cycle4"/>
    <dgm:cxn modelId="{3DEDD71D-1345-47AD-ADBF-2C62EE196478}" type="presParOf" srcId="{C842EC22-E785-4D3A-ABBB-FACF33975283}" destId="{D3AA802A-0F1C-4224-B80B-2087217D888C}" srcOrd="0" destOrd="0" presId="urn:microsoft.com/office/officeart/2005/8/layout/cycle4"/>
    <dgm:cxn modelId="{2A44289D-C316-4973-BCE7-F262F4A73124}" type="presParOf" srcId="{C842EC22-E785-4D3A-ABBB-FACF33975283}" destId="{D0DC2C86-B1AA-42C1-8B09-BBC9791677D6}" srcOrd="1" destOrd="0" presId="urn:microsoft.com/office/officeart/2005/8/layout/cycle4"/>
    <dgm:cxn modelId="{4B130437-79E4-413D-ACFC-1F6A5108BFBA}" type="presParOf" srcId="{C842EC22-E785-4D3A-ABBB-FACF33975283}" destId="{70924391-B220-45E9-BCE5-515A373CA6CB}" srcOrd="2" destOrd="0" presId="urn:microsoft.com/office/officeart/2005/8/layout/cycle4"/>
    <dgm:cxn modelId="{018C0C8A-E702-4305-8E7F-FF693D1C700B}" type="presParOf" srcId="{C842EC22-E785-4D3A-ABBB-FACF33975283}" destId="{C7690C9C-2D83-49F0-8070-A851BB42AE02}" srcOrd="3" destOrd="0" presId="urn:microsoft.com/office/officeart/2005/8/layout/cycle4"/>
    <dgm:cxn modelId="{D90ED099-AF3C-4CFD-991E-248F1AB43669}" type="presParOf" srcId="{C842EC22-E785-4D3A-ABBB-FACF33975283}" destId="{F86A9421-989F-4F70-A6CD-2E05282285DA}" srcOrd="4" destOrd="0" presId="urn:microsoft.com/office/officeart/2005/8/layout/cycle4"/>
    <dgm:cxn modelId="{FBEFF3AC-37F2-431F-9F95-F0DBD30CB0C6}" type="presParOf" srcId="{54300BD4-5FBF-485E-9223-BB0983ABFFE7}" destId="{7B61C6EB-1BAC-4582-9FFF-2DDAB7B3F675}" srcOrd="2" destOrd="0" presId="urn:microsoft.com/office/officeart/2005/8/layout/cycle4"/>
    <dgm:cxn modelId="{AD1FF490-12FA-4374-86F8-C2353A450301}" type="presParOf" srcId="{54300BD4-5FBF-485E-9223-BB0983ABFFE7}" destId="{85DA0B65-203E-45FF-9BF7-280429A92A4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2E0E46-D432-4FE5-8A29-317B1F731CDE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3CF797C-F3C8-4CC1-9DAF-2280236C33FD}">
      <dgm:prSet phldrT="[Text]"/>
      <dgm:spPr/>
      <dgm:t>
        <a:bodyPr/>
        <a:lstStyle/>
        <a:p>
          <a:r>
            <a:rPr lang="en-GB" dirty="0" smtClean="0"/>
            <a:t>Action</a:t>
          </a:r>
          <a:endParaRPr lang="en-GB" dirty="0"/>
        </a:p>
      </dgm:t>
    </dgm:pt>
    <dgm:pt modelId="{7D5583CB-4665-4502-8216-5455CCF0C8B3}" type="parTrans" cxnId="{AAED3405-592C-4962-89A9-9AACDD0FEB08}">
      <dgm:prSet/>
      <dgm:spPr/>
      <dgm:t>
        <a:bodyPr/>
        <a:lstStyle/>
        <a:p>
          <a:endParaRPr lang="en-GB"/>
        </a:p>
      </dgm:t>
    </dgm:pt>
    <dgm:pt modelId="{6DA2C787-9BFE-479F-A309-6C921C36C3B2}" type="sibTrans" cxnId="{AAED3405-592C-4962-89A9-9AACDD0FEB08}">
      <dgm:prSet/>
      <dgm:spPr/>
      <dgm:t>
        <a:bodyPr/>
        <a:lstStyle/>
        <a:p>
          <a:endParaRPr lang="en-GB"/>
        </a:p>
      </dgm:t>
    </dgm:pt>
    <dgm:pt modelId="{88376D55-6CE3-4580-99B7-A180310BB929}">
      <dgm:prSet phldrT="[Text]" phldr="1" custT="1"/>
      <dgm:spPr/>
      <dgm:t>
        <a:bodyPr/>
        <a:lstStyle/>
        <a:p>
          <a:endParaRPr lang="en-GB" sz="1400" dirty="0"/>
        </a:p>
      </dgm:t>
    </dgm:pt>
    <dgm:pt modelId="{724297B2-F110-4D37-B996-33F8A37A659F}" type="parTrans" cxnId="{88859EFB-DF48-4B53-B7CC-6083D50DD84D}">
      <dgm:prSet/>
      <dgm:spPr/>
      <dgm:t>
        <a:bodyPr/>
        <a:lstStyle/>
        <a:p>
          <a:endParaRPr lang="en-GB"/>
        </a:p>
      </dgm:t>
    </dgm:pt>
    <dgm:pt modelId="{F17700AF-14DE-456F-87C9-AAE62F697288}" type="sibTrans" cxnId="{88859EFB-DF48-4B53-B7CC-6083D50DD84D}">
      <dgm:prSet/>
      <dgm:spPr/>
      <dgm:t>
        <a:bodyPr/>
        <a:lstStyle/>
        <a:p>
          <a:endParaRPr lang="en-GB"/>
        </a:p>
      </dgm:t>
    </dgm:pt>
    <dgm:pt modelId="{A6A31233-BEA2-4943-8302-583B5C87F1D9}">
      <dgm:prSet phldrT="[Text]"/>
      <dgm:spPr/>
      <dgm:t>
        <a:bodyPr/>
        <a:lstStyle/>
        <a:p>
          <a:r>
            <a:rPr lang="en-GB" dirty="0" smtClean="0"/>
            <a:t>Plan</a:t>
          </a:r>
          <a:endParaRPr lang="en-GB" dirty="0"/>
        </a:p>
      </dgm:t>
    </dgm:pt>
    <dgm:pt modelId="{14A0D6C9-BD69-4D19-BD9E-A3473B00330B}" type="parTrans" cxnId="{55339BEF-3636-40D7-99F3-90154A7DBC2F}">
      <dgm:prSet/>
      <dgm:spPr/>
      <dgm:t>
        <a:bodyPr/>
        <a:lstStyle/>
        <a:p>
          <a:endParaRPr lang="en-GB"/>
        </a:p>
      </dgm:t>
    </dgm:pt>
    <dgm:pt modelId="{E55FC84F-C1CF-4980-9651-92EF6BD1CF04}" type="sibTrans" cxnId="{55339BEF-3636-40D7-99F3-90154A7DBC2F}">
      <dgm:prSet/>
      <dgm:spPr/>
      <dgm:t>
        <a:bodyPr/>
        <a:lstStyle/>
        <a:p>
          <a:endParaRPr lang="en-GB"/>
        </a:p>
      </dgm:t>
    </dgm:pt>
    <dgm:pt modelId="{3886E5AA-0EEF-4C56-9A1E-F31B5203FF1E}">
      <dgm:prSet phldrT="[Text]" custT="1"/>
      <dgm:spPr/>
      <dgm:t>
        <a:bodyPr/>
        <a:lstStyle/>
        <a:p>
          <a:r>
            <a:rPr lang="en-GB" sz="1400" dirty="0" smtClean="0"/>
            <a:t>Pathway map</a:t>
          </a:r>
          <a:endParaRPr lang="en-GB" sz="1400" dirty="0"/>
        </a:p>
      </dgm:t>
    </dgm:pt>
    <dgm:pt modelId="{8A4D834D-43A1-417C-9A4B-BC49416A3E6D}" type="parTrans" cxnId="{355F6F56-718A-44DD-B15A-ED241CD2EBA7}">
      <dgm:prSet/>
      <dgm:spPr/>
      <dgm:t>
        <a:bodyPr/>
        <a:lstStyle/>
        <a:p>
          <a:endParaRPr lang="en-GB"/>
        </a:p>
      </dgm:t>
    </dgm:pt>
    <dgm:pt modelId="{9660D612-1BFA-45DA-B05B-C224E4A7F218}" type="sibTrans" cxnId="{355F6F56-718A-44DD-B15A-ED241CD2EBA7}">
      <dgm:prSet/>
      <dgm:spPr/>
      <dgm:t>
        <a:bodyPr/>
        <a:lstStyle/>
        <a:p>
          <a:endParaRPr lang="en-GB"/>
        </a:p>
      </dgm:t>
    </dgm:pt>
    <dgm:pt modelId="{1AF4EE5D-31A3-4942-8083-174FC8B48507}">
      <dgm:prSet phldrT="[Text]"/>
      <dgm:spPr/>
      <dgm:t>
        <a:bodyPr/>
        <a:lstStyle/>
        <a:p>
          <a:r>
            <a:rPr lang="en-GB" dirty="0" smtClean="0"/>
            <a:t>Do </a:t>
          </a:r>
          <a:endParaRPr lang="en-GB" dirty="0"/>
        </a:p>
      </dgm:t>
    </dgm:pt>
    <dgm:pt modelId="{F325B410-1BD6-441E-9D3D-E688549698A4}" type="parTrans" cxnId="{5D68E594-7E12-4B15-921C-BDFBB9C55E51}">
      <dgm:prSet/>
      <dgm:spPr/>
      <dgm:t>
        <a:bodyPr/>
        <a:lstStyle/>
        <a:p>
          <a:endParaRPr lang="en-GB"/>
        </a:p>
      </dgm:t>
    </dgm:pt>
    <dgm:pt modelId="{C3DBB4B0-B6FE-445A-AAB0-459391989872}" type="sibTrans" cxnId="{5D68E594-7E12-4B15-921C-BDFBB9C55E51}">
      <dgm:prSet/>
      <dgm:spPr/>
      <dgm:t>
        <a:bodyPr/>
        <a:lstStyle/>
        <a:p>
          <a:endParaRPr lang="en-GB"/>
        </a:p>
      </dgm:t>
    </dgm:pt>
    <dgm:pt modelId="{567E776C-BA41-4C9B-9F66-4AA55AAE3729}">
      <dgm:prSet phldrT="[Text]" custT="1"/>
      <dgm:spPr/>
      <dgm:t>
        <a:bodyPr/>
        <a:lstStyle/>
        <a:p>
          <a:r>
            <a:rPr lang="en-GB" sz="1100" dirty="0" smtClean="0"/>
            <a:t>Deploy volunteers</a:t>
          </a:r>
          <a:endParaRPr lang="en-GB" sz="1100" dirty="0"/>
        </a:p>
      </dgm:t>
    </dgm:pt>
    <dgm:pt modelId="{5DD3B665-4A92-405F-BD85-F798E4936B99}" type="parTrans" cxnId="{B4AC312A-ABA4-4939-BEDD-20A3C0648279}">
      <dgm:prSet/>
      <dgm:spPr/>
      <dgm:t>
        <a:bodyPr/>
        <a:lstStyle/>
        <a:p>
          <a:endParaRPr lang="en-GB"/>
        </a:p>
      </dgm:t>
    </dgm:pt>
    <dgm:pt modelId="{35383105-CDB4-413F-B83A-1D70F07EB956}" type="sibTrans" cxnId="{B4AC312A-ABA4-4939-BEDD-20A3C0648279}">
      <dgm:prSet/>
      <dgm:spPr/>
      <dgm:t>
        <a:bodyPr/>
        <a:lstStyle/>
        <a:p>
          <a:endParaRPr lang="en-GB"/>
        </a:p>
      </dgm:t>
    </dgm:pt>
    <dgm:pt modelId="{D057D06A-94A8-4929-9BB7-702052A1C47F}">
      <dgm:prSet phldrT="[Text]"/>
      <dgm:spPr/>
      <dgm:t>
        <a:bodyPr/>
        <a:lstStyle/>
        <a:p>
          <a:r>
            <a:rPr lang="en-GB" dirty="0" smtClean="0"/>
            <a:t>Study</a:t>
          </a:r>
          <a:endParaRPr lang="en-GB" dirty="0"/>
        </a:p>
      </dgm:t>
    </dgm:pt>
    <dgm:pt modelId="{510091A1-CB68-45C5-86ED-1E93A8BD9D42}" type="parTrans" cxnId="{EC6A151A-80C4-446A-8B89-C442B4E0688D}">
      <dgm:prSet/>
      <dgm:spPr/>
      <dgm:t>
        <a:bodyPr/>
        <a:lstStyle/>
        <a:p>
          <a:endParaRPr lang="en-GB"/>
        </a:p>
      </dgm:t>
    </dgm:pt>
    <dgm:pt modelId="{45E6B647-93CE-4299-8F86-6610846C5037}" type="sibTrans" cxnId="{EC6A151A-80C4-446A-8B89-C442B4E0688D}">
      <dgm:prSet/>
      <dgm:spPr/>
      <dgm:t>
        <a:bodyPr/>
        <a:lstStyle/>
        <a:p>
          <a:endParaRPr lang="en-GB"/>
        </a:p>
      </dgm:t>
    </dgm:pt>
    <dgm:pt modelId="{9D685E94-25F7-45B5-BA8E-52B3E96F1A45}">
      <dgm:prSet phldrT="[Text]" custT="1"/>
      <dgm:spPr/>
      <dgm:t>
        <a:bodyPr/>
        <a:lstStyle/>
        <a:p>
          <a:r>
            <a:rPr lang="en-GB" sz="1100" dirty="0" smtClean="0"/>
            <a:t>What works what doesn’t </a:t>
          </a:r>
          <a:endParaRPr lang="en-GB" sz="1100" dirty="0"/>
        </a:p>
      </dgm:t>
    </dgm:pt>
    <dgm:pt modelId="{F4D633DD-8AAD-463B-A534-A9E5C2DB689B}" type="parTrans" cxnId="{B195EF07-E58C-47EF-87E2-370140F7AC30}">
      <dgm:prSet/>
      <dgm:spPr/>
      <dgm:t>
        <a:bodyPr/>
        <a:lstStyle/>
        <a:p>
          <a:endParaRPr lang="en-GB"/>
        </a:p>
      </dgm:t>
    </dgm:pt>
    <dgm:pt modelId="{0E284631-E149-4A69-B189-BFFB27B190D6}" type="sibTrans" cxnId="{B195EF07-E58C-47EF-87E2-370140F7AC30}">
      <dgm:prSet/>
      <dgm:spPr/>
      <dgm:t>
        <a:bodyPr/>
        <a:lstStyle/>
        <a:p>
          <a:endParaRPr lang="en-GB"/>
        </a:p>
      </dgm:t>
    </dgm:pt>
    <dgm:pt modelId="{E2FD013A-3A24-45C1-AFF6-13F7F765B95F}">
      <dgm:prSet phldrT="[Text]" custT="1"/>
      <dgm:spPr/>
      <dgm:t>
        <a:bodyPr/>
        <a:lstStyle/>
        <a:p>
          <a:endParaRPr lang="en-GB" sz="1400" dirty="0"/>
        </a:p>
      </dgm:t>
    </dgm:pt>
    <dgm:pt modelId="{872245FF-2FE3-457A-9B5B-DEE499AA4EA0}" type="parTrans" cxnId="{212CB9CD-878D-4F98-AFFD-1B664641A8E1}">
      <dgm:prSet/>
      <dgm:spPr/>
      <dgm:t>
        <a:bodyPr/>
        <a:lstStyle/>
        <a:p>
          <a:endParaRPr lang="en-GB"/>
        </a:p>
      </dgm:t>
    </dgm:pt>
    <dgm:pt modelId="{03926018-607D-4B97-96F5-F3618A2FA169}" type="sibTrans" cxnId="{212CB9CD-878D-4F98-AFFD-1B664641A8E1}">
      <dgm:prSet/>
      <dgm:spPr/>
      <dgm:t>
        <a:bodyPr/>
        <a:lstStyle/>
        <a:p>
          <a:endParaRPr lang="en-GB"/>
        </a:p>
      </dgm:t>
    </dgm:pt>
    <dgm:pt modelId="{04057481-12DE-4145-B362-2FEA8AE5652E}">
      <dgm:prSet phldrT="[Text]" custT="1"/>
      <dgm:spPr/>
      <dgm:t>
        <a:bodyPr/>
        <a:lstStyle/>
        <a:p>
          <a:r>
            <a:rPr lang="en-GB" sz="1100" dirty="0" smtClean="0"/>
            <a:t>Set up volunteer focus group</a:t>
          </a:r>
          <a:endParaRPr lang="en-GB" sz="1100" dirty="0"/>
        </a:p>
      </dgm:t>
    </dgm:pt>
    <dgm:pt modelId="{CB59BCD9-FC68-4E59-96D0-CC10C3B839FD}" type="parTrans" cxnId="{59E1FA24-F2F0-4E90-9864-BABB65832D30}">
      <dgm:prSet/>
      <dgm:spPr/>
      <dgm:t>
        <a:bodyPr/>
        <a:lstStyle/>
        <a:p>
          <a:endParaRPr lang="en-GB"/>
        </a:p>
      </dgm:t>
    </dgm:pt>
    <dgm:pt modelId="{7E20231F-4BB2-4562-AAD1-F24EF35FE8F1}" type="sibTrans" cxnId="{59E1FA24-F2F0-4E90-9864-BABB65832D30}">
      <dgm:prSet/>
      <dgm:spPr/>
      <dgm:t>
        <a:bodyPr/>
        <a:lstStyle/>
        <a:p>
          <a:endParaRPr lang="en-GB"/>
        </a:p>
      </dgm:t>
    </dgm:pt>
    <dgm:pt modelId="{6B9B2958-7660-46A7-922A-428236923521}">
      <dgm:prSet phldrT="[Text]" custT="1"/>
      <dgm:spPr/>
      <dgm:t>
        <a:bodyPr/>
        <a:lstStyle/>
        <a:p>
          <a:endParaRPr lang="en-GB" sz="1100" dirty="0"/>
        </a:p>
      </dgm:t>
    </dgm:pt>
    <dgm:pt modelId="{62BD70C5-11E0-4B1D-9A45-F5DF4CD252A9}" type="parTrans" cxnId="{683BD225-D175-4F4A-9608-564BC37694FC}">
      <dgm:prSet/>
      <dgm:spPr/>
    </dgm:pt>
    <dgm:pt modelId="{B3CC0BE7-9067-4019-850E-CFF0A69E030A}" type="sibTrans" cxnId="{683BD225-D175-4F4A-9608-564BC37694FC}">
      <dgm:prSet/>
      <dgm:spPr/>
    </dgm:pt>
    <dgm:pt modelId="{54300BD4-5FBF-485E-9223-BB0983ABFFE7}" type="pres">
      <dgm:prSet presAssocID="{A52E0E46-D432-4FE5-8A29-317B1F731CD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783B9D-05ED-4ED9-A6E4-71B22219BA0E}" type="pres">
      <dgm:prSet presAssocID="{A52E0E46-D432-4FE5-8A29-317B1F731CDE}" presName="children" presStyleCnt="0"/>
      <dgm:spPr/>
    </dgm:pt>
    <dgm:pt modelId="{926D942A-3D85-440E-BF55-B2798D482B45}" type="pres">
      <dgm:prSet presAssocID="{A52E0E46-D432-4FE5-8A29-317B1F731CDE}" presName="child1group" presStyleCnt="0"/>
      <dgm:spPr/>
    </dgm:pt>
    <dgm:pt modelId="{25D90A73-0BCD-44CE-8A4B-A95E079010CF}" type="pres">
      <dgm:prSet presAssocID="{A52E0E46-D432-4FE5-8A29-317B1F731CDE}" presName="child1" presStyleLbl="bgAcc1" presStyleIdx="0" presStyleCnt="4"/>
      <dgm:spPr/>
      <dgm:t>
        <a:bodyPr/>
        <a:lstStyle/>
        <a:p>
          <a:endParaRPr lang="en-GB"/>
        </a:p>
      </dgm:t>
    </dgm:pt>
    <dgm:pt modelId="{D7A664E4-8AA9-4D9D-A745-EDE79C1B36D0}" type="pres">
      <dgm:prSet presAssocID="{A52E0E46-D432-4FE5-8A29-317B1F731CD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54A8F46-CF22-4F25-BC28-C6D48FDCED7B}" type="pres">
      <dgm:prSet presAssocID="{A52E0E46-D432-4FE5-8A29-317B1F731CDE}" presName="child2group" presStyleCnt="0"/>
      <dgm:spPr/>
    </dgm:pt>
    <dgm:pt modelId="{C256F421-C9E7-4EBC-8B80-A6B73B365257}" type="pres">
      <dgm:prSet presAssocID="{A52E0E46-D432-4FE5-8A29-317B1F731CDE}" presName="child2" presStyleLbl="bgAcc1" presStyleIdx="1" presStyleCnt="4"/>
      <dgm:spPr/>
      <dgm:t>
        <a:bodyPr/>
        <a:lstStyle/>
        <a:p>
          <a:endParaRPr lang="en-GB"/>
        </a:p>
      </dgm:t>
    </dgm:pt>
    <dgm:pt modelId="{43C54E38-CE52-49D0-A719-A8707C398A0F}" type="pres">
      <dgm:prSet presAssocID="{A52E0E46-D432-4FE5-8A29-317B1F731CD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5DD691-DE77-453E-872A-DB9650790CA2}" type="pres">
      <dgm:prSet presAssocID="{A52E0E46-D432-4FE5-8A29-317B1F731CDE}" presName="child3group" presStyleCnt="0"/>
      <dgm:spPr/>
    </dgm:pt>
    <dgm:pt modelId="{3353DBEC-0807-4F0F-AAC8-70BE00FF5B6D}" type="pres">
      <dgm:prSet presAssocID="{A52E0E46-D432-4FE5-8A29-317B1F731CDE}" presName="child3" presStyleLbl="bgAcc1" presStyleIdx="2" presStyleCnt="4"/>
      <dgm:spPr/>
      <dgm:t>
        <a:bodyPr/>
        <a:lstStyle/>
        <a:p>
          <a:endParaRPr lang="en-GB"/>
        </a:p>
      </dgm:t>
    </dgm:pt>
    <dgm:pt modelId="{47D24437-065E-47D5-95D7-C56511FA3672}" type="pres">
      <dgm:prSet presAssocID="{A52E0E46-D432-4FE5-8A29-317B1F731CD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65AB64-AE03-4EB8-B968-8C9AE7E750B0}" type="pres">
      <dgm:prSet presAssocID="{A52E0E46-D432-4FE5-8A29-317B1F731CDE}" presName="child4group" presStyleCnt="0"/>
      <dgm:spPr/>
    </dgm:pt>
    <dgm:pt modelId="{2B439F38-13D1-4975-AE88-02A35647BFDF}" type="pres">
      <dgm:prSet presAssocID="{A52E0E46-D432-4FE5-8A29-317B1F731CDE}" presName="child4" presStyleLbl="bgAcc1" presStyleIdx="3" presStyleCnt="4"/>
      <dgm:spPr/>
      <dgm:t>
        <a:bodyPr/>
        <a:lstStyle/>
        <a:p>
          <a:endParaRPr lang="en-GB"/>
        </a:p>
      </dgm:t>
    </dgm:pt>
    <dgm:pt modelId="{C271AD50-C142-4995-942F-5FEB512941CE}" type="pres">
      <dgm:prSet presAssocID="{A52E0E46-D432-4FE5-8A29-317B1F731CD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DE7835-1D3E-4EBB-A166-211C02E0926A}" type="pres">
      <dgm:prSet presAssocID="{A52E0E46-D432-4FE5-8A29-317B1F731CDE}" presName="childPlaceholder" presStyleCnt="0"/>
      <dgm:spPr/>
    </dgm:pt>
    <dgm:pt modelId="{C842EC22-E785-4D3A-ABBB-FACF33975283}" type="pres">
      <dgm:prSet presAssocID="{A52E0E46-D432-4FE5-8A29-317B1F731CDE}" presName="circle" presStyleCnt="0"/>
      <dgm:spPr/>
    </dgm:pt>
    <dgm:pt modelId="{D3AA802A-0F1C-4224-B80B-2087217D888C}" type="pres">
      <dgm:prSet presAssocID="{A52E0E46-D432-4FE5-8A29-317B1F731CD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DC2C86-B1AA-42C1-8B09-BBC9791677D6}" type="pres">
      <dgm:prSet presAssocID="{A52E0E46-D432-4FE5-8A29-317B1F731CD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924391-B220-45E9-BCE5-515A373CA6CB}" type="pres">
      <dgm:prSet presAssocID="{A52E0E46-D432-4FE5-8A29-317B1F731CD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690C9C-2D83-49F0-8070-A851BB42AE02}" type="pres">
      <dgm:prSet presAssocID="{A52E0E46-D432-4FE5-8A29-317B1F731CD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6A9421-989F-4F70-A6CD-2E05282285DA}" type="pres">
      <dgm:prSet presAssocID="{A52E0E46-D432-4FE5-8A29-317B1F731CDE}" presName="quadrantPlaceholder" presStyleCnt="0"/>
      <dgm:spPr/>
    </dgm:pt>
    <dgm:pt modelId="{7B61C6EB-1BAC-4582-9FFF-2DDAB7B3F675}" type="pres">
      <dgm:prSet presAssocID="{A52E0E46-D432-4FE5-8A29-317B1F731CDE}" presName="center1" presStyleLbl="fgShp" presStyleIdx="0" presStyleCnt="2"/>
      <dgm:spPr/>
    </dgm:pt>
    <dgm:pt modelId="{85DA0B65-203E-45FF-9BF7-280429A92A40}" type="pres">
      <dgm:prSet presAssocID="{A52E0E46-D432-4FE5-8A29-317B1F731CDE}" presName="center2" presStyleLbl="fgShp" presStyleIdx="1" presStyleCnt="2"/>
      <dgm:spPr/>
    </dgm:pt>
  </dgm:ptLst>
  <dgm:cxnLst>
    <dgm:cxn modelId="{63C678DB-0980-4995-90F5-84C5FD3E2759}" type="presOf" srcId="{D057D06A-94A8-4929-9BB7-702052A1C47F}" destId="{C7690C9C-2D83-49F0-8070-A851BB42AE02}" srcOrd="0" destOrd="0" presId="urn:microsoft.com/office/officeart/2005/8/layout/cycle4"/>
    <dgm:cxn modelId="{CC113B8B-7A61-497E-BAAE-6170AAC89A7C}" type="presOf" srcId="{88376D55-6CE3-4580-99B7-A180310BB929}" destId="{D7A664E4-8AA9-4D9D-A745-EDE79C1B36D0}" srcOrd="1" destOrd="0" presId="urn:microsoft.com/office/officeart/2005/8/layout/cycle4"/>
    <dgm:cxn modelId="{BA97A301-1010-445A-B2B0-08AD93A8E248}" type="presOf" srcId="{9D685E94-25F7-45B5-BA8E-52B3E96F1A45}" destId="{2B439F38-13D1-4975-AE88-02A35647BFDF}" srcOrd="0" destOrd="0" presId="urn:microsoft.com/office/officeart/2005/8/layout/cycle4"/>
    <dgm:cxn modelId="{59E1FA24-F2F0-4E90-9864-BABB65832D30}" srcId="{1AF4EE5D-31A3-4942-8083-174FC8B48507}" destId="{04057481-12DE-4145-B362-2FEA8AE5652E}" srcOrd="2" destOrd="0" parTransId="{CB59BCD9-FC68-4E59-96D0-CC10C3B839FD}" sibTransId="{7E20231F-4BB2-4562-AAD1-F24EF35FE8F1}"/>
    <dgm:cxn modelId="{5D68E594-7E12-4B15-921C-BDFBB9C55E51}" srcId="{A52E0E46-D432-4FE5-8A29-317B1F731CDE}" destId="{1AF4EE5D-31A3-4942-8083-174FC8B48507}" srcOrd="2" destOrd="0" parTransId="{F325B410-1BD6-441E-9D3D-E688549698A4}" sibTransId="{C3DBB4B0-B6FE-445A-AAB0-459391989872}"/>
    <dgm:cxn modelId="{72065F9E-34BF-4A6D-AAF6-3AB56F539ECD}" type="presOf" srcId="{A6A31233-BEA2-4943-8302-583B5C87F1D9}" destId="{D0DC2C86-B1AA-42C1-8B09-BBC9791677D6}" srcOrd="0" destOrd="0" presId="urn:microsoft.com/office/officeart/2005/8/layout/cycle4"/>
    <dgm:cxn modelId="{683BD225-D175-4F4A-9608-564BC37694FC}" srcId="{1AF4EE5D-31A3-4942-8083-174FC8B48507}" destId="{6B9B2958-7660-46A7-922A-428236923521}" srcOrd="0" destOrd="0" parTransId="{62BD70C5-11E0-4B1D-9A45-F5DF4CD252A9}" sibTransId="{B3CC0BE7-9067-4019-850E-CFF0A69E030A}"/>
    <dgm:cxn modelId="{9573A269-6AB7-4F86-8B8A-6810F77BDFCF}" type="presOf" srcId="{3886E5AA-0EEF-4C56-9A1E-F31B5203FF1E}" destId="{43C54E38-CE52-49D0-A719-A8707C398A0F}" srcOrd="1" destOrd="0" presId="urn:microsoft.com/office/officeart/2005/8/layout/cycle4"/>
    <dgm:cxn modelId="{15F5B8ED-7E68-4201-A522-4B33C277BE53}" type="presOf" srcId="{88376D55-6CE3-4580-99B7-A180310BB929}" destId="{25D90A73-0BCD-44CE-8A4B-A95E079010CF}" srcOrd="0" destOrd="0" presId="urn:microsoft.com/office/officeart/2005/8/layout/cycle4"/>
    <dgm:cxn modelId="{1AEA96A5-BFE6-4B2E-999F-AB7FE6130510}" type="presOf" srcId="{E2FD013A-3A24-45C1-AFF6-13F7F765B95F}" destId="{C271AD50-C142-4995-942F-5FEB512941CE}" srcOrd="1" destOrd="1" presId="urn:microsoft.com/office/officeart/2005/8/layout/cycle4"/>
    <dgm:cxn modelId="{EC6A151A-80C4-446A-8B89-C442B4E0688D}" srcId="{A52E0E46-D432-4FE5-8A29-317B1F731CDE}" destId="{D057D06A-94A8-4929-9BB7-702052A1C47F}" srcOrd="3" destOrd="0" parTransId="{510091A1-CB68-45C5-86ED-1E93A8BD9D42}" sibTransId="{45E6B647-93CE-4299-8F86-6610846C5037}"/>
    <dgm:cxn modelId="{AAED3405-592C-4962-89A9-9AACDD0FEB08}" srcId="{A52E0E46-D432-4FE5-8A29-317B1F731CDE}" destId="{F3CF797C-F3C8-4CC1-9DAF-2280236C33FD}" srcOrd="0" destOrd="0" parTransId="{7D5583CB-4665-4502-8216-5455CCF0C8B3}" sibTransId="{6DA2C787-9BFE-479F-A309-6C921C36C3B2}"/>
    <dgm:cxn modelId="{1F60016D-8E51-43E0-8FB8-B38961942234}" type="presOf" srcId="{E2FD013A-3A24-45C1-AFF6-13F7F765B95F}" destId="{2B439F38-13D1-4975-AE88-02A35647BFDF}" srcOrd="0" destOrd="1" presId="urn:microsoft.com/office/officeart/2005/8/layout/cycle4"/>
    <dgm:cxn modelId="{32C67B83-8B1D-48F6-A95D-B5460CDF1E98}" type="presOf" srcId="{F3CF797C-F3C8-4CC1-9DAF-2280236C33FD}" destId="{D3AA802A-0F1C-4224-B80B-2087217D888C}" srcOrd="0" destOrd="0" presId="urn:microsoft.com/office/officeart/2005/8/layout/cycle4"/>
    <dgm:cxn modelId="{B4AC312A-ABA4-4939-BEDD-20A3C0648279}" srcId="{1AF4EE5D-31A3-4942-8083-174FC8B48507}" destId="{567E776C-BA41-4C9B-9F66-4AA55AAE3729}" srcOrd="1" destOrd="0" parTransId="{5DD3B665-4A92-405F-BD85-F798E4936B99}" sibTransId="{35383105-CDB4-413F-B83A-1D70F07EB956}"/>
    <dgm:cxn modelId="{3D367B94-2A23-42EF-B5AE-9BA02E263F5E}" type="presOf" srcId="{A52E0E46-D432-4FE5-8A29-317B1F731CDE}" destId="{54300BD4-5FBF-485E-9223-BB0983ABFFE7}" srcOrd="0" destOrd="0" presId="urn:microsoft.com/office/officeart/2005/8/layout/cycle4"/>
    <dgm:cxn modelId="{06B1678B-F0A1-4705-AE6D-6C4BE57C68D5}" type="presOf" srcId="{04057481-12DE-4145-B362-2FEA8AE5652E}" destId="{47D24437-065E-47D5-95D7-C56511FA3672}" srcOrd="1" destOrd="2" presId="urn:microsoft.com/office/officeart/2005/8/layout/cycle4"/>
    <dgm:cxn modelId="{B195EF07-E58C-47EF-87E2-370140F7AC30}" srcId="{D057D06A-94A8-4929-9BB7-702052A1C47F}" destId="{9D685E94-25F7-45B5-BA8E-52B3E96F1A45}" srcOrd="0" destOrd="0" parTransId="{F4D633DD-8AAD-463B-A534-A9E5C2DB689B}" sibTransId="{0E284631-E149-4A69-B189-BFFB27B190D6}"/>
    <dgm:cxn modelId="{212CB9CD-878D-4F98-AFFD-1B664641A8E1}" srcId="{D057D06A-94A8-4929-9BB7-702052A1C47F}" destId="{E2FD013A-3A24-45C1-AFF6-13F7F765B95F}" srcOrd="1" destOrd="0" parTransId="{872245FF-2FE3-457A-9B5B-DEE499AA4EA0}" sibTransId="{03926018-607D-4B97-96F5-F3618A2FA169}"/>
    <dgm:cxn modelId="{355F6F56-718A-44DD-B15A-ED241CD2EBA7}" srcId="{A6A31233-BEA2-4943-8302-583B5C87F1D9}" destId="{3886E5AA-0EEF-4C56-9A1E-F31B5203FF1E}" srcOrd="0" destOrd="0" parTransId="{8A4D834D-43A1-417C-9A4B-BC49416A3E6D}" sibTransId="{9660D612-1BFA-45DA-B05B-C224E4A7F218}"/>
    <dgm:cxn modelId="{18A804BB-51BC-4A12-9F6D-3F056A37A1FD}" type="presOf" srcId="{1AF4EE5D-31A3-4942-8083-174FC8B48507}" destId="{70924391-B220-45E9-BCE5-515A373CA6CB}" srcOrd="0" destOrd="0" presId="urn:microsoft.com/office/officeart/2005/8/layout/cycle4"/>
    <dgm:cxn modelId="{6BA3BC2C-E2E6-43DD-8893-757373C091A8}" type="presOf" srcId="{3886E5AA-0EEF-4C56-9A1E-F31B5203FF1E}" destId="{C256F421-C9E7-4EBC-8B80-A6B73B365257}" srcOrd="0" destOrd="0" presId="urn:microsoft.com/office/officeart/2005/8/layout/cycle4"/>
    <dgm:cxn modelId="{6EE26A53-763A-44C3-8F3E-30520FBABBF0}" type="presOf" srcId="{6B9B2958-7660-46A7-922A-428236923521}" destId="{3353DBEC-0807-4F0F-AAC8-70BE00FF5B6D}" srcOrd="0" destOrd="0" presId="urn:microsoft.com/office/officeart/2005/8/layout/cycle4"/>
    <dgm:cxn modelId="{2BC239D2-563F-438A-B3D8-61693625951D}" type="presOf" srcId="{567E776C-BA41-4C9B-9F66-4AA55AAE3729}" destId="{47D24437-065E-47D5-95D7-C56511FA3672}" srcOrd="1" destOrd="1" presId="urn:microsoft.com/office/officeart/2005/8/layout/cycle4"/>
    <dgm:cxn modelId="{55339BEF-3636-40D7-99F3-90154A7DBC2F}" srcId="{A52E0E46-D432-4FE5-8A29-317B1F731CDE}" destId="{A6A31233-BEA2-4943-8302-583B5C87F1D9}" srcOrd="1" destOrd="0" parTransId="{14A0D6C9-BD69-4D19-BD9E-A3473B00330B}" sibTransId="{E55FC84F-C1CF-4980-9651-92EF6BD1CF04}"/>
    <dgm:cxn modelId="{E39FFC0B-0B68-46FF-A116-93EEB1D79A90}" type="presOf" srcId="{04057481-12DE-4145-B362-2FEA8AE5652E}" destId="{3353DBEC-0807-4F0F-AAC8-70BE00FF5B6D}" srcOrd="0" destOrd="2" presId="urn:microsoft.com/office/officeart/2005/8/layout/cycle4"/>
    <dgm:cxn modelId="{88859EFB-DF48-4B53-B7CC-6083D50DD84D}" srcId="{F3CF797C-F3C8-4CC1-9DAF-2280236C33FD}" destId="{88376D55-6CE3-4580-99B7-A180310BB929}" srcOrd="0" destOrd="0" parTransId="{724297B2-F110-4D37-B996-33F8A37A659F}" sibTransId="{F17700AF-14DE-456F-87C9-AAE62F697288}"/>
    <dgm:cxn modelId="{55604912-AE70-4E40-8258-EBF556F3349E}" type="presOf" srcId="{6B9B2958-7660-46A7-922A-428236923521}" destId="{47D24437-065E-47D5-95D7-C56511FA3672}" srcOrd="1" destOrd="0" presId="urn:microsoft.com/office/officeart/2005/8/layout/cycle4"/>
    <dgm:cxn modelId="{693B4587-DF3F-4B56-8ADD-106225DAE401}" type="presOf" srcId="{567E776C-BA41-4C9B-9F66-4AA55AAE3729}" destId="{3353DBEC-0807-4F0F-AAC8-70BE00FF5B6D}" srcOrd="0" destOrd="1" presId="urn:microsoft.com/office/officeart/2005/8/layout/cycle4"/>
    <dgm:cxn modelId="{F06BD753-9ABF-412F-8A45-AFB2FCB38FA2}" type="presOf" srcId="{9D685E94-25F7-45B5-BA8E-52B3E96F1A45}" destId="{C271AD50-C142-4995-942F-5FEB512941CE}" srcOrd="1" destOrd="0" presId="urn:microsoft.com/office/officeart/2005/8/layout/cycle4"/>
    <dgm:cxn modelId="{C9DF66E7-AE5A-4E32-84E7-A18E9D988DBA}" type="presParOf" srcId="{54300BD4-5FBF-485E-9223-BB0983ABFFE7}" destId="{BB783B9D-05ED-4ED9-A6E4-71B22219BA0E}" srcOrd="0" destOrd="0" presId="urn:microsoft.com/office/officeart/2005/8/layout/cycle4"/>
    <dgm:cxn modelId="{A79724BD-7B40-48EC-928C-AD70C0EA0196}" type="presParOf" srcId="{BB783B9D-05ED-4ED9-A6E4-71B22219BA0E}" destId="{926D942A-3D85-440E-BF55-B2798D482B45}" srcOrd="0" destOrd="0" presId="urn:microsoft.com/office/officeart/2005/8/layout/cycle4"/>
    <dgm:cxn modelId="{23FC35FB-C73B-4843-972A-D00440230126}" type="presParOf" srcId="{926D942A-3D85-440E-BF55-B2798D482B45}" destId="{25D90A73-0BCD-44CE-8A4B-A95E079010CF}" srcOrd="0" destOrd="0" presId="urn:microsoft.com/office/officeart/2005/8/layout/cycle4"/>
    <dgm:cxn modelId="{AB422E7D-09B8-4A5B-840D-AD6C0C7B3601}" type="presParOf" srcId="{926D942A-3D85-440E-BF55-B2798D482B45}" destId="{D7A664E4-8AA9-4D9D-A745-EDE79C1B36D0}" srcOrd="1" destOrd="0" presId="urn:microsoft.com/office/officeart/2005/8/layout/cycle4"/>
    <dgm:cxn modelId="{073E1E61-8A02-4E7B-B5AA-625E44CC8773}" type="presParOf" srcId="{BB783B9D-05ED-4ED9-A6E4-71B22219BA0E}" destId="{A54A8F46-CF22-4F25-BC28-C6D48FDCED7B}" srcOrd="1" destOrd="0" presId="urn:microsoft.com/office/officeart/2005/8/layout/cycle4"/>
    <dgm:cxn modelId="{874D355D-79AE-437B-937D-BB108B7C7735}" type="presParOf" srcId="{A54A8F46-CF22-4F25-BC28-C6D48FDCED7B}" destId="{C256F421-C9E7-4EBC-8B80-A6B73B365257}" srcOrd="0" destOrd="0" presId="urn:microsoft.com/office/officeart/2005/8/layout/cycle4"/>
    <dgm:cxn modelId="{FB9B0B60-D079-4AFA-956F-F5B5884C76BE}" type="presParOf" srcId="{A54A8F46-CF22-4F25-BC28-C6D48FDCED7B}" destId="{43C54E38-CE52-49D0-A719-A8707C398A0F}" srcOrd="1" destOrd="0" presId="urn:microsoft.com/office/officeart/2005/8/layout/cycle4"/>
    <dgm:cxn modelId="{7CAA4E00-95A7-45E7-94E7-1B80E568F16A}" type="presParOf" srcId="{BB783B9D-05ED-4ED9-A6E4-71B22219BA0E}" destId="{955DD691-DE77-453E-872A-DB9650790CA2}" srcOrd="2" destOrd="0" presId="urn:microsoft.com/office/officeart/2005/8/layout/cycle4"/>
    <dgm:cxn modelId="{5327386D-B96A-4AE0-9F3C-2E59A115BB3A}" type="presParOf" srcId="{955DD691-DE77-453E-872A-DB9650790CA2}" destId="{3353DBEC-0807-4F0F-AAC8-70BE00FF5B6D}" srcOrd="0" destOrd="0" presId="urn:microsoft.com/office/officeart/2005/8/layout/cycle4"/>
    <dgm:cxn modelId="{CECB9250-0154-4B8A-9A0D-283A18788CB6}" type="presParOf" srcId="{955DD691-DE77-453E-872A-DB9650790CA2}" destId="{47D24437-065E-47D5-95D7-C56511FA3672}" srcOrd="1" destOrd="0" presId="urn:microsoft.com/office/officeart/2005/8/layout/cycle4"/>
    <dgm:cxn modelId="{7A7C615E-ACD9-428F-B326-566879160F03}" type="presParOf" srcId="{BB783B9D-05ED-4ED9-A6E4-71B22219BA0E}" destId="{3065AB64-AE03-4EB8-B968-8C9AE7E750B0}" srcOrd="3" destOrd="0" presId="urn:microsoft.com/office/officeart/2005/8/layout/cycle4"/>
    <dgm:cxn modelId="{7482EF2F-31F1-4FB5-8478-2B30614DE438}" type="presParOf" srcId="{3065AB64-AE03-4EB8-B968-8C9AE7E750B0}" destId="{2B439F38-13D1-4975-AE88-02A35647BFDF}" srcOrd="0" destOrd="0" presId="urn:microsoft.com/office/officeart/2005/8/layout/cycle4"/>
    <dgm:cxn modelId="{9D34A371-84C7-499B-9B19-81BFC6602FA4}" type="presParOf" srcId="{3065AB64-AE03-4EB8-B968-8C9AE7E750B0}" destId="{C271AD50-C142-4995-942F-5FEB512941CE}" srcOrd="1" destOrd="0" presId="urn:microsoft.com/office/officeart/2005/8/layout/cycle4"/>
    <dgm:cxn modelId="{175437AE-4C64-498E-8065-331E6887D955}" type="presParOf" srcId="{BB783B9D-05ED-4ED9-A6E4-71B22219BA0E}" destId="{83DE7835-1D3E-4EBB-A166-211C02E0926A}" srcOrd="4" destOrd="0" presId="urn:microsoft.com/office/officeart/2005/8/layout/cycle4"/>
    <dgm:cxn modelId="{247DC215-5E80-42F1-9057-818985810438}" type="presParOf" srcId="{54300BD4-5FBF-485E-9223-BB0983ABFFE7}" destId="{C842EC22-E785-4D3A-ABBB-FACF33975283}" srcOrd="1" destOrd="0" presId="urn:microsoft.com/office/officeart/2005/8/layout/cycle4"/>
    <dgm:cxn modelId="{23F88C75-8B09-42F2-8B59-1C8ADD76EC2F}" type="presParOf" srcId="{C842EC22-E785-4D3A-ABBB-FACF33975283}" destId="{D3AA802A-0F1C-4224-B80B-2087217D888C}" srcOrd="0" destOrd="0" presId="urn:microsoft.com/office/officeart/2005/8/layout/cycle4"/>
    <dgm:cxn modelId="{70D1CC26-3E94-4962-9D05-C8A2A2498E58}" type="presParOf" srcId="{C842EC22-E785-4D3A-ABBB-FACF33975283}" destId="{D0DC2C86-B1AA-42C1-8B09-BBC9791677D6}" srcOrd="1" destOrd="0" presId="urn:microsoft.com/office/officeart/2005/8/layout/cycle4"/>
    <dgm:cxn modelId="{1C0ADFCE-68AC-4CB5-8F07-ABD1BB4D8E70}" type="presParOf" srcId="{C842EC22-E785-4D3A-ABBB-FACF33975283}" destId="{70924391-B220-45E9-BCE5-515A373CA6CB}" srcOrd="2" destOrd="0" presId="urn:microsoft.com/office/officeart/2005/8/layout/cycle4"/>
    <dgm:cxn modelId="{E0F1BB3F-DF6A-4077-BF91-3A6BE78F88A4}" type="presParOf" srcId="{C842EC22-E785-4D3A-ABBB-FACF33975283}" destId="{C7690C9C-2D83-49F0-8070-A851BB42AE02}" srcOrd="3" destOrd="0" presId="urn:microsoft.com/office/officeart/2005/8/layout/cycle4"/>
    <dgm:cxn modelId="{D315FACB-FC92-4E23-9CC8-1E945565273D}" type="presParOf" srcId="{C842EC22-E785-4D3A-ABBB-FACF33975283}" destId="{F86A9421-989F-4F70-A6CD-2E05282285DA}" srcOrd="4" destOrd="0" presId="urn:microsoft.com/office/officeart/2005/8/layout/cycle4"/>
    <dgm:cxn modelId="{D6FF57E5-CC6F-4786-9373-DA59F5F58A0B}" type="presParOf" srcId="{54300BD4-5FBF-485E-9223-BB0983ABFFE7}" destId="{7B61C6EB-1BAC-4582-9FFF-2DDAB7B3F675}" srcOrd="2" destOrd="0" presId="urn:microsoft.com/office/officeart/2005/8/layout/cycle4"/>
    <dgm:cxn modelId="{14594DDF-DA80-4FF0-9AE6-B873A7267DA7}" type="presParOf" srcId="{54300BD4-5FBF-485E-9223-BB0983ABFFE7}" destId="{85DA0B65-203E-45FF-9BF7-280429A92A4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41A9B-B773-4050-8C13-BB84BC01FAE2}">
      <dsp:nvSpPr>
        <dsp:cNvPr id="0" name=""/>
        <dsp:cNvSpPr/>
      </dsp:nvSpPr>
      <dsp:spPr>
        <a:xfrm>
          <a:off x="0" y="1296147"/>
          <a:ext cx="762985" cy="5975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Aim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501" y="1313648"/>
        <a:ext cx="727983" cy="562518"/>
      </dsp:txXfrm>
    </dsp:sp>
    <dsp:sp modelId="{D2494918-0661-4826-A444-AFE3ADD465B2}">
      <dsp:nvSpPr>
        <dsp:cNvPr id="0" name=""/>
        <dsp:cNvSpPr/>
      </dsp:nvSpPr>
      <dsp:spPr>
        <a:xfrm>
          <a:off x="30578" y="1893667"/>
          <a:ext cx="91440" cy="15491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49104"/>
              </a:lnTo>
              <a:lnTo>
                <a:pt x="113439" y="154910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A3957-A1A4-402F-B7BD-1EDDD173347A}">
      <dsp:nvSpPr>
        <dsp:cNvPr id="0" name=""/>
        <dsp:cNvSpPr/>
      </dsp:nvSpPr>
      <dsp:spPr>
        <a:xfrm>
          <a:off x="144017" y="2088232"/>
          <a:ext cx="956032" cy="270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To increase requests for volunteers by 40%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In first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3 months </a:t>
          </a:r>
          <a:endParaRPr lang="en-GB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2018" y="2116233"/>
        <a:ext cx="900030" cy="2653078"/>
      </dsp:txXfrm>
    </dsp:sp>
    <dsp:sp modelId="{9622DD7A-8083-4E92-ABDB-28DF687145E0}">
      <dsp:nvSpPr>
        <dsp:cNvPr id="0" name=""/>
        <dsp:cNvSpPr/>
      </dsp:nvSpPr>
      <dsp:spPr>
        <a:xfrm>
          <a:off x="1152128" y="72006"/>
          <a:ext cx="994967" cy="597520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GB" sz="1200" b="1" kern="1200" baseline="30000" dirty="0" smtClean="0">
              <a:latin typeface="Arial" panose="020B0604020202020204" pitchFamily="34" charset="0"/>
              <a:cs typeface="Arial" panose="020B0604020202020204" pitchFamily="34" charset="0"/>
            </a:rPr>
            <a:t>st</a:t>
          </a:r>
          <a:r>
            <a:rPr lang="en-GB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Drivers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69629" y="89507"/>
        <a:ext cx="959965" cy="562518"/>
      </dsp:txXfrm>
    </dsp:sp>
    <dsp:sp modelId="{738E8551-A26B-4AC6-A864-552EF98A6F85}">
      <dsp:nvSpPr>
        <dsp:cNvPr id="0" name=""/>
        <dsp:cNvSpPr/>
      </dsp:nvSpPr>
      <dsp:spPr>
        <a:xfrm>
          <a:off x="1251624" y="669527"/>
          <a:ext cx="260542" cy="709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352"/>
              </a:lnTo>
              <a:lnTo>
                <a:pt x="260542" y="70935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07BFC-DD18-42D5-8254-3B912E12AC14}">
      <dsp:nvSpPr>
        <dsp:cNvPr id="0" name=""/>
        <dsp:cNvSpPr/>
      </dsp:nvSpPr>
      <dsp:spPr>
        <a:xfrm>
          <a:off x="1512167" y="1080119"/>
          <a:ext cx="778669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Requests from Staff 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9668" y="1097620"/>
        <a:ext cx="743667" cy="562518"/>
      </dsp:txXfrm>
    </dsp:sp>
    <dsp:sp modelId="{D58079BB-C4F2-4D53-851E-ED84F6DCF1CA}">
      <dsp:nvSpPr>
        <dsp:cNvPr id="0" name=""/>
        <dsp:cNvSpPr/>
      </dsp:nvSpPr>
      <dsp:spPr>
        <a:xfrm>
          <a:off x="1251624" y="669527"/>
          <a:ext cx="188534" cy="2149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514"/>
              </a:lnTo>
              <a:lnTo>
                <a:pt x="188534" y="214951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10B79-FADF-4E3E-BFA7-96AA34F64104}">
      <dsp:nvSpPr>
        <dsp:cNvPr id="0" name=""/>
        <dsp:cNvSpPr/>
      </dsp:nvSpPr>
      <dsp:spPr>
        <a:xfrm>
          <a:off x="1440159" y="2520281"/>
          <a:ext cx="940774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Deployment 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7660" y="2537782"/>
        <a:ext cx="905772" cy="562518"/>
      </dsp:txXfrm>
    </dsp:sp>
    <dsp:sp modelId="{C30DCB74-52CB-4DDD-B966-57A70B2A877A}">
      <dsp:nvSpPr>
        <dsp:cNvPr id="0" name=""/>
        <dsp:cNvSpPr/>
      </dsp:nvSpPr>
      <dsp:spPr>
        <a:xfrm>
          <a:off x="1251624" y="669527"/>
          <a:ext cx="260542" cy="3517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7662"/>
              </a:lnTo>
              <a:lnTo>
                <a:pt x="260542" y="351766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00276-01ED-472E-A863-BDB201352475}">
      <dsp:nvSpPr>
        <dsp:cNvPr id="0" name=""/>
        <dsp:cNvSpPr/>
      </dsp:nvSpPr>
      <dsp:spPr>
        <a:xfrm>
          <a:off x="1512167" y="3888430"/>
          <a:ext cx="844377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Volunteers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9668" y="3905931"/>
        <a:ext cx="809375" cy="562518"/>
      </dsp:txXfrm>
    </dsp:sp>
    <dsp:sp modelId="{979A6CDC-0C05-4072-89B3-371C8F8D879F}">
      <dsp:nvSpPr>
        <dsp:cNvPr id="0" name=""/>
        <dsp:cNvSpPr/>
      </dsp:nvSpPr>
      <dsp:spPr>
        <a:xfrm>
          <a:off x="2664297" y="72006"/>
          <a:ext cx="1397373" cy="597520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2</a:t>
          </a:r>
          <a:r>
            <a:rPr lang="en-GB" sz="1200" b="1" kern="1200" baseline="30000" dirty="0" smtClean="0">
              <a:latin typeface="Arial" panose="020B0604020202020204" pitchFamily="34" charset="0"/>
              <a:cs typeface="Arial" panose="020B0604020202020204" pitchFamily="34" charset="0"/>
            </a:rPr>
            <a:t>nd</a:t>
          </a:r>
          <a:r>
            <a:rPr lang="en-GB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Drivers</a:t>
          </a:r>
          <a:endParaRPr lang="en-GB" sz="1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1798" y="89507"/>
        <a:ext cx="1362371" cy="562518"/>
      </dsp:txXfrm>
    </dsp:sp>
    <dsp:sp modelId="{339A3CEE-51F9-4A3C-B996-88F94C06A02D}">
      <dsp:nvSpPr>
        <dsp:cNvPr id="0" name=""/>
        <dsp:cNvSpPr/>
      </dsp:nvSpPr>
      <dsp:spPr>
        <a:xfrm>
          <a:off x="2804034" y="669527"/>
          <a:ext cx="724356" cy="421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323"/>
              </a:lnTo>
              <a:lnTo>
                <a:pt x="724356" y="42132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20439-5007-4ECB-A91B-C08CFA62BE2E}">
      <dsp:nvSpPr>
        <dsp:cNvPr id="0" name=""/>
        <dsp:cNvSpPr/>
      </dsp:nvSpPr>
      <dsp:spPr>
        <a:xfrm>
          <a:off x="3528390" y="792090"/>
          <a:ext cx="956032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Staff awareness of volunteers role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Staff informed on how to request volunteers</a:t>
          </a:r>
          <a:endParaRPr lang="en-GB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45891" y="809591"/>
        <a:ext cx="921030" cy="562518"/>
      </dsp:txXfrm>
    </dsp:sp>
    <dsp:sp modelId="{AECC13CD-973A-453B-B537-ADBC23384892}">
      <dsp:nvSpPr>
        <dsp:cNvPr id="0" name=""/>
        <dsp:cNvSpPr/>
      </dsp:nvSpPr>
      <dsp:spPr>
        <a:xfrm>
          <a:off x="2804034" y="669527"/>
          <a:ext cx="724356" cy="1069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394"/>
              </a:lnTo>
              <a:lnTo>
                <a:pt x="724356" y="106939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D0218-1FA9-4B5A-9177-9ABE0C233451}">
      <dsp:nvSpPr>
        <dsp:cNvPr id="0" name=""/>
        <dsp:cNvSpPr/>
      </dsp:nvSpPr>
      <dsp:spPr>
        <a:xfrm>
          <a:off x="3528390" y="1440161"/>
          <a:ext cx="956032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Assessing patients suitability and requirements for volunteers</a:t>
          </a:r>
          <a:endParaRPr lang="en-GB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45891" y="1457662"/>
        <a:ext cx="921030" cy="562518"/>
      </dsp:txXfrm>
    </dsp:sp>
    <dsp:sp modelId="{638A7F63-9618-49AF-98A1-3F11CA7B6DEE}">
      <dsp:nvSpPr>
        <dsp:cNvPr id="0" name=""/>
        <dsp:cNvSpPr/>
      </dsp:nvSpPr>
      <dsp:spPr>
        <a:xfrm>
          <a:off x="2804034" y="669527"/>
          <a:ext cx="724346" cy="1717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7465"/>
              </a:lnTo>
              <a:lnTo>
                <a:pt x="724346" y="171746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F11B9-D8FA-47B6-98AC-DA1EE12E2C95}">
      <dsp:nvSpPr>
        <dsp:cNvPr id="0" name=""/>
        <dsp:cNvSpPr/>
      </dsp:nvSpPr>
      <dsp:spPr>
        <a:xfrm>
          <a:off x="3528381" y="2088232"/>
          <a:ext cx="956032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Complete evaluation</a:t>
          </a:r>
          <a:endParaRPr lang="en-GB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45882" y="2105733"/>
        <a:ext cx="921030" cy="562518"/>
      </dsp:txXfrm>
    </dsp:sp>
    <dsp:sp modelId="{D27C6D35-9355-4869-887F-CAAB8C3239F3}">
      <dsp:nvSpPr>
        <dsp:cNvPr id="0" name=""/>
        <dsp:cNvSpPr/>
      </dsp:nvSpPr>
      <dsp:spPr>
        <a:xfrm>
          <a:off x="2804034" y="669527"/>
          <a:ext cx="724356" cy="2365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5535"/>
              </a:lnTo>
              <a:lnTo>
                <a:pt x="724356" y="236553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F43A5-AE82-4824-92F9-A603DE8CDF54}">
      <dsp:nvSpPr>
        <dsp:cNvPr id="0" name=""/>
        <dsp:cNvSpPr/>
      </dsp:nvSpPr>
      <dsp:spPr>
        <a:xfrm>
          <a:off x="3528390" y="2736303"/>
          <a:ext cx="956032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Easy request process</a:t>
          </a:r>
          <a:endParaRPr lang="en-GB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45891" y="2753804"/>
        <a:ext cx="921030" cy="562518"/>
      </dsp:txXfrm>
    </dsp:sp>
    <dsp:sp modelId="{7A1BEE9E-F3F7-41BB-8E35-98A2DD4CDBC2}">
      <dsp:nvSpPr>
        <dsp:cNvPr id="0" name=""/>
        <dsp:cNvSpPr/>
      </dsp:nvSpPr>
      <dsp:spPr>
        <a:xfrm>
          <a:off x="2804034" y="669527"/>
          <a:ext cx="724346" cy="3229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9634"/>
              </a:lnTo>
              <a:lnTo>
                <a:pt x="724346" y="322963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91B11-D5AD-49ED-877C-A9BB2FCB1E6A}">
      <dsp:nvSpPr>
        <dsp:cNvPr id="0" name=""/>
        <dsp:cNvSpPr/>
      </dsp:nvSpPr>
      <dsp:spPr>
        <a:xfrm>
          <a:off x="3528381" y="3600401"/>
          <a:ext cx="956032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Educating volunteers</a:t>
          </a:r>
          <a:endParaRPr lang="en-GB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45882" y="3617902"/>
        <a:ext cx="921030" cy="562518"/>
      </dsp:txXfrm>
    </dsp:sp>
    <dsp:sp modelId="{F803F04A-E458-4E20-86F5-3D8BA7FCCDEC}">
      <dsp:nvSpPr>
        <dsp:cNvPr id="0" name=""/>
        <dsp:cNvSpPr/>
      </dsp:nvSpPr>
      <dsp:spPr>
        <a:xfrm>
          <a:off x="2804034" y="669527"/>
          <a:ext cx="724346" cy="3877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7704"/>
              </a:lnTo>
              <a:lnTo>
                <a:pt x="724346" y="387770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E7269E-4003-40CC-9ACE-BF9AB2861A82}">
      <dsp:nvSpPr>
        <dsp:cNvPr id="0" name=""/>
        <dsp:cNvSpPr/>
      </dsp:nvSpPr>
      <dsp:spPr>
        <a:xfrm>
          <a:off x="3528381" y="4248472"/>
          <a:ext cx="956032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Matching skills to needs</a:t>
          </a:r>
          <a:endParaRPr lang="en-GB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45882" y="4265973"/>
        <a:ext cx="921030" cy="562518"/>
      </dsp:txXfrm>
    </dsp:sp>
    <dsp:sp modelId="{0F83F39B-05AB-45A6-959E-057F685694EF}">
      <dsp:nvSpPr>
        <dsp:cNvPr id="0" name=""/>
        <dsp:cNvSpPr/>
      </dsp:nvSpPr>
      <dsp:spPr>
        <a:xfrm>
          <a:off x="2804034" y="669527"/>
          <a:ext cx="748027" cy="4669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9795"/>
              </a:lnTo>
              <a:lnTo>
                <a:pt x="748027" y="466979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33ED18-C0E5-4D0E-9359-B5C702C51237}">
      <dsp:nvSpPr>
        <dsp:cNvPr id="0" name=""/>
        <dsp:cNvSpPr/>
      </dsp:nvSpPr>
      <dsp:spPr>
        <a:xfrm>
          <a:off x="3552062" y="5040563"/>
          <a:ext cx="956032" cy="59752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Volunteer Satisfaction</a:t>
          </a:r>
          <a:endParaRPr lang="en-GB" sz="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69563" y="5058064"/>
        <a:ext cx="921030" cy="562518"/>
      </dsp:txXfrm>
    </dsp:sp>
    <dsp:sp modelId="{48719794-742B-4A6C-8D26-FA5369DEBA10}">
      <dsp:nvSpPr>
        <dsp:cNvPr id="0" name=""/>
        <dsp:cNvSpPr/>
      </dsp:nvSpPr>
      <dsp:spPr>
        <a:xfrm>
          <a:off x="5015361" y="72006"/>
          <a:ext cx="2952982" cy="59752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Actions</a:t>
          </a:r>
          <a:endParaRPr lang="en-GB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32862" y="89507"/>
        <a:ext cx="2917980" cy="562518"/>
      </dsp:txXfrm>
    </dsp:sp>
    <dsp:sp modelId="{123E2214-CEDD-4446-8427-4BFA1BC0B4E3}">
      <dsp:nvSpPr>
        <dsp:cNvPr id="0" name=""/>
        <dsp:cNvSpPr/>
      </dsp:nvSpPr>
      <dsp:spPr>
        <a:xfrm>
          <a:off x="5310659" y="669527"/>
          <a:ext cx="280771" cy="259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670"/>
              </a:lnTo>
              <a:lnTo>
                <a:pt x="280771" y="2596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66722-1B14-40F9-9766-7EC6C42BCFDE}">
      <dsp:nvSpPr>
        <dsp:cNvPr id="0" name=""/>
        <dsp:cNvSpPr/>
      </dsp:nvSpPr>
      <dsp:spPr>
        <a:xfrm>
          <a:off x="5591430" y="792090"/>
          <a:ext cx="2133702" cy="2742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338689"/>
              <a:satOff val="14090"/>
              <a:lumOff val="11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Create information packs for volunteers/  staff </a:t>
          </a:r>
        </a:p>
      </dsp:txBody>
      <dsp:txXfrm>
        <a:off x="5599461" y="800121"/>
        <a:ext cx="2117640" cy="258152"/>
      </dsp:txXfrm>
    </dsp:sp>
    <dsp:sp modelId="{C8F2BA2D-9C8F-4925-84F5-069E351C5297}">
      <dsp:nvSpPr>
        <dsp:cNvPr id="0" name=""/>
        <dsp:cNvSpPr/>
      </dsp:nvSpPr>
      <dsp:spPr>
        <a:xfrm>
          <a:off x="5310659" y="669527"/>
          <a:ext cx="280771" cy="648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8689"/>
              </a:lnTo>
              <a:lnTo>
                <a:pt x="280771" y="64868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DD982-012B-4E42-AF77-D84A75ACC30E}">
      <dsp:nvSpPr>
        <dsp:cNvPr id="0" name=""/>
        <dsp:cNvSpPr/>
      </dsp:nvSpPr>
      <dsp:spPr>
        <a:xfrm>
          <a:off x="5591430" y="1152132"/>
          <a:ext cx="2293474" cy="3321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551297"/>
              <a:satOff val="15371"/>
              <a:lumOff val="12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Collect request information from wards</a:t>
          </a:r>
        </a:p>
      </dsp:txBody>
      <dsp:txXfrm>
        <a:off x="5601159" y="1161861"/>
        <a:ext cx="2274016" cy="312709"/>
      </dsp:txXfrm>
    </dsp:sp>
    <dsp:sp modelId="{542FF8E1-3D16-4F86-ADA5-799BDAAE3C01}">
      <dsp:nvSpPr>
        <dsp:cNvPr id="0" name=""/>
        <dsp:cNvSpPr/>
      </dsp:nvSpPr>
      <dsp:spPr>
        <a:xfrm>
          <a:off x="5310659" y="669527"/>
          <a:ext cx="280771" cy="1156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6202"/>
              </a:lnTo>
              <a:lnTo>
                <a:pt x="280771" y="1156202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C6CF9-4420-4B5A-83A5-9F5A22CE66AB}">
      <dsp:nvSpPr>
        <dsp:cNvPr id="0" name=""/>
        <dsp:cNvSpPr/>
      </dsp:nvSpPr>
      <dsp:spPr>
        <a:xfrm>
          <a:off x="5591430" y="1584181"/>
          <a:ext cx="2166389" cy="4830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763905"/>
              <a:satOff val="16652"/>
              <a:lumOff val="13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Website / Intranet</a:t>
          </a:r>
          <a:b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- Info on how to request volunteers</a:t>
          </a:r>
        </a:p>
      </dsp:txBody>
      <dsp:txXfrm>
        <a:off x="5605579" y="1598330"/>
        <a:ext cx="2138091" cy="454797"/>
      </dsp:txXfrm>
    </dsp:sp>
    <dsp:sp modelId="{DB687CE1-B39E-43CB-9739-DDCB0F761E78}">
      <dsp:nvSpPr>
        <dsp:cNvPr id="0" name=""/>
        <dsp:cNvSpPr/>
      </dsp:nvSpPr>
      <dsp:spPr>
        <a:xfrm>
          <a:off x="5310659" y="669527"/>
          <a:ext cx="280771" cy="1642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2786"/>
              </a:lnTo>
              <a:lnTo>
                <a:pt x="280771" y="164278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E9734-BE72-40D3-A0EB-3C8404C770B0}">
      <dsp:nvSpPr>
        <dsp:cNvPr id="0" name=""/>
        <dsp:cNvSpPr/>
      </dsp:nvSpPr>
      <dsp:spPr>
        <a:xfrm>
          <a:off x="5591430" y="2160245"/>
          <a:ext cx="2600370" cy="3041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Raise awareness with leadership / key contacts to cascade to staff </a:t>
          </a:r>
          <a:endParaRPr lang="en-GB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00338" y="2169153"/>
        <a:ext cx="2582554" cy="286321"/>
      </dsp:txXfrm>
    </dsp:sp>
    <dsp:sp modelId="{8EB48753-1867-48E5-A3A3-3A03D22339E3}">
      <dsp:nvSpPr>
        <dsp:cNvPr id="0" name=""/>
        <dsp:cNvSpPr/>
      </dsp:nvSpPr>
      <dsp:spPr>
        <a:xfrm>
          <a:off x="5310659" y="669527"/>
          <a:ext cx="280771" cy="2037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7861"/>
              </a:lnTo>
              <a:lnTo>
                <a:pt x="280771" y="203786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2EA38-AC98-41DE-88CD-B9EF260C36F6}">
      <dsp:nvSpPr>
        <dsp:cNvPr id="0" name=""/>
        <dsp:cNvSpPr/>
      </dsp:nvSpPr>
      <dsp:spPr>
        <a:xfrm>
          <a:off x="5591430" y="2592294"/>
          <a:ext cx="2250673" cy="230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189121"/>
              <a:satOff val="19214"/>
              <a:lumOff val="15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Order phones for volunteers</a:t>
          </a:r>
          <a:endParaRPr lang="en-GB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98172" y="2599036"/>
        <a:ext cx="2237189" cy="216704"/>
      </dsp:txXfrm>
    </dsp:sp>
    <dsp:sp modelId="{41CB4DD0-7314-48C9-B690-2BC60DCB1734}">
      <dsp:nvSpPr>
        <dsp:cNvPr id="0" name=""/>
        <dsp:cNvSpPr/>
      </dsp:nvSpPr>
      <dsp:spPr>
        <a:xfrm>
          <a:off x="5310659" y="669527"/>
          <a:ext cx="280771" cy="2371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1047"/>
              </a:lnTo>
              <a:lnTo>
                <a:pt x="280771" y="23710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D3F05-A269-4222-AE3B-34B58B9799C4}">
      <dsp:nvSpPr>
        <dsp:cNvPr id="0" name=""/>
        <dsp:cNvSpPr/>
      </dsp:nvSpPr>
      <dsp:spPr>
        <a:xfrm>
          <a:off x="5591430" y="2880323"/>
          <a:ext cx="2778604" cy="320504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Recruit  and train volunteers  (from current and new cohort)</a:t>
          </a:r>
          <a:endParaRPr lang="en-GB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00817" y="2889710"/>
        <a:ext cx="2759830" cy="301730"/>
      </dsp:txXfrm>
    </dsp:sp>
    <dsp:sp modelId="{28B30482-DA1E-4FB1-A8C0-513014978069}">
      <dsp:nvSpPr>
        <dsp:cNvPr id="0" name=""/>
        <dsp:cNvSpPr/>
      </dsp:nvSpPr>
      <dsp:spPr>
        <a:xfrm>
          <a:off x="5310659" y="669527"/>
          <a:ext cx="305962" cy="277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6127"/>
              </a:lnTo>
              <a:lnTo>
                <a:pt x="305962" y="277612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6F90C-FCEE-4C34-A4DB-D7DC41B68F28}">
      <dsp:nvSpPr>
        <dsp:cNvPr id="0" name=""/>
        <dsp:cNvSpPr/>
      </dsp:nvSpPr>
      <dsp:spPr>
        <a:xfrm>
          <a:off x="5616622" y="3312366"/>
          <a:ext cx="1664080" cy="26657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Train Team Leaders</a:t>
          </a:r>
          <a:endParaRPr lang="en-GB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4430" y="3320174"/>
        <a:ext cx="1648464" cy="250961"/>
      </dsp:txXfrm>
    </dsp:sp>
    <dsp:sp modelId="{1F2EF4B8-DCA7-4FAE-AA0E-F21FAF57464C}">
      <dsp:nvSpPr>
        <dsp:cNvPr id="0" name=""/>
        <dsp:cNvSpPr/>
      </dsp:nvSpPr>
      <dsp:spPr>
        <a:xfrm>
          <a:off x="5310659" y="669527"/>
          <a:ext cx="305962" cy="3168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8737"/>
              </a:lnTo>
              <a:lnTo>
                <a:pt x="305962" y="316873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27CED-2699-49B8-A568-4DB4D581D91D}">
      <dsp:nvSpPr>
        <dsp:cNvPr id="0" name=""/>
        <dsp:cNvSpPr/>
      </dsp:nvSpPr>
      <dsp:spPr>
        <a:xfrm>
          <a:off x="5616622" y="3672408"/>
          <a:ext cx="1859435" cy="331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826945"/>
              <a:satOff val="23056"/>
              <a:lumOff val="18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Assign Contact Person in key areas for volunteers</a:t>
          </a:r>
          <a:endParaRPr lang="en-GB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6338" y="3682124"/>
        <a:ext cx="1840003" cy="312281"/>
      </dsp:txXfrm>
    </dsp:sp>
    <dsp:sp modelId="{69B76587-9679-4199-ABBE-7AF0C1865B76}">
      <dsp:nvSpPr>
        <dsp:cNvPr id="0" name=""/>
        <dsp:cNvSpPr/>
      </dsp:nvSpPr>
      <dsp:spPr>
        <a:xfrm>
          <a:off x="5310659" y="669527"/>
          <a:ext cx="305962" cy="3671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1315"/>
              </a:lnTo>
              <a:lnTo>
                <a:pt x="305962" y="367131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2F4C2-5076-46F6-8C54-CA32680B71DA}">
      <dsp:nvSpPr>
        <dsp:cNvPr id="0" name=""/>
        <dsp:cNvSpPr/>
      </dsp:nvSpPr>
      <dsp:spPr>
        <a:xfrm>
          <a:off x="5616622" y="4176464"/>
          <a:ext cx="1388073" cy="32875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Collect volunteer feedback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6251" y="4186093"/>
        <a:ext cx="1368815" cy="309497"/>
      </dsp:txXfrm>
    </dsp:sp>
    <dsp:sp modelId="{8427032B-D912-4C2C-BDDB-6525784AD372}">
      <dsp:nvSpPr>
        <dsp:cNvPr id="0" name=""/>
        <dsp:cNvSpPr/>
      </dsp:nvSpPr>
      <dsp:spPr>
        <a:xfrm>
          <a:off x="5310659" y="669527"/>
          <a:ext cx="305962" cy="4122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2724"/>
              </a:lnTo>
              <a:lnTo>
                <a:pt x="305962" y="412272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6767F-288E-454D-A65C-A32D21EB5BC5}">
      <dsp:nvSpPr>
        <dsp:cNvPr id="0" name=""/>
        <dsp:cNvSpPr/>
      </dsp:nvSpPr>
      <dsp:spPr>
        <a:xfrm>
          <a:off x="5616622" y="4608513"/>
          <a:ext cx="1492252" cy="36747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Volunteer Steering Group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7385" y="4619276"/>
        <a:ext cx="1470726" cy="345949"/>
      </dsp:txXfrm>
    </dsp:sp>
    <dsp:sp modelId="{2765CBAA-9CFB-44FD-AAC4-469DDA3C926E}">
      <dsp:nvSpPr>
        <dsp:cNvPr id="0" name=""/>
        <dsp:cNvSpPr/>
      </dsp:nvSpPr>
      <dsp:spPr>
        <a:xfrm>
          <a:off x="5310659" y="669527"/>
          <a:ext cx="305962" cy="4582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2363"/>
              </a:lnTo>
              <a:lnTo>
                <a:pt x="305962" y="458236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F39A5-C406-4132-B23D-2BEB94B7B1EA}">
      <dsp:nvSpPr>
        <dsp:cNvPr id="0" name=""/>
        <dsp:cNvSpPr/>
      </dsp:nvSpPr>
      <dsp:spPr>
        <a:xfrm>
          <a:off x="5616622" y="5112570"/>
          <a:ext cx="1411639" cy="278641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Organise Masterclass</a:t>
          </a:r>
          <a:endParaRPr lang="en-GB" sz="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24783" y="5120731"/>
        <a:ext cx="1395317" cy="2623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3DBEC-0807-4F0F-AAC8-70BE00FF5B6D}">
      <dsp:nvSpPr>
        <dsp:cNvPr id="0" name=""/>
        <dsp:cNvSpPr/>
      </dsp:nvSpPr>
      <dsp:spPr>
        <a:xfrm>
          <a:off x="3681984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 Interview</a:t>
          </a:r>
          <a:endParaRPr lang="en-GB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Appoint </a:t>
          </a:r>
          <a:endParaRPr lang="en-GB" sz="1400" kern="1200" dirty="0"/>
        </a:p>
      </dsp:txBody>
      <dsp:txXfrm>
        <a:off x="4312835" y="3117207"/>
        <a:ext cx="1348197" cy="918226"/>
      </dsp:txXfrm>
    </dsp:sp>
    <dsp:sp modelId="{2B439F38-13D1-4975-AE88-02A35647BFDF}">
      <dsp:nvSpPr>
        <dsp:cNvPr id="0" name=""/>
        <dsp:cNvSpPr/>
      </dsp:nvSpPr>
      <dsp:spPr>
        <a:xfrm>
          <a:off x="406400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Recruitment parameters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>
        <a:off x="434967" y="3117207"/>
        <a:ext cx="1348197" cy="918226"/>
      </dsp:txXfrm>
    </dsp:sp>
    <dsp:sp modelId="{C256F421-C9E7-4EBC-8B80-A6B73B365257}">
      <dsp:nvSpPr>
        <dsp:cNvPr id="0" name=""/>
        <dsp:cNvSpPr/>
      </dsp:nvSpPr>
      <dsp:spPr>
        <a:xfrm>
          <a:off x="3681984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Revise and finalise Job Description of new role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Set up interview dates</a:t>
          </a:r>
          <a:endParaRPr lang="en-GB" sz="1100" kern="1200" dirty="0"/>
        </a:p>
      </dsp:txBody>
      <dsp:txXfrm>
        <a:off x="4312835" y="28567"/>
        <a:ext cx="1348197" cy="918226"/>
      </dsp:txXfrm>
    </dsp:sp>
    <dsp:sp modelId="{25D90A73-0BCD-44CE-8A4B-A95E079010CF}">
      <dsp:nvSpPr>
        <dsp:cNvPr id="0" name=""/>
        <dsp:cNvSpPr/>
      </dsp:nvSpPr>
      <dsp:spPr>
        <a:xfrm>
          <a:off x="406400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Project manager in post</a:t>
          </a:r>
          <a:endParaRPr lang="en-GB" sz="1400" kern="1200" dirty="0"/>
        </a:p>
      </dsp:txBody>
      <dsp:txXfrm>
        <a:off x="434967" y="28567"/>
        <a:ext cx="1348197" cy="918226"/>
      </dsp:txXfrm>
    </dsp:sp>
    <dsp:sp modelId="{D3AA802A-0F1C-4224-B80B-2087217D888C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Action</a:t>
          </a:r>
          <a:endParaRPr lang="en-GB" sz="2600" kern="1200" dirty="0"/>
        </a:p>
      </dsp:txBody>
      <dsp:txXfrm>
        <a:off x="1763056" y="747055"/>
        <a:ext cx="1244304" cy="1244304"/>
      </dsp:txXfrm>
    </dsp:sp>
    <dsp:sp modelId="{D0DC2C86-B1AA-42C1-8B09-BBC9791677D6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Plan</a:t>
          </a:r>
          <a:endParaRPr lang="en-GB" sz="2600" kern="1200" dirty="0"/>
        </a:p>
      </dsp:txBody>
      <dsp:txXfrm rot="-5400000">
        <a:off x="3088640" y="747055"/>
        <a:ext cx="1244304" cy="1244304"/>
      </dsp:txXfrm>
    </dsp:sp>
    <dsp:sp modelId="{70924391-B220-45E9-BCE5-515A373CA6CB}">
      <dsp:nvSpPr>
        <dsp:cNvPr id="0" name=""/>
        <dsp:cNvSpPr/>
      </dsp:nvSpPr>
      <dsp:spPr>
        <a:xfrm rot="10800000">
          <a:off x="3088640" y="2072640"/>
          <a:ext cx="1759712" cy="175971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Do </a:t>
          </a:r>
          <a:endParaRPr lang="en-GB" sz="2600" kern="1200" dirty="0"/>
        </a:p>
      </dsp:txBody>
      <dsp:txXfrm rot="10800000">
        <a:off x="3088640" y="2072640"/>
        <a:ext cx="1244304" cy="1244304"/>
      </dsp:txXfrm>
    </dsp:sp>
    <dsp:sp modelId="{C7690C9C-2D83-49F0-8070-A851BB42AE02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Study</a:t>
          </a:r>
          <a:endParaRPr lang="en-GB" sz="2600" kern="1200" dirty="0"/>
        </a:p>
      </dsp:txBody>
      <dsp:txXfrm rot="5400000">
        <a:off x="1763056" y="2072640"/>
        <a:ext cx="1244304" cy="1244304"/>
      </dsp:txXfrm>
    </dsp:sp>
    <dsp:sp modelId="{7B61C6EB-1BAC-4582-9FFF-2DDAB7B3F675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A0B65-203E-45FF-9BF7-280429A92A40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3DBEC-0807-4F0F-AAC8-70BE00FF5B6D}">
      <dsp:nvSpPr>
        <dsp:cNvPr id="0" name=""/>
        <dsp:cNvSpPr/>
      </dsp:nvSpPr>
      <dsp:spPr>
        <a:xfrm>
          <a:off x="4032453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</a:t>
          </a:r>
          <a:r>
            <a:rPr lang="en-GB" sz="1200" kern="1200" dirty="0" smtClean="0"/>
            <a:t>reate tools 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/>
            <a:t>Teach all to use and understand data tools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>
        <a:off x="4663305" y="3117206"/>
        <a:ext cx="1348197" cy="918226"/>
      </dsp:txXfrm>
    </dsp:sp>
    <dsp:sp modelId="{2B439F38-13D1-4975-AE88-02A35647BFDF}">
      <dsp:nvSpPr>
        <dsp:cNvPr id="0" name=""/>
        <dsp:cNvSpPr/>
      </dsp:nvSpPr>
      <dsp:spPr>
        <a:xfrm>
          <a:off x="72011" y="2664293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Pilot evaluation tools in two locations for 1 month (WXH, RLH)</a:t>
          </a:r>
          <a:endParaRPr lang="en-GB" sz="1100" kern="1200" dirty="0"/>
        </a:p>
      </dsp:txBody>
      <dsp:txXfrm>
        <a:off x="100578" y="3017980"/>
        <a:ext cx="1348197" cy="918226"/>
      </dsp:txXfrm>
    </dsp:sp>
    <dsp:sp modelId="{C256F421-C9E7-4EBC-8B80-A6B73B365257}">
      <dsp:nvSpPr>
        <dsp:cNvPr id="0" name=""/>
        <dsp:cNvSpPr/>
      </dsp:nvSpPr>
      <dsp:spPr>
        <a:xfrm>
          <a:off x="3681984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List set of possible evaluation tools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Discuss </a:t>
          </a:r>
          <a:endParaRPr lang="en-GB" sz="1100" kern="1200" dirty="0"/>
        </a:p>
      </dsp:txBody>
      <dsp:txXfrm>
        <a:off x="4312835" y="28567"/>
        <a:ext cx="1348197" cy="918226"/>
      </dsp:txXfrm>
    </dsp:sp>
    <dsp:sp modelId="{25D90A73-0BCD-44CE-8A4B-A95E079010CF}">
      <dsp:nvSpPr>
        <dsp:cNvPr id="0" name=""/>
        <dsp:cNvSpPr/>
      </dsp:nvSpPr>
      <dsp:spPr>
        <a:xfrm>
          <a:off x="72011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Roll out confirmed tools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</dsp:txBody>
      <dsp:txXfrm>
        <a:off x="100578" y="28567"/>
        <a:ext cx="1348197" cy="918226"/>
      </dsp:txXfrm>
    </dsp:sp>
    <dsp:sp modelId="{D3AA802A-0F1C-4224-B80B-2087217D888C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Action</a:t>
          </a:r>
          <a:endParaRPr lang="en-GB" sz="2600" kern="1200" dirty="0"/>
        </a:p>
      </dsp:txBody>
      <dsp:txXfrm>
        <a:off x="1763056" y="747055"/>
        <a:ext cx="1244304" cy="1244304"/>
      </dsp:txXfrm>
    </dsp:sp>
    <dsp:sp modelId="{D0DC2C86-B1AA-42C1-8B09-BBC9791677D6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Plan</a:t>
          </a:r>
          <a:endParaRPr lang="en-GB" sz="2600" kern="1200" dirty="0"/>
        </a:p>
      </dsp:txBody>
      <dsp:txXfrm rot="-5400000">
        <a:off x="3088640" y="747055"/>
        <a:ext cx="1244304" cy="1244304"/>
      </dsp:txXfrm>
    </dsp:sp>
    <dsp:sp modelId="{70924391-B220-45E9-BCE5-515A373CA6CB}">
      <dsp:nvSpPr>
        <dsp:cNvPr id="0" name=""/>
        <dsp:cNvSpPr/>
      </dsp:nvSpPr>
      <dsp:spPr>
        <a:xfrm rot="10800000">
          <a:off x="3096347" y="2088231"/>
          <a:ext cx="1759712" cy="175971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Do </a:t>
          </a:r>
          <a:endParaRPr lang="en-GB" sz="2600" kern="1200" dirty="0"/>
        </a:p>
      </dsp:txBody>
      <dsp:txXfrm rot="10800000">
        <a:off x="3096347" y="2088231"/>
        <a:ext cx="1244304" cy="1244304"/>
      </dsp:txXfrm>
    </dsp:sp>
    <dsp:sp modelId="{C7690C9C-2D83-49F0-8070-A851BB42AE02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Study</a:t>
          </a:r>
          <a:endParaRPr lang="en-GB" sz="2600" kern="1200" dirty="0"/>
        </a:p>
      </dsp:txBody>
      <dsp:txXfrm rot="5400000">
        <a:off x="1763056" y="2072640"/>
        <a:ext cx="1244304" cy="1244304"/>
      </dsp:txXfrm>
    </dsp:sp>
    <dsp:sp modelId="{7B61C6EB-1BAC-4582-9FFF-2DDAB7B3F675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A0B65-203E-45FF-9BF7-280429A92A40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3DBEC-0807-4F0F-AAC8-70BE00FF5B6D}">
      <dsp:nvSpPr>
        <dsp:cNvPr id="0" name=""/>
        <dsp:cNvSpPr/>
      </dsp:nvSpPr>
      <dsp:spPr>
        <a:xfrm>
          <a:off x="4125303" y="1741435"/>
          <a:ext cx="1970696" cy="19634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50" kern="1200" dirty="0" smtClean="0"/>
            <a:t>Order items</a:t>
          </a:r>
          <a:endParaRPr lang="en-GB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50" kern="1200" dirty="0" smtClean="0"/>
            <a:t>Discuss with finance </a:t>
          </a:r>
          <a:endParaRPr lang="en-GB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50" kern="1200" dirty="0" smtClean="0"/>
            <a:t>Discuss with services areas about the project </a:t>
          </a:r>
          <a:r>
            <a:rPr lang="en-GB" sz="1050" kern="1200" dirty="0" err="1" smtClean="0"/>
            <a:t>e.g</a:t>
          </a:r>
          <a:r>
            <a:rPr lang="en-GB" sz="1050" kern="1200" dirty="0" smtClean="0"/>
            <a:t> site huddle, site manager</a:t>
          </a:r>
          <a:endParaRPr lang="en-GB" sz="1050" kern="1200" dirty="0"/>
        </a:p>
      </dsp:txBody>
      <dsp:txXfrm>
        <a:off x="4756916" y="2272708"/>
        <a:ext cx="1298679" cy="1391799"/>
      </dsp:txXfrm>
    </dsp:sp>
    <dsp:sp modelId="{2B439F38-13D1-4975-AE88-02A35647BFDF}">
      <dsp:nvSpPr>
        <dsp:cNvPr id="0" name=""/>
        <dsp:cNvSpPr/>
      </dsp:nvSpPr>
      <dsp:spPr>
        <a:xfrm>
          <a:off x="66069" y="1611433"/>
          <a:ext cx="1862380" cy="2374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Evaluate no. of requests for volunteers 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Evaluate volunteer response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Evaluate staff response and feedback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Volunteer focus group</a:t>
          </a:r>
          <a:endParaRPr lang="en-GB" sz="1100" kern="1200" dirty="0"/>
        </a:p>
      </dsp:txBody>
      <dsp:txXfrm>
        <a:off x="104252" y="2243331"/>
        <a:ext cx="1227300" cy="1704778"/>
      </dsp:txXfrm>
    </dsp:sp>
    <dsp:sp modelId="{C256F421-C9E7-4EBC-8B80-A6B73B365257}">
      <dsp:nvSpPr>
        <dsp:cNvPr id="0" name=""/>
        <dsp:cNvSpPr/>
      </dsp:nvSpPr>
      <dsp:spPr>
        <a:xfrm>
          <a:off x="3600157" y="-78316"/>
          <a:ext cx="1862380" cy="120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Devise </a:t>
          </a:r>
          <a:r>
            <a:rPr lang="en-GB" sz="1100" kern="1200" dirty="0" err="1" smtClean="0"/>
            <a:t>Comms</a:t>
          </a:r>
          <a:r>
            <a:rPr lang="en-GB" sz="1100" kern="1200" dirty="0" smtClean="0"/>
            <a:t> action plan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Decide on correct items for delivering the project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err="1" smtClean="0"/>
            <a:t>Pplan</a:t>
          </a:r>
          <a:r>
            <a:rPr lang="en-GB" sz="1100" kern="1200" dirty="0" smtClean="0"/>
            <a:t> pathway   </a:t>
          </a:r>
          <a:endParaRPr lang="en-GB" sz="1100" kern="1200" dirty="0"/>
        </a:p>
      </dsp:txBody>
      <dsp:txXfrm>
        <a:off x="4185372" y="-51815"/>
        <a:ext cx="1250664" cy="851798"/>
      </dsp:txXfrm>
    </dsp:sp>
    <dsp:sp modelId="{25D90A73-0BCD-44CE-8A4B-A95E079010CF}">
      <dsp:nvSpPr>
        <dsp:cNvPr id="0" name=""/>
        <dsp:cNvSpPr/>
      </dsp:nvSpPr>
      <dsp:spPr>
        <a:xfrm>
          <a:off x="570420" y="-145114"/>
          <a:ext cx="1862380" cy="120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>
        <a:off x="596921" y="-118613"/>
        <a:ext cx="1250664" cy="851798"/>
      </dsp:txXfrm>
    </dsp:sp>
    <dsp:sp modelId="{D3AA802A-0F1C-4224-B80B-2087217D888C}">
      <dsp:nvSpPr>
        <dsp:cNvPr id="0" name=""/>
        <dsp:cNvSpPr/>
      </dsp:nvSpPr>
      <dsp:spPr>
        <a:xfrm>
          <a:off x="1377889" y="361889"/>
          <a:ext cx="1632410" cy="1632410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Action</a:t>
          </a:r>
          <a:endParaRPr lang="en-GB" sz="2400" kern="1200" dirty="0"/>
        </a:p>
      </dsp:txBody>
      <dsp:txXfrm>
        <a:off x="1856011" y="840011"/>
        <a:ext cx="1154288" cy="1154288"/>
      </dsp:txXfrm>
    </dsp:sp>
    <dsp:sp modelId="{D0DC2C86-B1AA-42C1-8B09-BBC9791677D6}">
      <dsp:nvSpPr>
        <dsp:cNvPr id="0" name=""/>
        <dsp:cNvSpPr/>
      </dsp:nvSpPr>
      <dsp:spPr>
        <a:xfrm rot="5400000">
          <a:off x="3085700" y="361889"/>
          <a:ext cx="1632410" cy="1632410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Plan</a:t>
          </a:r>
          <a:endParaRPr lang="en-GB" sz="2400" kern="1200" dirty="0"/>
        </a:p>
      </dsp:txBody>
      <dsp:txXfrm rot="-5400000">
        <a:off x="3085700" y="840011"/>
        <a:ext cx="1154288" cy="1154288"/>
      </dsp:txXfrm>
    </dsp:sp>
    <dsp:sp modelId="{70924391-B220-45E9-BCE5-515A373CA6CB}">
      <dsp:nvSpPr>
        <dsp:cNvPr id="0" name=""/>
        <dsp:cNvSpPr/>
      </dsp:nvSpPr>
      <dsp:spPr>
        <a:xfrm rot="10800000">
          <a:off x="3085700" y="2069700"/>
          <a:ext cx="1632410" cy="1632410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Do </a:t>
          </a:r>
          <a:endParaRPr lang="en-GB" sz="2400" kern="1200" dirty="0"/>
        </a:p>
      </dsp:txBody>
      <dsp:txXfrm rot="10800000">
        <a:off x="3085700" y="2069700"/>
        <a:ext cx="1154288" cy="1154288"/>
      </dsp:txXfrm>
    </dsp:sp>
    <dsp:sp modelId="{C7690C9C-2D83-49F0-8070-A851BB42AE02}">
      <dsp:nvSpPr>
        <dsp:cNvPr id="0" name=""/>
        <dsp:cNvSpPr/>
      </dsp:nvSpPr>
      <dsp:spPr>
        <a:xfrm rot="16200000">
          <a:off x="1377889" y="2069700"/>
          <a:ext cx="1632410" cy="1632410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Study</a:t>
          </a:r>
          <a:endParaRPr lang="en-GB" sz="2400" kern="1200" dirty="0"/>
        </a:p>
      </dsp:txBody>
      <dsp:txXfrm rot="5400000">
        <a:off x="1856011" y="2069700"/>
        <a:ext cx="1154288" cy="1154288"/>
      </dsp:txXfrm>
    </dsp:sp>
    <dsp:sp modelId="{7B61C6EB-1BAC-4582-9FFF-2DDAB7B3F675}">
      <dsp:nvSpPr>
        <dsp:cNvPr id="0" name=""/>
        <dsp:cNvSpPr/>
      </dsp:nvSpPr>
      <dsp:spPr>
        <a:xfrm>
          <a:off x="2766192" y="1692699"/>
          <a:ext cx="563615" cy="49010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A0B65-203E-45FF-9BF7-280429A92A40}">
      <dsp:nvSpPr>
        <dsp:cNvPr id="0" name=""/>
        <dsp:cNvSpPr/>
      </dsp:nvSpPr>
      <dsp:spPr>
        <a:xfrm rot="10800000">
          <a:off x="2766192" y="1881199"/>
          <a:ext cx="563615" cy="49010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3DBEC-0807-4F0F-AAC8-70BE00FF5B6D}">
      <dsp:nvSpPr>
        <dsp:cNvPr id="0" name=""/>
        <dsp:cNvSpPr/>
      </dsp:nvSpPr>
      <dsp:spPr>
        <a:xfrm>
          <a:off x="3681984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Book rooms for training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Contact volunteers </a:t>
          </a:r>
          <a:endParaRPr lang="en-GB" sz="1100" kern="1200" dirty="0"/>
        </a:p>
      </dsp:txBody>
      <dsp:txXfrm>
        <a:off x="4312835" y="3117206"/>
        <a:ext cx="1348197" cy="918226"/>
      </dsp:txXfrm>
    </dsp:sp>
    <dsp:sp modelId="{2B439F38-13D1-4975-AE88-02A35647BFDF}">
      <dsp:nvSpPr>
        <dsp:cNvPr id="0" name=""/>
        <dsp:cNvSpPr/>
      </dsp:nvSpPr>
      <dsp:spPr>
        <a:xfrm>
          <a:off x="406400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Discuss training modules with relevant </a:t>
          </a:r>
          <a:r>
            <a:rPr lang="en-GB" sz="1100" kern="1200" dirty="0" err="1" smtClean="0"/>
            <a:t>dept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Adapt slides </a:t>
          </a:r>
          <a:r>
            <a:rPr lang="en-GB" sz="1100" kern="1200" dirty="0" err="1" smtClean="0"/>
            <a:t>accordinglu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</dsp:txBody>
      <dsp:txXfrm>
        <a:off x="434967" y="3117206"/>
        <a:ext cx="1348197" cy="918226"/>
      </dsp:txXfrm>
    </dsp:sp>
    <dsp:sp modelId="{C256F421-C9E7-4EBC-8B80-A6B73B365257}">
      <dsp:nvSpPr>
        <dsp:cNvPr id="0" name=""/>
        <dsp:cNvSpPr/>
      </dsp:nvSpPr>
      <dsp:spPr>
        <a:xfrm>
          <a:off x="3681984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>
        <a:off x="4312835" y="28567"/>
        <a:ext cx="1348197" cy="918226"/>
      </dsp:txXfrm>
    </dsp:sp>
    <dsp:sp modelId="{25D90A73-0BCD-44CE-8A4B-A95E079010CF}">
      <dsp:nvSpPr>
        <dsp:cNvPr id="0" name=""/>
        <dsp:cNvSpPr/>
      </dsp:nvSpPr>
      <dsp:spPr>
        <a:xfrm>
          <a:off x="406400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>
        <a:off x="434967" y="28567"/>
        <a:ext cx="1348197" cy="918226"/>
      </dsp:txXfrm>
    </dsp:sp>
    <dsp:sp modelId="{D3AA802A-0F1C-4224-B80B-2087217D888C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Action</a:t>
          </a:r>
          <a:endParaRPr lang="en-GB" sz="2600" kern="1200" dirty="0"/>
        </a:p>
      </dsp:txBody>
      <dsp:txXfrm>
        <a:off x="1763056" y="747055"/>
        <a:ext cx="1244304" cy="1244304"/>
      </dsp:txXfrm>
    </dsp:sp>
    <dsp:sp modelId="{D0DC2C86-B1AA-42C1-8B09-BBC9791677D6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Plan</a:t>
          </a:r>
          <a:endParaRPr lang="en-GB" sz="2600" kern="1200" dirty="0"/>
        </a:p>
      </dsp:txBody>
      <dsp:txXfrm rot="-5400000">
        <a:off x="3088640" y="747055"/>
        <a:ext cx="1244304" cy="1244304"/>
      </dsp:txXfrm>
    </dsp:sp>
    <dsp:sp modelId="{70924391-B220-45E9-BCE5-515A373CA6CB}">
      <dsp:nvSpPr>
        <dsp:cNvPr id="0" name=""/>
        <dsp:cNvSpPr/>
      </dsp:nvSpPr>
      <dsp:spPr>
        <a:xfrm rot="10800000">
          <a:off x="3088640" y="2072640"/>
          <a:ext cx="1759712" cy="175971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Do </a:t>
          </a:r>
          <a:endParaRPr lang="en-GB" sz="2600" kern="1200" dirty="0"/>
        </a:p>
      </dsp:txBody>
      <dsp:txXfrm rot="10800000">
        <a:off x="3088640" y="2072640"/>
        <a:ext cx="1244304" cy="1244304"/>
      </dsp:txXfrm>
    </dsp:sp>
    <dsp:sp modelId="{C7690C9C-2D83-49F0-8070-A851BB42AE02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Study</a:t>
          </a:r>
          <a:endParaRPr lang="en-GB" sz="2600" kern="1200" dirty="0"/>
        </a:p>
      </dsp:txBody>
      <dsp:txXfrm rot="5400000">
        <a:off x="1763056" y="2072640"/>
        <a:ext cx="1244304" cy="1244304"/>
      </dsp:txXfrm>
    </dsp:sp>
    <dsp:sp modelId="{7B61C6EB-1BAC-4582-9FFF-2DDAB7B3F675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A0B65-203E-45FF-9BF7-280429A92A40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3DBEC-0807-4F0F-AAC8-70BE00FF5B6D}">
      <dsp:nvSpPr>
        <dsp:cNvPr id="0" name=""/>
        <dsp:cNvSpPr/>
      </dsp:nvSpPr>
      <dsp:spPr>
        <a:xfrm>
          <a:off x="3681984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Bulletin </a:t>
          </a:r>
          <a:endParaRPr lang="en-GB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 Change Website</a:t>
          </a:r>
          <a:endParaRPr lang="en-GB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 Training programmes in place</a:t>
          </a:r>
          <a:endParaRPr lang="en-GB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Training manual </a:t>
          </a:r>
          <a:endParaRPr lang="en-GB" sz="1000" kern="1200" dirty="0"/>
        </a:p>
      </dsp:txBody>
      <dsp:txXfrm>
        <a:off x="4312835" y="3117206"/>
        <a:ext cx="1348197" cy="918226"/>
      </dsp:txXfrm>
    </dsp:sp>
    <dsp:sp modelId="{2B439F38-13D1-4975-AE88-02A35647BFDF}">
      <dsp:nvSpPr>
        <dsp:cNvPr id="0" name=""/>
        <dsp:cNvSpPr/>
      </dsp:nvSpPr>
      <dsp:spPr>
        <a:xfrm>
          <a:off x="406400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Monitor number of volunteers recruited  </a:t>
          </a:r>
          <a:endParaRPr lang="en-GB" sz="1400" kern="1200" dirty="0"/>
        </a:p>
      </dsp:txBody>
      <dsp:txXfrm>
        <a:off x="434967" y="3117206"/>
        <a:ext cx="1348197" cy="918226"/>
      </dsp:txXfrm>
    </dsp:sp>
    <dsp:sp modelId="{C256F421-C9E7-4EBC-8B80-A6B73B365257}">
      <dsp:nvSpPr>
        <dsp:cNvPr id="0" name=""/>
        <dsp:cNvSpPr/>
      </dsp:nvSpPr>
      <dsp:spPr>
        <a:xfrm>
          <a:off x="3681984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Target current volunteers for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Stop recruitment of patient champions </a:t>
          </a:r>
          <a:endParaRPr lang="en-GB" sz="1100" kern="1200" dirty="0"/>
        </a:p>
      </dsp:txBody>
      <dsp:txXfrm>
        <a:off x="4312835" y="28567"/>
        <a:ext cx="1348197" cy="918226"/>
      </dsp:txXfrm>
    </dsp:sp>
    <dsp:sp modelId="{25D90A73-0BCD-44CE-8A4B-A95E079010CF}">
      <dsp:nvSpPr>
        <dsp:cNvPr id="0" name=""/>
        <dsp:cNvSpPr/>
      </dsp:nvSpPr>
      <dsp:spPr>
        <a:xfrm>
          <a:off x="406400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Pathway map process of requests to volunteers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Deploy</a:t>
          </a:r>
          <a:endParaRPr lang="en-GB" sz="1400" kern="1200" dirty="0"/>
        </a:p>
      </dsp:txBody>
      <dsp:txXfrm>
        <a:off x="434967" y="28567"/>
        <a:ext cx="1348197" cy="918226"/>
      </dsp:txXfrm>
    </dsp:sp>
    <dsp:sp modelId="{D3AA802A-0F1C-4224-B80B-2087217D888C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Action</a:t>
          </a:r>
          <a:endParaRPr lang="en-GB" sz="2600" kern="1200" dirty="0"/>
        </a:p>
      </dsp:txBody>
      <dsp:txXfrm>
        <a:off x="1763056" y="747055"/>
        <a:ext cx="1244304" cy="1244304"/>
      </dsp:txXfrm>
    </dsp:sp>
    <dsp:sp modelId="{D0DC2C86-B1AA-42C1-8B09-BBC9791677D6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Plan</a:t>
          </a:r>
          <a:endParaRPr lang="en-GB" sz="2600" kern="1200" dirty="0"/>
        </a:p>
      </dsp:txBody>
      <dsp:txXfrm rot="-5400000">
        <a:off x="3088640" y="747055"/>
        <a:ext cx="1244304" cy="1244304"/>
      </dsp:txXfrm>
    </dsp:sp>
    <dsp:sp modelId="{70924391-B220-45E9-BCE5-515A373CA6CB}">
      <dsp:nvSpPr>
        <dsp:cNvPr id="0" name=""/>
        <dsp:cNvSpPr/>
      </dsp:nvSpPr>
      <dsp:spPr>
        <a:xfrm rot="10800000">
          <a:off x="3088640" y="2072640"/>
          <a:ext cx="1759712" cy="175971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Do </a:t>
          </a:r>
          <a:endParaRPr lang="en-GB" sz="2600" kern="1200" dirty="0"/>
        </a:p>
      </dsp:txBody>
      <dsp:txXfrm rot="10800000">
        <a:off x="3088640" y="2072640"/>
        <a:ext cx="1244304" cy="1244304"/>
      </dsp:txXfrm>
    </dsp:sp>
    <dsp:sp modelId="{C7690C9C-2D83-49F0-8070-A851BB42AE02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Study</a:t>
          </a:r>
          <a:endParaRPr lang="en-GB" sz="2600" kern="1200" dirty="0"/>
        </a:p>
      </dsp:txBody>
      <dsp:txXfrm rot="5400000">
        <a:off x="1763056" y="2072640"/>
        <a:ext cx="1244304" cy="1244304"/>
      </dsp:txXfrm>
    </dsp:sp>
    <dsp:sp modelId="{7B61C6EB-1BAC-4582-9FFF-2DDAB7B3F675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A0B65-203E-45FF-9BF7-280429A92A40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3DBEC-0807-4F0F-AAC8-70BE00FF5B6D}">
      <dsp:nvSpPr>
        <dsp:cNvPr id="0" name=""/>
        <dsp:cNvSpPr/>
      </dsp:nvSpPr>
      <dsp:spPr>
        <a:xfrm>
          <a:off x="3681984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Deploy volunteers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Set up volunteer focus group</a:t>
          </a:r>
          <a:endParaRPr lang="en-GB" sz="1100" kern="1200" dirty="0"/>
        </a:p>
      </dsp:txBody>
      <dsp:txXfrm>
        <a:off x="4312835" y="3117207"/>
        <a:ext cx="1348197" cy="918226"/>
      </dsp:txXfrm>
    </dsp:sp>
    <dsp:sp modelId="{2B439F38-13D1-4975-AE88-02A35647BFDF}">
      <dsp:nvSpPr>
        <dsp:cNvPr id="0" name=""/>
        <dsp:cNvSpPr/>
      </dsp:nvSpPr>
      <dsp:spPr>
        <a:xfrm>
          <a:off x="406400" y="2763519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What works what doesn’t </a:t>
          </a:r>
          <a:endParaRPr lang="en-GB" sz="11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>
        <a:off x="434967" y="3117207"/>
        <a:ext cx="1348197" cy="918226"/>
      </dsp:txXfrm>
    </dsp:sp>
    <dsp:sp modelId="{C256F421-C9E7-4EBC-8B80-A6B73B365257}">
      <dsp:nvSpPr>
        <dsp:cNvPr id="0" name=""/>
        <dsp:cNvSpPr/>
      </dsp:nvSpPr>
      <dsp:spPr>
        <a:xfrm>
          <a:off x="3681984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Pathway map</a:t>
          </a:r>
          <a:endParaRPr lang="en-GB" sz="1400" kern="1200" dirty="0"/>
        </a:p>
      </dsp:txBody>
      <dsp:txXfrm>
        <a:off x="4312835" y="28567"/>
        <a:ext cx="1348197" cy="918226"/>
      </dsp:txXfrm>
    </dsp:sp>
    <dsp:sp modelId="{25D90A73-0BCD-44CE-8A4B-A95E079010CF}">
      <dsp:nvSpPr>
        <dsp:cNvPr id="0" name=""/>
        <dsp:cNvSpPr/>
      </dsp:nvSpPr>
      <dsp:spPr>
        <a:xfrm>
          <a:off x="406400" y="0"/>
          <a:ext cx="2007616" cy="1300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/>
        </a:p>
      </dsp:txBody>
      <dsp:txXfrm>
        <a:off x="434967" y="28567"/>
        <a:ext cx="1348197" cy="918226"/>
      </dsp:txXfrm>
    </dsp:sp>
    <dsp:sp modelId="{D3AA802A-0F1C-4224-B80B-2087217D888C}">
      <dsp:nvSpPr>
        <dsp:cNvPr id="0" name=""/>
        <dsp:cNvSpPr/>
      </dsp:nvSpPr>
      <dsp:spPr>
        <a:xfrm>
          <a:off x="1247648" y="231647"/>
          <a:ext cx="1759712" cy="1759712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Action</a:t>
          </a:r>
          <a:endParaRPr lang="en-GB" sz="2600" kern="1200" dirty="0"/>
        </a:p>
      </dsp:txBody>
      <dsp:txXfrm>
        <a:off x="1763056" y="747055"/>
        <a:ext cx="1244304" cy="1244304"/>
      </dsp:txXfrm>
    </dsp:sp>
    <dsp:sp modelId="{D0DC2C86-B1AA-42C1-8B09-BBC9791677D6}">
      <dsp:nvSpPr>
        <dsp:cNvPr id="0" name=""/>
        <dsp:cNvSpPr/>
      </dsp:nvSpPr>
      <dsp:spPr>
        <a:xfrm rot="5400000">
          <a:off x="3088640" y="231647"/>
          <a:ext cx="1759712" cy="1759712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Plan</a:t>
          </a:r>
          <a:endParaRPr lang="en-GB" sz="2600" kern="1200" dirty="0"/>
        </a:p>
      </dsp:txBody>
      <dsp:txXfrm rot="-5400000">
        <a:off x="3088640" y="747055"/>
        <a:ext cx="1244304" cy="1244304"/>
      </dsp:txXfrm>
    </dsp:sp>
    <dsp:sp modelId="{70924391-B220-45E9-BCE5-515A373CA6CB}">
      <dsp:nvSpPr>
        <dsp:cNvPr id="0" name=""/>
        <dsp:cNvSpPr/>
      </dsp:nvSpPr>
      <dsp:spPr>
        <a:xfrm rot="10800000">
          <a:off x="3088640" y="2072640"/>
          <a:ext cx="1759712" cy="1759712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Do </a:t>
          </a:r>
          <a:endParaRPr lang="en-GB" sz="2600" kern="1200" dirty="0"/>
        </a:p>
      </dsp:txBody>
      <dsp:txXfrm rot="10800000">
        <a:off x="3088640" y="2072640"/>
        <a:ext cx="1244304" cy="1244304"/>
      </dsp:txXfrm>
    </dsp:sp>
    <dsp:sp modelId="{C7690C9C-2D83-49F0-8070-A851BB42AE02}">
      <dsp:nvSpPr>
        <dsp:cNvPr id="0" name=""/>
        <dsp:cNvSpPr/>
      </dsp:nvSpPr>
      <dsp:spPr>
        <a:xfrm rot="16200000">
          <a:off x="1247648" y="2072640"/>
          <a:ext cx="1759712" cy="1759712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Study</a:t>
          </a:r>
          <a:endParaRPr lang="en-GB" sz="2600" kern="1200" dirty="0"/>
        </a:p>
      </dsp:txBody>
      <dsp:txXfrm rot="5400000">
        <a:off x="1763056" y="2072640"/>
        <a:ext cx="1244304" cy="1244304"/>
      </dsp:txXfrm>
    </dsp:sp>
    <dsp:sp modelId="{7B61C6EB-1BAC-4582-9FFF-2DDAB7B3F675}">
      <dsp:nvSpPr>
        <dsp:cNvPr id="0" name=""/>
        <dsp:cNvSpPr/>
      </dsp:nvSpPr>
      <dsp:spPr>
        <a:xfrm>
          <a:off x="2744216" y="16662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A0B65-203E-45FF-9BF7-280429A92A40}">
      <dsp:nvSpPr>
        <dsp:cNvPr id="0" name=""/>
        <dsp:cNvSpPr/>
      </dsp:nvSpPr>
      <dsp:spPr>
        <a:xfrm rot="10800000">
          <a:off x="2744216" y="1869440"/>
          <a:ext cx="607568" cy="528320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0002C-C2CE-4B13-9653-3CE9AAFC9656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A5E9C-6BB9-45FC-96A9-4C98C17412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86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A5E9C-6BB9-45FC-96A9-4C98C17412B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49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A5E9C-6BB9-45FC-96A9-4C98C17412B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28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24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65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76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53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57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49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27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88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2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61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1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2F1A7-4941-41A5-85F5-FD0D0046BC15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4449C-3D2A-4EE9-8267-B37E93148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76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Drivers for Change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648910"/>
              </p:ext>
            </p:extLst>
          </p:nvPr>
        </p:nvGraphicFramePr>
        <p:xfrm>
          <a:off x="395536" y="836712"/>
          <a:ext cx="842493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855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936103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PDSA Cycle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0855185"/>
              </p:ext>
            </p:extLst>
          </p:nvPr>
        </p:nvGraphicFramePr>
        <p:xfrm>
          <a:off x="1475656" y="11247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97502"/>
              </p:ext>
            </p:extLst>
          </p:nvPr>
        </p:nvGraphicFramePr>
        <p:xfrm>
          <a:off x="467544" y="5373216"/>
          <a:ext cx="8229600" cy="1256675"/>
        </p:xfrm>
        <a:graphic>
          <a:graphicData uri="http://schemas.openxmlformats.org/drawingml/2006/table">
            <a:tbl>
              <a:tblPr/>
              <a:tblGrid>
                <a:gridCol w="2105832"/>
                <a:gridCol w="2166214"/>
                <a:gridCol w="1139715"/>
                <a:gridCol w="885607"/>
                <a:gridCol w="966116"/>
                <a:gridCol w="966116"/>
              </a:tblGrid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PDSA 1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Staff Recruitment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JD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6100"/>
                          </a:solidFill>
                          <a:effectLst/>
                          <a:latin typeface="Century Gothic"/>
                        </a:rPr>
                        <a:t>GREEN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0.5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Advert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6100"/>
                          </a:solidFill>
                          <a:effectLst/>
                          <a:latin typeface="Century Gothic"/>
                        </a:rPr>
                        <a:t>GREEN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Shortlist/Interview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6100"/>
                          </a:solidFill>
                          <a:effectLst/>
                          <a:latin typeface="Century Gothic"/>
                        </a:rPr>
                        <a:t>GREEN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May-24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Complete recruitment of staff to support programme including backfill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6100"/>
                          </a:solidFill>
                          <a:effectLst/>
                          <a:latin typeface="Century Gothic"/>
                        </a:rPr>
                        <a:t>GREEN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Jul-08</a:t>
                      </a:r>
                    </a:p>
                  </a:txBody>
                  <a:tcPr marL="7555" marR="7555" marT="755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5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576063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PDSA Cycle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94521787"/>
              </p:ext>
            </p:extLst>
          </p:nvPr>
        </p:nvGraphicFramePr>
        <p:xfrm>
          <a:off x="1475656" y="10527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11839"/>
              </p:ext>
            </p:extLst>
          </p:nvPr>
        </p:nvGraphicFramePr>
        <p:xfrm>
          <a:off x="467544" y="5301208"/>
          <a:ext cx="8229600" cy="1256750"/>
        </p:xfrm>
        <a:graphic>
          <a:graphicData uri="http://schemas.openxmlformats.org/drawingml/2006/table">
            <a:tbl>
              <a:tblPr/>
              <a:tblGrid>
                <a:gridCol w="2105832"/>
                <a:gridCol w="2166214"/>
                <a:gridCol w="1139715"/>
                <a:gridCol w="885607"/>
                <a:gridCol w="966116"/>
                <a:gridCol w="966116"/>
              </a:tblGrid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PDSA 2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Evaluation Tool and Methodology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Plan and create evaluation tools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 Vanessa Lodge </a:t>
                      </a:r>
                    </a:p>
                  </a:txBody>
                  <a:tcPr marL="7555" marR="7555" marT="7555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6100"/>
                          </a:solidFill>
                          <a:effectLst/>
                          <a:latin typeface="Century Gothic"/>
                        </a:rPr>
                        <a:t>GREEN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Apr-26</a:t>
                      </a:r>
                    </a:p>
                  </a:txBody>
                  <a:tcPr marL="7555" marR="7555" marT="755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Discuss, consider and design evaluation tools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Whiskin,  Martin Worwood, Vanessa Lodge, Richard Lee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6100"/>
                          </a:solidFill>
                          <a:effectLst/>
                          <a:latin typeface="Century Gothic"/>
                        </a:rPr>
                        <a:t>GREEN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Apr-27</a:t>
                      </a:r>
                    </a:p>
                  </a:txBody>
                  <a:tcPr marL="7555" marR="7555" marT="755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Meet with HF to discuss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Whiskin, Vanessa Lodge, Richard Lee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AMBER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Apr-27</a:t>
                      </a:r>
                    </a:p>
                  </a:txBody>
                  <a:tcPr marL="7555" marR="7555" marT="755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Finalise Evaluation tools and adopt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HelpForce, Nancy Whiskin, Richard Lee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AMBER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0.5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440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476672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PDSA Cycle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38443953"/>
              </p:ext>
            </p:extLst>
          </p:nvPr>
        </p:nvGraphicFramePr>
        <p:xfrm>
          <a:off x="1475656" y="8367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782010"/>
              </p:ext>
            </p:extLst>
          </p:nvPr>
        </p:nvGraphicFramePr>
        <p:xfrm>
          <a:off x="395536" y="5013176"/>
          <a:ext cx="8229600" cy="1630065"/>
        </p:xfrm>
        <a:graphic>
          <a:graphicData uri="http://schemas.openxmlformats.org/drawingml/2006/table">
            <a:tbl>
              <a:tblPr/>
              <a:tblGrid>
                <a:gridCol w="2105832"/>
                <a:gridCol w="2166214"/>
                <a:gridCol w="1139715"/>
                <a:gridCol w="885607"/>
                <a:gridCol w="966116"/>
                <a:gridCol w="966116"/>
              </a:tblGrid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PDSA 3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Infrastructure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Communication Plan, Website, promotion cards,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 &amp; Marufa Begum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Amber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Starting June -18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Pathway Mapping of call outs 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 &amp; Marufa Begum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Amber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Starting June -18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Devise Training programme and instruction manuals &amp; governance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 &amp;Richard Lee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Amber 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Starting June -18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81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Procurement of capital items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Amber 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Starting June -18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Please note this was started in February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Infrastructure in place roll out of project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Whiskin, Richard Lee,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Amber</a:t>
                      </a:r>
                      <a:endParaRPr lang="en-GB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Jul-01</a:t>
                      </a:r>
                    </a:p>
                  </a:txBody>
                  <a:tcPr marL="7555" marR="90657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44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476672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PDSA Cycle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7389775"/>
              </p:ext>
            </p:extLst>
          </p:nvPr>
        </p:nvGraphicFramePr>
        <p:xfrm>
          <a:off x="1475656" y="8367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527431"/>
              </p:ext>
            </p:extLst>
          </p:nvPr>
        </p:nvGraphicFramePr>
        <p:xfrm>
          <a:off x="467544" y="5805264"/>
          <a:ext cx="8229600" cy="827459"/>
        </p:xfrm>
        <a:graphic>
          <a:graphicData uri="http://schemas.openxmlformats.org/drawingml/2006/table">
            <a:tbl>
              <a:tblPr/>
              <a:tblGrid>
                <a:gridCol w="2105832"/>
                <a:gridCol w="2166214"/>
                <a:gridCol w="1139715"/>
                <a:gridCol w="885607"/>
                <a:gridCol w="966116"/>
                <a:gridCol w="966116"/>
              </a:tblGrid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PDSA 4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Recruitment and Training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</a:tr>
              <a:tr h="324744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Set up training rooms and placement sessions  team leaders and floaters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Richard Lee, Administation support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/>
                        </a:rPr>
                        <a:t>Amber</a:t>
                      </a:r>
                      <a:endParaRPr lang="en-GB" sz="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20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Volunteer training checks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Richard Lee, Marufa Begum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/>
                        </a:rPr>
                        <a:t>Amber</a:t>
                      </a:r>
                    </a:p>
                    <a:p>
                      <a:pPr algn="l" fontAlgn="ctr"/>
                      <a:endParaRPr lang="en-GB" sz="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Ongoing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93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476672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PDSA Cycle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18028830"/>
              </p:ext>
            </p:extLst>
          </p:nvPr>
        </p:nvGraphicFramePr>
        <p:xfrm>
          <a:off x="1475656" y="8367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900603"/>
              </p:ext>
            </p:extLst>
          </p:nvPr>
        </p:nvGraphicFramePr>
        <p:xfrm>
          <a:off x="467544" y="5085184"/>
          <a:ext cx="8229600" cy="1752135"/>
        </p:xfrm>
        <a:graphic>
          <a:graphicData uri="http://schemas.openxmlformats.org/drawingml/2006/table">
            <a:tbl>
              <a:tblPr/>
              <a:tblGrid>
                <a:gridCol w="2105832"/>
                <a:gridCol w="2070632"/>
                <a:gridCol w="1235297"/>
                <a:gridCol w="885607"/>
                <a:gridCol w="966116"/>
                <a:gridCol w="966116"/>
              </a:tblGrid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PDSA </a:t>
                      </a:r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Recruiting</a:t>
                      </a:r>
                      <a:r>
                        <a:rPr lang="en-GB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, training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</a:tr>
              <a:tr h="252736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Recruit</a:t>
                      </a:r>
                      <a:r>
                        <a:rPr lang="en-GB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from current volunteers via bulletin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RL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Ongoing</a:t>
                      </a:r>
                      <a:endParaRPr lang="en-GB" sz="1100" dirty="0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  <a:r>
                        <a:rPr lang="en-GB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cycle completed</a:t>
                      </a:r>
                      <a:r>
                        <a:rPr lang="en-GB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Sept 19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Stop all other recruitment focus</a:t>
                      </a:r>
                      <a:r>
                        <a:rPr lang="en-GB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AR only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RL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Ongoing</a:t>
                      </a:r>
                      <a:endParaRPr lang="en-GB" sz="1100" dirty="0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Ensure training</a:t>
                      </a:r>
                      <a:r>
                        <a:rPr lang="en-GB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rooms are booked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RL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rgbClr val="00B050"/>
                          </a:solidFill>
                        </a:rPr>
                        <a:t>Green</a:t>
                      </a:r>
                      <a:r>
                        <a:rPr lang="en-GB" sz="110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endParaRPr lang="en-GB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Ongoing</a:t>
                      </a:r>
                      <a:endParaRPr lang="en-GB" sz="1100" dirty="0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Complete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Complete training manual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NW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rgbClr val="00B050"/>
                          </a:solidFill>
                        </a:rPr>
                        <a:t>Green</a:t>
                      </a:r>
                      <a:endParaRPr lang="en-GB" sz="1100" dirty="0">
                        <a:solidFill>
                          <a:srgbClr val="00B050"/>
                        </a:solidFill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Ongoing </a:t>
                      </a:r>
                      <a:endParaRPr lang="en-GB" sz="1100" dirty="0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Compete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7555" marR="7555" marT="755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744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476672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PDSA Cycle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85071299"/>
              </p:ext>
            </p:extLst>
          </p:nvPr>
        </p:nvGraphicFramePr>
        <p:xfrm>
          <a:off x="1475656" y="8367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343191"/>
              </p:ext>
            </p:extLst>
          </p:nvPr>
        </p:nvGraphicFramePr>
        <p:xfrm>
          <a:off x="467544" y="5085184"/>
          <a:ext cx="8229600" cy="1507920"/>
        </p:xfrm>
        <a:graphic>
          <a:graphicData uri="http://schemas.openxmlformats.org/drawingml/2006/table">
            <a:tbl>
              <a:tblPr/>
              <a:tblGrid>
                <a:gridCol w="2105832"/>
                <a:gridCol w="2166214"/>
                <a:gridCol w="1139715"/>
                <a:gridCol w="885607"/>
                <a:gridCol w="966116"/>
                <a:gridCol w="966116"/>
              </a:tblGrid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PDSA 5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First Deployment on pilot site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92D05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Communicate role via website 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Nancy Whiskin, Richard Lee,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/>
                        </a:rPr>
                        <a:t>Green</a:t>
                      </a:r>
                      <a:endParaRPr lang="en-GB" sz="8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40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Distribute cards advising of service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Admin, volunteers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/>
                        </a:rPr>
                        <a:t>Green</a:t>
                      </a:r>
                      <a:endParaRPr lang="en-GB" sz="8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45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Set 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up 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call hubs for team leaders</a:t>
                      </a:r>
                    </a:p>
                  </a:txBody>
                  <a:tcPr marL="7555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RL NW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Amber</a:t>
                      </a:r>
                      <a:r>
                        <a:rPr lang="en-GB" sz="800" b="0" i="0" u="none" strike="noStrike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entury Gothic"/>
                        </a:rPr>
                        <a:t> </a:t>
                      </a:r>
                      <a:endParaRPr lang="en-GB" sz="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50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Attending Huddles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Team Leaders, </a:t>
                      </a:r>
                      <a:r>
                        <a:rPr lang="en-GB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Sitebased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staff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/>
                        </a:rPr>
                        <a:t>Green</a:t>
                      </a:r>
                      <a:endParaRPr lang="en-GB" sz="800" b="0" i="0" u="none" strike="noStrike" dirty="0">
                        <a:solidFill>
                          <a:srgbClr val="00206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51 (ongoing)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2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Deployment of volunteers 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All 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7555" marR="7555" marT="755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92D05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  <a:r>
                        <a:rPr lang="en-GB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60 Deployed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marL="90657" marR="7555" marT="755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59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2696258" y="4708240"/>
            <a:ext cx="6340238" cy="1844200"/>
          </a:xfrm>
          <a:prstGeom prst="roundRect">
            <a:avLst>
              <a:gd name="adj" fmla="val 766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2696258" y="874520"/>
            <a:ext cx="6340238" cy="3634600"/>
          </a:xfrm>
          <a:prstGeom prst="roundRect">
            <a:avLst>
              <a:gd name="adj" fmla="val 766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829" y="246391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Plan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51520" y="823710"/>
            <a:ext cx="2376264" cy="368541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Communication 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32385" y="2149798"/>
            <a:ext cx="2370931" cy="14591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Website - WeShare (Intranet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Accessible by all staff:</a:t>
            </a:r>
          </a:p>
          <a:p>
            <a:pPr marL="171450" indent="-171450">
              <a:buFontTx/>
              <a:buChar char="-"/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for staff on how to “Request an Active Response Volunteer” </a:t>
            </a:r>
          </a:p>
          <a:p>
            <a:pPr marL="171450" indent="-171450">
              <a:buFontTx/>
              <a:buChar char="-"/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Who are Active Response Volunteers?</a:t>
            </a:r>
          </a:p>
          <a:p>
            <a:pPr marL="171450" indent="-171450">
              <a:buFontTx/>
              <a:buChar char="-"/>
            </a:pP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96061" y="752034"/>
            <a:ext cx="3456384" cy="2449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Action: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25366" y="950132"/>
            <a:ext cx="2337420" cy="64929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A5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Flyer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“Do you need help?” contact info for requests</a:t>
            </a: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1520" y="4751698"/>
            <a:ext cx="2376264" cy="18007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</a:p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409728" y="1134143"/>
            <a:ext cx="2088232" cy="3965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Draf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flyer  design –  June 2019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793368" y="4751699"/>
            <a:ext cx="2401416" cy="171554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Website – Barts Health Webpage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Accessible by public </a:t>
            </a:r>
          </a:p>
          <a:p>
            <a:pPr marL="171450" indent="-171450">
              <a:buFontTx/>
              <a:buChar char="-"/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to become an AR volunteer </a:t>
            </a:r>
          </a:p>
          <a:p>
            <a:pPr marL="171450" indent="-171450">
              <a:buFontTx/>
              <a:buChar char="-"/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on what AR volunteers do</a:t>
            </a:r>
          </a:p>
          <a:p>
            <a:pPr marL="171450" indent="-171450">
              <a:buFontTx/>
              <a:buChar char="-"/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Update Volunteer pages to reflect on new roles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96061" y="1988839"/>
            <a:ext cx="3312368" cy="3965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edesigned flyer after staff feedback  -  July 2019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430117" y="2422840"/>
            <a:ext cx="3456384" cy="39653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Flyer distribution to all critical areas of support - July 2019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409728" y="1556181"/>
            <a:ext cx="3456384" cy="3965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Distribute flyer to staff during volunteers week –  June 2019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433192" y="3968565"/>
            <a:ext cx="2439541" cy="39653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August 2019  – website going live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458245" y="5301208"/>
            <a:ext cx="2439541" cy="39653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August 2019  – website going live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09726" y="2924944"/>
            <a:ext cx="2459932" cy="3965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Meeting with Communications Team Feb – July (ongoing)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402894" y="3426939"/>
            <a:ext cx="3442717" cy="48515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website information, design layout and upload relevant documents – May 2019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849141" y="1664192"/>
            <a:ext cx="2337420" cy="3966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Packs / Manuals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458245" y="4768442"/>
            <a:ext cx="3146203" cy="48515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website information, design layout and upload relevant documents – May 2019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871242" y="3717256"/>
            <a:ext cx="2370931" cy="6478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Volunteers Bulletin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Informed current volunteers of new role and how to get involved</a:t>
            </a:r>
          </a:p>
          <a:p>
            <a:pPr marL="171450" indent="-171450">
              <a:buFontTx/>
              <a:buChar char="-"/>
            </a:pP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71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824</Words>
  <Application>Microsoft Office PowerPoint</Application>
  <PresentationFormat>On-screen Show (4:3)</PresentationFormat>
  <Paragraphs>311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Drivers for Change</vt:lpstr>
      <vt:lpstr>PDSA Cycle</vt:lpstr>
      <vt:lpstr>PDSA Cycle</vt:lpstr>
      <vt:lpstr>PDSA Cycle</vt:lpstr>
      <vt:lpstr>PDSA Cycle</vt:lpstr>
      <vt:lpstr>PDSA Cycle</vt:lpstr>
      <vt:lpstr>PDSA Cycle</vt:lpstr>
      <vt:lpstr>Communication Plan</vt:lpstr>
    </vt:vector>
  </TitlesOfParts>
  <Company>Barts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PDCA Cycle</dc:title>
  <dc:creator>Begum, Marufa (Admin/Voluntary Assistant)</dc:creator>
  <cp:lastModifiedBy>Whiskin, Nancy (Head of Volunteering)</cp:lastModifiedBy>
  <cp:revision>29</cp:revision>
  <cp:lastPrinted>2019-07-05T11:25:55Z</cp:lastPrinted>
  <dcterms:created xsi:type="dcterms:W3CDTF">2019-07-02T13:17:15Z</dcterms:created>
  <dcterms:modified xsi:type="dcterms:W3CDTF">2019-10-14T11:17:08Z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545f9343-f111-4443-b5ca-77fb4ba27d25</vt:lpwstr>
  </property>
</Properties>
</file>