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13"/>
  </p:notesMasterIdLst>
  <p:sldIdLst>
    <p:sldId id="284" r:id="rId6"/>
    <p:sldId id="407" r:id="rId7"/>
    <p:sldId id="411" r:id="rId8"/>
    <p:sldId id="296" r:id="rId9"/>
    <p:sldId id="410" r:id="rId10"/>
    <p:sldId id="412" r:id="rId11"/>
    <p:sldId id="394" r:id="rId12"/>
  </p:sldIdLst>
  <p:sldSz cx="12192000" cy="6858000"/>
  <p:notesSz cx="6858000" cy="12001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 Morioka" initials="SM" lastIdx="2" clrIdx="0">
    <p:extLst>
      <p:ext uri="{19B8F6BF-5375-455C-9EA6-DF929625EA0E}">
        <p15:presenceInfo xmlns:p15="http://schemas.microsoft.com/office/powerpoint/2012/main" userId="S::simon.morioka@ppl.org.uk::75b49a93-d3a7-49dd-86d7-e3cbd0f8be3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B2E2"/>
    <a:srgbClr val="DC6EFA"/>
    <a:srgbClr val="EEEE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95AD53-ECFD-BE1E-1C52-190B03AAEA43}" v="121" dt="2020-09-16T15:16:17.523"/>
    <p1510:client id="{3B2EC74F-B0D2-409D-ACD3-538CEA4CF29A}" v="141" dt="2020-06-08T09:28:48.722"/>
    <p1510:client id="{559E8212-BA61-2491-5BE4-023954A6A839}" v="430" dt="2020-09-14T16:16:59.002"/>
    <p1510:client id="{8D5B6247-1BA4-01DE-10BC-C85913C35C6A}" v="991" dt="2020-06-09T11:54:52.536"/>
    <p1510:client id="{A84FC3F6-E498-9DAC-F3F5-37389217616F}" v="8" dt="2020-09-15T08:39:33.4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Porro" userId="S::laura.porro@ppl.org.uk::7bf64dd9-25ba-4bbe-baf8-2b481bf525f4" providerId="AD" clId="Web-{559E8212-BA61-2491-5BE4-023954A6A839}"/>
    <pc:docChg chg="addSld delSld modSld">
      <pc:chgData name="Laura Porro" userId="S::laura.porro@ppl.org.uk::7bf64dd9-25ba-4bbe-baf8-2b481bf525f4" providerId="AD" clId="Web-{559E8212-BA61-2491-5BE4-023954A6A839}" dt="2020-09-14T16:16:59.002" v="431" actId="14100"/>
      <pc:docMkLst>
        <pc:docMk/>
      </pc:docMkLst>
      <pc:sldChg chg="modSp">
        <pc:chgData name="Laura Porro" userId="S::laura.porro@ppl.org.uk::7bf64dd9-25ba-4bbe-baf8-2b481bf525f4" providerId="AD" clId="Web-{559E8212-BA61-2491-5BE4-023954A6A839}" dt="2020-09-14T16:09:02.616" v="369" actId="20577"/>
        <pc:sldMkLst>
          <pc:docMk/>
          <pc:sldMk cId="931038075" sldId="284"/>
        </pc:sldMkLst>
        <pc:spChg chg="mod">
          <ac:chgData name="Laura Porro" userId="S::laura.porro@ppl.org.uk::7bf64dd9-25ba-4bbe-baf8-2b481bf525f4" providerId="AD" clId="Web-{559E8212-BA61-2491-5BE4-023954A6A839}" dt="2020-09-14T16:08:41.271" v="340" actId="20577"/>
          <ac:spMkLst>
            <pc:docMk/>
            <pc:sldMk cId="931038075" sldId="284"/>
            <ac:spMk id="2" creationId="{01BA042A-0D24-4BE4-92FC-5B9666EE856E}"/>
          </ac:spMkLst>
        </pc:spChg>
        <pc:spChg chg="mod">
          <ac:chgData name="Laura Porro" userId="S::laura.porro@ppl.org.uk::7bf64dd9-25ba-4bbe-baf8-2b481bf525f4" providerId="AD" clId="Web-{559E8212-BA61-2491-5BE4-023954A6A839}" dt="2020-09-14T16:09:02.616" v="369" actId="20577"/>
          <ac:spMkLst>
            <pc:docMk/>
            <pc:sldMk cId="931038075" sldId="284"/>
            <ac:spMk id="3" creationId="{FB01D11C-87C9-43CC-808D-8FE62DAA5462}"/>
          </ac:spMkLst>
        </pc:spChg>
      </pc:sldChg>
      <pc:sldChg chg="del">
        <pc:chgData name="Laura Porro" userId="S::laura.porro@ppl.org.uk::7bf64dd9-25ba-4bbe-baf8-2b481bf525f4" providerId="AD" clId="Web-{559E8212-BA61-2491-5BE4-023954A6A839}" dt="2020-09-14T15:26:33.409" v="76"/>
        <pc:sldMkLst>
          <pc:docMk/>
          <pc:sldMk cId="655606754" sldId="294"/>
        </pc:sldMkLst>
      </pc:sldChg>
      <pc:sldChg chg="delSp modSp modNotes">
        <pc:chgData name="Laura Porro" userId="S::laura.porro@ppl.org.uk::7bf64dd9-25ba-4bbe-baf8-2b481bf525f4" providerId="AD" clId="Web-{559E8212-BA61-2491-5BE4-023954A6A839}" dt="2020-09-14T16:15:45.250" v="422"/>
        <pc:sldMkLst>
          <pc:docMk/>
          <pc:sldMk cId="992683827" sldId="296"/>
        </pc:sldMkLst>
        <pc:spChg chg="mod">
          <ac:chgData name="Laura Porro" userId="S::laura.porro@ppl.org.uk::7bf64dd9-25ba-4bbe-baf8-2b481bf525f4" providerId="AD" clId="Web-{559E8212-BA61-2491-5BE4-023954A6A839}" dt="2020-09-14T16:05:29.986" v="247" actId="20577"/>
          <ac:spMkLst>
            <pc:docMk/>
            <pc:sldMk cId="992683827" sldId="296"/>
            <ac:spMk id="2" creationId="{7A12482F-4FF8-4A9F-BAFE-E0A040DAA006}"/>
          </ac:spMkLst>
        </pc:spChg>
        <pc:spChg chg="del">
          <ac:chgData name="Laura Porro" userId="S::laura.porro@ppl.org.uk::7bf64dd9-25ba-4bbe-baf8-2b481bf525f4" providerId="AD" clId="Web-{559E8212-BA61-2491-5BE4-023954A6A839}" dt="2020-09-14T16:06:21.112" v="251"/>
          <ac:spMkLst>
            <pc:docMk/>
            <pc:sldMk cId="992683827" sldId="296"/>
            <ac:spMk id="332" creationId="{4DB28DB2-4185-47CB-BE5D-58FDA1923C09}"/>
          </ac:spMkLst>
        </pc:spChg>
        <pc:graphicFrameChg chg="del">
          <ac:chgData name="Laura Porro" userId="S::laura.porro@ppl.org.uk::7bf64dd9-25ba-4bbe-baf8-2b481bf525f4" providerId="AD" clId="Web-{559E8212-BA61-2491-5BE4-023954A6A839}" dt="2020-09-14T16:06:18.659" v="250"/>
          <ac:graphicFrameMkLst>
            <pc:docMk/>
            <pc:sldMk cId="992683827" sldId="296"/>
            <ac:graphicFrameMk id="3" creationId="{95C8317C-B0F2-4EE9-9ABC-06DC2B6F9858}"/>
          </ac:graphicFrameMkLst>
        </pc:graphicFrameChg>
      </pc:sldChg>
      <pc:sldChg chg="del">
        <pc:chgData name="Laura Porro" userId="S::laura.porro@ppl.org.uk::7bf64dd9-25ba-4bbe-baf8-2b481bf525f4" providerId="AD" clId="Web-{559E8212-BA61-2491-5BE4-023954A6A839}" dt="2020-09-14T15:26:32.487" v="75"/>
        <pc:sldMkLst>
          <pc:docMk/>
          <pc:sldMk cId="3256053424" sldId="396"/>
        </pc:sldMkLst>
      </pc:sldChg>
      <pc:sldChg chg="addSp delSp modSp modNotes">
        <pc:chgData name="Laura Porro" userId="S::laura.porro@ppl.org.uk::7bf64dd9-25ba-4bbe-baf8-2b481bf525f4" providerId="AD" clId="Web-{559E8212-BA61-2491-5BE4-023954A6A839}" dt="2020-09-14T16:10:26.274" v="399" actId="1076"/>
        <pc:sldMkLst>
          <pc:docMk/>
          <pc:sldMk cId="2819052307" sldId="407"/>
        </pc:sldMkLst>
        <pc:spChg chg="add mod">
          <ac:chgData name="Laura Porro" userId="S::laura.porro@ppl.org.uk::7bf64dd9-25ba-4bbe-baf8-2b481bf525f4" providerId="AD" clId="Web-{559E8212-BA61-2491-5BE4-023954A6A839}" dt="2020-09-14T16:09:49.507" v="396" actId="20577"/>
          <ac:spMkLst>
            <pc:docMk/>
            <pc:sldMk cId="2819052307" sldId="407"/>
            <ac:spMk id="6" creationId="{7A87A179-46B4-4619-84E6-C6BE1C954992}"/>
          </ac:spMkLst>
        </pc:spChg>
        <pc:spChg chg="mod">
          <ac:chgData name="Laura Porro" userId="S::laura.porro@ppl.org.uk::7bf64dd9-25ba-4bbe-baf8-2b481bf525f4" providerId="AD" clId="Web-{559E8212-BA61-2491-5BE4-023954A6A839}" dt="2020-09-14T15:31:18.291" v="88" actId="20577"/>
          <ac:spMkLst>
            <pc:docMk/>
            <pc:sldMk cId="2819052307" sldId="407"/>
            <ac:spMk id="616" creationId="{44DE8113-B7E0-488B-B9AE-EC68CA596AF3}"/>
          </ac:spMkLst>
        </pc:spChg>
        <pc:graphicFrameChg chg="del">
          <ac:chgData name="Laura Porro" userId="S::laura.porro@ppl.org.uk::7bf64dd9-25ba-4bbe-baf8-2b481bf525f4" providerId="AD" clId="Web-{559E8212-BA61-2491-5BE4-023954A6A839}" dt="2020-09-14T15:31:24.229" v="92"/>
          <ac:graphicFrameMkLst>
            <pc:docMk/>
            <pc:sldMk cId="2819052307" sldId="407"/>
            <ac:graphicFrameMk id="7" creationId="{C2CAA58D-D6DE-40C3-A5AF-D46C3A9576AB}"/>
          </ac:graphicFrameMkLst>
        </pc:graphicFrameChg>
        <pc:graphicFrameChg chg="del">
          <ac:chgData name="Laura Porro" userId="S::laura.porro@ppl.org.uk::7bf64dd9-25ba-4bbe-baf8-2b481bf525f4" providerId="AD" clId="Web-{559E8212-BA61-2491-5BE4-023954A6A839}" dt="2020-09-14T15:31:25.151" v="93"/>
          <ac:graphicFrameMkLst>
            <pc:docMk/>
            <pc:sldMk cId="2819052307" sldId="407"/>
            <ac:graphicFrameMk id="482" creationId="{DB22EB69-DF85-47A1-901F-C0FC41830848}"/>
          </ac:graphicFrameMkLst>
        </pc:graphicFrameChg>
        <pc:picChg chg="add mod">
          <ac:chgData name="Laura Porro" userId="S::laura.porro@ppl.org.uk::7bf64dd9-25ba-4bbe-baf8-2b481bf525f4" providerId="AD" clId="Web-{559E8212-BA61-2491-5BE4-023954A6A839}" dt="2020-09-14T16:09:35.585" v="378" actId="1076"/>
          <ac:picMkLst>
            <pc:docMk/>
            <pc:sldMk cId="2819052307" sldId="407"/>
            <ac:picMk id="7" creationId="{9F0D5540-9A01-4741-8CD0-B9264CDCDAAE}"/>
          </ac:picMkLst>
        </pc:picChg>
        <pc:picChg chg="add mod">
          <ac:chgData name="Laura Porro" userId="S::laura.porro@ppl.org.uk::7bf64dd9-25ba-4bbe-baf8-2b481bf525f4" providerId="AD" clId="Web-{559E8212-BA61-2491-5BE4-023954A6A839}" dt="2020-09-14T16:10:26.274" v="399" actId="1076"/>
          <ac:picMkLst>
            <pc:docMk/>
            <pc:sldMk cId="2819052307" sldId="407"/>
            <ac:picMk id="8" creationId="{56A8D6E6-37FB-4218-9D7C-396745F35A27}"/>
          </ac:picMkLst>
        </pc:picChg>
      </pc:sldChg>
      <pc:sldChg chg="delSp modSp modNotes">
        <pc:chgData name="Laura Porro" userId="S::laura.porro@ppl.org.uk::7bf64dd9-25ba-4bbe-baf8-2b481bf525f4" providerId="AD" clId="Web-{559E8212-BA61-2491-5BE4-023954A6A839}" dt="2020-09-14T16:16:26.688" v="423"/>
        <pc:sldMkLst>
          <pc:docMk/>
          <pc:sldMk cId="333849138" sldId="410"/>
        </pc:sldMkLst>
        <pc:spChg chg="mod">
          <ac:chgData name="Laura Porro" userId="S::laura.porro@ppl.org.uk::7bf64dd9-25ba-4bbe-baf8-2b481bf525f4" providerId="AD" clId="Web-{559E8212-BA61-2491-5BE4-023954A6A839}" dt="2020-09-14T16:06:46.847" v="276" actId="20577"/>
          <ac:spMkLst>
            <pc:docMk/>
            <pc:sldMk cId="333849138" sldId="410"/>
            <ac:spMk id="2" creationId="{7A12482F-4FF8-4A9F-BAFE-E0A040DAA006}"/>
          </ac:spMkLst>
        </pc:spChg>
        <pc:spChg chg="del">
          <ac:chgData name="Laura Porro" userId="S::laura.porro@ppl.org.uk::7bf64dd9-25ba-4bbe-baf8-2b481bf525f4" providerId="AD" clId="Web-{559E8212-BA61-2491-5BE4-023954A6A839}" dt="2020-09-14T16:06:50.441" v="279"/>
          <ac:spMkLst>
            <pc:docMk/>
            <pc:sldMk cId="333849138" sldId="410"/>
            <ac:spMk id="7" creationId="{38B96A60-D0C1-4D23-AC85-71B58F449D57}"/>
          </ac:spMkLst>
        </pc:spChg>
        <pc:spChg chg="del">
          <ac:chgData name="Laura Porro" userId="S::laura.porro@ppl.org.uk::7bf64dd9-25ba-4bbe-baf8-2b481bf525f4" providerId="AD" clId="Web-{559E8212-BA61-2491-5BE4-023954A6A839}" dt="2020-09-14T16:06:52.347" v="285"/>
          <ac:spMkLst>
            <pc:docMk/>
            <pc:sldMk cId="333849138" sldId="410"/>
            <ac:spMk id="9" creationId="{A5109544-A9AE-4D3A-B2C9-320A37C6BDB1}"/>
          </ac:spMkLst>
        </pc:spChg>
        <pc:spChg chg="del">
          <ac:chgData name="Laura Porro" userId="S::laura.porro@ppl.org.uk::7bf64dd9-25ba-4bbe-baf8-2b481bf525f4" providerId="AD" clId="Web-{559E8212-BA61-2491-5BE4-023954A6A839}" dt="2020-09-14T16:06:52.347" v="284"/>
          <ac:spMkLst>
            <pc:docMk/>
            <pc:sldMk cId="333849138" sldId="410"/>
            <ac:spMk id="12" creationId="{FFE4429D-DB54-4C3B-8BE7-7CF4E79A8F70}"/>
          </ac:spMkLst>
        </pc:spChg>
        <pc:spChg chg="del">
          <ac:chgData name="Laura Porro" userId="S::laura.porro@ppl.org.uk::7bf64dd9-25ba-4bbe-baf8-2b481bf525f4" providerId="AD" clId="Web-{559E8212-BA61-2491-5BE4-023954A6A839}" dt="2020-09-14T16:06:52.347" v="283"/>
          <ac:spMkLst>
            <pc:docMk/>
            <pc:sldMk cId="333849138" sldId="410"/>
            <ac:spMk id="15" creationId="{5FE187E4-CCEF-456F-A04A-998F7DB5C50A}"/>
          </ac:spMkLst>
        </pc:spChg>
        <pc:spChg chg="del">
          <ac:chgData name="Laura Porro" userId="S::laura.porro@ppl.org.uk::7bf64dd9-25ba-4bbe-baf8-2b481bf525f4" providerId="AD" clId="Web-{559E8212-BA61-2491-5BE4-023954A6A839}" dt="2020-09-14T16:06:52.347" v="282"/>
          <ac:spMkLst>
            <pc:docMk/>
            <pc:sldMk cId="333849138" sldId="410"/>
            <ac:spMk id="18" creationId="{4EF1B853-C1EE-42B1-BC13-D257534A2E64}"/>
          </ac:spMkLst>
        </pc:spChg>
        <pc:spChg chg="del">
          <ac:chgData name="Laura Porro" userId="S::laura.porro@ppl.org.uk::7bf64dd9-25ba-4bbe-baf8-2b481bf525f4" providerId="AD" clId="Web-{559E8212-BA61-2491-5BE4-023954A6A839}" dt="2020-09-14T16:06:52.347" v="281"/>
          <ac:spMkLst>
            <pc:docMk/>
            <pc:sldMk cId="333849138" sldId="410"/>
            <ac:spMk id="21" creationId="{46FC12F2-A022-4CDE-8F39-CA5BA311ED68}"/>
          </ac:spMkLst>
        </pc:spChg>
        <pc:spChg chg="del">
          <ac:chgData name="Laura Porro" userId="S::laura.porro@ppl.org.uk::7bf64dd9-25ba-4bbe-baf8-2b481bf525f4" providerId="AD" clId="Web-{559E8212-BA61-2491-5BE4-023954A6A839}" dt="2020-09-14T16:06:52.347" v="280"/>
          <ac:spMkLst>
            <pc:docMk/>
            <pc:sldMk cId="333849138" sldId="410"/>
            <ac:spMk id="24" creationId="{3355E54C-4BC8-430E-A556-7EBCBE4C5D4A}"/>
          </ac:spMkLst>
        </pc:spChg>
      </pc:sldChg>
      <pc:sldChg chg="addSp delSp modSp add replId">
        <pc:chgData name="Laura Porro" userId="S::laura.porro@ppl.org.uk::7bf64dd9-25ba-4bbe-baf8-2b481bf525f4" providerId="AD" clId="Web-{559E8212-BA61-2491-5BE4-023954A6A839}" dt="2020-09-14T16:16:59.002" v="431" actId="14100"/>
        <pc:sldMkLst>
          <pc:docMk/>
          <pc:sldMk cId="3428127994" sldId="411"/>
        </pc:sldMkLst>
        <pc:spChg chg="add mod">
          <ac:chgData name="Laura Porro" userId="S::laura.porro@ppl.org.uk::7bf64dd9-25ba-4bbe-baf8-2b481bf525f4" providerId="AD" clId="Web-{559E8212-BA61-2491-5BE4-023954A6A839}" dt="2020-09-14T16:16:59.002" v="431" actId="14100"/>
          <ac:spMkLst>
            <pc:docMk/>
            <pc:sldMk cId="3428127994" sldId="411"/>
            <ac:spMk id="40" creationId="{73E0ED57-3B35-424C-92C1-8B09C19574C3}"/>
          </ac:spMkLst>
        </pc:spChg>
        <pc:spChg chg="mod">
          <ac:chgData name="Laura Porro" userId="S::laura.porro@ppl.org.uk::7bf64dd9-25ba-4bbe-baf8-2b481bf525f4" providerId="AD" clId="Web-{559E8212-BA61-2491-5BE4-023954A6A839}" dt="2020-09-14T16:05:10.188" v="224" actId="20577"/>
          <ac:spMkLst>
            <pc:docMk/>
            <pc:sldMk cId="3428127994" sldId="411"/>
            <ac:spMk id="616" creationId="{44DE8113-B7E0-488B-B9AE-EC68CA596AF3}"/>
          </ac:spMkLst>
        </pc:spChg>
        <pc:graphicFrameChg chg="del">
          <ac:chgData name="Laura Porro" userId="S::laura.porro@ppl.org.uk::7bf64dd9-25ba-4bbe-baf8-2b481bf525f4" providerId="AD" clId="Web-{559E8212-BA61-2491-5BE4-023954A6A839}" dt="2020-09-14T16:16:45.142" v="424"/>
          <ac:graphicFrameMkLst>
            <pc:docMk/>
            <pc:sldMk cId="3428127994" sldId="411"/>
            <ac:graphicFrameMk id="7" creationId="{C2CAA58D-D6DE-40C3-A5AF-D46C3A9576AB}"/>
          </ac:graphicFrameMkLst>
        </pc:graphicFrameChg>
        <pc:graphicFrameChg chg="del">
          <ac:chgData name="Laura Porro" userId="S::laura.porro@ppl.org.uk::7bf64dd9-25ba-4bbe-baf8-2b481bf525f4" providerId="AD" clId="Web-{559E8212-BA61-2491-5BE4-023954A6A839}" dt="2020-09-14T16:16:45.767" v="425"/>
          <ac:graphicFrameMkLst>
            <pc:docMk/>
            <pc:sldMk cId="3428127994" sldId="411"/>
            <ac:graphicFrameMk id="482" creationId="{DB22EB69-DF85-47A1-901F-C0FC41830848}"/>
          </ac:graphicFrameMkLst>
        </pc:graphicFrameChg>
      </pc:sldChg>
      <pc:sldChg chg="modSp add replId">
        <pc:chgData name="Laura Porro" userId="S::laura.porro@ppl.org.uk::7bf64dd9-25ba-4bbe-baf8-2b481bf525f4" providerId="AD" clId="Web-{559E8212-BA61-2491-5BE4-023954A6A839}" dt="2020-09-14T16:07:42.989" v="305" actId="20577"/>
        <pc:sldMkLst>
          <pc:docMk/>
          <pc:sldMk cId="3773879798" sldId="412"/>
        </pc:sldMkLst>
        <pc:spChg chg="mod">
          <ac:chgData name="Laura Porro" userId="S::laura.porro@ppl.org.uk::7bf64dd9-25ba-4bbe-baf8-2b481bf525f4" providerId="AD" clId="Web-{559E8212-BA61-2491-5BE4-023954A6A839}" dt="2020-09-14T16:07:42.989" v="305" actId="20577"/>
          <ac:spMkLst>
            <pc:docMk/>
            <pc:sldMk cId="3773879798" sldId="412"/>
            <ac:spMk id="2" creationId="{7A12482F-4FF8-4A9F-BAFE-E0A040DAA006}"/>
          </ac:spMkLst>
        </pc:spChg>
      </pc:sldChg>
      <pc:sldChg chg="modSp add replId">
        <pc:chgData name="Laura Porro" userId="S::laura.porro@ppl.org.uk::7bf64dd9-25ba-4bbe-baf8-2b481bf525f4" providerId="AD" clId="Web-{559E8212-BA61-2491-5BE4-023954A6A839}" dt="2020-09-14T16:12:08.151" v="419" actId="20577"/>
        <pc:sldMkLst>
          <pc:docMk/>
          <pc:sldMk cId="1375748692" sldId="413"/>
        </pc:sldMkLst>
        <pc:spChg chg="mod">
          <ac:chgData name="Laura Porro" userId="S::laura.porro@ppl.org.uk::7bf64dd9-25ba-4bbe-baf8-2b481bf525f4" providerId="AD" clId="Web-{559E8212-BA61-2491-5BE4-023954A6A839}" dt="2020-09-14T16:12:08.151" v="419" actId="20577"/>
          <ac:spMkLst>
            <pc:docMk/>
            <pc:sldMk cId="1375748692" sldId="413"/>
            <ac:spMk id="2" creationId="{7A12482F-4FF8-4A9F-BAFE-E0A040DAA006}"/>
          </ac:spMkLst>
        </pc:spChg>
      </pc:sldChg>
    </pc:docChg>
  </pc:docChgLst>
  <pc:docChgLst>
    <pc:chgData name="Laura Porro" userId="S::laura.porro@ppl.org.uk::7bf64dd9-25ba-4bbe-baf8-2b481bf525f4" providerId="AD" clId="Web-{A84FC3F6-E498-9DAC-F3F5-37389217616F}"/>
    <pc:docChg chg="modSld">
      <pc:chgData name="Laura Porro" userId="S::laura.porro@ppl.org.uk::7bf64dd9-25ba-4bbe-baf8-2b481bf525f4" providerId="AD" clId="Web-{A84FC3F6-E498-9DAC-F3F5-37389217616F}" dt="2020-09-15T08:39:33.412" v="7"/>
      <pc:docMkLst>
        <pc:docMk/>
      </pc:docMkLst>
      <pc:sldChg chg="addSp modSp">
        <pc:chgData name="Laura Porro" userId="S::laura.porro@ppl.org.uk::7bf64dd9-25ba-4bbe-baf8-2b481bf525f4" providerId="AD" clId="Web-{A84FC3F6-E498-9DAC-F3F5-37389217616F}" dt="2020-09-15T08:39:33.412" v="7"/>
        <pc:sldMkLst>
          <pc:docMk/>
          <pc:sldMk cId="992683827" sldId="296"/>
        </pc:sldMkLst>
        <pc:spChg chg="add mod">
          <ac:chgData name="Laura Porro" userId="S::laura.porro@ppl.org.uk::7bf64dd9-25ba-4bbe-baf8-2b481bf525f4" providerId="AD" clId="Web-{A84FC3F6-E498-9DAC-F3F5-37389217616F}" dt="2020-09-15T08:39:33.053" v="1"/>
          <ac:spMkLst>
            <pc:docMk/>
            <pc:sldMk cId="992683827" sldId="296"/>
            <ac:spMk id="8" creationId="{78AE51DE-61EE-47C2-9C95-CFBD7F5FFBE8}"/>
          </ac:spMkLst>
        </pc:spChg>
        <pc:spChg chg="add mod">
          <ac:chgData name="Laura Porro" userId="S::laura.porro@ppl.org.uk::7bf64dd9-25ba-4bbe-baf8-2b481bf525f4" providerId="AD" clId="Web-{A84FC3F6-E498-9DAC-F3F5-37389217616F}" dt="2020-09-15T08:39:33.116" v="2"/>
          <ac:spMkLst>
            <pc:docMk/>
            <pc:sldMk cId="992683827" sldId="296"/>
            <ac:spMk id="11" creationId="{B783488C-D227-4A31-94D2-9C4CACF326A4}"/>
          </ac:spMkLst>
        </pc:spChg>
        <pc:spChg chg="add mod">
          <ac:chgData name="Laura Porro" userId="S::laura.porro@ppl.org.uk::7bf64dd9-25ba-4bbe-baf8-2b481bf525f4" providerId="AD" clId="Web-{A84FC3F6-E498-9DAC-F3F5-37389217616F}" dt="2020-09-15T08:39:33.178" v="3"/>
          <ac:spMkLst>
            <pc:docMk/>
            <pc:sldMk cId="992683827" sldId="296"/>
            <ac:spMk id="14" creationId="{F7735C56-79C6-4D6F-B8D1-90037CD94817}"/>
          </ac:spMkLst>
        </pc:spChg>
        <pc:spChg chg="add mod">
          <ac:chgData name="Laura Porro" userId="S::laura.porro@ppl.org.uk::7bf64dd9-25ba-4bbe-baf8-2b481bf525f4" providerId="AD" clId="Web-{A84FC3F6-E498-9DAC-F3F5-37389217616F}" dt="2020-09-15T08:39:33.241" v="4"/>
          <ac:spMkLst>
            <pc:docMk/>
            <pc:sldMk cId="992683827" sldId="296"/>
            <ac:spMk id="15" creationId="{EC9D8672-F4BA-4E3C-8E34-628E1494A6DE}"/>
          </ac:spMkLst>
        </pc:spChg>
        <pc:spChg chg="add mod">
          <ac:chgData name="Laura Porro" userId="S::laura.porro@ppl.org.uk::7bf64dd9-25ba-4bbe-baf8-2b481bf525f4" providerId="AD" clId="Web-{A84FC3F6-E498-9DAC-F3F5-37389217616F}" dt="2020-09-15T08:39:33.303" v="5"/>
          <ac:spMkLst>
            <pc:docMk/>
            <pc:sldMk cId="992683827" sldId="296"/>
            <ac:spMk id="16" creationId="{FAC3EE5C-58DC-4420-ADF2-E87E9568E419}"/>
          </ac:spMkLst>
        </pc:spChg>
        <pc:spChg chg="add">
          <ac:chgData name="Laura Porro" userId="S::laura.porro@ppl.org.uk::7bf64dd9-25ba-4bbe-baf8-2b481bf525f4" providerId="AD" clId="Web-{A84FC3F6-E498-9DAC-F3F5-37389217616F}" dt="2020-09-15T08:37:52.921" v="0"/>
          <ac:spMkLst>
            <pc:docMk/>
            <pc:sldMk cId="992683827" sldId="296"/>
            <ac:spMk id="17" creationId="{F57985C5-EC6F-434F-A8A0-5D3F69A65D73}"/>
          </ac:spMkLst>
        </pc:spChg>
        <pc:spChg chg="add mod">
          <ac:chgData name="Laura Porro" userId="S::laura.porro@ppl.org.uk::7bf64dd9-25ba-4bbe-baf8-2b481bf525f4" providerId="AD" clId="Web-{A84FC3F6-E498-9DAC-F3F5-37389217616F}" dt="2020-09-15T08:39:33.366" v="6"/>
          <ac:spMkLst>
            <pc:docMk/>
            <pc:sldMk cId="992683827" sldId="296"/>
            <ac:spMk id="19" creationId="{CCB18DA9-B7EF-4A03-8C97-4D9D0EB6DE41}"/>
          </ac:spMkLst>
        </pc:spChg>
        <pc:spChg chg="add mod">
          <ac:chgData name="Laura Porro" userId="S::laura.porro@ppl.org.uk::7bf64dd9-25ba-4bbe-baf8-2b481bf525f4" providerId="AD" clId="Web-{A84FC3F6-E498-9DAC-F3F5-37389217616F}" dt="2020-09-15T08:39:33.412" v="7"/>
          <ac:spMkLst>
            <pc:docMk/>
            <pc:sldMk cId="992683827" sldId="296"/>
            <ac:spMk id="20" creationId="{88EDE86D-9BE3-4D1B-85BC-75DBACB876B4}"/>
          </ac:spMkLst>
        </pc:spChg>
        <pc:grpChg chg="add">
          <ac:chgData name="Laura Porro" userId="S::laura.porro@ppl.org.uk::7bf64dd9-25ba-4bbe-baf8-2b481bf525f4" providerId="AD" clId="Web-{A84FC3F6-E498-9DAC-F3F5-37389217616F}" dt="2020-09-15T08:37:52.921" v="0"/>
          <ac:grpSpMkLst>
            <pc:docMk/>
            <pc:sldMk cId="992683827" sldId="296"/>
            <ac:grpSpMk id="7" creationId="{C0EDE972-A2F8-4223-95DD-F52A0323E4EC}"/>
          </ac:grpSpMkLst>
        </pc:grpChg>
        <pc:cxnChg chg="add">
          <ac:chgData name="Laura Porro" userId="S::laura.porro@ppl.org.uk::7bf64dd9-25ba-4bbe-baf8-2b481bf525f4" providerId="AD" clId="Web-{A84FC3F6-E498-9DAC-F3F5-37389217616F}" dt="2020-09-15T08:37:52.921" v="0"/>
          <ac:cxnSpMkLst>
            <pc:docMk/>
            <pc:sldMk cId="992683827" sldId="296"/>
            <ac:cxnSpMk id="9" creationId="{D81311F1-72F3-4F2C-B9BB-C4AE3E7FC060}"/>
          </ac:cxnSpMkLst>
        </pc:cxnChg>
        <pc:cxnChg chg="add">
          <ac:chgData name="Laura Porro" userId="S::laura.porro@ppl.org.uk::7bf64dd9-25ba-4bbe-baf8-2b481bf525f4" providerId="AD" clId="Web-{A84FC3F6-E498-9DAC-F3F5-37389217616F}" dt="2020-09-15T08:37:52.921" v="0"/>
          <ac:cxnSpMkLst>
            <pc:docMk/>
            <pc:sldMk cId="992683827" sldId="296"/>
            <ac:cxnSpMk id="10" creationId="{4A64ABF5-77E4-4F80-8B5E-A287520D2846}"/>
          </ac:cxnSpMkLst>
        </pc:cxnChg>
        <pc:cxnChg chg="add">
          <ac:chgData name="Laura Porro" userId="S::laura.porro@ppl.org.uk::7bf64dd9-25ba-4bbe-baf8-2b481bf525f4" providerId="AD" clId="Web-{A84FC3F6-E498-9DAC-F3F5-37389217616F}" dt="2020-09-15T08:37:52.921" v="0"/>
          <ac:cxnSpMkLst>
            <pc:docMk/>
            <pc:sldMk cId="992683827" sldId="296"/>
            <ac:cxnSpMk id="12" creationId="{47962744-73C5-4244-AC66-31D891BC871D}"/>
          </ac:cxnSpMkLst>
        </pc:cxnChg>
        <pc:cxnChg chg="add">
          <ac:chgData name="Laura Porro" userId="S::laura.porro@ppl.org.uk::7bf64dd9-25ba-4bbe-baf8-2b481bf525f4" providerId="AD" clId="Web-{A84FC3F6-E498-9DAC-F3F5-37389217616F}" dt="2020-09-15T08:37:52.921" v="0"/>
          <ac:cxnSpMkLst>
            <pc:docMk/>
            <pc:sldMk cId="992683827" sldId="296"/>
            <ac:cxnSpMk id="13" creationId="{8FAA6992-7ADC-4BE8-A355-5FBDABF43F62}"/>
          </ac:cxnSpMkLst>
        </pc:cxnChg>
        <pc:cxnChg chg="add">
          <ac:chgData name="Laura Porro" userId="S::laura.porro@ppl.org.uk::7bf64dd9-25ba-4bbe-baf8-2b481bf525f4" providerId="AD" clId="Web-{A84FC3F6-E498-9DAC-F3F5-37389217616F}" dt="2020-09-15T08:37:52.921" v="0"/>
          <ac:cxnSpMkLst>
            <pc:docMk/>
            <pc:sldMk cId="992683827" sldId="296"/>
            <ac:cxnSpMk id="18" creationId="{1EE2C81C-C421-4AEA-AEDF-4A21BD7D1359}"/>
          </ac:cxnSpMkLst>
        </pc:cxnChg>
      </pc:sldChg>
    </pc:docChg>
  </pc:docChgLst>
  <pc:docChgLst>
    <pc:chgData name="Laura Porro" userId="S::laura.porro@ppl.org.uk::7bf64dd9-25ba-4bbe-baf8-2b481bf525f4" providerId="AD" clId="Web-{0995AD53-ECFD-BE1E-1C52-190B03AAEA43}"/>
    <pc:docChg chg="delSld modSld">
      <pc:chgData name="Laura Porro" userId="S::laura.porro@ppl.org.uk::7bf64dd9-25ba-4bbe-baf8-2b481bf525f4" providerId="AD" clId="Web-{0995AD53-ECFD-BE1E-1C52-190B03AAEA43}" dt="2020-09-16T15:16:17.523" v="131"/>
      <pc:docMkLst>
        <pc:docMk/>
      </pc:docMkLst>
      <pc:sldChg chg="modSp modNotes">
        <pc:chgData name="Laura Porro" userId="S::laura.porro@ppl.org.uk::7bf64dd9-25ba-4bbe-baf8-2b481bf525f4" providerId="AD" clId="Web-{0995AD53-ECFD-BE1E-1C52-190B03AAEA43}" dt="2020-09-15T10:42:42.670" v="56" actId="1076"/>
        <pc:sldMkLst>
          <pc:docMk/>
          <pc:sldMk cId="992683827" sldId="296"/>
        </pc:sldMkLst>
        <pc:grpChg chg="mod">
          <ac:chgData name="Laura Porro" userId="S::laura.porro@ppl.org.uk::7bf64dd9-25ba-4bbe-baf8-2b481bf525f4" providerId="AD" clId="Web-{0995AD53-ECFD-BE1E-1C52-190B03AAEA43}" dt="2020-09-15T10:42:42.670" v="56" actId="1076"/>
          <ac:grpSpMkLst>
            <pc:docMk/>
            <pc:sldMk cId="992683827" sldId="296"/>
            <ac:grpSpMk id="7" creationId="{C0EDE972-A2F8-4223-95DD-F52A0323E4EC}"/>
          </ac:grpSpMkLst>
        </pc:grpChg>
      </pc:sldChg>
      <pc:sldChg chg="modSp">
        <pc:chgData name="Laura Porro" userId="S::laura.porro@ppl.org.uk::7bf64dd9-25ba-4bbe-baf8-2b481bf525f4" providerId="AD" clId="Web-{0995AD53-ECFD-BE1E-1C52-190B03AAEA43}" dt="2020-09-15T16:11:47.622" v="130" actId="1076"/>
        <pc:sldMkLst>
          <pc:docMk/>
          <pc:sldMk cId="2819052307" sldId="407"/>
        </pc:sldMkLst>
        <pc:spChg chg="mod">
          <ac:chgData name="Laura Porro" userId="S::laura.porro@ppl.org.uk::7bf64dd9-25ba-4bbe-baf8-2b481bf525f4" providerId="AD" clId="Web-{0995AD53-ECFD-BE1E-1C52-190B03AAEA43}" dt="2020-09-15T16:11:37.637" v="128" actId="14100"/>
          <ac:spMkLst>
            <pc:docMk/>
            <pc:sldMk cId="2819052307" sldId="407"/>
            <ac:spMk id="6" creationId="{7A87A179-46B4-4619-84E6-C6BE1C954992}"/>
          </ac:spMkLst>
        </pc:spChg>
        <pc:picChg chg="mod">
          <ac:chgData name="Laura Porro" userId="S::laura.porro@ppl.org.uk::7bf64dd9-25ba-4bbe-baf8-2b481bf525f4" providerId="AD" clId="Web-{0995AD53-ECFD-BE1E-1C52-190B03AAEA43}" dt="2020-09-15T16:11:41.809" v="129" actId="1076"/>
          <ac:picMkLst>
            <pc:docMk/>
            <pc:sldMk cId="2819052307" sldId="407"/>
            <ac:picMk id="7" creationId="{9F0D5540-9A01-4741-8CD0-B9264CDCDAAE}"/>
          </ac:picMkLst>
        </pc:picChg>
        <pc:picChg chg="mod">
          <ac:chgData name="Laura Porro" userId="S::laura.porro@ppl.org.uk::7bf64dd9-25ba-4bbe-baf8-2b481bf525f4" providerId="AD" clId="Web-{0995AD53-ECFD-BE1E-1C52-190B03AAEA43}" dt="2020-09-15T16:11:47.622" v="130" actId="1076"/>
          <ac:picMkLst>
            <pc:docMk/>
            <pc:sldMk cId="2819052307" sldId="407"/>
            <ac:picMk id="8" creationId="{56A8D6E6-37FB-4218-9D7C-396745F35A27}"/>
          </ac:picMkLst>
        </pc:picChg>
      </pc:sldChg>
      <pc:sldChg chg="addSp modSp">
        <pc:chgData name="Laura Porro" userId="S::laura.porro@ppl.org.uk::7bf64dd9-25ba-4bbe-baf8-2b481bf525f4" providerId="AD" clId="Web-{0995AD53-ECFD-BE1E-1C52-190B03AAEA43}" dt="2020-09-15T10:45:55.246" v="66" actId="1076"/>
        <pc:sldMkLst>
          <pc:docMk/>
          <pc:sldMk cId="333849138" sldId="410"/>
        </pc:sldMkLst>
        <pc:graphicFrameChg chg="add mod modGraphic">
          <ac:chgData name="Laura Porro" userId="S::laura.porro@ppl.org.uk::7bf64dd9-25ba-4bbe-baf8-2b481bf525f4" providerId="AD" clId="Web-{0995AD53-ECFD-BE1E-1C52-190B03AAEA43}" dt="2020-09-15T10:39:31.483" v="47" actId="1076"/>
          <ac:graphicFrameMkLst>
            <pc:docMk/>
            <pc:sldMk cId="333849138" sldId="410"/>
            <ac:graphicFrameMk id="3" creationId="{93FB2F83-8A8A-4C0F-9E70-286A0215FF3D}"/>
          </ac:graphicFrameMkLst>
        </pc:graphicFrameChg>
        <pc:picChg chg="add mod">
          <ac:chgData name="Laura Porro" userId="S::laura.porro@ppl.org.uk::7bf64dd9-25ba-4bbe-baf8-2b481bf525f4" providerId="AD" clId="Web-{0995AD53-ECFD-BE1E-1C52-190B03AAEA43}" dt="2020-09-15T10:45:41.215" v="65" actId="1076"/>
          <ac:picMkLst>
            <pc:docMk/>
            <pc:sldMk cId="333849138" sldId="410"/>
            <ac:picMk id="206" creationId="{E0E3676F-0E7D-4F62-A4E8-91D76E701E2E}"/>
          </ac:picMkLst>
        </pc:picChg>
        <pc:picChg chg="add mod">
          <ac:chgData name="Laura Porro" userId="S::laura.porro@ppl.org.uk::7bf64dd9-25ba-4bbe-baf8-2b481bf525f4" providerId="AD" clId="Web-{0995AD53-ECFD-BE1E-1C52-190B03AAEA43}" dt="2020-09-15T10:45:55.246" v="66" actId="1076"/>
          <ac:picMkLst>
            <pc:docMk/>
            <pc:sldMk cId="333849138" sldId="410"/>
            <ac:picMk id="207" creationId="{0DC00F4A-DE12-4828-B293-08363287C558}"/>
          </ac:picMkLst>
        </pc:picChg>
        <pc:picChg chg="add mod">
          <ac:chgData name="Laura Porro" userId="S::laura.porro@ppl.org.uk::7bf64dd9-25ba-4bbe-baf8-2b481bf525f4" providerId="AD" clId="Web-{0995AD53-ECFD-BE1E-1C52-190B03AAEA43}" dt="2020-09-15T10:45:10.403" v="62" actId="1076"/>
          <ac:picMkLst>
            <pc:docMk/>
            <pc:sldMk cId="333849138" sldId="410"/>
            <ac:picMk id="208" creationId="{E5F61752-E815-4101-91B7-0C168CFEF630}"/>
          </ac:picMkLst>
        </pc:picChg>
        <pc:picChg chg="add mod">
          <ac:chgData name="Laura Porro" userId="S::laura.porro@ppl.org.uk::7bf64dd9-25ba-4bbe-baf8-2b481bf525f4" providerId="AD" clId="Web-{0995AD53-ECFD-BE1E-1C52-190B03AAEA43}" dt="2020-09-15T10:44:57.028" v="61" actId="1076"/>
          <ac:picMkLst>
            <pc:docMk/>
            <pc:sldMk cId="333849138" sldId="410"/>
            <ac:picMk id="209" creationId="{43487FCE-D4B8-4847-B2E6-C8803184E785}"/>
          </ac:picMkLst>
        </pc:picChg>
      </pc:sldChg>
      <pc:sldChg chg="modSp">
        <pc:chgData name="Laura Porro" userId="S::laura.porro@ppl.org.uk::7bf64dd9-25ba-4bbe-baf8-2b481bf525f4" providerId="AD" clId="Web-{0995AD53-ECFD-BE1E-1C52-190B03AAEA43}" dt="2020-09-15T10:48:33.682" v="70" actId="20577"/>
        <pc:sldMkLst>
          <pc:docMk/>
          <pc:sldMk cId="3428127994" sldId="411"/>
        </pc:sldMkLst>
        <pc:spChg chg="mod">
          <ac:chgData name="Laura Porro" userId="S::laura.porro@ppl.org.uk::7bf64dd9-25ba-4bbe-baf8-2b481bf525f4" providerId="AD" clId="Web-{0995AD53-ECFD-BE1E-1C52-190B03AAEA43}" dt="2020-09-15T10:48:33.682" v="70" actId="20577"/>
          <ac:spMkLst>
            <pc:docMk/>
            <pc:sldMk cId="3428127994" sldId="411"/>
            <ac:spMk id="40" creationId="{73E0ED57-3B35-424C-92C1-8B09C19574C3}"/>
          </ac:spMkLst>
        </pc:spChg>
        <pc:spChg chg="mod">
          <ac:chgData name="Laura Porro" userId="S::laura.porro@ppl.org.uk::7bf64dd9-25ba-4bbe-baf8-2b481bf525f4" providerId="AD" clId="Web-{0995AD53-ECFD-BE1E-1C52-190B03AAEA43}" dt="2020-09-15T10:47:54.323" v="67" actId="20577"/>
          <ac:spMkLst>
            <pc:docMk/>
            <pc:sldMk cId="3428127994" sldId="411"/>
            <ac:spMk id="616" creationId="{44DE8113-B7E0-488B-B9AE-EC68CA596AF3}"/>
          </ac:spMkLst>
        </pc:spChg>
      </pc:sldChg>
      <pc:sldChg chg="addSp modSp modNotes">
        <pc:chgData name="Laura Porro" userId="S::laura.porro@ppl.org.uk::7bf64dd9-25ba-4bbe-baf8-2b481bf525f4" providerId="AD" clId="Web-{0995AD53-ECFD-BE1E-1C52-190B03AAEA43}" dt="2020-09-15T10:40:11.624" v="50" actId="1076"/>
        <pc:sldMkLst>
          <pc:docMk/>
          <pc:sldMk cId="3773879798" sldId="412"/>
        </pc:sldMkLst>
        <pc:graphicFrameChg chg="add mod modGraphic">
          <ac:chgData name="Laura Porro" userId="S::laura.porro@ppl.org.uk::7bf64dd9-25ba-4bbe-baf8-2b481bf525f4" providerId="AD" clId="Web-{0995AD53-ECFD-BE1E-1C52-190B03AAEA43}" dt="2020-09-15T10:40:11.624" v="50" actId="1076"/>
          <ac:graphicFrameMkLst>
            <pc:docMk/>
            <pc:sldMk cId="3773879798" sldId="412"/>
            <ac:graphicFrameMk id="3" creationId="{72B6BFA7-73DA-42EB-93C1-4C71AEC239DB}"/>
          </ac:graphicFrameMkLst>
        </pc:graphicFrameChg>
      </pc:sldChg>
      <pc:sldChg chg="del">
        <pc:chgData name="Laura Porro" userId="S::laura.porro@ppl.org.uk::7bf64dd9-25ba-4bbe-baf8-2b481bf525f4" providerId="AD" clId="Web-{0995AD53-ECFD-BE1E-1C52-190B03AAEA43}" dt="2020-09-16T15:16:17.523" v="131"/>
        <pc:sldMkLst>
          <pc:docMk/>
          <pc:sldMk cId="1375748692" sldId="41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5436E0-7441-41F4-B982-BA5AA7CA3826}"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n-US"/>
        </a:p>
      </dgm:t>
    </dgm:pt>
    <dgm:pt modelId="{4F67BC71-008A-4923-9F60-8A4CBE7C129A}">
      <dgm:prSet phldrT="[Text]" phldr="0"/>
      <dgm:spPr/>
      <dgm:t>
        <a:bodyPr/>
        <a:lstStyle/>
        <a:p>
          <a:r>
            <a:rPr lang="en-US">
              <a:latin typeface="Arial"/>
              <a:cs typeface="Arial"/>
            </a:rPr>
            <a:t>People</a:t>
          </a:r>
          <a:endParaRPr lang="en-US" b="0" i="0" u="none" strike="noStrike" cap="none" baseline="0" noProof="0">
            <a:latin typeface="Arial"/>
            <a:cs typeface="Arial"/>
          </a:endParaRPr>
        </a:p>
      </dgm:t>
    </dgm:pt>
    <dgm:pt modelId="{A4349EEF-D027-4C50-A36B-71210D6D8D7E}" type="parTrans" cxnId="{04AA9290-0824-4F05-BA2D-79333154F777}">
      <dgm:prSet/>
      <dgm:spPr/>
      <dgm:t>
        <a:bodyPr/>
        <a:lstStyle/>
        <a:p>
          <a:endParaRPr lang="en-US"/>
        </a:p>
      </dgm:t>
    </dgm:pt>
    <dgm:pt modelId="{B0474AE7-A888-4BD1-91E9-F865452BD66C}" type="sibTrans" cxnId="{04AA9290-0824-4F05-BA2D-79333154F777}">
      <dgm:prSet/>
      <dgm:spPr/>
      <dgm:t>
        <a:bodyPr/>
        <a:lstStyle/>
        <a:p>
          <a:endParaRPr lang="en-US"/>
        </a:p>
      </dgm:t>
    </dgm:pt>
    <dgm:pt modelId="{28AA6401-FE62-4ABE-A647-B9507C45940D}">
      <dgm:prSet phldrT="[Text]" phldr="0"/>
      <dgm:spPr/>
      <dgm:t>
        <a:bodyPr/>
        <a:lstStyle/>
        <a:p>
          <a:r>
            <a:rPr lang="en-US">
              <a:latin typeface="Arial"/>
              <a:cs typeface="Arial"/>
            </a:rPr>
            <a:t>Culture</a:t>
          </a:r>
        </a:p>
      </dgm:t>
    </dgm:pt>
    <dgm:pt modelId="{EF03D8E8-5AF1-4C4B-9E16-2D1D15BB8AE1}" type="parTrans" cxnId="{5DE3713E-1B7E-4787-BE41-A10F4C860FF2}">
      <dgm:prSet/>
      <dgm:spPr/>
      <dgm:t>
        <a:bodyPr/>
        <a:lstStyle/>
        <a:p>
          <a:endParaRPr lang="en-US"/>
        </a:p>
      </dgm:t>
    </dgm:pt>
    <dgm:pt modelId="{B5569435-7C6F-402D-A42B-3C6919EEB4E0}" type="sibTrans" cxnId="{5DE3713E-1B7E-4787-BE41-A10F4C860FF2}">
      <dgm:prSet/>
      <dgm:spPr/>
      <dgm:t>
        <a:bodyPr/>
        <a:lstStyle/>
        <a:p>
          <a:endParaRPr lang="en-US"/>
        </a:p>
      </dgm:t>
    </dgm:pt>
    <dgm:pt modelId="{A4E87303-638F-4384-B54D-89974FCF1AC0}">
      <dgm:prSet phldrT="[Text]" phldr="0"/>
      <dgm:spPr/>
      <dgm:t>
        <a:bodyPr/>
        <a:lstStyle/>
        <a:p>
          <a:r>
            <a:rPr lang="en-US">
              <a:latin typeface="Arial"/>
              <a:cs typeface="Arial"/>
            </a:rPr>
            <a:t>Tasks</a:t>
          </a:r>
        </a:p>
      </dgm:t>
    </dgm:pt>
    <dgm:pt modelId="{F71E5DF3-916F-4AF4-B715-446DFC69B2B2}" type="parTrans" cxnId="{702BE3AE-CD2C-4716-B0A7-E3B75711F090}">
      <dgm:prSet/>
      <dgm:spPr/>
      <dgm:t>
        <a:bodyPr/>
        <a:lstStyle/>
        <a:p>
          <a:endParaRPr lang="en-US"/>
        </a:p>
      </dgm:t>
    </dgm:pt>
    <dgm:pt modelId="{D15B6232-1061-4DF6-A1AD-B37FC649B437}" type="sibTrans" cxnId="{702BE3AE-CD2C-4716-B0A7-E3B75711F090}">
      <dgm:prSet/>
      <dgm:spPr/>
      <dgm:t>
        <a:bodyPr/>
        <a:lstStyle/>
        <a:p>
          <a:endParaRPr lang="en-US"/>
        </a:p>
      </dgm:t>
    </dgm:pt>
    <dgm:pt modelId="{5E7113F5-EE41-4F4A-9FE5-72B88375841B}">
      <dgm:prSet phldrT="[Text]" phldr="0"/>
      <dgm:spPr/>
      <dgm:t>
        <a:bodyPr/>
        <a:lstStyle/>
        <a:p>
          <a:pPr rtl="0"/>
          <a:r>
            <a:rPr lang="en-US">
              <a:latin typeface="Arial"/>
              <a:cs typeface="Arial"/>
            </a:rPr>
            <a:t>Systems and processes</a:t>
          </a:r>
        </a:p>
      </dgm:t>
    </dgm:pt>
    <dgm:pt modelId="{AD96FF91-7FE8-4FA7-BFDE-F5B6FF574E93}" type="parTrans" cxnId="{9D864CF3-0874-4FE0-933C-A0B6959B5683}">
      <dgm:prSet/>
      <dgm:spPr/>
      <dgm:t>
        <a:bodyPr/>
        <a:lstStyle/>
        <a:p>
          <a:endParaRPr lang="en-US"/>
        </a:p>
      </dgm:t>
    </dgm:pt>
    <dgm:pt modelId="{1987FAD4-1A30-46FB-9B89-E91D055C0119}" type="sibTrans" cxnId="{9D864CF3-0874-4FE0-933C-A0B6959B5683}">
      <dgm:prSet/>
      <dgm:spPr/>
      <dgm:t>
        <a:bodyPr/>
        <a:lstStyle/>
        <a:p>
          <a:endParaRPr lang="en-US"/>
        </a:p>
      </dgm:t>
    </dgm:pt>
    <dgm:pt modelId="{1D94CA51-59B0-4F70-A08F-BE84BFC87A37}" type="pres">
      <dgm:prSet presAssocID="{E95436E0-7441-41F4-B982-BA5AA7CA3826}" presName="diagram" presStyleCnt="0">
        <dgm:presLayoutVars>
          <dgm:dir/>
          <dgm:resizeHandles val="exact"/>
        </dgm:presLayoutVars>
      </dgm:prSet>
      <dgm:spPr/>
    </dgm:pt>
    <dgm:pt modelId="{9FA7B05B-E65F-448F-BFF3-8F9B6B5AC6C6}" type="pres">
      <dgm:prSet presAssocID="{4F67BC71-008A-4923-9F60-8A4CBE7C129A}" presName="node" presStyleLbl="node1" presStyleIdx="0" presStyleCnt="4">
        <dgm:presLayoutVars>
          <dgm:bulletEnabled val="1"/>
        </dgm:presLayoutVars>
      </dgm:prSet>
      <dgm:spPr/>
    </dgm:pt>
    <dgm:pt modelId="{0AB44059-C5D8-42C6-93C3-9A00FF0E96FD}" type="pres">
      <dgm:prSet presAssocID="{B0474AE7-A888-4BD1-91E9-F865452BD66C}" presName="sibTrans" presStyleCnt="0"/>
      <dgm:spPr/>
    </dgm:pt>
    <dgm:pt modelId="{665E37C9-42C9-46AD-9622-4A5A96D140E5}" type="pres">
      <dgm:prSet presAssocID="{28AA6401-FE62-4ABE-A647-B9507C45940D}" presName="node" presStyleLbl="node1" presStyleIdx="1" presStyleCnt="4">
        <dgm:presLayoutVars>
          <dgm:bulletEnabled val="1"/>
        </dgm:presLayoutVars>
      </dgm:prSet>
      <dgm:spPr/>
    </dgm:pt>
    <dgm:pt modelId="{964C3CB2-B015-4003-8ED0-5F1B9203691B}" type="pres">
      <dgm:prSet presAssocID="{B5569435-7C6F-402D-A42B-3C6919EEB4E0}" presName="sibTrans" presStyleCnt="0"/>
      <dgm:spPr/>
    </dgm:pt>
    <dgm:pt modelId="{BA5DE26C-73E7-49A7-BF99-1A63AF0C8296}" type="pres">
      <dgm:prSet presAssocID="{A4E87303-638F-4384-B54D-89974FCF1AC0}" presName="node" presStyleLbl="node1" presStyleIdx="2" presStyleCnt="4">
        <dgm:presLayoutVars>
          <dgm:bulletEnabled val="1"/>
        </dgm:presLayoutVars>
      </dgm:prSet>
      <dgm:spPr/>
    </dgm:pt>
    <dgm:pt modelId="{A86C69D1-4335-4D39-BAF8-7E7F451B898D}" type="pres">
      <dgm:prSet presAssocID="{D15B6232-1061-4DF6-A1AD-B37FC649B437}" presName="sibTrans" presStyleCnt="0"/>
      <dgm:spPr/>
    </dgm:pt>
    <dgm:pt modelId="{112DF289-1680-4EFF-9E02-591B6F648FD3}" type="pres">
      <dgm:prSet presAssocID="{5E7113F5-EE41-4F4A-9FE5-72B88375841B}" presName="node" presStyleLbl="node1" presStyleIdx="3" presStyleCnt="4">
        <dgm:presLayoutVars>
          <dgm:bulletEnabled val="1"/>
        </dgm:presLayoutVars>
      </dgm:prSet>
      <dgm:spPr/>
    </dgm:pt>
  </dgm:ptLst>
  <dgm:cxnLst>
    <dgm:cxn modelId="{3E46EE22-98A3-47F7-9F5F-AAFD1862F09B}" type="presOf" srcId="{A4E87303-638F-4384-B54D-89974FCF1AC0}" destId="{BA5DE26C-73E7-49A7-BF99-1A63AF0C8296}" srcOrd="0" destOrd="0" presId="urn:microsoft.com/office/officeart/2005/8/layout/default"/>
    <dgm:cxn modelId="{5DE3713E-1B7E-4787-BE41-A10F4C860FF2}" srcId="{E95436E0-7441-41F4-B982-BA5AA7CA3826}" destId="{28AA6401-FE62-4ABE-A647-B9507C45940D}" srcOrd="1" destOrd="0" parTransId="{EF03D8E8-5AF1-4C4B-9E16-2D1D15BB8AE1}" sibTransId="{B5569435-7C6F-402D-A42B-3C6919EEB4E0}"/>
    <dgm:cxn modelId="{04AA9290-0824-4F05-BA2D-79333154F777}" srcId="{E95436E0-7441-41F4-B982-BA5AA7CA3826}" destId="{4F67BC71-008A-4923-9F60-8A4CBE7C129A}" srcOrd="0" destOrd="0" parTransId="{A4349EEF-D027-4C50-A36B-71210D6D8D7E}" sibTransId="{B0474AE7-A888-4BD1-91E9-F865452BD66C}"/>
    <dgm:cxn modelId="{702BE3AE-CD2C-4716-B0A7-E3B75711F090}" srcId="{E95436E0-7441-41F4-B982-BA5AA7CA3826}" destId="{A4E87303-638F-4384-B54D-89974FCF1AC0}" srcOrd="2" destOrd="0" parTransId="{F71E5DF3-916F-4AF4-B715-446DFC69B2B2}" sibTransId="{D15B6232-1061-4DF6-A1AD-B37FC649B437}"/>
    <dgm:cxn modelId="{C5A2AFB2-FBD6-4493-BEFA-71D6891A017F}" type="presOf" srcId="{4F67BC71-008A-4923-9F60-8A4CBE7C129A}" destId="{9FA7B05B-E65F-448F-BFF3-8F9B6B5AC6C6}" srcOrd="0" destOrd="0" presId="urn:microsoft.com/office/officeart/2005/8/layout/default"/>
    <dgm:cxn modelId="{B4D77BDC-DF2B-4648-B768-213D5772B65B}" type="presOf" srcId="{E95436E0-7441-41F4-B982-BA5AA7CA3826}" destId="{1D94CA51-59B0-4F70-A08F-BE84BFC87A37}" srcOrd="0" destOrd="0" presId="urn:microsoft.com/office/officeart/2005/8/layout/default"/>
    <dgm:cxn modelId="{8DAB80E9-333C-478C-94DD-3B8F2A90CA5E}" type="presOf" srcId="{28AA6401-FE62-4ABE-A647-B9507C45940D}" destId="{665E37C9-42C9-46AD-9622-4A5A96D140E5}" srcOrd="0" destOrd="0" presId="urn:microsoft.com/office/officeart/2005/8/layout/default"/>
    <dgm:cxn modelId="{9D864CF3-0874-4FE0-933C-A0B6959B5683}" srcId="{E95436E0-7441-41F4-B982-BA5AA7CA3826}" destId="{5E7113F5-EE41-4F4A-9FE5-72B88375841B}" srcOrd="3" destOrd="0" parTransId="{AD96FF91-7FE8-4FA7-BFDE-F5B6FF574E93}" sibTransId="{1987FAD4-1A30-46FB-9B89-E91D055C0119}"/>
    <dgm:cxn modelId="{B3BE43F6-A057-4C37-8144-D400639F9994}" type="presOf" srcId="{5E7113F5-EE41-4F4A-9FE5-72B88375841B}" destId="{112DF289-1680-4EFF-9E02-591B6F648FD3}" srcOrd="0" destOrd="0" presId="urn:microsoft.com/office/officeart/2005/8/layout/default"/>
    <dgm:cxn modelId="{6E9BA923-AC2D-4E86-93EB-B433E9F9D97C}" type="presParOf" srcId="{1D94CA51-59B0-4F70-A08F-BE84BFC87A37}" destId="{9FA7B05B-E65F-448F-BFF3-8F9B6B5AC6C6}" srcOrd="0" destOrd="0" presId="urn:microsoft.com/office/officeart/2005/8/layout/default"/>
    <dgm:cxn modelId="{1FA7196E-91D7-4613-96DB-43A0741D9551}" type="presParOf" srcId="{1D94CA51-59B0-4F70-A08F-BE84BFC87A37}" destId="{0AB44059-C5D8-42C6-93C3-9A00FF0E96FD}" srcOrd="1" destOrd="0" presId="urn:microsoft.com/office/officeart/2005/8/layout/default"/>
    <dgm:cxn modelId="{4CC5FE18-2AC7-42C4-9D75-B15DF6A903C2}" type="presParOf" srcId="{1D94CA51-59B0-4F70-A08F-BE84BFC87A37}" destId="{665E37C9-42C9-46AD-9622-4A5A96D140E5}" srcOrd="2" destOrd="0" presId="urn:microsoft.com/office/officeart/2005/8/layout/default"/>
    <dgm:cxn modelId="{1368CF65-9208-49C9-BF52-C8321EDEE8D3}" type="presParOf" srcId="{1D94CA51-59B0-4F70-A08F-BE84BFC87A37}" destId="{964C3CB2-B015-4003-8ED0-5F1B9203691B}" srcOrd="3" destOrd="0" presId="urn:microsoft.com/office/officeart/2005/8/layout/default"/>
    <dgm:cxn modelId="{31E4E47A-349C-40DE-A0C2-9F37A0F522BC}" type="presParOf" srcId="{1D94CA51-59B0-4F70-A08F-BE84BFC87A37}" destId="{BA5DE26C-73E7-49A7-BF99-1A63AF0C8296}" srcOrd="4" destOrd="0" presId="urn:microsoft.com/office/officeart/2005/8/layout/default"/>
    <dgm:cxn modelId="{4B919B41-CCD1-4A3D-87BC-115D096229D8}" type="presParOf" srcId="{1D94CA51-59B0-4F70-A08F-BE84BFC87A37}" destId="{A86C69D1-4335-4D39-BAF8-7E7F451B898D}" srcOrd="5" destOrd="0" presId="urn:microsoft.com/office/officeart/2005/8/layout/default"/>
    <dgm:cxn modelId="{9DEB3558-E6DF-4256-948A-207677C32EEB}" type="presParOf" srcId="{1D94CA51-59B0-4F70-A08F-BE84BFC87A37}" destId="{112DF289-1680-4EFF-9E02-591B6F648FD3}" srcOrd="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032D4F-7786-40A0-97EA-6195CC4FF31E}" type="doc">
      <dgm:prSet loTypeId="urn:microsoft.com/office/officeart/2005/8/layout/vList6" loCatId="process" qsTypeId="urn:microsoft.com/office/officeart/2005/8/quickstyle/simple1" qsCatId="simple" csTypeId="urn:microsoft.com/office/officeart/2005/8/colors/colorful4" csCatId="colorful" phldr="1"/>
      <dgm:spPr/>
      <dgm:t>
        <a:bodyPr/>
        <a:lstStyle/>
        <a:p>
          <a:endParaRPr lang="en-US"/>
        </a:p>
      </dgm:t>
    </dgm:pt>
    <dgm:pt modelId="{984840A3-5C30-4533-8FBB-914144AF3FB1}">
      <dgm:prSet phldr="0"/>
      <dgm:spPr/>
      <dgm:t>
        <a:bodyPr/>
        <a:lstStyle/>
        <a:p>
          <a:pPr rtl="0"/>
          <a:r>
            <a:rPr lang="en-GB" dirty="0">
              <a:latin typeface="Arial"/>
              <a:cs typeface="Arial"/>
            </a:rPr>
            <a:t>Avoid</a:t>
          </a:r>
          <a:endParaRPr lang="en-US" dirty="0">
            <a:latin typeface="Arial"/>
            <a:cs typeface="Arial"/>
          </a:endParaRPr>
        </a:p>
      </dgm:t>
    </dgm:pt>
    <dgm:pt modelId="{117702ED-BE1F-449B-961F-8F094706BFFE}" type="parTrans" cxnId="{CBFDDD37-7DF5-453D-8119-24A3B502DAFD}">
      <dgm:prSet/>
      <dgm:spPr/>
    </dgm:pt>
    <dgm:pt modelId="{C77783D8-8837-4E18-B511-A8D58656B36C}" type="sibTrans" cxnId="{CBFDDD37-7DF5-453D-8119-24A3B502DAFD}">
      <dgm:prSet/>
      <dgm:spPr/>
    </dgm:pt>
    <dgm:pt modelId="{9EBCDBF3-FCEE-403A-AED4-1388A07EA237}">
      <dgm:prSet phldr="0"/>
      <dgm:spPr/>
      <dgm:t>
        <a:bodyPr/>
        <a:lstStyle/>
        <a:p>
          <a:r>
            <a:rPr lang="en-GB" dirty="0">
              <a:latin typeface="Arial"/>
              <a:cs typeface="Arial"/>
            </a:rPr>
            <a:t>Avoid unnecessary stress</a:t>
          </a:r>
          <a:endParaRPr lang="en-US" dirty="0">
            <a:latin typeface="Arial"/>
            <a:cs typeface="Arial"/>
          </a:endParaRPr>
        </a:p>
      </dgm:t>
    </dgm:pt>
    <dgm:pt modelId="{4AB49BD2-8801-4A38-B2AD-75B752F4B734}" type="parTrans" cxnId="{7AB117F0-993E-4C29-8F34-7399DEA22B1A}">
      <dgm:prSet/>
      <dgm:spPr/>
    </dgm:pt>
    <dgm:pt modelId="{9B05D736-904E-46EF-A7AE-E3D5A7BE4899}" type="sibTrans" cxnId="{7AB117F0-993E-4C29-8F34-7399DEA22B1A}">
      <dgm:prSet/>
      <dgm:spPr/>
    </dgm:pt>
    <dgm:pt modelId="{2DDDCB62-7D38-4AE2-B911-AED63397A543}">
      <dgm:prSet phldr="0"/>
      <dgm:spPr/>
      <dgm:t>
        <a:bodyPr/>
        <a:lstStyle/>
        <a:p>
          <a:r>
            <a:rPr lang="en-GB" dirty="0">
              <a:latin typeface="Arial"/>
              <a:cs typeface="Arial"/>
            </a:rPr>
            <a:t>Prioritise and say no</a:t>
          </a:r>
          <a:endParaRPr lang="en-US" dirty="0">
            <a:latin typeface="Arial"/>
            <a:cs typeface="Arial"/>
          </a:endParaRPr>
        </a:p>
      </dgm:t>
    </dgm:pt>
    <dgm:pt modelId="{26D95C39-AEE7-4F91-A0B2-7D580E7AB3CD}" type="parTrans" cxnId="{16E6D90E-BF22-4115-831D-89B54748E558}">
      <dgm:prSet/>
      <dgm:spPr/>
    </dgm:pt>
    <dgm:pt modelId="{A155C69C-3B6B-4DAB-9571-1EC2C02248F3}" type="sibTrans" cxnId="{16E6D90E-BF22-4115-831D-89B54748E558}">
      <dgm:prSet/>
      <dgm:spPr/>
    </dgm:pt>
    <dgm:pt modelId="{9B9B1459-4D37-4671-ACA9-0E1A392C9F7F}">
      <dgm:prSet phldr="0"/>
      <dgm:spPr/>
      <dgm:t>
        <a:bodyPr/>
        <a:lstStyle/>
        <a:p>
          <a:r>
            <a:rPr lang="en-GB" dirty="0">
              <a:latin typeface="Arial"/>
              <a:cs typeface="Arial"/>
            </a:rPr>
            <a:t>Alter</a:t>
          </a:r>
          <a:endParaRPr lang="en-US" dirty="0">
            <a:latin typeface="Arial"/>
            <a:cs typeface="Arial"/>
          </a:endParaRPr>
        </a:p>
      </dgm:t>
    </dgm:pt>
    <dgm:pt modelId="{4BDC23C2-F031-430A-AEEE-C0BEDE936B7D}" type="parTrans" cxnId="{57F28B97-825A-4686-B568-BD6A78EC2C10}">
      <dgm:prSet/>
      <dgm:spPr/>
    </dgm:pt>
    <dgm:pt modelId="{7EE74BE7-F12D-43FD-925E-5BB9E2AED0E1}" type="sibTrans" cxnId="{57F28B97-825A-4686-B568-BD6A78EC2C10}">
      <dgm:prSet/>
      <dgm:spPr/>
    </dgm:pt>
    <dgm:pt modelId="{5222D024-5336-4CB2-9D33-B14BC5D7736D}">
      <dgm:prSet phldr="0"/>
      <dgm:spPr/>
      <dgm:t>
        <a:bodyPr/>
        <a:lstStyle/>
        <a:p>
          <a:r>
            <a:rPr lang="en-GB" dirty="0">
              <a:latin typeface="Arial"/>
              <a:cs typeface="Arial"/>
            </a:rPr>
            <a:t>Alter the situation</a:t>
          </a:r>
          <a:endParaRPr lang="en-US" dirty="0">
            <a:latin typeface="Arial"/>
            <a:cs typeface="Arial"/>
          </a:endParaRPr>
        </a:p>
      </dgm:t>
    </dgm:pt>
    <dgm:pt modelId="{0AC710BF-DC12-413C-8085-B5DE72D8EA8D}" type="parTrans" cxnId="{81D1290C-870F-40AA-BF9B-4445D546E843}">
      <dgm:prSet/>
      <dgm:spPr/>
    </dgm:pt>
    <dgm:pt modelId="{49D99A3F-D4EC-40D7-842C-E05C4128D02C}" type="sibTrans" cxnId="{81D1290C-870F-40AA-BF9B-4445D546E843}">
      <dgm:prSet/>
      <dgm:spPr/>
    </dgm:pt>
    <dgm:pt modelId="{C2A9B545-5574-45D1-A2CC-3082F3E72113}">
      <dgm:prSet phldr="0"/>
      <dgm:spPr/>
      <dgm:t>
        <a:bodyPr/>
        <a:lstStyle/>
        <a:p>
          <a:r>
            <a:rPr lang="en-GB" dirty="0">
              <a:latin typeface="Arial"/>
              <a:cs typeface="Arial"/>
            </a:rPr>
            <a:t>Give feedback assertively</a:t>
          </a:r>
          <a:endParaRPr lang="en-US" dirty="0">
            <a:latin typeface="Arial"/>
            <a:cs typeface="Arial"/>
          </a:endParaRPr>
        </a:p>
      </dgm:t>
    </dgm:pt>
    <dgm:pt modelId="{70BA8479-EF47-4277-8120-C0F401D1EA9A}" type="parTrans" cxnId="{0D062A54-581D-4687-AD09-12B4F23D56A7}">
      <dgm:prSet/>
      <dgm:spPr/>
    </dgm:pt>
    <dgm:pt modelId="{936B6C18-624A-4E65-AB88-7D77C026D454}" type="sibTrans" cxnId="{0D062A54-581D-4687-AD09-12B4F23D56A7}">
      <dgm:prSet/>
      <dgm:spPr/>
    </dgm:pt>
    <dgm:pt modelId="{A2BFC588-7E67-47AE-BB5B-6260A222E154}">
      <dgm:prSet phldr="0"/>
      <dgm:spPr/>
      <dgm:t>
        <a:bodyPr/>
        <a:lstStyle/>
        <a:p>
          <a:r>
            <a:rPr lang="en-GB" dirty="0">
              <a:latin typeface="Arial"/>
              <a:cs typeface="Arial"/>
            </a:rPr>
            <a:t>Adapt</a:t>
          </a:r>
          <a:endParaRPr lang="en-US" dirty="0">
            <a:latin typeface="Arial"/>
            <a:cs typeface="Arial"/>
          </a:endParaRPr>
        </a:p>
      </dgm:t>
    </dgm:pt>
    <dgm:pt modelId="{61D2A258-EA5F-4127-AD7A-944E8470DBCC}" type="parTrans" cxnId="{2117E474-07A8-432F-BDDA-9388110924FC}">
      <dgm:prSet/>
      <dgm:spPr/>
    </dgm:pt>
    <dgm:pt modelId="{26FFD02F-4388-46C7-9050-A17C4D85174C}" type="sibTrans" cxnId="{2117E474-07A8-432F-BDDA-9388110924FC}">
      <dgm:prSet/>
      <dgm:spPr/>
    </dgm:pt>
    <dgm:pt modelId="{C38BA8E3-86B2-4CE4-8A3A-84552D976390}">
      <dgm:prSet phldr="0"/>
      <dgm:spPr/>
      <dgm:t>
        <a:bodyPr/>
        <a:lstStyle/>
        <a:p>
          <a:r>
            <a:rPr lang="en-GB" dirty="0">
              <a:latin typeface="Arial"/>
              <a:cs typeface="Arial"/>
            </a:rPr>
            <a:t>Adapt to the stressor</a:t>
          </a:r>
          <a:endParaRPr lang="en-US" dirty="0">
            <a:latin typeface="Arial"/>
            <a:cs typeface="Arial"/>
          </a:endParaRPr>
        </a:p>
      </dgm:t>
    </dgm:pt>
    <dgm:pt modelId="{9B0188EE-047A-4162-9A36-3EFAAF0CA774}" type="parTrans" cxnId="{C7EC1DF8-6A33-4E41-B357-028E4024004A}">
      <dgm:prSet/>
      <dgm:spPr/>
    </dgm:pt>
    <dgm:pt modelId="{B5CDDDB6-233D-4269-A2F5-07805B2406AA}" type="sibTrans" cxnId="{C7EC1DF8-6A33-4E41-B357-028E4024004A}">
      <dgm:prSet/>
      <dgm:spPr/>
    </dgm:pt>
    <dgm:pt modelId="{4DA7D5EB-729C-464A-9D66-F9FF0F376752}">
      <dgm:prSet phldr="0"/>
      <dgm:spPr/>
      <dgm:t>
        <a:bodyPr/>
        <a:lstStyle/>
        <a:p>
          <a:r>
            <a:rPr lang="en-GB" dirty="0">
              <a:latin typeface="Arial"/>
              <a:cs typeface="Arial"/>
            </a:rPr>
            <a:t>Reframe it more positively</a:t>
          </a:r>
          <a:endParaRPr lang="en-US" dirty="0">
            <a:latin typeface="Arial"/>
            <a:cs typeface="Arial"/>
          </a:endParaRPr>
        </a:p>
      </dgm:t>
    </dgm:pt>
    <dgm:pt modelId="{65B53F9D-FC6C-4513-825D-7E45951EB3B9}" type="parTrans" cxnId="{0D422ACA-884B-408A-BB76-A1E3C1570B3D}">
      <dgm:prSet/>
      <dgm:spPr/>
    </dgm:pt>
    <dgm:pt modelId="{92227995-311A-4C42-AD87-E7C448D2A3EF}" type="sibTrans" cxnId="{0D422ACA-884B-408A-BB76-A1E3C1570B3D}">
      <dgm:prSet/>
      <dgm:spPr/>
    </dgm:pt>
    <dgm:pt modelId="{27994D84-C427-49DF-AF97-4D56334F63D2}">
      <dgm:prSet phldr="0"/>
      <dgm:spPr/>
      <dgm:t>
        <a:bodyPr/>
        <a:lstStyle/>
        <a:p>
          <a:r>
            <a:rPr lang="en-GB" dirty="0">
              <a:latin typeface="Arial"/>
              <a:cs typeface="Arial"/>
            </a:rPr>
            <a:t>Accept</a:t>
          </a:r>
          <a:endParaRPr lang="en-US" dirty="0">
            <a:latin typeface="Arial"/>
            <a:cs typeface="Arial"/>
          </a:endParaRPr>
        </a:p>
      </dgm:t>
    </dgm:pt>
    <dgm:pt modelId="{61C822C6-145F-45E4-8B59-A962B3F30808}" type="parTrans" cxnId="{F43EFD6E-B2BF-456A-BE3A-B1F7C013E966}">
      <dgm:prSet/>
      <dgm:spPr/>
    </dgm:pt>
    <dgm:pt modelId="{1A7DEBB3-5366-4523-AD65-75A634809DC6}" type="sibTrans" cxnId="{F43EFD6E-B2BF-456A-BE3A-B1F7C013E966}">
      <dgm:prSet/>
      <dgm:spPr/>
    </dgm:pt>
    <dgm:pt modelId="{AC0B6749-D9A2-4A52-9059-4311460CFFE8}">
      <dgm:prSet phldr="0"/>
      <dgm:spPr/>
      <dgm:t>
        <a:bodyPr/>
        <a:lstStyle/>
        <a:p>
          <a:r>
            <a:rPr lang="en-GB" dirty="0">
              <a:latin typeface="Arial"/>
              <a:cs typeface="Arial"/>
            </a:rPr>
            <a:t>Accept what you can’t change</a:t>
          </a:r>
          <a:endParaRPr lang="en-US" dirty="0">
            <a:latin typeface="Arial"/>
            <a:cs typeface="Arial"/>
          </a:endParaRPr>
        </a:p>
      </dgm:t>
    </dgm:pt>
    <dgm:pt modelId="{5E2C8B5A-2E2B-4C61-8F8E-6CB97F40300A}" type="parTrans" cxnId="{FF7B82B7-C413-47AE-996F-3812635E809E}">
      <dgm:prSet/>
      <dgm:spPr/>
    </dgm:pt>
    <dgm:pt modelId="{757A4217-E2B3-4A7A-BE54-CFBDC383C051}" type="sibTrans" cxnId="{FF7B82B7-C413-47AE-996F-3812635E809E}">
      <dgm:prSet/>
      <dgm:spPr/>
    </dgm:pt>
    <dgm:pt modelId="{652972CE-1A8C-440D-8856-3DBEAB67F755}">
      <dgm:prSet phldr="0"/>
      <dgm:spPr/>
      <dgm:t>
        <a:bodyPr/>
        <a:lstStyle/>
        <a:p>
          <a:r>
            <a:rPr lang="en-GB" dirty="0">
              <a:latin typeface="Arial"/>
              <a:cs typeface="Arial"/>
            </a:rPr>
            <a:t>You can’t control the uncontrollable</a:t>
          </a:r>
          <a:endParaRPr lang="en-US" dirty="0">
            <a:latin typeface="Arial"/>
            <a:cs typeface="Arial"/>
          </a:endParaRPr>
        </a:p>
      </dgm:t>
    </dgm:pt>
    <dgm:pt modelId="{4A1BCA9B-C33F-4812-9B5F-83CE2FB985FC}" type="parTrans" cxnId="{C0CEAF7D-5098-411B-AA03-F9A58A1BDCB0}">
      <dgm:prSet/>
      <dgm:spPr/>
    </dgm:pt>
    <dgm:pt modelId="{34FB06F1-9940-4D7E-BFF8-AF26FF1A133D}" type="sibTrans" cxnId="{C0CEAF7D-5098-411B-AA03-F9A58A1BDCB0}">
      <dgm:prSet/>
      <dgm:spPr/>
    </dgm:pt>
    <dgm:pt modelId="{4FB659CE-0A48-4322-A348-9B941EB39084}" type="pres">
      <dgm:prSet presAssocID="{43032D4F-7786-40A0-97EA-6195CC4FF31E}" presName="Name0" presStyleCnt="0">
        <dgm:presLayoutVars>
          <dgm:dir/>
          <dgm:animLvl val="lvl"/>
          <dgm:resizeHandles/>
        </dgm:presLayoutVars>
      </dgm:prSet>
      <dgm:spPr/>
    </dgm:pt>
    <dgm:pt modelId="{C4C32187-1B4C-419F-9B6C-AA062B9567A5}" type="pres">
      <dgm:prSet presAssocID="{984840A3-5C30-4533-8FBB-914144AF3FB1}" presName="linNode" presStyleCnt="0"/>
      <dgm:spPr/>
    </dgm:pt>
    <dgm:pt modelId="{5F62AD46-5B8E-4186-BA11-5134F27D5722}" type="pres">
      <dgm:prSet presAssocID="{984840A3-5C30-4533-8FBB-914144AF3FB1}" presName="parentShp" presStyleLbl="node1" presStyleIdx="0" presStyleCnt="4">
        <dgm:presLayoutVars>
          <dgm:bulletEnabled val="1"/>
        </dgm:presLayoutVars>
      </dgm:prSet>
      <dgm:spPr/>
    </dgm:pt>
    <dgm:pt modelId="{F18BC8F0-B912-4400-AE02-BF3B3A13CA48}" type="pres">
      <dgm:prSet presAssocID="{984840A3-5C30-4533-8FBB-914144AF3FB1}" presName="childShp" presStyleLbl="bgAccFollowNode1" presStyleIdx="0" presStyleCnt="4">
        <dgm:presLayoutVars>
          <dgm:bulletEnabled val="1"/>
        </dgm:presLayoutVars>
      </dgm:prSet>
      <dgm:spPr/>
    </dgm:pt>
    <dgm:pt modelId="{2346189A-F271-4BD4-BBFE-3662F2C9B5B8}" type="pres">
      <dgm:prSet presAssocID="{C77783D8-8837-4E18-B511-A8D58656B36C}" presName="spacing" presStyleCnt="0"/>
      <dgm:spPr/>
    </dgm:pt>
    <dgm:pt modelId="{470699FE-D953-488F-B136-34EF120A4ABF}" type="pres">
      <dgm:prSet presAssocID="{9B9B1459-4D37-4671-ACA9-0E1A392C9F7F}" presName="linNode" presStyleCnt="0"/>
      <dgm:spPr/>
    </dgm:pt>
    <dgm:pt modelId="{1BE5A990-AF09-463E-B4D1-2198D966B633}" type="pres">
      <dgm:prSet presAssocID="{9B9B1459-4D37-4671-ACA9-0E1A392C9F7F}" presName="parentShp" presStyleLbl="node1" presStyleIdx="1" presStyleCnt="4">
        <dgm:presLayoutVars>
          <dgm:bulletEnabled val="1"/>
        </dgm:presLayoutVars>
      </dgm:prSet>
      <dgm:spPr/>
    </dgm:pt>
    <dgm:pt modelId="{3A4BA879-64CC-4EF0-8CCB-C459936680DC}" type="pres">
      <dgm:prSet presAssocID="{9B9B1459-4D37-4671-ACA9-0E1A392C9F7F}" presName="childShp" presStyleLbl="bgAccFollowNode1" presStyleIdx="1" presStyleCnt="4">
        <dgm:presLayoutVars>
          <dgm:bulletEnabled val="1"/>
        </dgm:presLayoutVars>
      </dgm:prSet>
      <dgm:spPr/>
    </dgm:pt>
    <dgm:pt modelId="{FFB4A2B9-E073-46E2-8ACC-FE42225FA8B4}" type="pres">
      <dgm:prSet presAssocID="{7EE74BE7-F12D-43FD-925E-5BB9E2AED0E1}" presName="spacing" presStyleCnt="0"/>
      <dgm:spPr/>
    </dgm:pt>
    <dgm:pt modelId="{17502F0B-7A28-41CF-99B0-0866273AA6FA}" type="pres">
      <dgm:prSet presAssocID="{A2BFC588-7E67-47AE-BB5B-6260A222E154}" presName="linNode" presStyleCnt="0"/>
      <dgm:spPr/>
    </dgm:pt>
    <dgm:pt modelId="{EAF4D63F-31D7-495B-8984-DB5575D929D7}" type="pres">
      <dgm:prSet presAssocID="{A2BFC588-7E67-47AE-BB5B-6260A222E154}" presName="parentShp" presStyleLbl="node1" presStyleIdx="2" presStyleCnt="4">
        <dgm:presLayoutVars>
          <dgm:bulletEnabled val="1"/>
        </dgm:presLayoutVars>
      </dgm:prSet>
      <dgm:spPr/>
    </dgm:pt>
    <dgm:pt modelId="{0DA6FE58-D452-4764-9E24-8261453E26F4}" type="pres">
      <dgm:prSet presAssocID="{A2BFC588-7E67-47AE-BB5B-6260A222E154}" presName="childShp" presStyleLbl="bgAccFollowNode1" presStyleIdx="2" presStyleCnt="4">
        <dgm:presLayoutVars>
          <dgm:bulletEnabled val="1"/>
        </dgm:presLayoutVars>
      </dgm:prSet>
      <dgm:spPr/>
    </dgm:pt>
    <dgm:pt modelId="{CEAEA7C2-5D16-4270-8D63-B62EED9A0DB9}" type="pres">
      <dgm:prSet presAssocID="{26FFD02F-4388-46C7-9050-A17C4D85174C}" presName="spacing" presStyleCnt="0"/>
      <dgm:spPr/>
    </dgm:pt>
    <dgm:pt modelId="{2C3C3997-3F45-4204-9351-6C3A98ED1A3A}" type="pres">
      <dgm:prSet presAssocID="{27994D84-C427-49DF-AF97-4D56334F63D2}" presName="linNode" presStyleCnt="0"/>
      <dgm:spPr/>
    </dgm:pt>
    <dgm:pt modelId="{F55AB967-E119-469F-A58D-145470B5AB1A}" type="pres">
      <dgm:prSet presAssocID="{27994D84-C427-49DF-AF97-4D56334F63D2}" presName="parentShp" presStyleLbl="node1" presStyleIdx="3" presStyleCnt="4">
        <dgm:presLayoutVars>
          <dgm:bulletEnabled val="1"/>
        </dgm:presLayoutVars>
      </dgm:prSet>
      <dgm:spPr/>
    </dgm:pt>
    <dgm:pt modelId="{F6BD95F4-EFD6-481E-B647-EA9ED91C1887}" type="pres">
      <dgm:prSet presAssocID="{27994D84-C427-49DF-AF97-4D56334F63D2}" presName="childShp" presStyleLbl="bgAccFollowNode1" presStyleIdx="3" presStyleCnt="4">
        <dgm:presLayoutVars>
          <dgm:bulletEnabled val="1"/>
        </dgm:presLayoutVars>
      </dgm:prSet>
      <dgm:spPr/>
    </dgm:pt>
  </dgm:ptLst>
  <dgm:cxnLst>
    <dgm:cxn modelId="{27A38707-2A76-4265-BE76-83A9861DAE4B}" type="presOf" srcId="{9B9B1459-4D37-4671-ACA9-0E1A392C9F7F}" destId="{1BE5A990-AF09-463E-B4D1-2198D966B633}" srcOrd="0" destOrd="0" presId="urn:microsoft.com/office/officeart/2005/8/layout/vList6"/>
    <dgm:cxn modelId="{81D1290C-870F-40AA-BF9B-4445D546E843}" srcId="{9B9B1459-4D37-4671-ACA9-0E1A392C9F7F}" destId="{5222D024-5336-4CB2-9D33-B14BC5D7736D}" srcOrd="0" destOrd="0" parTransId="{0AC710BF-DC12-413C-8085-B5DE72D8EA8D}" sibTransId="{49D99A3F-D4EC-40D7-842C-E05C4128D02C}"/>
    <dgm:cxn modelId="{5987110E-BDA8-486F-B258-F77DEBCD8981}" type="presOf" srcId="{AC0B6749-D9A2-4A52-9059-4311460CFFE8}" destId="{F6BD95F4-EFD6-481E-B647-EA9ED91C1887}" srcOrd="0" destOrd="0" presId="urn:microsoft.com/office/officeart/2005/8/layout/vList6"/>
    <dgm:cxn modelId="{16E6D90E-BF22-4115-831D-89B54748E558}" srcId="{984840A3-5C30-4533-8FBB-914144AF3FB1}" destId="{2DDDCB62-7D38-4AE2-B911-AED63397A543}" srcOrd="1" destOrd="0" parTransId="{26D95C39-AEE7-4F91-A0B2-7D580E7AB3CD}" sibTransId="{A155C69C-3B6B-4DAB-9571-1EC2C02248F3}"/>
    <dgm:cxn modelId="{C4F64927-52C3-4A5A-8191-D3134C03A2A4}" type="presOf" srcId="{984840A3-5C30-4533-8FBB-914144AF3FB1}" destId="{5F62AD46-5B8E-4186-BA11-5134F27D5722}" srcOrd="0" destOrd="0" presId="urn:microsoft.com/office/officeart/2005/8/layout/vList6"/>
    <dgm:cxn modelId="{8F955F2B-062F-46C3-AC1D-C85544FC9957}" type="presOf" srcId="{2DDDCB62-7D38-4AE2-B911-AED63397A543}" destId="{F18BC8F0-B912-4400-AE02-BF3B3A13CA48}" srcOrd="0" destOrd="1" presId="urn:microsoft.com/office/officeart/2005/8/layout/vList6"/>
    <dgm:cxn modelId="{CBFDDD37-7DF5-453D-8119-24A3B502DAFD}" srcId="{43032D4F-7786-40A0-97EA-6195CC4FF31E}" destId="{984840A3-5C30-4533-8FBB-914144AF3FB1}" srcOrd="0" destOrd="0" parTransId="{117702ED-BE1F-449B-961F-8F094706BFFE}" sibTransId="{C77783D8-8837-4E18-B511-A8D58656B36C}"/>
    <dgm:cxn modelId="{D34CB439-CDFC-4A80-804E-0C27D61B27FC}" type="presOf" srcId="{5222D024-5336-4CB2-9D33-B14BC5D7736D}" destId="{3A4BA879-64CC-4EF0-8CCB-C459936680DC}" srcOrd="0" destOrd="0" presId="urn:microsoft.com/office/officeart/2005/8/layout/vList6"/>
    <dgm:cxn modelId="{F43EFD6E-B2BF-456A-BE3A-B1F7C013E966}" srcId="{43032D4F-7786-40A0-97EA-6195CC4FF31E}" destId="{27994D84-C427-49DF-AF97-4D56334F63D2}" srcOrd="3" destOrd="0" parTransId="{61C822C6-145F-45E4-8B59-A962B3F30808}" sibTransId="{1A7DEBB3-5366-4523-AD65-75A634809DC6}"/>
    <dgm:cxn modelId="{0D062A54-581D-4687-AD09-12B4F23D56A7}" srcId="{9B9B1459-4D37-4671-ACA9-0E1A392C9F7F}" destId="{C2A9B545-5574-45D1-A2CC-3082F3E72113}" srcOrd="1" destOrd="0" parTransId="{70BA8479-EF47-4277-8120-C0F401D1EA9A}" sibTransId="{936B6C18-624A-4E65-AB88-7D77C026D454}"/>
    <dgm:cxn modelId="{2117E474-07A8-432F-BDDA-9388110924FC}" srcId="{43032D4F-7786-40A0-97EA-6195CC4FF31E}" destId="{A2BFC588-7E67-47AE-BB5B-6260A222E154}" srcOrd="2" destOrd="0" parTransId="{61D2A258-EA5F-4127-AD7A-944E8470DBCC}" sibTransId="{26FFD02F-4388-46C7-9050-A17C4D85174C}"/>
    <dgm:cxn modelId="{C0CEAF7D-5098-411B-AA03-F9A58A1BDCB0}" srcId="{27994D84-C427-49DF-AF97-4D56334F63D2}" destId="{652972CE-1A8C-440D-8856-3DBEAB67F755}" srcOrd="1" destOrd="0" parTransId="{4A1BCA9B-C33F-4812-9B5F-83CE2FB985FC}" sibTransId="{34FB06F1-9940-4D7E-BFF8-AF26FF1A133D}"/>
    <dgm:cxn modelId="{C028798A-8897-49D7-B89E-6A53837E0D94}" type="presOf" srcId="{43032D4F-7786-40A0-97EA-6195CC4FF31E}" destId="{4FB659CE-0A48-4322-A348-9B941EB39084}" srcOrd="0" destOrd="0" presId="urn:microsoft.com/office/officeart/2005/8/layout/vList6"/>
    <dgm:cxn modelId="{A186AD92-8FE2-4712-9EAF-76A36E8ED68C}" type="presOf" srcId="{C38BA8E3-86B2-4CE4-8A3A-84552D976390}" destId="{0DA6FE58-D452-4764-9E24-8261453E26F4}" srcOrd="0" destOrd="0" presId="urn:microsoft.com/office/officeart/2005/8/layout/vList6"/>
    <dgm:cxn modelId="{57F28B97-825A-4686-B568-BD6A78EC2C10}" srcId="{43032D4F-7786-40A0-97EA-6195CC4FF31E}" destId="{9B9B1459-4D37-4671-ACA9-0E1A392C9F7F}" srcOrd="1" destOrd="0" parTransId="{4BDC23C2-F031-430A-AEEE-C0BEDE936B7D}" sibTransId="{7EE74BE7-F12D-43FD-925E-5BB9E2AED0E1}"/>
    <dgm:cxn modelId="{FACEA7A8-C278-45B4-BBE4-01504E3DD919}" type="presOf" srcId="{A2BFC588-7E67-47AE-BB5B-6260A222E154}" destId="{EAF4D63F-31D7-495B-8984-DB5575D929D7}" srcOrd="0" destOrd="0" presId="urn:microsoft.com/office/officeart/2005/8/layout/vList6"/>
    <dgm:cxn modelId="{C7918CAD-D9C2-4AE5-A4AE-E783A7532D5B}" type="presOf" srcId="{27994D84-C427-49DF-AF97-4D56334F63D2}" destId="{F55AB967-E119-469F-A58D-145470B5AB1A}" srcOrd="0" destOrd="0" presId="urn:microsoft.com/office/officeart/2005/8/layout/vList6"/>
    <dgm:cxn modelId="{FF7B82B7-C413-47AE-996F-3812635E809E}" srcId="{27994D84-C427-49DF-AF97-4D56334F63D2}" destId="{AC0B6749-D9A2-4A52-9059-4311460CFFE8}" srcOrd="0" destOrd="0" parTransId="{5E2C8B5A-2E2B-4C61-8F8E-6CB97F40300A}" sibTransId="{757A4217-E2B3-4A7A-BE54-CFBDC383C051}"/>
    <dgm:cxn modelId="{0D422ACA-884B-408A-BB76-A1E3C1570B3D}" srcId="{A2BFC588-7E67-47AE-BB5B-6260A222E154}" destId="{4DA7D5EB-729C-464A-9D66-F9FF0F376752}" srcOrd="1" destOrd="0" parTransId="{65B53F9D-FC6C-4513-825D-7E45951EB3B9}" sibTransId="{92227995-311A-4C42-AD87-E7C448D2A3EF}"/>
    <dgm:cxn modelId="{43789ECD-C961-4583-AE10-91187DCAD2A5}" type="presOf" srcId="{9EBCDBF3-FCEE-403A-AED4-1388A07EA237}" destId="{F18BC8F0-B912-4400-AE02-BF3B3A13CA48}" srcOrd="0" destOrd="0" presId="urn:microsoft.com/office/officeart/2005/8/layout/vList6"/>
    <dgm:cxn modelId="{A81814E6-5C54-4DE9-AF01-6777E46E4EE9}" type="presOf" srcId="{4DA7D5EB-729C-464A-9D66-F9FF0F376752}" destId="{0DA6FE58-D452-4764-9E24-8261453E26F4}" srcOrd="0" destOrd="1" presId="urn:microsoft.com/office/officeart/2005/8/layout/vList6"/>
    <dgm:cxn modelId="{7AB117F0-993E-4C29-8F34-7399DEA22B1A}" srcId="{984840A3-5C30-4533-8FBB-914144AF3FB1}" destId="{9EBCDBF3-FCEE-403A-AED4-1388A07EA237}" srcOrd="0" destOrd="0" parTransId="{4AB49BD2-8801-4A38-B2AD-75B752F4B734}" sibTransId="{9B05D736-904E-46EF-A7AE-E3D5A7BE4899}"/>
    <dgm:cxn modelId="{C7EC1DF8-6A33-4E41-B357-028E4024004A}" srcId="{A2BFC588-7E67-47AE-BB5B-6260A222E154}" destId="{C38BA8E3-86B2-4CE4-8A3A-84552D976390}" srcOrd="0" destOrd="0" parTransId="{9B0188EE-047A-4162-9A36-3EFAAF0CA774}" sibTransId="{B5CDDDB6-233D-4269-A2F5-07805B2406AA}"/>
    <dgm:cxn modelId="{E9AECEF9-F383-4E49-BB70-63285BDBBE7D}" type="presOf" srcId="{C2A9B545-5574-45D1-A2CC-3082F3E72113}" destId="{3A4BA879-64CC-4EF0-8CCB-C459936680DC}" srcOrd="0" destOrd="1" presId="urn:microsoft.com/office/officeart/2005/8/layout/vList6"/>
    <dgm:cxn modelId="{54854DFB-8D1A-4318-99F2-F034CA89F84B}" type="presOf" srcId="{652972CE-1A8C-440D-8856-3DBEAB67F755}" destId="{F6BD95F4-EFD6-481E-B647-EA9ED91C1887}" srcOrd="0" destOrd="1" presId="urn:microsoft.com/office/officeart/2005/8/layout/vList6"/>
    <dgm:cxn modelId="{2D8E7E17-3A2F-42FA-A85E-12DCB3ACE02A}" type="presParOf" srcId="{4FB659CE-0A48-4322-A348-9B941EB39084}" destId="{C4C32187-1B4C-419F-9B6C-AA062B9567A5}" srcOrd="0" destOrd="0" presId="urn:microsoft.com/office/officeart/2005/8/layout/vList6"/>
    <dgm:cxn modelId="{74F81DEC-B196-4C2A-A0BC-23E24449ACFD}" type="presParOf" srcId="{C4C32187-1B4C-419F-9B6C-AA062B9567A5}" destId="{5F62AD46-5B8E-4186-BA11-5134F27D5722}" srcOrd="0" destOrd="0" presId="urn:microsoft.com/office/officeart/2005/8/layout/vList6"/>
    <dgm:cxn modelId="{9A0461B4-CC94-4B07-BA84-000DE7EDE9D3}" type="presParOf" srcId="{C4C32187-1B4C-419F-9B6C-AA062B9567A5}" destId="{F18BC8F0-B912-4400-AE02-BF3B3A13CA48}" srcOrd="1" destOrd="0" presId="urn:microsoft.com/office/officeart/2005/8/layout/vList6"/>
    <dgm:cxn modelId="{24340434-B1EB-4904-B7B4-282E5AA35D96}" type="presParOf" srcId="{4FB659CE-0A48-4322-A348-9B941EB39084}" destId="{2346189A-F271-4BD4-BBFE-3662F2C9B5B8}" srcOrd="1" destOrd="0" presId="urn:microsoft.com/office/officeart/2005/8/layout/vList6"/>
    <dgm:cxn modelId="{8FC772FB-ED6E-4EBC-9319-ED3CA3946E65}" type="presParOf" srcId="{4FB659CE-0A48-4322-A348-9B941EB39084}" destId="{470699FE-D953-488F-B136-34EF120A4ABF}" srcOrd="2" destOrd="0" presId="urn:microsoft.com/office/officeart/2005/8/layout/vList6"/>
    <dgm:cxn modelId="{BBF5F20C-8F90-4CE3-A78A-B4792ED26B35}" type="presParOf" srcId="{470699FE-D953-488F-B136-34EF120A4ABF}" destId="{1BE5A990-AF09-463E-B4D1-2198D966B633}" srcOrd="0" destOrd="0" presId="urn:microsoft.com/office/officeart/2005/8/layout/vList6"/>
    <dgm:cxn modelId="{9701013D-1706-441C-A8F9-879A0C5A0E76}" type="presParOf" srcId="{470699FE-D953-488F-B136-34EF120A4ABF}" destId="{3A4BA879-64CC-4EF0-8CCB-C459936680DC}" srcOrd="1" destOrd="0" presId="urn:microsoft.com/office/officeart/2005/8/layout/vList6"/>
    <dgm:cxn modelId="{A6C55187-BBBC-45B5-AF38-CA42F5A4C65D}" type="presParOf" srcId="{4FB659CE-0A48-4322-A348-9B941EB39084}" destId="{FFB4A2B9-E073-46E2-8ACC-FE42225FA8B4}" srcOrd="3" destOrd="0" presId="urn:microsoft.com/office/officeart/2005/8/layout/vList6"/>
    <dgm:cxn modelId="{78A931BB-3837-461F-BA6B-682E5B97E36F}" type="presParOf" srcId="{4FB659CE-0A48-4322-A348-9B941EB39084}" destId="{17502F0B-7A28-41CF-99B0-0866273AA6FA}" srcOrd="4" destOrd="0" presId="urn:microsoft.com/office/officeart/2005/8/layout/vList6"/>
    <dgm:cxn modelId="{47B6987E-0898-40C3-918B-4558B22C3F40}" type="presParOf" srcId="{17502F0B-7A28-41CF-99B0-0866273AA6FA}" destId="{EAF4D63F-31D7-495B-8984-DB5575D929D7}" srcOrd="0" destOrd="0" presId="urn:microsoft.com/office/officeart/2005/8/layout/vList6"/>
    <dgm:cxn modelId="{06C45AA0-72AE-4348-949B-308D5540666B}" type="presParOf" srcId="{17502F0B-7A28-41CF-99B0-0866273AA6FA}" destId="{0DA6FE58-D452-4764-9E24-8261453E26F4}" srcOrd="1" destOrd="0" presId="urn:microsoft.com/office/officeart/2005/8/layout/vList6"/>
    <dgm:cxn modelId="{67DA65FE-CD63-4E79-8387-C812DB816F90}" type="presParOf" srcId="{4FB659CE-0A48-4322-A348-9B941EB39084}" destId="{CEAEA7C2-5D16-4270-8D63-B62EED9A0DB9}" srcOrd="5" destOrd="0" presId="urn:microsoft.com/office/officeart/2005/8/layout/vList6"/>
    <dgm:cxn modelId="{89F47859-96B5-49E4-B1C3-CE34CDC69269}" type="presParOf" srcId="{4FB659CE-0A48-4322-A348-9B941EB39084}" destId="{2C3C3997-3F45-4204-9351-6C3A98ED1A3A}" srcOrd="6" destOrd="0" presId="urn:microsoft.com/office/officeart/2005/8/layout/vList6"/>
    <dgm:cxn modelId="{99BB2D4D-C399-4F3A-B8DB-A5A1EF3B9359}" type="presParOf" srcId="{2C3C3997-3F45-4204-9351-6C3A98ED1A3A}" destId="{F55AB967-E119-469F-A58D-145470B5AB1A}" srcOrd="0" destOrd="0" presId="urn:microsoft.com/office/officeart/2005/8/layout/vList6"/>
    <dgm:cxn modelId="{77EF13F9-75CA-46CB-AEE2-FCE8F24F0B83}" type="presParOf" srcId="{2C3C3997-3F45-4204-9351-6C3A98ED1A3A}" destId="{F6BD95F4-EFD6-481E-B647-EA9ED91C1887}"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7B05B-E65F-448F-BFF3-8F9B6B5AC6C6}">
      <dsp:nvSpPr>
        <dsp:cNvPr id="0" name=""/>
        <dsp:cNvSpPr/>
      </dsp:nvSpPr>
      <dsp:spPr>
        <a:xfrm>
          <a:off x="558" y="414002"/>
          <a:ext cx="2176611" cy="130596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latin typeface="Arial"/>
              <a:cs typeface="Arial"/>
            </a:rPr>
            <a:t>People</a:t>
          </a:r>
          <a:endParaRPr lang="en-US" sz="2700" b="0" i="0" u="none" strike="noStrike" kern="1200" cap="none" baseline="0" noProof="0">
            <a:latin typeface="Arial"/>
            <a:cs typeface="Arial"/>
          </a:endParaRPr>
        </a:p>
      </dsp:txBody>
      <dsp:txXfrm>
        <a:off x="558" y="414002"/>
        <a:ext cx="2176611" cy="1305966"/>
      </dsp:txXfrm>
    </dsp:sp>
    <dsp:sp modelId="{665E37C9-42C9-46AD-9622-4A5A96D140E5}">
      <dsp:nvSpPr>
        <dsp:cNvPr id="0" name=""/>
        <dsp:cNvSpPr/>
      </dsp:nvSpPr>
      <dsp:spPr>
        <a:xfrm>
          <a:off x="2394830" y="414002"/>
          <a:ext cx="2176611" cy="1305966"/>
        </a:xfrm>
        <a:prstGeom prst="rect">
          <a:avLst/>
        </a:prstGeom>
        <a:solidFill>
          <a:schemeClr val="accent4">
            <a:hueOff val="6807678"/>
            <a:satOff val="-7995"/>
            <a:lumOff val="307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latin typeface="Arial"/>
              <a:cs typeface="Arial"/>
            </a:rPr>
            <a:t>Culture</a:t>
          </a:r>
        </a:p>
      </dsp:txBody>
      <dsp:txXfrm>
        <a:off x="2394830" y="414002"/>
        <a:ext cx="2176611" cy="1305966"/>
      </dsp:txXfrm>
    </dsp:sp>
    <dsp:sp modelId="{BA5DE26C-73E7-49A7-BF99-1A63AF0C8296}">
      <dsp:nvSpPr>
        <dsp:cNvPr id="0" name=""/>
        <dsp:cNvSpPr/>
      </dsp:nvSpPr>
      <dsp:spPr>
        <a:xfrm>
          <a:off x="558" y="1937630"/>
          <a:ext cx="2176611" cy="1305966"/>
        </a:xfrm>
        <a:prstGeom prst="rect">
          <a:avLst/>
        </a:prstGeom>
        <a:solidFill>
          <a:schemeClr val="accent4">
            <a:hueOff val="13615356"/>
            <a:satOff val="-15991"/>
            <a:lumOff val="614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latin typeface="Arial"/>
              <a:cs typeface="Arial"/>
            </a:rPr>
            <a:t>Tasks</a:t>
          </a:r>
        </a:p>
      </dsp:txBody>
      <dsp:txXfrm>
        <a:off x="558" y="1937630"/>
        <a:ext cx="2176611" cy="1305966"/>
      </dsp:txXfrm>
    </dsp:sp>
    <dsp:sp modelId="{112DF289-1680-4EFF-9E02-591B6F648FD3}">
      <dsp:nvSpPr>
        <dsp:cNvPr id="0" name=""/>
        <dsp:cNvSpPr/>
      </dsp:nvSpPr>
      <dsp:spPr>
        <a:xfrm>
          <a:off x="2394830" y="1937630"/>
          <a:ext cx="2176611" cy="1305966"/>
        </a:xfrm>
        <a:prstGeom prst="rect">
          <a:avLst/>
        </a:prstGeom>
        <a:solidFill>
          <a:schemeClr val="accent4">
            <a:hueOff val="20423033"/>
            <a:satOff val="-23986"/>
            <a:lumOff val="921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rtl="0">
            <a:lnSpc>
              <a:spcPct val="90000"/>
            </a:lnSpc>
            <a:spcBef>
              <a:spcPct val="0"/>
            </a:spcBef>
            <a:spcAft>
              <a:spcPct val="35000"/>
            </a:spcAft>
            <a:buNone/>
          </a:pPr>
          <a:r>
            <a:rPr lang="en-US" sz="2700" kern="1200">
              <a:latin typeface="Arial"/>
              <a:cs typeface="Arial"/>
            </a:rPr>
            <a:t>Systems and processes</a:t>
          </a:r>
        </a:p>
      </dsp:txBody>
      <dsp:txXfrm>
        <a:off x="2394830" y="1937630"/>
        <a:ext cx="2176611" cy="13059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8BC8F0-B912-4400-AE02-BF3B3A13CA48}">
      <dsp:nvSpPr>
        <dsp:cNvPr id="0" name=""/>
        <dsp:cNvSpPr/>
      </dsp:nvSpPr>
      <dsp:spPr>
        <a:xfrm>
          <a:off x="3523128" y="1416"/>
          <a:ext cx="5284693" cy="1123577"/>
        </a:xfrm>
        <a:prstGeom prst="rightArrow">
          <a:avLst>
            <a:gd name="adj1" fmla="val 75000"/>
            <a:gd name="adj2" fmla="val 50000"/>
          </a:avLst>
        </a:prstGeom>
        <a:solidFill>
          <a:schemeClr val="accent4">
            <a:tint val="40000"/>
            <a:alpha val="90000"/>
            <a:hueOff val="0"/>
            <a:satOff val="0"/>
            <a:lumOff val="0"/>
            <a:alphaOff val="0"/>
          </a:schemeClr>
        </a:solidFill>
        <a:ln w="1587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en-GB" sz="2300" kern="1200" dirty="0">
              <a:latin typeface="Arial"/>
              <a:cs typeface="Arial"/>
            </a:rPr>
            <a:t>Avoid unnecessary stress</a:t>
          </a:r>
          <a:endParaRPr lang="en-US" sz="2300" kern="1200" dirty="0">
            <a:latin typeface="Arial"/>
            <a:cs typeface="Arial"/>
          </a:endParaRPr>
        </a:p>
        <a:p>
          <a:pPr marL="228600" lvl="1" indent="-228600" algn="l" defTabSz="1022350">
            <a:lnSpc>
              <a:spcPct val="90000"/>
            </a:lnSpc>
            <a:spcBef>
              <a:spcPct val="0"/>
            </a:spcBef>
            <a:spcAft>
              <a:spcPct val="15000"/>
            </a:spcAft>
            <a:buChar char="•"/>
          </a:pPr>
          <a:r>
            <a:rPr lang="en-GB" sz="2300" kern="1200" dirty="0">
              <a:latin typeface="Arial"/>
              <a:cs typeface="Arial"/>
            </a:rPr>
            <a:t>Prioritise and say no</a:t>
          </a:r>
          <a:endParaRPr lang="en-US" sz="2300" kern="1200" dirty="0">
            <a:latin typeface="Arial"/>
            <a:cs typeface="Arial"/>
          </a:endParaRPr>
        </a:p>
      </dsp:txBody>
      <dsp:txXfrm>
        <a:off x="3523128" y="141863"/>
        <a:ext cx="4863352" cy="842683"/>
      </dsp:txXfrm>
    </dsp:sp>
    <dsp:sp modelId="{5F62AD46-5B8E-4186-BA11-5134F27D5722}">
      <dsp:nvSpPr>
        <dsp:cNvPr id="0" name=""/>
        <dsp:cNvSpPr/>
      </dsp:nvSpPr>
      <dsp:spPr>
        <a:xfrm>
          <a:off x="0" y="1416"/>
          <a:ext cx="3523128" cy="1123577"/>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marL="0" lvl="0" indent="0" algn="ctr" defTabSz="2622550" rtl="0">
            <a:lnSpc>
              <a:spcPct val="90000"/>
            </a:lnSpc>
            <a:spcBef>
              <a:spcPct val="0"/>
            </a:spcBef>
            <a:spcAft>
              <a:spcPct val="35000"/>
            </a:spcAft>
            <a:buNone/>
          </a:pPr>
          <a:r>
            <a:rPr lang="en-GB" sz="5900" kern="1200" dirty="0">
              <a:latin typeface="Arial"/>
              <a:cs typeface="Arial"/>
            </a:rPr>
            <a:t>Avoid</a:t>
          </a:r>
          <a:endParaRPr lang="en-US" sz="5900" kern="1200" dirty="0">
            <a:latin typeface="Arial"/>
            <a:cs typeface="Arial"/>
          </a:endParaRPr>
        </a:p>
      </dsp:txBody>
      <dsp:txXfrm>
        <a:off x="54849" y="56265"/>
        <a:ext cx="3413430" cy="1013879"/>
      </dsp:txXfrm>
    </dsp:sp>
    <dsp:sp modelId="{3A4BA879-64CC-4EF0-8CCB-C459936680DC}">
      <dsp:nvSpPr>
        <dsp:cNvPr id="0" name=""/>
        <dsp:cNvSpPr/>
      </dsp:nvSpPr>
      <dsp:spPr>
        <a:xfrm>
          <a:off x="3523128" y="1237351"/>
          <a:ext cx="5284693" cy="1123577"/>
        </a:xfrm>
        <a:prstGeom prst="rightArrow">
          <a:avLst>
            <a:gd name="adj1" fmla="val 75000"/>
            <a:gd name="adj2" fmla="val 50000"/>
          </a:avLst>
        </a:prstGeom>
        <a:solidFill>
          <a:schemeClr val="accent4">
            <a:tint val="40000"/>
            <a:alpha val="90000"/>
            <a:hueOff val="6886154"/>
            <a:satOff val="-3749"/>
            <a:lumOff val="491"/>
            <a:alphaOff val="0"/>
          </a:schemeClr>
        </a:solidFill>
        <a:ln w="15875" cap="flat" cmpd="sng" algn="ctr">
          <a:solidFill>
            <a:schemeClr val="accent4">
              <a:tint val="40000"/>
              <a:alpha val="90000"/>
              <a:hueOff val="6886154"/>
              <a:satOff val="-3749"/>
              <a:lumOff val="49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en-GB" sz="2300" kern="1200" dirty="0">
              <a:latin typeface="Arial"/>
              <a:cs typeface="Arial"/>
            </a:rPr>
            <a:t>Alter the situation</a:t>
          </a:r>
          <a:endParaRPr lang="en-US" sz="2300" kern="1200" dirty="0">
            <a:latin typeface="Arial"/>
            <a:cs typeface="Arial"/>
          </a:endParaRPr>
        </a:p>
        <a:p>
          <a:pPr marL="228600" lvl="1" indent="-228600" algn="l" defTabSz="1022350">
            <a:lnSpc>
              <a:spcPct val="90000"/>
            </a:lnSpc>
            <a:spcBef>
              <a:spcPct val="0"/>
            </a:spcBef>
            <a:spcAft>
              <a:spcPct val="15000"/>
            </a:spcAft>
            <a:buChar char="•"/>
          </a:pPr>
          <a:r>
            <a:rPr lang="en-GB" sz="2300" kern="1200" dirty="0">
              <a:latin typeface="Arial"/>
              <a:cs typeface="Arial"/>
            </a:rPr>
            <a:t>Give feedback assertively</a:t>
          </a:r>
          <a:endParaRPr lang="en-US" sz="2300" kern="1200" dirty="0">
            <a:latin typeface="Arial"/>
            <a:cs typeface="Arial"/>
          </a:endParaRPr>
        </a:p>
      </dsp:txBody>
      <dsp:txXfrm>
        <a:off x="3523128" y="1377798"/>
        <a:ext cx="4863352" cy="842683"/>
      </dsp:txXfrm>
    </dsp:sp>
    <dsp:sp modelId="{1BE5A990-AF09-463E-B4D1-2198D966B633}">
      <dsp:nvSpPr>
        <dsp:cNvPr id="0" name=""/>
        <dsp:cNvSpPr/>
      </dsp:nvSpPr>
      <dsp:spPr>
        <a:xfrm>
          <a:off x="0" y="1237351"/>
          <a:ext cx="3523128" cy="1123577"/>
        </a:xfrm>
        <a:prstGeom prst="roundRect">
          <a:avLst/>
        </a:prstGeom>
        <a:solidFill>
          <a:schemeClr val="accent4">
            <a:hueOff val="6807678"/>
            <a:satOff val="-7995"/>
            <a:lumOff val="307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marL="0" lvl="0" indent="0" algn="ctr" defTabSz="2622550">
            <a:lnSpc>
              <a:spcPct val="90000"/>
            </a:lnSpc>
            <a:spcBef>
              <a:spcPct val="0"/>
            </a:spcBef>
            <a:spcAft>
              <a:spcPct val="35000"/>
            </a:spcAft>
            <a:buNone/>
          </a:pPr>
          <a:r>
            <a:rPr lang="en-GB" sz="5900" kern="1200" dirty="0">
              <a:latin typeface="Arial"/>
              <a:cs typeface="Arial"/>
            </a:rPr>
            <a:t>Alter</a:t>
          </a:r>
          <a:endParaRPr lang="en-US" sz="5900" kern="1200" dirty="0">
            <a:latin typeface="Arial"/>
            <a:cs typeface="Arial"/>
          </a:endParaRPr>
        </a:p>
      </dsp:txBody>
      <dsp:txXfrm>
        <a:off x="54849" y="1292200"/>
        <a:ext cx="3413430" cy="1013879"/>
      </dsp:txXfrm>
    </dsp:sp>
    <dsp:sp modelId="{0DA6FE58-D452-4764-9E24-8261453E26F4}">
      <dsp:nvSpPr>
        <dsp:cNvPr id="0" name=""/>
        <dsp:cNvSpPr/>
      </dsp:nvSpPr>
      <dsp:spPr>
        <a:xfrm>
          <a:off x="3523128" y="2473286"/>
          <a:ext cx="5284693" cy="1123577"/>
        </a:xfrm>
        <a:prstGeom prst="rightArrow">
          <a:avLst>
            <a:gd name="adj1" fmla="val 75000"/>
            <a:gd name="adj2" fmla="val 50000"/>
          </a:avLst>
        </a:prstGeom>
        <a:solidFill>
          <a:schemeClr val="accent4">
            <a:tint val="40000"/>
            <a:alpha val="90000"/>
            <a:hueOff val="13772307"/>
            <a:satOff val="-7499"/>
            <a:lumOff val="983"/>
            <a:alphaOff val="0"/>
          </a:schemeClr>
        </a:solidFill>
        <a:ln w="15875" cap="flat" cmpd="sng" algn="ctr">
          <a:solidFill>
            <a:schemeClr val="accent4">
              <a:tint val="40000"/>
              <a:alpha val="90000"/>
              <a:hueOff val="13772307"/>
              <a:satOff val="-7499"/>
              <a:lumOff val="98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en-GB" sz="2300" kern="1200" dirty="0">
              <a:latin typeface="Arial"/>
              <a:cs typeface="Arial"/>
            </a:rPr>
            <a:t>Adapt to the stressor</a:t>
          </a:r>
          <a:endParaRPr lang="en-US" sz="2300" kern="1200" dirty="0">
            <a:latin typeface="Arial"/>
            <a:cs typeface="Arial"/>
          </a:endParaRPr>
        </a:p>
        <a:p>
          <a:pPr marL="228600" lvl="1" indent="-228600" algn="l" defTabSz="1022350">
            <a:lnSpc>
              <a:spcPct val="90000"/>
            </a:lnSpc>
            <a:spcBef>
              <a:spcPct val="0"/>
            </a:spcBef>
            <a:spcAft>
              <a:spcPct val="15000"/>
            </a:spcAft>
            <a:buChar char="•"/>
          </a:pPr>
          <a:r>
            <a:rPr lang="en-GB" sz="2300" kern="1200" dirty="0">
              <a:latin typeface="Arial"/>
              <a:cs typeface="Arial"/>
            </a:rPr>
            <a:t>Reframe it more positively</a:t>
          </a:r>
          <a:endParaRPr lang="en-US" sz="2300" kern="1200" dirty="0">
            <a:latin typeface="Arial"/>
            <a:cs typeface="Arial"/>
          </a:endParaRPr>
        </a:p>
      </dsp:txBody>
      <dsp:txXfrm>
        <a:off x="3523128" y="2613733"/>
        <a:ext cx="4863352" cy="842683"/>
      </dsp:txXfrm>
    </dsp:sp>
    <dsp:sp modelId="{EAF4D63F-31D7-495B-8984-DB5575D929D7}">
      <dsp:nvSpPr>
        <dsp:cNvPr id="0" name=""/>
        <dsp:cNvSpPr/>
      </dsp:nvSpPr>
      <dsp:spPr>
        <a:xfrm>
          <a:off x="0" y="2473286"/>
          <a:ext cx="3523128" cy="1123577"/>
        </a:xfrm>
        <a:prstGeom prst="roundRect">
          <a:avLst/>
        </a:prstGeom>
        <a:solidFill>
          <a:schemeClr val="accent4">
            <a:hueOff val="13615356"/>
            <a:satOff val="-15991"/>
            <a:lumOff val="614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marL="0" lvl="0" indent="0" algn="ctr" defTabSz="2622550">
            <a:lnSpc>
              <a:spcPct val="90000"/>
            </a:lnSpc>
            <a:spcBef>
              <a:spcPct val="0"/>
            </a:spcBef>
            <a:spcAft>
              <a:spcPct val="35000"/>
            </a:spcAft>
            <a:buNone/>
          </a:pPr>
          <a:r>
            <a:rPr lang="en-GB" sz="5900" kern="1200" dirty="0">
              <a:latin typeface="Arial"/>
              <a:cs typeface="Arial"/>
            </a:rPr>
            <a:t>Adapt</a:t>
          </a:r>
          <a:endParaRPr lang="en-US" sz="5900" kern="1200" dirty="0">
            <a:latin typeface="Arial"/>
            <a:cs typeface="Arial"/>
          </a:endParaRPr>
        </a:p>
      </dsp:txBody>
      <dsp:txXfrm>
        <a:off x="54849" y="2528135"/>
        <a:ext cx="3413430" cy="1013879"/>
      </dsp:txXfrm>
    </dsp:sp>
    <dsp:sp modelId="{F6BD95F4-EFD6-481E-B647-EA9ED91C1887}">
      <dsp:nvSpPr>
        <dsp:cNvPr id="0" name=""/>
        <dsp:cNvSpPr/>
      </dsp:nvSpPr>
      <dsp:spPr>
        <a:xfrm>
          <a:off x="3523128" y="3709222"/>
          <a:ext cx="5284693" cy="1123577"/>
        </a:xfrm>
        <a:prstGeom prst="rightArrow">
          <a:avLst>
            <a:gd name="adj1" fmla="val 75000"/>
            <a:gd name="adj2" fmla="val 50000"/>
          </a:avLst>
        </a:prstGeom>
        <a:solidFill>
          <a:schemeClr val="accent4">
            <a:tint val="40000"/>
            <a:alpha val="90000"/>
            <a:hueOff val="20658461"/>
            <a:satOff val="-11248"/>
            <a:lumOff val="1474"/>
            <a:alphaOff val="0"/>
          </a:schemeClr>
        </a:solidFill>
        <a:ln w="15875" cap="flat" cmpd="sng" algn="ctr">
          <a:solidFill>
            <a:schemeClr val="accent4">
              <a:tint val="40000"/>
              <a:alpha val="90000"/>
              <a:hueOff val="20658461"/>
              <a:satOff val="-11248"/>
              <a:lumOff val="14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en-GB" sz="2300" kern="1200" dirty="0">
              <a:latin typeface="Arial"/>
              <a:cs typeface="Arial"/>
            </a:rPr>
            <a:t>Accept what you can’t change</a:t>
          </a:r>
          <a:endParaRPr lang="en-US" sz="2300" kern="1200" dirty="0">
            <a:latin typeface="Arial"/>
            <a:cs typeface="Arial"/>
          </a:endParaRPr>
        </a:p>
        <a:p>
          <a:pPr marL="228600" lvl="1" indent="-228600" algn="l" defTabSz="1022350">
            <a:lnSpc>
              <a:spcPct val="90000"/>
            </a:lnSpc>
            <a:spcBef>
              <a:spcPct val="0"/>
            </a:spcBef>
            <a:spcAft>
              <a:spcPct val="15000"/>
            </a:spcAft>
            <a:buChar char="•"/>
          </a:pPr>
          <a:r>
            <a:rPr lang="en-GB" sz="2300" kern="1200" dirty="0">
              <a:latin typeface="Arial"/>
              <a:cs typeface="Arial"/>
            </a:rPr>
            <a:t>You can’t control the uncontrollable</a:t>
          </a:r>
          <a:endParaRPr lang="en-US" sz="2300" kern="1200" dirty="0">
            <a:latin typeface="Arial"/>
            <a:cs typeface="Arial"/>
          </a:endParaRPr>
        </a:p>
      </dsp:txBody>
      <dsp:txXfrm>
        <a:off x="3523128" y="3849669"/>
        <a:ext cx="4863352" cy="842683"/>
      </dsp:txXfrm>
    </dsp:sp>
    <dsp:sp modelId="{F55AB967-E119-469F-A58D-145470B5AB1A}">
      <dsp:nvSpPr>
        <dsp:cNvPr id="0" name=""/>
        <dsp:cNvSpPr/>
      </dsp:nvSpPr>
      <dsp:spPr>
        <a:xfrm>
          <a:off x="0" y="3709222"/>
          <a:ext cx="3523128" cy="1123577"/>
        </a:xfrm>
        <a:prstGeom prst="roundRect">
          <a:avLst/>
        </a:prstGeom>
        <a:solidFill>
          <a:schemeClr val="accent4">
            <a:hueOff val="20423033"/>
            <a:satOff val="-23986"/>
            <a:lumOff val="921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marL="0" lvl="0" indent="0" algn="ctr" defTabSz="2622550">
            <a:lnSpc>
              <a:spcPct val="90000"/>
            </a:lnSpc>
            <a:spcBef>
              <a:spcPct val="0"/>
            </a:spcBef>
            <a:spcAft>
              <a:spcPct val="35000"/>
            </a:spcAft>
            <a:buNone/>
          </a:pPr>
          <a:r>
            <a:rPr lang="en-GB" sz="5900" kern="1200" dirty="0">
              <a:latin typeface="Arial"/>
              <a:cs typeface="Arial"/>
            </a:rPr>
            <a:t>Accept</a:t>
          </a:r>
          <a:endParaRPr lang="en-US" sz="5900" kern="1200" dirty="0">
            <a:latin typeface="Arial"/>
            <a:cs typeface="Arial"/>
          </a:endParaRPr>
        </a:p>
      </dsp:txBody>
      <dsp:txXfrm>
        <a:off x="54849" y="3764071"/>
        <a:ext cx="3413430" cy="101387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1879"/>
          </a:xfrm>
          <a:prstGeom prst="rect">
            <a:avLst/>
          </a:prstGeom>
        </p:spPr>
        <p:txBody>
          <a:bodyPr vert="horz" lIns="96478" tIns="48239" rIns="96478" bIns="48239" rtlCol="0"/>
          <a:lstStyle>
            <a:lvl1pPr algn="l">
              <a:defRPr sz="1300"/>
            </a:lvl1pPr>
          </a:lstStyle>
          <a:p>
            <a:endParaRPr lang="en-GB"/>
          </a:p>
        </p:txBody>
      </p:sp>
      <p:sp>
        <p:nvSpPr>
          <p:cNvPr id="3" name="Date Placeholder 2"/>
          <p:cNvSpPr>
            <a:spLocks noGrp="1"/>
          </p:cNvSpPr>
          <p:nvPr>
            <p:ph type="dt" idx="1"/>
          </p:nvPr>
        </p:nvSpPr>
        <p:spPr>
          <a:xfrm>
            <a:off x="3898102" y="0"/>
            <a:ext cx="2982119" cy="501879"/>
          </a:xfrm>
          <a:prstGeom prst="rect">
            <a:avLst/>
          </a:prstGeom>
        </p:spPr>
        <p:txBody>
          <a:bodyPr vert="horz" lIns="96478" tIns="48239" rIns="96478" bIns="48239" rtlCol="0"/>
          <a:lstStyle>
            <a:lvl1pPr algn="r">
              <a:defRPr sz="1300"/>
            </a:lvl1pPr>
          </a:lstStyle>
          <a:p>
            <a:fld id="{F451B756-83AF-4F37-8F90-0260E587BB00}" type="datetimeFigureOut">
              <a:rPr lang="en-GB" smtClean="0"/>
              <a:t>16/09/2020</a:t>
            </a:fld>
            <a:endParaRPr lang="en-GB"/>
          </a:p>
        </p:txBody>
      </p:sp>
      <p:sp>
        <p:nvSpPr>
          <p:cNvPr id="4" name="Slide Image Placeholder 3"/>
          <p:cNvSpPr>
            <a:spLocks noGrp="1" noRot="1" noChangeAspect="1"/>
          </p:cNvSpPr>
          <p:nvPr>
            <p:ph type="sldImg" idx="2"/>
          </p:nvPr>
        </p:nvSpPr>
        <p:spPr>
          <a:xfrm>
            <a:off x="442913" y="1250950"/>
            <a:ext cx="5997575" cy="3375025"/>
          </a:xfrm>
          <a:prstGeom prst="rect">
            <a:avLst/>
          </a:prstGeom>
          <a:noFill/>
          <a:ln w="12700">
            <a:solidFill>
              <a:prstClr val="black"/>
            </a:solidFill>
          </a:ln>
        </p:spPr>
        <p:txBody>
          <a:bodyPr vert="horz" lIns="96478" tIns="48239" rIns="96478" bIns="48239" rtlCol="0" anchor="ctr"/>
          <a:lstStyle/>
          <a:p>
            <a:endParaRPr lang="en-GB"/>
          </a:p>
        </p:txBody>
      </p:sp>
      <p:sp>
        <p:nvSpPr>
          <p:cNvPr id="5" name="Notes Placeholder 4"/>
          <p:cNvSpPr>
            <a:spLocks noGrp="1"/>
          </p:cNvSpPr>
          <p:nvPr>
            <p:ph type="body" sz="quarter" idx="3"/>
          </p:nvPr>
        </p:nvSpPr>
        <p:spPr>
          <a:xfrm>
            <a:off x="688182" y="4813866"/>
            <a:ext cx="5505450" cy="3938617"/>
          </a:xfrm>
          <a:prstGeom prst="rect">
            <a:avLst/>
          </a:prstGeom>
        </p:spPr>
        <p:txBody>
          <a:bodyPr vert="horz" lIns="96478" tIns="48239" rIns="96478" bIns="4823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00961"/>
            <a:ext cx="2982119" cy="501878"/>
          </a:xfrm>
          <a:prstGeom prst="rect">
            <a:avLst/>
          </a:prstGeom>
        </p:spPr>
        <p:txBody>
          <a:bodyPr vert="horz" lIns="96478" tIns="48239" rIns="96478" bIns="48239" rtlCol="0" anchor="b"/>
          <a:lstStyle>
            <a:lvl1pPr algn="l">
              <a:defRPr sz="1300"/>
            </a:lvl1pPr>
          </a:lstStyle>
          <a:p>
            <a:endParaRPr lang="en-GB"/>
          </a:p>
        </p:txBody>
      </p:sp>
      <p:sp>
        <p:nvSpPr>
          <p:cNvPr id="7" name="Slide Number Placeholder 6"/>
          <p:cNvSpPr>
            <a:spLocks noGrp="1"/>
          </p:cNvSpPr>
          <p:nvPr>
            <p:ph type="sldNum" sz="quarter" idx="5"/>
          </p:nvPr>
        </p:nvSpPr>
        <p:spPr>
          <a:xfrm>
            <a:off x="3898102" y="9500961"/>
            <a:ext cx="2982119" cy="501878"/>
          </a:xfrm>
          <a:prstGeom prst="rect">
            <a:avLst/>
          </a:prstGeom>
        </p:spPr>
        <p:txBody>
          <a:bodyPr vert="horz" lIns="96478" tIns="48239" rIns="96478" bIns="48239" rtlCol="0" anchor="b"/>
          <a:lstStyle>
            <a:lvl1pPr algn="r">
              <a:defRPr sz="1300"/>
            </a:lvl1pPr>
          </a:lstStyle>
          <a:p>
            <a:fld id="{A7235A54-DD63-40F5-843A-3A9A5C724E32}" type="slidenum">
              <a:rPr lang="en-GB" smtClean="0"/>
              <a:t>‹#›</a:t>
            </a:fld>
            <a:endParaRPr lang="en-GB"/>
          </a:p>
        </p:txBody>
      </p:sp>
    </p:spTree>
    <p:extLst>
      <p:ext uri="{BB962C8B-B14F-4D97-AF65-F5344CB8AC3E}">
        <p14:creationId xmlns:p14="http://schemas.microsoft.com/office/powerpoint/2010/main" val="1271174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mindtools.com/pages/article/kelley-conner-cycle.htm"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managementcentre.co.uk/downloads/ChangeManagementThe5CsOfChangeResponse.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mindtools.com/CommSkll/NegotiationSkills.htm"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ellness.uchicago.edu/page/changing-situation-or-your-reaction"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7235A54-DD63-40F5-843A-3A9A5C724E32}" type="slidenum">
              <a:rPr lang="en-GB" smtClean="0"/>
              <a:t>2</a:t>
            </a:fld>
            <a:endParaRPr lang="en-GB"/>
          </a:p>
        </p:txBody>
      </p:sp>
    </p:spTree>
    <p:extLst>
      <p:ext uri="{BB962C8B-B14F-4D97-AF65-F5344CB8AC3E}">
        <p14:creationId xmlns:p14="http://schemas.microsoft.com/office/powerpoint/2010/main" val="512784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Source: Mindtools</a:t>
            </a:r>
          </a:p>
          <a:p>
            <a:endParaRPr lang="en-US"/>
          </a:p>
          <a:p>
            <a:r>
              <a:rPr lang="en-US" b="1"/>
              <a:t>Stage 1: Shock and Disorientation</a:t>
            </a:r>
            <a:endParaRPr lang="en-US"/>
          </a:p>
          <a:p>
            <a:r>
              <a:rPr lang="en-US"/>
              <a:t>Experiencing a sudden, big change can feel like a physical blow. For example, a global financial crisis may result in significant losses and redundancies. This may sweep away roles and relationships that you've cultivated for years, leading to instability. Or, a sudden bereavement or health issue may change your fundamental outlook on life.</a:t>
            </a:r>
            <a:endParaRPr lang="en-US">
              <a:cs typeface="Calibri"/>
            </a:endParaRPr>
          </a:p>
          <a:p>
            <a:r>
              <a:rPr lang="en-US"/>
              <a:t>In the initial stage of coping, you'll likely feel confused and uncertain.</a:t>
            </a:r>
            <a:endParaRPr lang="en-US">
              <a:cs typeface="Calibri"/>
            </a:endParaRPr>
          </a:p>
          <a:p>
            <a:endParaRPr lang="en-US">
              <a:cs typeface="Calibri"/>
            </a:endParaRPr>
          </a:p>
          <a:p>
            <a:r>
              <a:rPr lang="en-US" b="1"/>
              <a:t>Stage 2: Anger and Other Emotional Responses</a:t>
            </a:r>
            <a:endParaRPr lang="en-US"/>
          </a:p>
          <a:p>
            <a:r>
              <a:rPr lang="en-US"/>
              <a:t>Initial disorientation at the prospect of change usually gives way to a wave of strong emotions. You might be angry about a downgrade of your role, or fearful about the impact that a layoff will have on your family.</a:t>
            </a:r>
            <a:endParaRPr lang="en-US">
              <a:cs typeface="Calibri"/>
            </a:endParaRPr>
          </a:p>
          <a:p>
            <a:r>
              <a:rPr lang="en-US"/>
              <a:t>Even if the change in your circumstances is something that you've instigated yourself, you may find yourself </a:t>
            </a:r>
            <a:r>
              <a:rPr lang="en-US" b="1">
                <a:hlinkClick r:id="rId3"/>
              </a:rPr>
              <a:t>swinging between optimism and pessimism</a:t>
            </a:r>
            <a:r>
              <a:rPr lang="en-US"/>
              <a:t> . This is quite natural, and it's a normal step on the way to resolving your situation.</a:t>
            </a:r>
            <a:endParaRPr lang="en-US">
              <a:cs typeface="Calibri"/>
            </a:endParaRPr>
          </a:p>
          <a:p>
            <a:endParaRPr lang="en-US">
              <a:cs typeface="Calibri"/>
            </a:endParaRPr>
          </a:p>
          <a:p>
            <a:r>
              <a:rPr lang="en-US" b="1"/>
              <a:t>Stage 3: Coming to Terms With the "New Normal"</a:t>
            </a:r>
            <a:endParaRPr lang="en-US"/>
          </a:p>
          <a:p>
            <a:r>
              <a:rPr lang="en-US"/>
              <a:t>During this stage, your focus will likely start to shift away from what you've lost and toward what's new. This process may be slow, and you might be reluctant to acknowledge it, but it's an essential part of coping with change. The key here is to make a commitment to move on.</a:t>
            </a:r>
            <a:endParaRPr lang="en-US">
              <a:cs typeface="Calibri"/>
            </a:endParaRPr>
          </a:p>
          <a:p>
            <a:endParaRPr lang="en-US">
              <a:cs typeface="Calibri"/>
            </a:endParaRPr>
          </a:p>
          <a:p>
            <a:r>
              <a:rPr lang="en-US" b="1"/>
              <a:t>Stage 4: Acceptance and Moving Forward</a:t>
            </a:r>
            <a:endParaRPr lang="en-US"/>
          </a:p>
          <a:p>
            <a:r>
              <a:rPr lang="en-US"/>
              <a:t>This is the stage when you come to fully accept your changed circumstances.</a:t>
            </a:r>
            <a:endParaRPr lang="en-US">
              <a:cs typeface="Calibri"/>
            </a:endParaRPr>
          </a:p>
          <a:p>
            <a:r>
              <a:rPr lang="en-US"/>
              <a:t>Acceptance doesn't mean giving up entirely on your former situation. You'll have valuable memories, skills and relationships to carry forward, but the point is that you are moving on, whether in your career or in your wider life.</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A7235A54-DD63-40F5-843A-3A9A5C724E32}" type="slidenum">
              <a:rPr lang="en-GB" smtClean="0"/>
              <a:t>3</a:t>
            </a:fld>
            <a:endParaRPr lang="en-GB"/>
          </a:p>
        </p:txBody>
      </p:sp>
    </p:spTree>
    <p:extLst>
      <p:ext uri="{BB962C8B-B14F-4D97-AF65-F5344CB8AC3E}">
        <p14:creationId xmlns:p14="http://schemas.microsoft.com/office/powerpoint/2010/main" val="624462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From </a:t>
            </a:r>
            <a:r>
              <a:rPr lang="en-GB" dirty="0">
                <a:hlinkClick r:id="rId3"/>
              </a:rPr>
              <a:t>http://www.managementcentre.co.uk/downloads/ChangeManagementThe5CsOfChangeResponse.pdf</a:t>
            </a:r>
            <a:endParaRPr lang="en-US"/>
          </a:p>
          <a:p>
            <a:endParaRPr lang="en-GB" dirty="0"/>
          </a:p>
          <a:p>
            <a:r>
              <a:rPr lang="en-GB"/>
              <a:t>There are five core reactions to change, that we call the 5Cs. To be an effective change manager you need to understand these five reactions in your teams and adopt appropriate strategies to deal with them. The diagram below shows the approximate distribution curve of these reactions at the start of the change process. At any point in the process, an individual can move between categories. If you want to institute a change process, you need to help as many people as possible to move from the ‘basically negative’ to the ‘basically positive’ side of the curve. </a:t>
            </a:r>
            <a:endParaRPr lang="en-US"/>
          </a:p>
          <a:p>
            <a:endParaRPr lang="en-GB" dirty="0"/>
          </a:p>
          <a:p>
            <a:r>
              <a:rPr lang="en-GB" b="1"/>
              <a:t>Champions</a:t>
            </a:r>
            <a:r>
              <a:rPr lang="en-GB"/>
              <a:t> – perhaps 5-10% of the total – are those who are prepared to stick their necks out, run with an idea, and own what happens. After announcing the change you propose, these are the people who’ll crowd around you smiling and shaking your hand. Tempting as it is to embrace their enthusiasm, you need to treat champions cautiously. The advantage of their unstinting support for the change is balanced by some serious disadvantages. For one thing, champions generally champion everything – even painting the office in stripes. Their enthusiasm could give you a false impression of how everyone else is feeling. You need some challenge to ensure your idea has rigour. </a:t>
            </a:r>
            <a:endParaRPr lang="en-US"/>
          </a:p>
          <a:p>
            <a:endParaRPr lang="en-GB" dirty="0"/>
          </a:p>
          <a:p>
            <a:r>
              <a:rPr lang="en-GB" b="1"/>
              <a:t>Chasers</a:t>
            </a:r>
            <a:r>
              <a:rPr lang="en-GB"/>
              <a:t> – 15-20% of the total – don’t immediately respond positively to your proposal for change. At the end of a briefing they look around to see who’s signed up. They want to discuss your idea with others before forming a judgment, and will generally look to a key opinion maker or ‘trigger’ person for guidance. The great advantage of chasers is they give you a more accurate view of how your proposal is going down. When they join you’re making progress and, once committed, they’ll stay. So you can’t tell them to back your idea. And still chasers won’t come on board immediately.</a:t>
            </a:r>
            <a:endParaRPr lang="en-US"/>
          </a:p>
          <a:p>
            <a:endParaRPr lang="en-GB" dirty="0"/>
          </a:p>
          <a:p>
            <a:r>
              <a:rPr lang="en-GB" b="1"/>
              <a:t>Converts</a:t>
            </a:r>
            <a:r>
              <a:rPr lang="en-GB"/>
              <a:t> At 30 to 40% of the total converts are the biggest single group in your change audience. They listen in silence to the proposed change and don’t ask questions. But don’t confuse their silence with negativity. Converts want solid evidence in favour of the change in order to come on board. They’ll also need reassurance about what impact the changes will have on them. They want the answer but they’re not happy to ask the question. Converts have two advantages. First, bringing them on board tips a sizable majority of people into the ‘mostly positive’ camp and ensures your change proposal will be adopted. Second, although they can be slow to adopt a change, they are equally slow to let it go. Once they’re convinced, you have momentum. The main disadvantage with converts is that they may take so long to come round that your initiative loses momentum.</a:t>
            </a:r>
            <a:endParaRPr lang="en-US"/>
          </a:p>
          <a:p>
            <a:endParaRPr lang="en-GB" dirty="0"/>
          </a:p>
          <a:p>
            <a:r>
              <a:rPr lang="en-GB" b="1"/>
              <a:t>Challengers</a:t>
            </a:r>
            <a:r>
              <a:rPr lang="en-GB"/>
              <a:t> – 15-20% of the total – ask difficult questions initially and then... continue to do so. Their approach is to confront and be awkward because they have a strong stake in the outcome. It’s a personality trait not a personal attack, so don’t treat it as an attack. Because challenging is a personality trait it’s unlikely you can convince challengers that the change will be a good thing. What’s more important is that others will be watching how well you handle the challenger's interventions. Despite appearances, there are advantages to challengers: their questions force you to be rigorous in your thinking. And, because they ask the questions others merely think, addressing their issues may enable you indirectly to reassure others. The disadvantages are twofold. Challengers can carry on asking difficult questions beyond usefulness. They may also ask questions on areas not up for discussion.</a:t>
            </a:r>
            <a:endParaRPr lang="en-US"/>
          </a:p>
          <a:p>
            <a:endParaRPr lang="en-GB" dirty="0"/>
          </a:p>
          <a:p>
            <a:r>
              <a:rPr lang="en-GB" b="1"/>
              <a:t>Changephobics</a:t>
            </a:r>
            <a:r>
              <a:rPr lang="en-GB"/>
              <a:t> – 5-10% of the total – will not ever be convinced. They can slow down or even derail change. They cause dissent and are essentially immovable. Changephobics are tough. However, if you’re seen dealing with them honestly and fairly, you’ll gain brownie points from others for being even handed. And however hard it is, keep in mind changephobics don’t oppose because they’re bad people but because they feel you’re destroying something they hold dear. Changephobic disadvantages are legion – doing their best to stop your initiative, providing unstinting opposition, significantly lowering morale.</a:t>
            </a:r>
            <a:endParaRPr lang="en-US"/>
          </a:p>
          <a:p>
            <a:endParaRPr lang="en-GB" dirty="0"/>
          </a:p>
          <a:p>
            <a:r>
              <a:rPr lang="en-GB"/>
              <a:t>People typically become obstacles to change if they are:</a:t>
            </a:r>
            <a:endParaRPr lang="en-US"/>
          </a:p>
          <a:p>
            <a:pPr marL="171450" indent="-171450">
              <a:buFont typeface="Arial,Sans-Serif"/>
              <a:buChar char="•"/>
            </a:pPr>
            <a:r>
              <a:rPr lang="en-GB"/>
              <a:t>Disengaged from their roles, colleagues, managers, customers </a:t>
            </a:r>
            <a:endParaRPr lang="en-US"/>
          </a:p>
          <a:p>
            <a:pPr marL="171450" indent="-171450">
              <a:buFont typeface="Arial,Sans-Serif"/>
              <a:buChar char="•"/>
            </a:pPr>
            <a:r>
              <a:rPr lang="en-GB"/>
              <a:t>Falsely urgent: consumed by constant activity and firefighting </a:t>
            </a:r>
            <a:endParaRPr lang="en-US"/>
          </a:p>
          <a:p>
            <a:pPr marL="171450" indent="-171450">
              <a:buFont typeface="Arial,Sans-Serif"/>
              <a:buChar char="•"/>
            </a:pPr>
            <a:r>
              <a:rPr lang="en-GB"/>
              <a:t>Complacent: lulled into thinking that what got you here will get you there </a:t>
            </a:r>
            <a:endParaRPr lang="en-US"/>
          </a:p>
          <a:p>
            <a:pPr marL="171450" indent="-171450">
              <a:buFont typeface="Arial,Sans-Serif"/>
              <a:buChar char="•"/>
            </a:pPr>
            <a:r>
              <a:rPr lang="en-GB"/>
              <a:t>Lopsided: focused more on management than on leadership</a:t>
            </a:r>
            <a:endParaRPr lang="en-US"/>
          </a:p>
          <a:p>
            <a:pPr marL="171450" indent="-171450">
              <a:buFont typeface="Arial,Sans-Serif"/>
              <a:buChar char="•"/>
            </a:pPr>
            <a:r>
              <a:rPr lang="en-GB"/>
              <a:t>Siloed: known more for boundaries than gateways</a:t>
            </a:r>
            <a:endParaRPr lang="en-US"/>
          </a:p>
          <a:p>
            <a:endParaRPr lang="en-GB" dirty="0"/>
          </a:p>
          <a:p>
            <a:r>
              <a:rPr lang="en-GB" b="1"/>
              <a:t>Champions</a:t>
            </a:r>
            <a:r>
              <a:rPr lang="en-GB"/>
              <a:t>: Give champions something practical to do which absorbs their energy. Be careful about using them as advocates, they’re likely to be treated with skepticism by others.</a:t>
            </a:r>
            <a:endParaRPr lang="en-US"/>
          </a:p>
          <a:p>
            <a:endParaRPr lang="en-GB" dirty="0"/>
          </a:p>
          <a:p>
            <a:r>
              <a:rPr lang="en-GB" b="1"/>
              <a:t>Chasers</a:t>
            </a:r>
            <a:r>
              <a:rPr lang="en-GB"/>
              <a:t>: You’ll have to convince the right trigger person to convince the chasers. And that trigger person may well be someone who has social rather than organisational power in your organisation. </a:t>
            </a:r>
            <a:endParaRPr lang="en-US"/>
          </a:p>
          <a:p>
            <a:endParaRPr lang="en-GB" dirty="0"/>
          </a:p>
          <a:p>
            <a:r>
              <a:rPr lang="en-GB" b="1"/>
              <a:t>Converts</a:t>
            </a:r>
            <a:r>
              <a:rPr lang="en-GB"/>
              <a:t>: Their passivity means you often have to ask questions on their behalf and then answer your own question – FAQs. Think about and try to address converts’ concerns before launching a change process. That way you’ll be able to bring them on board more quickly. Try producing a list of FAQs in advance – it shows you’re thinking about the people as well as the organisation.</a:t>
            </a:r>
            <a:endParaRPr lang="en-US"/>
          </a:p>
          <a:p>
            <a:endParaRPr lang="en-GB" dirty="0"/>
          </a:p>
          <a:p>
            <a:r>
              <a:rPr lang="en-GB" b="1"/>
              <a:t>Challengers</a:t>
            </a:r>
            <a:r>
              <a:rPr lang="en-GB"/>
              <a:t>: Handle challengers’ queries fairly, however irritated you feel: others are watching. Be firm with them about what’s ‘off the agenda’ – provide ground rules and stick to them.</a:t>
            </a:r>
            <a:endParaRPr lang="en-US"/>
          </a:p>
          <a:p>
            <a:endParaRPr lang="en-GB" dirty="0"/>
          </a:p>
          <a:p>
            <a:r>
              <a:rPr lang="en-GB" b="1"/>
              <a:t>Changeaphobics</a:t>
            </a:r>
            <a:r>
              <a:rPr lang="en-GB"/>
              <a:t>: The harsh reality is that you have to get rid of changephobics as quickly and effectively as you can whether it’s to another department or out of the organisation. </a:t>
            </a:r>
            <a:endParaRPr lang="en-US"/>
          </a:p>
          <a:p>
            <a:endParaRPr lang="en-GB" dirty="0">
              <a:cs typeface="Calibri" panose="020F0502020204030204"/>
            </a:endParaRPr>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A7235A54-DD63-40F5-843A-3A9A5C724E32}" type="slidenum">
              <a:rPr lang="en-GB" smtClean="0"/>
              <a:t>4</a:t>
            </a:fld>
            <a:endParaRPr lang="en-GB"/>
          </a:p>
        </p:txBody>
      </p:sp>
    </p:spTree>
    <p:extLst>
      <p:ext uri="{BB962C8B-B14F-4D97-AF65-F5344CB8AC3E}">
        <p14:creationId xmlns:p14="http://schemas.microsoft.com/office/powerpoint/2010/main" val="1308569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Everybody has pressure points or trigger points that will result in them reacting to a particular situation. In some cases this might be a particular word or situation that triggers strong emotions and behaviours. What pushes your buttons at work?</a:t>
            </a:r>
            <a:endParaRPr lang="en-US"/>
          </a:p>
          <a:p>
            <a:endParaRPr lang="en-GB" dirty="0"/>
          </a:p>
          <a:p>
            <a:r>
              <a:rPr lang="en-GB" b="1"/>
              <a:t>People</a:t>
            </a:r>
            <a:r>
              <a:rPr lang="en-GB"/>
              <a:t>: Employees come from different backgrounds and experiences, which play a role in shaping their personalities. When employees fail to understand or accept the differences in each other's personalities, problems arise in the workplace. E.g. introverts/extroverts, tidiness levels, listening to music at work, some people love the thrill of getting things done at the last minute, while others need the structure of strict deadlines to perform.</a:t>
            </a:r>
          </a:p>
          <a:p>
            <a:endParaRPr lang="en-GB" dirty="0"/>
          </a:p>
          <a:p>
            <a:r>
              <a:rPr lang="en-GB" b="1"/>
              <a:t>Culture</a:t>
            </a:r>
            <a:r>
              <a:rPr lang="en-GB"/>
              <a:t>: e.g. a difference in values can be seen when a generational gap is present. Young workers may possess different workplace values than older workers. The difference in values is not necessarily the cause of employee conflict in the workplace, but the failure to accept the differences is. </a:t>
            </a:r>
            <a:endParaRPr lang="en-US"/>
          </a:p>
          <a:p>
            <a:endParaRPr lang="en-GB" dirty="0"/>
          </a:p>
          <a:p>
            <a:r>
              <a:rPr lang="en-GB" b="1"/>
              <a:t>Tasks</a:t>
            </a:r>
            <a:r>
              <a:rPr lang="en-GB"/>
              <a:t>: especially when working in a matrix structure, different managers can set conflicting tasks and this may trigger a strong reaction. If your own goals are unclear or conflicting, speak with your managers and </a:t>
            </a:r>
            <a:r>
              <a:rPr lang="en-GB" b="1" dirty="0">
                <a:hlinkClick r:id="rId3"/>
              </a:rPr>
              <a:t>negotiate</a:t>
            </a:r>
            <a:r>
              <a:rPr lang="en-GB"/>
              <a:t> goals that work for everyone. Another example is when we have to depend on our colleagues to get our work done and that person misses their deadline. Sometimes we have to perform a task that's outside our normal role or responsibilities. If this causes us to step into someone else's "territory," then conflict and power struggles can occur. The same can happen in reverse – sometimes we may feel that a particular task should be completed by someone else.</a:t>
            </a:r>
          </a:p>
          <a:p>
            <a:endParaRPr lang="en-GB" dirty="0"/>
          </a:p>
          <a:p>
            <a:r>
              <a:rPr lang="en-GB" b="1"/>
              <a:t>Systems and processes</a:t>
            </a:r>
            <a:r>
              <a:rPr lang="en-GB"/>
              <a:t>: for instance when rules and policies change at work and this is not communicated clearly, confusion and conflict can occur.</a:t>
            </a:r>
            <a:endParaRPr lang="en-US"/>
          </a:p>
          <a:p>
            <a:r>
              <a:rPr lang="en-GB"/>
              <a:t>In addition, if you feel workplace policies are not applied consistently, the disparity in treatment can also become a source of dissension.</a:t>
            </a:r>
          </a:p>
          <a:p>
            <a:endParaRPr lang="en-GB" dirty="0"/>
          </a:p>
          <a:p>
            <a:endParaRPr lang="en-US" dirty="0">
              <a:cs typeface="Calibri"/>
            </a:endParaRPr>
          </a:p>
        </p:txBody>
      </p:sp>
      <p:sp>
        <p:nvSpPr>
          <p:cNvPr id="4" name="Slide Number Placeholder 3"/>
          <p:cNvSpPr>
            <a:spLocks noGrp="1"/>
          </p:cNvSpPr>
          <p:nvPr>
            <p:ph type="sldNum" sz="quarter" idx="5"/>
          </p:nvPr>
        </p:nvSpPr>
        <p:spPr/>
        <p:txBody>
          <a:bodyPr/>
          <a:lstStyle/>
          <a:p>
            <a:fld id="{A7235A54-DD63-40F5-843A-3A9A5C724E32}" type="slidenum">
              <a:rPr lang="en-GB" smtClean="0"/>
              <a:t>5</a:t>
            </a:fld>
            <a:endParaRPr lang="en-GB"/>
          </a:p>
        </p:txBody>
      </p:sp>
    </p:spTree>
    <p:extLst>
      <p:ext uri="{BB962C8B-B14F-4D97-AF65-F5344CB8AC3E}">
        <p14:creationId xmlns:p14="http://schemas.microsoft.com/office/powerpoint/2010/main" val="228066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https://wellness.uchicago.edu/page/changing-situation-or-your-reaction</a:t>
            </a:r>
            <a:r>
              <a:rPr lang="en-GB" dirty="0"/>
              <a:t> </a:t>
            </a:r>
            <a:endParaRPr lang="en-US" dirty="0"/>
          </a:p>
          <a:p>
            <a:endParaRPr lang="en-GB" dirty="0"/>
          </a:p>
          <a:p>
            <a:r>
              <a:rPr lang="en-GB"/>
              <a:t>Each stressor, person, and situation will vary. It is important to identify the stressor and what stress management method or coping strategy will work best for your needs. When deciding which option to choose, it’s helpful to think of the four As: avoid, alter, adapt, and accept.</a:t>
            </a:r>
            <a:endParaRPr lang="en-GB" dirty="0"/>
          </a:p>
          <a:p>
            <a:br>
              <a:rPr lang="en-US" dirty="0"/>
            </a:br>
            <a:r>
              <a:rPr lang="en-GB" b="1"/>
              <a:t>Avoid Unnecessary Stress:</a:t>
            </a:r>
            <a:br>
              <a:rPr lang="en-GB" b="1" dirty="0"/>
            </a:br>
            <a:r>
              <a:rPr lang="en-GB" b="1"/>
              <a:t>Not all stress can be avoided, and it may be unhealthy to avoid stressful situations that need to be resolved. However, when appropriate, try to avoid unnecessary stress.</a:t>
            </a:r>
            <a:endParaRPr lang="en-GB" dirty="0"/>
          </a:p>
          <a:p>
            <a:pPr marL="171450" indent="-171450">
              <a:buFont typeface="Arial,Sans-Serif"/>
              <a:buChar char="•"/>
            </a:pPr>
            <a:r>
              <a:rPr lang="en-GB"/>
              <a:t>Learn how to say “no” and stick to your boundaries</a:t>
            </a:r>
            <a:endParaRPr lang="en-US" dirty="0"/>
          </a:p>
          <a:p>
            <a:pPr marL="171450" indent="-171450">
              <a:buFont typeface="Arial,Sans-Serif"/>
              <a:buChar char="•"/>
            </a:pPr>
            <a:r>
              <a:rPr lang="en-GB"/>
              <a:t>Avoid people who may foster a stressful environment when possible</a:t>
            </a:r>
            <a:endParaRPr lang="en-US" dirty="0"/>
          </a:p>
          <a:p>
            <a:pPr marL="171450" indent="-171450">
              <a:buFont typeface="Arial,Sans-Serif"/>
              <a:buChar char="•"/>
            </a:pPr>
            <a:r>
              <a:rPr lang="en-GB"/>
              <a:t>Take control of your environment, such as establishing a low-stress study space</a:t>
            </a:r>
            <a:endParaRPr lang="en-US" dirty="0"/>
          </a:p>
          <a:p>
            <a:pPr marL="171450" indent="-171450">
              <a:buFont typeface="Arial,Sans-Serif"/>
              <a:buChar char="•"/>
            </a:pPr>
            <a:r>
              <a:rPr lang="en-GB"/>
              <a:t>Prioritize your “to-do” list and drop tasks that aren’t truly necessary</a:t>
            </a:r>
            <a:endParaRPr lang="en-US" dirty="0"/>
          </a:p>
          <a:p>
            <a:endParaRPr lang="en-GB" dirty="0"/>
          </a:p>
          <a:p>
            <a:r>
              <a:rPr lang="en-GB" b="1"/>
              <a:t>Alter The Situation:</a:t>
            </a:r>
            <a:br>
              <a:rPr lang="en-GB" b="1" dirty="0"/>
            </a:br>
            <a:r>
              <a:rPr lang="en-GB" b="1"/>
              <a:t>Think about ways you can change the way you communicate and operate in your daily life to minimize stressors.</a:t>
            </a:r>
            <a:endParaRPr lang="en-GB" b="1" dirty="0"/>
          </a:p>
          <a:p>
            <a:pPr marL="171450" indent="-171450">
              <a:buFont typeface="Arial,Sans-Serif"/>
              <a:buChar char="•"/>
            </a:pPr>
            <a:r>
              <a:rPr lang="en-GB"/>
              <a:t>Express your feelings instead of bottling them up</a:t>
            </a:r>
            <a:endParaRPr lang="en-US" dirty="0"/>
          </a:p>
          <a:p>
            <a:pPr marL="171450" indent="-171450">
              <a:buFont typeface="Arial,Sans-Serif"/>
              <a:buChar char="•"/>
            </a:pPr>
            <a:r>
              <a:rPr lang="en-GB"/>
              <a:t>Be willing to compromise</a:t>
            </a:r>
            <a:endParaRPr lang="en-US" dirty="0"/>
          </a:p>
          <a:p>
            <a:pPr marL="171450" indent="-171450">
              <a:buFont typeface="Arial,Sans-Serif"/>
              <a:buChar char="•"/>
            </a:pPr>
            <a:r>
              <a:rPr lang="en-GB"/>
              <a:t>Be more assertive about your needs</a:t>
            </a:r>
            <a:endParaRPr lang="en-US" dirty="0"/>
          </a:p>
          <a:p>
            <a:pPr marL="171450" indent="-171450">
              <a:buFont typeface="Arial,Sans-Serif"/>
              <a:buChar char="•"/>
            </a:pPr>
            <a:r>
              <a:rPr lang="en-GB"/>
              <a:t>Manage your time efficiently</a:t>
            </a:r>
            <a:endParaRPr lang="en-US" dirty="0"/>
          </a:p>
          <a:p>
            <a:endParaRPr lang="en-GB" dirty="0"/>
          </a:p>
          <a:p>
            <a:r>
              <a:rPr lang="en-GB" b="1"/>
              <a:t>Adapt to the stressor:</a:t>
            </a:r>
            <a:br>
              <a:rPr lang="en-GB" b="1" dirty="0"/>
            </a:br>
            <a:r>
              <a:rPr lang="en-GB" b="1"/>
              <a:t>Sometimes you can adapt to the stressor by changing your attitudes and </a:t>
            </a:r>
            <a:r>
              <a:rPr lang="en-GB"/>
              <a:t>behaviors.</a:t>
            </a:r>
            <a:endParaRPr lang="en-US" dirty="0"/>
          </a:p>
          <a:p>
            <a:pPr marL="171450" indent="-171450">
              <a:buFont typeface="Arial,Sans-Serif"/>
              <a:buChar char="•"/>
            </a:pPr>
            <a:r>
              <a:rPr lang="en-GB"/>
              <a:t>Reframe problems with a more positive perspective</a:t>
            </a:r>
            <a:endParaRPr lang="en-US" dirty="0"/>
          </a:p>
          <a:p>
            <a:pPr marL="171450" indent="-171450">
              <a:buFont typeface="Arial,Sans-Serif"/>
              <a:buChar char="•"/>
            </a:pPr>
            <a:r>
              <a:rPr lang="en-GB"/>
              <a:t>Look at the big picture</a:t>
            </a:r>
            <a:endParaRPr lang="en-US" dirty="0"/>
          </a:p>
          <a:p>
            <a:pPr marL="171450" indent="-171450">
              <a:buFont typeface="Arial,Sans-Serif"/>
              <a:buChar char="•"/>
            </a:pPr>
            <a:r>
              <a:rPr lang="en-GB"/>
              <a:t>Set reasonable standards for yourself and others</a:t>
            </a:r>
            <a:endParaRPr lang="en-US" dirty="0"/>
          </a:p>
          <a:p>
            <a:endParaRPr lang="en-GB" dirty="0"/>
          </a:p>
          <a:p>
            <a:r>
              <a:rPr lang="en-GB" b="1"/>
              <a:t>Accept the things you can’t change:</a:t>
            </a:r>
            <a:br>
              <a:rPr lang="en-GB" b="1" dirty="0"/>
            </a:br>
            <a:r>
              <a:rPr lang="en-GB" b="1"/>
              <a:t>In some situations none of the other As work, and as hard as it may be, it is best to accept your circumstances and work with them</a:t>
            </a:r>
            <a:endParaRPr lang="en-US" dirty="0"/>
          </a:p>
          <a:p>
            <a:pPr marL="171450" indent="-171450">
              <a:buFont typeface="Arial,Sans-Serif"/>
              <a:buChar char="•"/>
            </a:pPr>
            <a:r>
              <a:rPr lang="en-GB"/>
              <a:t>Don’t try to control the uncontrollable</a:t>
            </a:r>
            <a:endParaRPr lang="en-US" dirty="0"/>
          </a:p>
          <a:p>
            <a:pPr marL="171450" indent="-171450">
              <a:buFont typeface="Arial,Sans-Serif"/>
              <a:buChar char="•"/>
            </a:pPr>
            <a:r>
              <a:rPr lang="en-GB"/>
              <a:t>Look at challenges as opportunities for personal growth and learning</a:t>
            </a:r>
            <a:endParaRPr lang="en-US" dirty="0"/>
          </a:p>
          <a:p>
            <a:pPr marL="171450" indent="-171450">
              <a:buFont typeface="Arial,Sans-Serif"/>
              <a:buChar char="•"/>
            </a:pPr>
            <a:r>
              <a:rPr lang="en-GB"/>
              <a:t>Share your feelings</a:t>
            </a:r>
            <a:endParaRPr lang="en-US" dirty="0"/>
          </a:p>
          <a:p>
            <a:pPr marL="171450" indent="-171450">
              <a:buFont typeface="Arial,Sans-Serif"/>
              <a:buChar char="•"/>
            </a:pPr>
            <a:r>
              <a:rPr lang="en-GB"/>
              <a:t>Learn to forgive  </a:t>
            </a:r>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A7235A54-DD63-40F5-843A-3A9A5C724E32}" type="slidenum">
              <a:rPr lang="en-GB" smtClean="0"/>
              <a:t>6</a:t>
            </a:fld>
            <a:endParaRPr lang="en-GB"/>
          </a:p>
        </p:txBody>
      </p:sp>
    </p:spTree>
    <p:extLst>
      <p:ext uri="{BB962C8B-B14F-4D97-AF65-F5344CB8AC3E}">
        <p14:creationId xmlns:p14="http://schemas.microsoft.com/office/powerpoint/2010/main" val="331724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EE0150E8-C358-4E59-ABE4-DFB5EF245606}" type="datetimeFigureOut">
              <a:rPr lang="en-GB" smtClean="0"/>
              <a:t>16/09/2020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2A43A1-7FE8-4A42-9F21-8EE98D16C5E0}"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879965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0150E8-C358-4E59-ABE4-DFB5EF245606}" type="datetimeFigureOut">
              <a:rPr lang="en-GB" smtClean="0"/>
              <a:t>16/09/2020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2A43A1-7FE8-4A42-9F21-8EE98D16C5E0}" type="slidenum">
              <a:rPr lang="en-GB" smtClean="0"/>
              <a:t>‹#›</a:t>
            </a:fld>
            <a:endParaRPr lang="en-GB"/>
          </a:p>
        </p:txBody>
      </p:sp>
    </p:spTree>
    <p:extLst>
      <p:ext uri="{BB962C8B-B14F-4D97-AF65-F5344CB8AC3E}">
        <p14:creationId xmlns:p14="http://schemas.microsoft.com/office/powerpoint/2010/main" val="407126033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0275259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5417" y="2130428"/>
            <a:ext cx="8534400" cy="1470025"/>
          </a:xfrm>
        </p:spPr>
        <p:txBody>
          <a:bodyPr>
            <a:normAutofit/>
          </a:bodyPr>
          <a:lstStyle>
            <a:lvl1pPr algn="l">
              <a:defRPr sz="3600">
                <a:solidFill>
                  <a:schemeClr val="bg1"/>
                </a:solidFill>
                <a:latin typeface="Arial"/>
                <a:cs typeface="Arial"/>
              </a:defRPr>
            </a:lvl1pPr>
          </a:lstStyle>
          <a:p>
            <a:r>
              <a:rPr lang="en-GB"/>
              <a:t>Click to edit Master title style</a:t>
            </a:r>
            <a:endParaRPr lang="en-US"/>
          </a:p>
        </p:txBody>
      </p:sp>
      <p:sp>
        <p:nvSpPr>
          <p:cNvPr id="3" name="Subtitle 2"/>
          <p:cNvSpPr>
            <a:spLocks noGrp="1"/>
          </p:cNvSpPr>
          <p:nvPr>
            <p:ph type="subTitle" idx="1"/>
          </p:nvPr>
        </p:nvSpPr>
        <p:spPr>
          <a:xfrm>
            <a:off x="485417" y="3600452"/>
            <a:ext cx="8534400" cy="505883"/>
          </a:xfrm>
        </p:spPr>
        <p:txBody>
          <a:bodyPr>
            <a:normAutofit/>
          </a:bodyPr>
          <a:lstStyle>
            <a:lvl1pPr marL="0" indent="0" algn="l">
              <a:buNone/>
              <a:defRPr sz="1600">
                <a:solidFill>
                  <a:srgbClr val="947DB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pic>
        <p:nvPicPr>
          <p:cNvPr id="7" name="Picture 6" descr="PPL Logo_Rev.png"/>
          <p:cNvPicPr>
            <a:picLocks noChangeAspect="1"/>
          </p:cNvPicPr>
          <p:nvPr/>
        </p:nvPicPr>
        <p:blipFill>
          <a:blip r:embed="rId2"/>
          <a:stretch>
            <a:fillRect/>
          </a:stretch>
        </p:blipFill>
        <p:spPr>
          <a:xfrm>
            <a:off x="609602" y="5560910"/>
            <a:ext cx="2014328" cy="833540"/>
          </a:xfrm>
          <a:prstGeom prst="rect">
            <a:avLst/>
          </a:prstGeom>
        </p:spPr>
      </p:pic>
      <p:sp>
        <p:nvSpPr>
          <p:cNvPr id="8" name="Date Placeholder 3"/>
          <p:cNvSpPr>
            <a:spLocks noGrp="1"/>
          </p:cNvSpPr>
          <p:nvPr>
            <p:ph type="dt" sz="half" idx="2"/>
          </p:nvPr>
        </p:nvSpPr>
        <p:spPr>
          <a:xfrm>
            <a:off x="8901284" y="6118228"/>
            <a:ext cx="2844800" cy="365125"/>
          </a:xfrm>
          <a:prstGeom prst="rect">
            <a:avLst/>
          </a:prstGeom>
        </p:spPr>
        <p:txBody>
          <a:bodyPr vert="horz" lIns="91440" tIns="45720" rIns="91440" bIns="45720" rtlCol="0" anchor="ctr"/>
          <a:lstStyle>
            <a:lvl1pPr algn="r">
              <a:defRPr sz="1600">
                <a:ln>
                  <a:solidFill>
                    <a:srgbClr val="947DB2"/>
                  </a:solidFill>
                </a:ln>
                <a:solidFill>
                  <a:schemeClr val="tx1">
                    <a:tint val="75000"/>
                  </a:schemeClr>
                </a:solidFill>
                <a:latin typeface="Arial"/>
                <a:cs typeface="Arial"/>
              </a:defRPr>
            </a:lvl1pPr>
          </a:lstStyle>
          <a:p>
            <a:fld id="{C1D5F50C-26B7-634F-AA72-738A156723D2}" type="datetime1">
              <a:rPr lang="en-US" smtClean="0"/>
              <a:pPr/>
              <a:t>9/16/2020</a:t>
            </a:fld>
            <a:endParaRPr lang="en-US"/>
          </a:p>
        </p:txBody>
      </p:sp>
    </p:spTree>
    <p:extLst>
      <p:ext uri="{BB962C8B-B14F-4D97-AF65-F5344CB8AC3E}">
        <p14:creationId xmlns:p14="http://schemas.microsoft.com/office/powerpoint/2010/main" val="82987569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97CE2283-0C66-704B-8135-EBECA476AA77}" type="datetime1">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16FC3-9B77-5A4A-8621-576C881CF8EB}" type="slidenum">
              <a:rPr lang="en-US" smtClean="0"/>
              <a:pPr/>
              <a:t>‹#›</a:t>
            </a:fld>
            <a:endParaRPr lang="en-US"/>
          </a:p>
        </p:txBody>
      </p:sp>
    </p:spTree>
    <p:extLst>
      <p:ext uri="{BB962C8B-B14F-4D97-AF65-F5344CB8AC3E}">
        <p14:creationId xmlns:p14="http://schemas.microsoft.com/office/powerpoint/2010/main" val="225091249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AC9D5E6-F088-3D42-AE52-53A50EEEC5C0}" type="datetime1">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16FC3-9B77-5A4A-8621-576C881CF8EB}" type="slidenum">
              <a:rPr lang="en-US" smtClean="0"/>
              <a:pPr/>
              <a:t>‹#›</a:t>
            </a:fld>
            <a:endParaRPr lang="en-US"/>
          </a:p>
        </p:txBody>
      </p:sp>
    </p:spTree>
    <p:extLst>
      <p:ext uri="{BB962C8B-B14F-4D97-AF65-F5344CB8AC3E}">
        <p14:creationId xmlns:p14="http://schemas.microsoft.com/office/powerpoint/2010/main" val="174129723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9BCE2F37-448B-C246-99C6-3D29A937C6BA}" type="datetime1">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16FC3-9B77-5A4A-8621-576C881CF8EB}" type="slidenum">
              <a:rPr lang="en-US" smtClean="0"/>
              <a:pPr/>
              <a:t>‹#›</a:t>
            </a:fld>
            <a:endParaRPr lang="en-US"/>
          </a:p>
        </p:txBody>
      </p:sp>
    </p:spTree>
    <p:extLst>
      <p:ext uri="{BB962C8B-B14F-4D97-AF65-F5344CB8AC3E}">
        <p14:creationId xmlns:p14="http://schemas.microsoft.com/office/powerpoint/2010/main" val="139053520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FEB53D0C-707D-E242-BA39-3705A8557A69}" type="datetime1">
              <a:rPr lang="en-US" smtClean="0"/>
              <a:pPr/>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D16FC3-9B77-5A4A-8621-576C881CF8EB}" type="slidenum">
              <a:rPr lang="en-US" smtClean="0"/>
              <a:pPr/>
              <a:t>‹#›</a:t>
            </a:fld>
            <a:endParaRPr lang="en-US"/>
          </a:p>
        </p:txBody>
      </p:sp>
    </p:spTree>
    <p:extLst>
      <p:ext uri="{BB962C8B-B14F-4D97-AF65-F5344CB8AC3E}">
        <p14:creationId xmlns:p14="http://schemas.microsoft.com/office/powerpoint/2010/main" val="258390613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847D372-FD7C-2D4B-9A3F-40387CD913E8}" type="datetime1">
              <a:rPr lang="en-US" smtClean="0"/>
              <a:pPr/>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D16FC3-9B77-5A4A-8621-576C881CF8EB}" type="slidenum">
              <a:rPr lang="en-US" smtClean="0"/>
              <a:pPr/>
              <a:t>‹#›</a:t>
            </a:fld>
            <a:endParaRPr lang="en-US"/>
          </a:p>
        </p:txBody>
      </p:sp>
    </p:spTree>
    <p:extLst>
      <p:ext uri="{BB962C8B-B14F-4D97-AF65-F5344CB8AC3E}">
        <p14:creationId xmlns:p14="http://schemas.microsoft.com/office/powerpoint/2010/main" val="4080440282"/>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9182B-2920-EE43-B532-E8BCEAC0ABFA}" type="datetime1">
              <a:rPr lang="en-US" smtClean="0"/>
              <a:pPr/>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D16FC3-9B77-5A4A-8621-576C881CF8EB}" type="slidenum">
              <a:rPr lang="en-US" smtClean="0"/>
              <a:pPr/>
              <a:t>‹#›</a:t>
            </a:fld>
            <a:endParaRPr lang="en-US"/>
          </a:p>
        </p:txBody>
      </p:sp>
    </p:spTree>
    <p:extLst>
      <p:ext uri="{BB962C8B-B14F-4D97-AF65-F5344CB8AC3E}">
        <p14:creationId xmlns:p14="http://schemas.microsoft.com/office/powerpoint/2010/main" val="2908459788"/>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144A9FE-7E72-0D4B-B881-97FED871D3E8}" type="datetime1">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16FC3-9B77-5A4A-8621-576C881CF8EB}" type="slidenum">
              <a:rPr lang="en-US" smtClean="0"/>
              <a:pPr/>
              <a:t>‹#›</a:t>
            </a:fld>
            <a:endParaRPr lang="en-US"/>
          </a:p>
        </p:txBody>
      </p:sp>
    </p:spTree>
    <p:extLst>
      <p:ext uri="{BB962C8B-B14F-4D97-AF65-F5344CB8AC3E}">
        <p14:creationId xmlns:p14="http://schemas.microsoft.com/office/powerpoint/2010/main" val="232021858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93402651"/>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EF526F8-885B-584D-B2B8-843A7B531CB3}" type="datetime1">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16FC3-9B77-5A4A-8621-576C881CF8EB}" type="slidenum">
              <a:rPr lang="en-US" smtClean="0"/>
              <a:pPr/>
              <a:t>‹#›</a:t>
            </a:fld>
            <a:endParaRPr lang="en-US"/>
          </a:p>
        </p:txBody>
      </p:sp>
    </p:spTree>
    <p:extLst>
      <p:ext uri="{BB962C8B-B14F-4D97-AF65-F5344CB8AC3E}">
        <p14:creationId xmlns:p14="http://schemas.microsoft.com/office/powerpoint/2010/main" val="2913072367"/>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3265EB5-8E5E-1E47-A73C-8F2DEDB8B676}" type="datetime1">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16FC3-9B77-5A4A-8621-576C881CF8EB}" type="slidenum">
              <a:rPr lang="en-US" smtClean="0"/>
              <a:pPr/>
              <a:t>‹#›</a:t>
            </a:fld>
            <a:endParaRPr lang="en-US"/>
          </a:p>
        </p:txBody>
      </p:sp>
    </p:spTree>
    <p:extLst>
      <p:ext uri="{BB962C8B-B14F-4D97-AF65-F5344CB8AC3E}">
        <p14:creationId xmlns:p14="http://schemas.microsoft.com/office/powerpoint/2010/main" val="200854004"/>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83A545D-F0F6-ED47-89D1-7C85BCD3FD46}" type="datetime1">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16FC3-9B77-5A4A-8621-576C881CF8EB}" type="slidenum">
              <a:rPr lang="en-US" smtClean="0"/>
              <a:pPr/>
              <a:t>‹#›</a:t>
            </a:fld>
            <a:endParaRPr lang="en-US"/>
          </a:p>
        </p:txBody>
      </p:sp>
    </p:spTree>
    <p:extLst>
      <p:ext uri="{BB962C8B-B14F-4D97-AF65-F5344CB8AC3E}">
        <p14:creationId xmlns:p14="http://schemas.microsoft.com/office/powerpoint/2010/main" val="390183221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374753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0150E8-C358-4E59-ABE4-DFB5EF245606}" type="datetimeFigureOut">
              <a:rPr lang="en-GB" smtClean="0"/>
              <a:t>16/09/2020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2A43A1-7FE8-4A42-9F21-8EE98D16C5E0}" type="slidenum">
              <a:rPr lang="en-GB" smtClean="0"/>
              <a:t>‹#›</a:t>
            </a:fld>
            <a:endParaRPr lang="en-GB"/>
          </a:p>
        </p:txBody>
      </p:sp>
    </p:spTree>
    <p:extLst>
      <p:ext uri="{BB962C8B-B14F-4D97-AF65-F5344CB8AC3E}">
        <p14:creationId xmlns:p14="http://schemas.microsoft.com/office/powerpoint/2010/main" val="110770649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E0150E8-C358-4E59-ABE4-DFB5EF245606}" type="datetimeFigureOut">
              <a:rPr lang="en-GB" smtClean="0"/>
              <a:t>16/09/2020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72A43A1-7FE8-4A42-9F21-8EE98D16C5E0}" type="slidenum">
              <a:rPr lang="en-GB" smtClean="0"/>
              <a:t>‹#›</a:t>
            </a:fld>
            <a:endParaRPr lang="en-GB"/>
          </a:p>
        </p:txBody>
      </p:sp>
    </p:spTree>
    <p:extLst>
      <p:ext uri="{BB962C8B-B14F-4D97-AF65-F5344CB8AC3E}">
        <p14:creationId xmlns:p14="http://schemas.microsoft.com/office/powerpoint/2010/main" val="38708726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E0150E8-C358-4E59-ABE4-DFB5EF245606}" type="datetimeFigureOut">
              <a:rPr lang="en-GB" smtClean="0"/>
              <a:t>16/09/2020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72A43A1-7FE8-4A42-9F21-8EE98D16C5E0}" type="slidenum">
              <a:rPr lang="en-GB" smtClean="0"/>
              <a:t>‹#›</a:t>
            </a:fld>
            <a:endParaRPr lang="en-GB"/>
          </a:p>
        </p:txBody>
      </p:sp>
    </p:spTree>
    <p:extLst>
      <p:ext uri="{BB962C8B-B14F-4D97-AF65-F5344CB8AC3E}">
        <p14:creationId xmlns:p14="http://schemas.microsoft.com/office/powerpoint/2010/main" val="25030906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EE0150E8-C358-4E59-ABE4-DFB5EF245606}" type="datetimeFigureOut">
              <a:rPr lang="en-GB" smtClean="0"/>
              <a:t>16/09/2020</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372A43A1-7FE8-4A42-9F21-8EE98D16C5E0}" type="slidenum">
              <a:rPr lang="en-GB" smtClean="0"/>
              <a:t>‹#›</a:t>
            </a:fld>
            <a:endParaRPr lang="en-GB"/>
          </a:p>
        </p:txBody>
      </p:sp>
    </p:spTree>
    <p:extLst>
      <p:ext uri="{BB962C8B-B14F-4D97-AF65-F5344CB8AC3E}">
        <p14:creationId xmlns:p14="http://schemas.microsoft.com/office/powerpoint/2010/main" val="346986611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E0150E8-C358-4E59-ABE4-DFB5EF245606}" type="datetimeFigureOut">
              <a:rPr lang="en-GB" smtClean="0"/>
              <a:t>16/09/2020</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72A43A1-7FE8-4A42-9F21-8EE98D16C5E0}" type="slidenum">
              <a:rPr lang="en-GB" smtClean="0"/>
              <a:t>‹#›</a:t>
            </a:fld>
            <a:endParaRPr lang="en-GB"/>
          </a:p>
        </p:txBody>
      </p:sp>
    </p:spTree>
    <p:extLst>
      <p:ext uri="{BB962C8B-B14F-4D97-AF65-F5344CB8AC3E}">
        <p14:creationId xmlns:p14="http://schemas.microsoft.com/office/powerpoint/2010/main" val="55420458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745477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E0150E8-C358-4E59-ABE4-DFB5EF245606}" type="datetimeFigureOut">
              <a:rPr lang="en-GB" smtClean="0"/>
              <a:t>16/09/2020</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72A43A1-7FE8-4A42-9F21-8EE98D16C5E0}" type="slidenum">
              <a:rPr lang="en-GB" smtClean="0"/>
              <a:t>‹#›</a:t>
            </a:fld>
            <a:endParaRPr lang="en-GB"/>
          </a:p>
        </p:txBody>
      </p:sp>
    </p:spTree>
    <p:extLst>
      <p:ext uri="{BB962C8B-B14F-4D97-AF65-F5344CB8AC3E}">
        <p14:creationId xmlns:p14="http://schemas.microsoft.com/office/powerpoint/2010/main" val="952481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490E6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E17532-CC78-4846-9F0F-EAE1A034416A}" type="datetime1">
              <a:rPr lang="en-US" smtClean="0"/>
              <a:pPr/>
              <a:t>9/16/2020</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16FC3-9B77-5A4A-8621-576C881CF8EB}" type="slidenum">
              <a:rPr lang="en-US" smtClean="0"/>
              <a:pPr/>
              <a:t>‹#›</a:t>
            </a:fld>
            <a:endParaRPr lang="en-US"/>
          </a:p>
        </p:txBody>
      </p:sp>
      <p:pic>
        <p:nvPicPr>
          <p:cNvPr id="9" name="Picture 8" descr="PPL People Icon_RGB_Rev.png">
            <a:extLst>
              <a:ext uri="{FF2B5EF4-FFF2-40B4-BE49-F238E27FC236}">
                <a16:creationId xmlns:a16="http://schemas.microsoft.com/office/drawing/2014/main" id="{5E818E6F-53D1-4CEB-AE19-3567A8584352}"/>
              </a:ext>
            </a:extLst>
          </p:cNvPr>
          <p:cNvPicPr>
            <a:picLocks noChangeAspect="1"/>
          </p:cNvPicPr>
          <p:nvPr/>
        </p:nvPicPr>
        <p:blipFill>
          <a:blip r:embed="rId13"/>
          <a:stretch>
            <a:fillRect/>
          </a:stretch>
        </p:blipFill>
        <p:spPr>
          <a:xfrm>
            <a:off x="9920006" y="136522"/>
            <a:ext cx="1967194" cy="1965427"/>
          </a:xfrm>
          <a:prstGeom prst="rect">
            <a:avLst/>
          </a:prstGeom>
        </p:spPr>
      </p:pic>
    </p:spTree>
    <p:extLst>
      <p:ext uri="{BB962C8B-B14F-4D97-AF65-F5344CB8AC3E}">
        <p14:creationId xmlns:p14="http://schemas.microsoft.com/office/powerpoint/2010/main" val="138248085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pl.org.uk/people/dr-laura-porro"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diagramColors" Target="../diagrams/colors1.xml"/><Relationship Id="rId12" Type="http://schemas.openxmlformats.org/officeDocument/2006/relationships/image" Target="../media/image11.svg"/><Relationship Id="rId2" Type="http://schemas.openxmlformats.org/officeDocument/2006/relationships/notesSlide" Target="../notesSlides/notesSlide4.xml"/><Relationship Id="rId16" Type="http://schemas.openxmlformats.org/officeDocument/2006/relationships/image" Target="../media/image15.svg"/><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image" Target="../media/image10.png"/><Relationship Id="rId5" Type="http://schemas.openxmlformats.org/officeDocument/2006/relationships/diagramLayout" Target="../diagrams/layout1.xml"/><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diagramData" Target="../diagrams/data1.xml"/><Relationship Id="rId9" Type="http://schemas.openxmlformats.org/officeDocument/2006/relationships/image" Target="../media/image8.png"/><Relationship Id="rId14" Type="http://schemas.openxmlformats.org/officeDocument/2006/relationships/image" Target="../media/image13.svg"/></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hyperlink" Target="http://www.ppl.org.uk/" TargetMode="External"/><Relationship Id="rId2" Type="http://schemas.openxmlformats.org/officeDocument/2006/relationships/hyperlink" Target="mailto:info@ppl.org.uk" TargetMode="External"/><Relationship Id="rId1" Type="http://schemas.openxmlformats.org/officeDocument/2006/relationships/slideLayout" Target="../slideLayouts/slideLayout1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FDF8C8C-4A32-4BED-9B80-F067AD4E5394}"/>
              </a:ext>
            </a:extLst>
          </p:cNvPr>
          <p:cNvPicPr>
            <a:picLocks noChangeAspect="1"/>
          </p:cNvPicPr>
          <p:nvPr/>
        </p:nvPicPr>
        <p:blipFill>
          <a:blip r:embed="rId2"/>
          <a:stretch>
            <a:fillRect/>
          </a:stretch>
        </p:blipFill>
        <p:spPr>
          <a:xfrm>
            <a:off x="0" y="-12526"/>
            <a:ext cx="10459616" cy="6889567"/>
          </a:xfrm>
          <a:prstGeom prst="rect">
            <a:avLst/>
          </a:prstGeom>
        </p:spPr>
      </p:pic>
      <p:sp>
        <p:nvSpPr>
          <p:cNvPr id="2" name="Title 1">
            <a:extLst>
              <a:ext uri="{FF2B5EF4-FFF2-40B4-BE49-F238E27FC236}">
                <a16:creationId xmlns:a16="http://schemas.microsoft.com/office/drawing/2014/main" id="{01BA042A-0D24-4BE4-92FC-5B9666EE856E}"/>
              </a:ext>
            </a:extLst>
          </p:cNvPr>
          <p:cNvSpPr>
            <a:spLocks noGrp="1"/>
          </p:cNvSpPr>
          <p:nvPr>
            <p:ph type="title"/>
          </p:nvPr>
        </p:nvSpPr>
        <p:spPr>
          <a:xfrm>
            <a:off x="655320" y="365125"/>
            <a:ext cx="9013052" cy="1623312"/>
          </a:xfrm>
        </p:spPr>
        <p:txBody>
          <a:bodyPr anchor="b">
            <a:normAutofit/>
          </a:bodyPr>
          <a:lstStyle/>
          <a:p>
            <a:pPr>
              <a:spcAft>
                <a:spcPts val="2000"/>
              </a:spcAft>
            </a:pPr>
            <a:r>
              <a:rPr lang="en-GB" sz="4000" b="1">
                <a:solidFill>
                  <a:schemeClr val="bg1"/>
                </a:solidFill>
                <a:latin typeface="Arial"/>
                <a:cs typeface="Arial"/>
              </a:rPr>
              <a:t>The first Covid-19 winter</a:t>
            </a:r>
            <a:endParaRPr lang="en-GB" sz="4000" b="1" dirty="0">
              <a:solidFill>
                <a:schemeClr val="bg1"/>
              </a:solidFill>
              <a:latin typeface="Arial"/>
              <a:cs typeface="Arial"/>
            </a:endParaRPr>
          </a:p>
        </p:txBody>
      </p:sp>
      <p:sp>
        <p:nvSpPr>
          <p:cNvPr id="3" name="Content Placeholder 2">
            <a:extLst>
              <a:ext uri="{FF2B5EF4-FFF2-40B4-BE49-F238E27FC236}">
                <a16:creationId xmlns:a16="http://schemas.microsoft.com/office/drawing/2014/main" id="{FB01D11C-87C9-43CC-808D-8FE62DAA5462}"/>
              </a:ext>
            </a:extLst>
          </p:cNvPr>
          <p:cNvSpPr>
            <a:spLocks noGrp="1"/>
          </p:cNvSpPr>
          <p:nvPr>
            <p:ph idx="1"/>
          </p:nvPr>
        </p:nvSpPr>
        <p:spPr>
          <a:xfrm>
            <a:off x="753643" y="2644518"/>
            <a:ext cx="9013052" cy="3327251"/>
          </a:xfrm>
        </p:spPr>
        <p:txBody>
          <a:bodyPr vert="horz" lIns="0" tIns="45720" rIns="0" bIns="45720" rtlCol="0" anchor="t">
            <a:normAutofit/>
          </a:bodyPr>
          <a:lstStyle/>
          <a:p>
            <a:pPr marL="0" indent="0">
              <a:buNone/>
            </a:pPr>
            <a:r>
              <a:rPr lang="en-GB">
                <a:solidFill>
                  <a:schemeClr val="bg1"/>
                </a:solidFill>
                <a:latin typeface="Arial"/>
                <a:cs typeface="Arial"/>
              </a:rPr>
              <a:t>A 'hearts and minds' approach to managing the next six months</a:t>
            </a:r>
            <a:endParaRPr lang="en-GB" dirty="0">
              <a:solidFill>
                <a:schemeClr val="bg1"/>
              </a:solidFill>
              <a:latin typeface="Arial"/>
              <a:cs typeface="Arial"/>
            </a:endParaRPr>
          </a:p>
          <a:p>
            <a:pPr marL="0" indent="0">
              <a:buNone/>
            </a:pPr>
            <a:r>
              <a:rPr lang="en-GB">
                <a:solidFill>
                  <a:schemeClr val="bg1"/>
                </a:solidFill>
                <a:latin typeface="Arial"/>
                <a:cs typeface="Arial"/>
              </a:rPr>
              <a:t>September 2020</a:t>
            </a:r>
            <a:endParaRPr lang="en-US">
              <a:solidFill>
                <a:schemeClr val="bg1"/>
              </a:solidFill>
              <a:cs typeface="Calibri"/>
            </a:endParaRPr>
          </a:p>
          <a:p>
            <a:pPr marL="0" indent="0">
              <a:buNone/>
            </a:pPr>
            <a:r>
              <a:rPr lang="en-GB" dirty="0">
                <a:solidFill>
                  <a:schemeClr val="bg1"/>
                </a:solidFill>
                <a:latin typeface="Arial"/>
                <a:cs typeface="Arial"/>
                <a:hlinkClick r:id="rId3">
                  <a:extLst>
                    <a:ext uri="{A12FA001-AC4F-418D-AE19-62706E023703}">
                      <ahyp:hlinkClr xmlns:ahyp="http://schemas.microsoft.com/office/drawing/2018/hyperlinkcolor" val="tx"/>
                    </a:ext>
                  </a:extLst>
                </a:hlinkClick>
              </a:rPr>
              <a:t>Dr Laura Porro</a:t>
            </a:r>
            <a:endParaRPr lang="en-GB" dirty="0">
              <a:solidFill>
                <a:schemeClr val="bg1"/>
              </a:solidFill>
              <a:latin typeface="Arial"/>
              <a:cs typeface="Arial"/>
            </a:endParaRPr>
          </a:p>
          <a:p>
            <a:pPr marL="0" indent="0">
              <a:buFont typeface="Calibri" panose="020F0502020204030204" pitchFamily="34" charset="0"/>
              <a:buNone/>
            </a:pPr>
            <a:r>
              <a:rPr lang="en-GB" dirty="0">
                <a:solidFill>
                  <a:schemeClr val="bg1"/>
                </a:solidFill>
                <a:latin typeface="Arial"/>
                <a:cs typeface="Arial"/>
              </a:rPr>
              <a:t>laura.porro@ppl.org.uk</a:t>
            </a:r>
            <a:endParaRPr lang="en-GB" sz="2000" dirty="0">
              <a:solidFill>
                <a:schemeClr val="bg1"/>
              </a:solidFill>
              <a:latin typeface="Arial"/>
              <a:cs typeface="Arial"/>
            </a:endParaRPr>
          </a:p>
          <a:p>
            <a:pPr marL="0" indent="0">
              <a:buNone/>
            </a:pPr>
            <a:endParaRPr lang="en-US">
              <a:solidFill>
                <a:schemeClr val="bg1"/>
              </a:solidFill>
              <a:latin typeface="Arial"/>
              <a:cs typeface="Arial"/>
            </a:endParaRPr>
          </a:p>
          <a:p>
            <a:pPr marL="0" indent="0">
              <a:spcBef>
                <a:spcPts val="0"/>
              </a:spcBef>
              <a:buFont typeface="Calibri" panose="020F0502020204030204" pitchFamily="34" charset="0"/>
              <a:buNone/>
            </a:pPr>
            <a:endParaRPr lang="en-GB">
              <a:solidFill>
                <a:schemeClr val="bg1"/>
              </a:solidFill>
              <a:latin typeface="Arial"/>
              <a:cs typeface="Arial"/>
            </a:endParaRPr>
          </a:p>
          <a:p>
            <a:pPr marL="0" indent="0">
              <a:buNone/>
            </a:pPr>
            <a:endParaRPr lang="en-GB" sz="2000" dirty="0">
              <a:solidFill>
                <a:schemeClr val="bg1"/>
              </a:solidFill>
              <a:latin typeface="Arial"/>
              <a:cs typeface="Arial"/>
            </a:endParaRPr>
          </a:p>
        </p:txBody>
      </p:sp>
      <p:sp>
        <p:nvSpPr>
          <p:cNvPr id="6" name="Rectangle 5">
            <a:extLst>
              <a:ext uri="{FF2B5EF4-FFF2-40B4-BE49-F238E27FC236}">
                <a16:creationId xmlns:a16="http://schemas.microsoft.com/office/drawing/2014/main" id="{E6BB0C8F-B0A1-4FE4-842A-3947525E99DB}"/>
              </a:ext>
            </a:extLst>
          </p:cNvPr>
          <p:cNvSpPr/>
          <p:nvPr/>
        </p:nvSpPr>
        <p:spPr>
          <a:xfrm>
            <a:off x="10459616" y="0"/>
            <a:ext cx="1732384" cy="6858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descr="A picture containing drawing&#10;&#10;Description automatically generated">
            <a:extLst>
              <a:ext uri="{FF2B5EF4-FFF2-40B4-BE49-F238E27FC236}">
                <a16:creationId xmlns:a16="http://schemas.microsoft.com/office/drawing/2014/main" id="{DA8FBBAC-FB86-4745-BD98-0D4F6BE698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4482" y="331879"/>
            <a:ext cx="1092630" cy="491182"/>
          </a:xfrm>
          <a:prstGeom prst="rect">
            <a:avLst/>
          </a:prstGeom>
        </p:spPr>
      </p:pic>
    </p:spTree>
    <p:extLst>
      <p:ext uri="{BB962C8B-B14F-4D97-AF65-F5344CB8AC3E}">
        <p14:creationId xmlns:p14="http://schemas.microsoft.com/office/powerpoint/2010/main" val="93103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6B6B6E8-EAF4-4F0C-A03D-79AF41E30284}"/>
              </a:ext>
            </a:extLst>
          </p:cNvPr>
          <p:cNvSpPr/>
          <p:nvPr/>
        </p:nvSpPr>
        <p:spPr>
          <a:xfrm>
            <a:off x="10459616" y="0"/>
            <a:ext cx="1732384" cy="6858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A picture containing drawing&#10;&#10;Description automatically generated">
            <a:extLst>
              <a:ext uri="{FF2B5EF4-FFF2-40B4-BE49-F238E27FC236}">
                <a16:creationId xmlns:a16="http://schemas.microsoft.com/office/drawing/2014/main" id="{147B1793-AF02-40DE-93F3-B10C204F41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4482" y="331879"/>
            <a:ext cx="1092630" cy="491182"/>
          </a:xfrm>
          <a:prstGeom prst="rect">
            <a:avLst/>
          </a:prstGeom>
        </p:spPr>
      </p:pic>
      <p:sp>
        <p:nvSpPr>
          <p:cNvPr id="5" name="Slide Number Placeholder 3">
            <a:extLst>
              <a:ext uri="{FF2B5EF4-FFF2-40B4-BE49-F238E27FC236}">
                <a16:creationId xmlns:a16="http://schemas.microsoft.com/office/drawing/2014/main" id="{CAE40A0A-F89C-4E45-BC10-A5A7E83D5019}"/>
              </a:ext>
            </a:extLst>
          </p:cNvPr>
          <p:cNvSpPr txBox="1">
            <a:spLocks/>
          </p:cNvSpPr>
          <p:nvPr/>
        </p:nvSpPr>
        <p:spPr>
          <a:xfrm>
            <a:off x="11522421" y="6327648"/>
            <a:ext cx="547660" cy="38103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4FAB73BC-B049-4115-A692-8D63A059BFB8}" type="slidenum">
              <a:rPr lang="en-US" smtClean="0">
                <a:solidFill>
                  <a:schemeClr val="bg1"/>
                </a:solidFill>
              </a:rPr>
              <a:pPr algn="r"/>
              <a:t>2</a:t>
            </a:fld>
            <a:endParaRPr lang="en-US">
              <a:solidFill>
                <a:schemeClr val="bg1"/>
              </a:solidFill>
            </a:endParaRPr>
          </a:p>
        </p:txBody>
      </p:sp>
      <p:sp>
        <p:nvSpPr>
          <p:cNvPr id="2" name="Rectangle 1">
            <a:extLst>
              <a:ext uri="{FF2B5EF4-FFF2-40B4-BE49-F238E27FC236}">
                <a16:creationId xmlns:a16="http://schemas.microsoft.com/office/drawing/2014/main" id="{56631D9E-E6AA-4449-BFA2-5F522565618B}"/>
              </a:ext>
            </a:extLst>
          </p:cNvPr>
          <p:cNvSpPr/>
          <p:nvPr/>
        </p:nvSpPr>
        <p:spPr>
          <a:xfrm>
            <a:off x="174172" y="104221"/>
            <a:ext cx="10285443" cy="461665"/>
          </a:xfrm>
          <a:prstGeom prst="rect">
            <a:avLst/>
          </a:prstGeom>
        </p:spPr>
        <p:txBody>
          <a:bodyPr wrap="square" anchor="t">
            <a:spAutoFit/>
          </a:bodyPr>
          <a:lstStyle/>
          <a:p>
            <a:pPr algn="just">
              <a:spcAft>
                <a:spcPts val="1000"/>
              </a:spcAft>
            </a:pPr>
            <a:endParaRPr lang="en-GB" sz="2400" b="1">
              <a:solidFill>
                <a:srgbClr val="000000"/>
              </a:solidFill>
              <a:cs typeface="Calibri"/>
            </a:endParaRPr>
          </a:p>
        </p:txBody>
      </p:sp>
      <p:sp>
        <p:nvSpPr>
          <p:cNvPr id="616" name="TextBox 615">
            <a:extLst>
              <a:ext uri="{FF2B5EF4-FFF2-40B4-BE49-F238E27FC236}">
                <a16:creationId xmlns:a16="http://schemas.microsoft.com/office/drawing/2014/main" id="{44DE8113-B7E0-488B-B9AE-EC68CA596AF3}"/>
              </a:ext>
            </a:extLst>
          </p:cNvPr>
          <p:cNvSpPr txBox="1"/>
          <p:nvPr/>
        </p:nvSpPr>
        <p:spPr>
          <a:xfrm>
            <a:off x="421341" y="331694"/>
            <a:ext cx="904090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rgbClr val="7030A0"/>
                </a:solidFill>
                <a:latin typeface="Arial"/>
                <a:cs typeface="Arial"/>
              </a:rPr>
              <a:t>Agenda for the day</a:t>
            </a:r>
            <a:endParaRPr lang="en-US" dirty="0"/>
          </a:p>
        </p:txBody>
      </p:sp>
      <p:sp>
        <p:nvSpPr>
          <p:cNvPr id="6" name="TextBox 5">
            <a:extLst>
              <a:ext uri="{FF2B5EF4-FFF2-40B4-BE49-F238E27FC236}">
                <a16:creationId xmlns:a16="http://schemas.microsoft.com/office/drawing/2014/main" id="{7A87A179-46B4-4619-84E6-C6BE1C954992}"/>
              </a:ext>
            </a:extLst>
          </p:cNvPr>
          <p:cNvSpPr txBox="1"/>
          <p:nvPr/>
        </p:nvSpPr>
        <p:spPr>
          <a:xfrm>
            <a:off x="1172136" y="1160930"/>
            <a:ext cx="8872816" cy="23391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latin typeface="Arial"/>
              <a:cs typeface="Arial"/>
            </a:endParaRPr>
          </a:p>
          <a:p>
            <a:pPr>
              <a:spcAft>
                <a:spcPts val="600"/>
              </a:spcAft>
            </a:pPr>
            <a:r>
              <a:rPr lang="en-US" b="1">
                <a:latin typeface="Arial"/>
                <a:cs typeface="Arial"/>
              </a:rPr>
              <a:t>Thinking about change</a:t>
            </a:r>
          </a:p>
          <a:p>
            <a:pPr marL="285750" indent="-285750">
              <a:spcAft>
                <a:spcPts val="600"/>
              </a:spcAft>
              <a:buFont typeface="Arial"/>
              <a:buChar char="•"/>
            </a:pPr>
            <a:r>
              <a:rPr lang="en-US">
                <a:latin typeface="Arial"/>
                <a:cs typeface="Arial"/>
              </a:rPr>
              <a:t>Understanding what happens to you and others when things around you change</a:t>
            </a:r>
          </a:p>
          <a:p>
            <a:endParaRPr lang="en-US" dirty="0">
              <a:latin typeface="Arial"/>
              <a:cs typeface="Arial"/>
            </a:endParaRPr>
          </a:p>
          <a:p>
            <a:pPr>
              <a:spcAft>
                <a:spcPts val="600"/>
              </a:spcAft>
            </a:pPr>
            <a:r>
              <a:rPr lang="en-US" b="1">
                <a:latin typeface="Arial"/>
                <a:cs typeface="Arial"/>
              </a:rPr>
              <a:t>Practical suggestions</a:t>
            </a:r>
          </a:p>
          <a:p>
            <a:pPr marL="285750" indent="-285750">
              <a:spcAft>
                <a:spcPts val="600"/>
              </a:spcAft>
              <a:buFont typeface="Arial"/>
              <a:buChar char="•"/>
            </a:pPr>
            <a:r>
              <a:rPr lang="en-US">
                <a:latin typeface="Arial"/>
                <a:cs typeface="Arial"/>
              </a:rPr>
              <a:t>Tools and ideas to support yourself and others</a:t>
            </a:r>
            <a:endParaRPr lang="en-US">
              <a:ea typeface="+mn-lt"/>
              <a:cs typeface="+mn-lt"/>
            </a:endParaRPr>
          </a:p>
          <a:p>
            <a:endParaRPr lang="en-US" dirty="0">
              <a:latin typeface="Arial"/>
              <a:cs typeface="Arial"/>
            </a:endParaRPr>
          </a:p>
        </p:txBody>
      </p:sp>
      <p:pic>
        <p:nvPicPr>
          <p:cNvPr id="7" name="Graphic 7" descr="Care">
            <a:extLst>
              <a:ext uri="{FF2B5EF4-FFF2-40B4-BE49-F238E27FC236}">
                <a16:creationId xmlns:a16="http://schemas.microsoft.com/office/drawing/2014/main" id="{9F0D5540-9A01-4741-8CD0-B9264CDCDAA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8417" y="1414182"/>
            <a:ext cx="690283" cy="690283"/>
          </a:xfrm>
          <a:prstGeom prst="rect">
            <a:avLst/>
          </a:prstGeom>
        </p:spPr>
      </p:pic>
      <p:pic>
        <p:nvPicPr>
          <p:cNvPr id="8" name="Graphic 8" descr="Wrench">
            <a:extLst>
              <a:ext uri="{FF2B5EF4-FFF2-40B4-BE49-F238E27FC236}">
                <a16:creationId xmlns:a16="http://schemas.microsoft.com/office/drawing/2014/main" id="{56A8D6E6-37FB-4218-9D7C-396745F35A2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38417" y="2400300"/>
            <a:ext cx="690283" cy="690283"/>
          </a:xfrm>
          <a:prstGeom prst="rect">
            <a:avLst/>
          </a:prstGeom>
        </p:spPr>
      </p:pic>
    </p:spTree>
    <p:extLst>
      <p:ext uri="{BB962C8B-B14F-4D97-AF65-F5344CB8AC3E}">
        <p14:creationId xmlns:p14="http://schemas.microsoft.com/office/powerpoint/2010/main" val="2819052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6B6B6E8-EAF4-4F0C-A03D-79AF41E30284}"/>
              </a:ext>
            </a:extLst>
          </p:cNvPr>
          <p:cNvSpPr/>
          <p:nvPr/>
        </p:nvSpPr>
        <p:spPr>
          <a:xfrm>
            <a:off x="10459616" y="0"/>
            <a:ext cx="1732384" cy="6858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A picture containing drawing&#10;&#10;Description automatically generated">
            <a:extLst>
              <a:ext uri="{FF2B5EF4-FFF2-40B4-BE49-F238E27FC236}">
                <a16:creationId xmlns:a16="http://schemas.microsoft.com/office/drawing/2014/main" id="{147B1793-AF02-40DE-93F3-B10C204F41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4482" y="331879"/>
            <a:ext cx="1092630" cy="491182"/>
          </a:xfrm>
          <a:prstGeom prst="rect">
            <a:avLst/>
          </a:prstGeom>
        </p:spPr>
      </p:pic>
      <p:sp>
        <p:nvSpPr>
          <p:cNvPr id="5" name="Slide Number Placeholder 3">
            <a:extLst>
              <a:ext uri="{FF2B5EF4-FFF2-40B4-BE49-F238E27FC236}">
                <a16:creationId xmlns:a16="http://schemas.microsoft.com/office/drawing/2014/main" id="{CAE40A0A-F89C-4E45-BC10-A5A7E83D5019}"/>
              </a:ext>
            </a:extLst>
          </p:cNvPr>
          <p:cNvSpPr txBox="1">
            <a:spLocks/>
          </p:cNvSpPr>
          <p:nvPr/>
        </p:nvSpPr>
        <p:spPr>
          <a:xfrm>
            <a:off x="11522421" y="6327648"/>
            <a:ext cx="547660" cy="38103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4FAB73BC-B049-4115-A692-8D63A059BFB8}" type="slidenum">
              <a:rPr lang="en-US" smtClean="0">
                <a:solidFill>
                  <a:schemeClr val="bg1"/>
                </a:solidFill>
              </a:rPr>
              <a:pPr algn="r"/>
              <a:t>3</a:t>
            </a:fld>
            <a:endParaRPr lang="en-US">
              <a:solidFill>
                <a:schemeClr val="bg1"/>
              </a:solidFill>
            </a:endParaRPr>
          </a:p>
        </p:txBody>
      </p:sp>
      <p:sp>
        <p:nvSpPr>
          <p:cNvPr id="2" name="Rectangle 1">
            <a:extLst>
              <a:ext uri="{FF2B5EF4-FFF2-40B4-BE49-F238E27FC236}">
                <a16:creationId xmlns:a16="http://schemas.microsoft.com/office/drawing/2014/main" id="{56631D9E-E6AA-4449-BFA2-5F522565618B}"/>
              </a:ext>
            </a:extLst>
          </p:cNvPr>
          <p:cNvSpPr/>
          <p:nvPr/>
        </p:nvSpPr>
        <p:spPr>
          <a:xfrm>
            <a:off x="174172" y="104221"/>
            <a:ext cx="10285443" cy="461665"/>
          </a:xfrm>
          <a:prstGeom prst="rect">
            <a:avLst/>
          </a:prstGeom>
        </p:spPr>
        <p:txBody>
          <a:bodyPr wrap="square" anchor="t">
            <a:spAutoFit/>
          </a:bodyPr>
          <a:lstStyle/>
          <a:p>
            <a:pPr algn="just">
              <a:spcAft>
                <a:spcPts val="1000"/>
              </a:spcAft>
            </a:pPr>
            <a:endParaRPr lang="en-GB" sz="2400" b="1">
              <a:solidFill>
                <a:srgbClr val="000000"/>
              </a:solidFill>
              <a:cs typeface="Calibri"/>
            </a:endParaRPr>
          </a:p>
        </p:txBody>
      </p:sp>
      <p:sp>
        <p:nvSpPr>
          <p:cNvPr id="616" name="TextBox 615">
            <a:extLst>
              <a:ext uri="{FF2B5EF4-FFF2-40B4-BE49-F238E27FC236}">
                <a16:creationId xmlns:a16="http://schemas.microsoft.com/office/drawing/2014/main" id="{44DE8113-B7E0-488B-B9AE-EC68CA596AF3}"/>
              </a:ext>
            </a:extLst>
          </p:cNvPr>
          <p:cNvSpPr txBox="1"/>
          <p:nvPr/>
        </p:nvSpPr>
        <p:spPr>
          <a:xfrm>
            <a:off x="421341" y="331694"/>
            <a:ext cx="904090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solidFill>
                  <a:srgbClr val="7030A0"/>
                </a:solidFill>
                <a:latin typeface="Arial"/>
                <a:cs typeface="Arial"/>
              </a:rPr>
              <a:t>People often feel like this at times of change</a:t>
            </a:r>
            <a:endParaRPr lang="en-US" sz="2400" b="1" dirty="0">
              <a:solidFill>
                <a:srgbClr val="7030A0"/>
              </a:solidFill>
              <a:latin typeface="Arial"/>
              <a:cs typeface="Arial"/>
            </a:endParaRPr>
          </a:p>
        </p:txBody>
      </p:sp>
      <p:sp>
        <p:nvSpPr>
          <p:cNvPr id="40" name="TextBox 39">
            <a:extLst>
              <a:ext uri="{FF2B5EF4-FFF2-40B4-BE49-F238E27FC236}">
                <a16:creationId xmlns:a16="http://schemas.microsoft.com/office/drawing/2014/main" id="{73E0ED57-3B35-424C-92C1-8B09C19574C3}"/>
              </a:ext>
            </a:extLst>
          </p:cNvPr>
          <p:cNvSpPr txBox="1"/>
          <p:nvPr/>
        </p:nvSpPr>
        <p:spPr>
          <a:xfrm>
            <a:off x="421342" y="1116106"/>
            <a:ext cx="9601199" cy="29546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spcBef>
                <a:spcPct val="0"/>
              </a:spcBef>
              <a:spcAft>
                <a:spcPts val="1200"/>
              </a:spcAft>
              <a:buAutoNum type="arabicPeriod"/>
            </a:pPr>
            <a:r>
              <a:rPr lang="en-GB">
                <a:latin typeface="Arial"/>
                <a:ea typeface="+mn-lt"/>
                <a:cs typeface="Arial"/>
              </a:rPr>
              <a:t>People will feel awkward, self-conscious and ill at ease</a:t>
            </a:r>
            <a:endParaRPr lang="en-US">
              <a:latin typeface="Arial"/>
              <a:ea typeface="+mn-lt"/>
              <a:cs typeface="Arial"/>
            </a:endParaRPr>
          </a:p>
          <a:p>
            <a:pPr marL="342900" indent="-342900">
              <a:spcBef>
                <a:spcPct val="0"/>
              </a:spcBef>
              <a:spcAft>
                <a:spcPts val="1200"/>
              </a:spcAft>
              <a:buAutoNum type="arabicPeriod"/>
            </a:pPr>
            <a:r>
              <a:rPr lang="en-GB">
                <a:latin typeface="Arial"/>
                <a:ea typeface="+mn-lt"/>
                <a:cs typeface="Arial"/>
              </a:rPr>
              <a:t>People will initially focus on what they have to give up</a:t>
            </a:r>
            <a:endParaRPr lang="en-US">
              <a:latin typeface="Arial"/>
              <a:ea typeface="+mn-lt"/>
              <a:cs typeface="Arial"/>
            </a:endParaRPr>
          </a:p>
          <a:p>
            <a:pPr marL="342900" indent="-342900">
              <a:spcBef>
                <a:spcPct val="0"/>
              </a:spcBef>
              <a:spcAft>
                <a:spcPts val="1200"/>
              </a:spcAft>
              <a:buAutoNum type="arabicPeriod"/>
            </a:pPr>
            <a:r>
              <a:rPr lang="en-GB">
                <a:latin typeface="Arial"/>
                <a:ea typeface="+mn-lt"/>
                <a:cs typeface="Arial"/>
              </a:rPr>
              <a:t>People will feel alone, even if everyone else is going through the same change</a:t>
            </a:r>
            <a:endParaRPr lang="en-US">
              <a:latin typeface="Arial"/>
              <a:ea typeface="+mn-lt"/>
              <a:cs typeface="Arial"/>
            </a:endParaRPr>
          </a:p>
          <a:p>
            <a:pPr marL="342900" indent="-342900">
              <a:spcBef>
                <a:spcPct val="0"/>
              </a:spcBef>
              <a:spcAft>
                <a:spcPts val="1200"/>
              </a:spcAft>
              <a:buAutoNum type="arabicPeriod"/>
            </a:pPr>
            <a:r>
              <a:rPr lang="en-GB">
                <a:latin typeface="Arial"/>
                <a:ea typeface="+mn-lt"/>
                <a:cs typeface="Arial"/>
              </a:rPr>
              <a:t>People can only handle so much change</a:t>
            </a:r>
            <a:endParaRPr lang="en-US">
              <a:latin typeface="Arial"/>
              <a:ea typeface="+mn-lt"/>
              <a:cs typeface="Arial"/>
            </a:endParaRPr>
          </a:p>
          <a:p>
            <a:pPr marL="342900" indent="-342900">
              <a:spcBef>
                <a:spcPct val="0"/>
              </a:spcBef>
              <a:spcAft>
                <a:spcPts val="1200"/>
              </a:spcAft>
              <a:buAutoNum type="arabicPeriod"/>
            </a:pPr>
            <a:r>
              <a:rPr lang="en-GB">
                <a:latin typeface="Arial"/>
                <a:ea typeface="+mn-lt"/>
                <a:cs typeface="Arial"/>
              </a:rPr>
              <a:t>People are at different levels of readiness for change</a:t>
            </a:r>
            <a:endParaRPr lang="en-US">
              <a:latin typeface="Arial"/>
              <a:ea typeface="+mn-lt"/>
              <a:cs typeface="Arial"/>
            </a:endParaRPr>
          </a:p>
          <a:p>
            <a:pPr marL="342900" indent="-342900">
              <a:spcBef>
                <a:spcPct val="0"/>
              </a:spcBef>
              <a:spcAft>
                <a:spcPts val="1200"/>
              </a:spcAft>
              <a:buAutoNum type="arabicPeriod"/>
            </a:pPr>
            <a:r>
              <a:rPr lang="en-GB">
                <a:latin typeface="Arial"/>
                <a:ea typeface="+mn-lt"/>
                <a:cs typeface="Arial"/>
              </a:rPr>
              <a:t>People will be concerned they don’t have enough resources</a:t>
            </a:r>
            <a:endParaRPr lang="en-US">
              <a:latin typeface="Arial"/>
              <a:ea typeface="+mn-lt"/>
              <a:cs typeface="Arial"/>
            </a:endParaRPr>
          </a:p>
          <a:p>
            <a:pPr marL="342900" indent="-342900">
              <a:spcBef>
                <a:spcPct val="0"/>
              </a:spcBef>
              <a:spcAft>
                <a:spcPts val="1200"/>
              </a:spcAft>
              <a:buAutoNum type="arabicPeriod"/>
            </a:pPr>
            <a:r>
              <a:rPr lang="en-GB">
                <a:latin typeface="Arial"/>
                <a:ea typeface="+mn-lt"/>
                <a:cs typeface="Arial"/>
              </a:rPr>
              <a:t>If you take the pressure off, people will revert back to their old behaviour</a:t>
            </a:r>
            <a:endParaRPr lang="en-US">
              <a:latin typeface="Arial"/>
              <a:ea typeface="+mn-lt"/>
              <a:cs typeface="Arial"/>
            </a:endParaRPr>
          </a:p>
        </p:txBody>
      </p:sp>
    </p:spTree>
    <p:extLst>
      <p:ext uri="{BB962C8B-B14F-4D97-AF65-F5344CB8AC3E}">
        <p14:creationId xmlns:p14="http://schemas.microsoft.com/office/powerpoint/2010/main" val="3428127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767F8A-AC65-4050-ABFA-F9EFEE214DDB}"/>
              </a:ext>
            </a:extLst>
          </p:cNvPr>
          <p:cNvSpPr/>
          <p:nvPr/>
        </p:nvSpPr>
        <p:spPr>
          <a:xfrm>
            <a:off x="10459616" y="0"/>
            <a:ext cx="1732384" cy="6858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drawing&#10;&#10;Description automatically generated">
            <a:extLst>
              <a:ext uri="{FF2B5EF4-FFF2-40B4-BE49-F238E27FC236}">
                <a16:creationId xmlns:a16="http://schemas.microsoft.com/office/drawing/2014/main" id="{D026EE9E-79CA-47B0-80E1-4BA53F4560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4482" y="331879"/>
            <a:ext cx="1092630" cy="491182"/>
          </a:xfrm>
          <a:prstGeom prst="rect">
            <a:avLst/>
          </a:prstGeom>
        </p:spPr>
      </p:pic>
      <p:sp>
        <p:nvSpPr>
          <p:cNvPr id="6" name="Slide Number Placeholder 3">
            <a:extLst>
              <a:ext uri="{FF2B5EF4-FFF2-40B4-BE49-F238E27FC236}">
                <a16:creationId xmlns:a16="http://schemas.microsoft.com/office/drawing/2014/main" id="{161DD79C-8E8B-4045-833C-41F25DF16489}"/>
              </a:ext>
            </a:extLst>
          </p:cNvPr>
          <p:cNvSpPr txBox="1">
            <a:spLocks/>
          </p:cNvSpPr>
          <p:nvPr/>
        </p:nvSpPr>
        <p:spPr>
          <a:xfrm>
            <a:off x="11522421" y="6327648"/>
            <a:ext cx="547660" cy="381035"/>
          </a:xfrm>
          <a:prstGeom prst="rect">
            <a:avLst/>
          </a:prstGeom>
        </p:spPr>
        <p:txBody>
          <a:bodyPr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4FAB73BC-B049-4115-A692-8D63A059BFB8}" type="slidenum">
              <a:rPr lang="en-US" dirty="0" smtClean="0">
                <a:solidFill>
                  <a:schemeClr val="bg1"/>
                </a:solidFill>
              </a:rPr>
              <a:pPr algn="r"/>
              <a:t>4</a:t>
            </a:fld>
            <a:endParaRPr lang="en-US"/>
          </a:p>
        </p:txBody>
      </p:sp>
      <p:sp>
        <p:nvSpPr>
          <p:cNvPr id="2" name="TextBox 1">
            <a:extLst>
              <a:ext uri="{FF2B5EF4-FFF2-40B4-BE49-F238E27FC236}">
                <a16:creationId xmlns:a16="http://schemas.microsoft.com/office/drawing/2014/main" id="{7A12482F-4FF8-4A9F-BAFE-E0A040DAA006}"/>
              </a:ext>
            </a:extLst>
          </p:cNvPr>
          <p:cNvSpPr txBox="1"/>
          <p:nvPr/>
        </p:nvSpPr>
        <p:spPr>
          <a:xfrm>
            <a:off x="421341" y="331694"/>
            <a:ext cx="76289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solidFill>
                  <a:srgbClr val="7030A0"/>
                </a:solidFill>
                <a:latin typeface="Arial"/>
                <a:cs typeface="Arial"/>
              </a:rPr>
              <a:t>Some like change more than others</a:t>
            </a:r>
            <a:endParaRPr lang="en-US" sz="2400" b="1" dirty="0">
              <a:solidFill>
                <a:srgbClr val="7030A0"/>
              </a:solidFill>
              <a:latin typeface="Arial"/>
              <a:cs typeface="Arial"/>
            </a:endParaRPr>
          </a:p>
        </p:txBody>
      </p:sp>
      <p:grpSp>
        <p:nvGrpSpPr>
          <p:cNvPr id="7" name="Group 6">
            <a:extLst>
              <a:ext uri="{FF2B5EF4-FFF2-40B4-BE49-F238E27FC236}">
                <a16:creationId xmlns:a16="http://schemas.microsoft.com/office/drawing/2014/main" id="{C0EDE972-A2F8-4223-95DD-F52A0323E4EC}"/>
              </a:ext>
            </a:extLst>
          </p:cNvPr>
          <p:cNvGrpSpPr/>
          <p:nvPr/>
        </p:nvGrpSpPr>
        <p:grpSpPr>
          <a:xfrm>
            <a:off x="723249" y="1960213"/>
            <a:ext cx="8990082" cy="3225403"/>
            <a:chOff x="342249" y="1668860"/>
            <a:chExt cx="8990082" cy="3225403"/>
          </a:xfrm>
        </p:grpSpPr>
        <p:sp>
          <p:nvSpPr>
            <p:cNvPr id="8" name="TextBox 2">
              <a:extLst>
                <a:ext uri="{FF2B5EF4-FFF2-40B4-BE49-F238E27FC236}">
                  <a16:creationId xmlns:a16="http://schemas.microsoft.com/office/drawing/2014/main" id="{78AE51DE-61EE-47C2-9C95-CFBD7F5FFBE8}"/>
                </a:ext>
              </a:extLst>
            </p:cNvPr>
            <p:cNvSpPr txBox="1"/>
            <p:nvPr/>
          </p:nvSpPr>
          <p:spPr>
            <a:xfrm>
              <a:off x="647700" y="4373563"/>
              <a:ext cx="1384300" cy="520700"/>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2800" b="1" dirty="0">
                  <a:solidFill>
                    <a:srgbClr val="007E39"/>
                  </a:solidFill>
                  <a:latin typeface="Arial"/>
                  <a:cs typeface="Arial"/>
                </a:rPr>
                <a:t>Positive</a:t>
              </a:r>
            </a:p>
          </p:txBody>
        </p:sp>
        <p:cxnSp>
          <p:nvCxnSpPr>
            <p:cNvPr id="9" name="Straight Connector 8">
              <a:extLst>
                <a:ext uri="{FF2B5EF4-FFF2-40B4-BE49-F238E27FC236}">
                  <a16:creationId xmlns:a16="http://schemas.microsoft.com/office/drawing/2014/main" id="{D81311F1-72F3-4F2C-B9BB-C4AE3E7FC060}"/>
                </a:ext>
              </a:extLst>
            </p:cNvPr>
            <p:cNvCxnSpPr/>
            <p:nvPr/>
          </p:nvCxnSpPr>
          <p:spPr bwMode="auto">
            <a:xfrm>
              <a:off x="2794000" y="2673350"/>
              <a:ext cx="0" cy="1492250"/>
            </a:xfrm>
            <a:prstGeom prst="line">
              <a:avLst/>
            </a:prstGeom>
            <a:noFill/>
            <a:ln w="38100" cap="flat" cmpd="sng" algn="ctr">
              <a:solidFill>
                <a:srgbClr val="007E3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4A64ABF5-77E4-4F80-8B5E-A287520D2846}"/>
                </a:ext>
              </a:extLst>
            </p:cNvPr>
            <p:cNvCxnSpPr/>
            <p:nvPr/>
          </p:nvCxnSpPr>
          <p:spPr bwMode="auto">
            <a:xfrm>
              <a:off x="4208179" y="2085975"/>
              <a:ext cx="0" cy="2079625"/>
            </a:xfrm>
            <a:prstGeom prst="line">
              <a:avLst/>
            </a:prstGeom>
            <a:noFill/>
            <a:ln w="38100" cap="flat" cmpd="sng" algn="ctr">
              <a:solidFill>
                <a:srgbClr val="F68237"/>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5">
              <a:extLst>
                <a:ext uri="{FF2B5EF4-FFF2-40B4-BE49-F238E27FC236}">
                  <a16:creationId xmlns:a16="http://schemas.microsoft.com/office/drawing/2014/main" id="{B783488C-D227-4A31-94D2-9C4CACF326A4}"/>
                </a:ext>
              </a:extLst>
            </p:cNvPr>
            <p:cNvSpPr txBox="1"/>
            <p:nvPr/>
          </p:nvSpPr>
          <p:spPr>
            <a:xfrm>
              <a:off x="7768290" y="4373563"/>
              <a:ext cx="1564041" cy="520700"/>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2800" b="1" dirty="0">
                  <a:solidFill>
                    <a:srgbClr val="FF0000"/>
                  </a:solidFill>
                  <a:latin typeface="Arial"/>
                  <a:cs typeface="Arial"/>
                </a:rPr>
                <a:t>Negative</a:t>
              </a:r>
            </a:p>
          </p:txBody>
        </p:sp>
        <p:cxnSp>
          <p:nvCxnSpPr>
            <p:cNvPr id="12" name="Straight Connector 11">
              <a:extLst>
                <a:ext uri="{FF2B5EF4-FFF2-40B4-BE49-F238E27FC236}">
                  <a16:creationId xmlns:a16="http://schemas.microsoft.com/office/drawing/2014/main" id="{47962744-73C5-4244-AC66-31D891BC871D}"/>
                </a:ext>
              </a:extLst>
            </p:cNvPr>
            <p:cNvCxnSpPr/>
            <p:nvPr/>
          </p:nvCxnSpPr>
          <p:spPr bwMode="auto">
            <a:xfrm>
              <a:off x="5719479" y="2085975"/>
              <a:ext cx="0" cy="2079625"/>
            </a:xfrm>
            <a:prstGeom prst="line">
              <a:avLst/>
            </a:prstGeom>
            <a:noFill/>
            <a:ln w="3810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8FAA6992-7ADC-4BE8-A355-5FBDABF43F62}"/>
                </a:ext>
              </a:extLst>
            </p:cNvPr>
            <p:cNvCxnSpPr/>
            <p:nvPr/>
          </p:nvCxnSpPr>
          <p:spPr bwMode="auto">
            <a:xfrm>
              <a:off x="7124700" y="2673350"/>
              <a:ext cx="0" cy="1492250"/>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Box 8">
              <a:extLst>
                <a:ext uri="{FF2B5EF4-FFF2-40B4-BE49-F238E27FC236}">
                  <a16:creationId xmlns:a16="http://schemas.microsoft.com/office/drawing/2014/main" id="{F7735C56-79C6-4D6F-B8D1-90037CD94817}"/>
                </a:ext>
              </a:extLst>
            </p:cNvPr>
            <p:cNvSpPr txBox="1"/>
            <p:nvPr/>
          </p:nvSpPr>
          <p:spPr>
            <a:xfrm>
              <a:off x="5112545" y="1668860"/>
              <a:ext cx="1384300" cy="520700"/>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b="1" dirty="0">
                  <a:solidFill>
                    <a:srgbClr val="FFC000"/>
                  </a:solidFill>
                  <a:latin typeface="Arial"/>
                  <a:cs typeface="Arial"/>
                </a:rPr>
                <a:t>Challengers</a:t>
              </a:r>
            </a:p>
          </p:txBody>
        </p:sp>
        <p:sp>
          <p:nvSpPr>
            <p:cNvPr id="15" name="TextBox 9">
              <a:extLst>
                <a:ext uri="{FF2B5EF4-FFF2-40B4-BE49-F238E27FC236}">
                  <a16:creationId xmlns:a16="http://schemas.microsoft.com/office/drawing/2014/main" id="{EC9D8672-F4BA-4E3C-8E34-628E1494A6DE}"/>
                </a:ext>
              </a:extLst>
            </p:cNvPr>
            <p:cNvSpPr txBox="1"/>
            <p:nvPr/>
          </p:nvSpPr>
          <p:spPr>
            <a:xfrm>
              <a:off x="7060011" y="2256037"/>
              <a:ext cx="1853407" cy="520700"/>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b="1" dirty="0" err="1">
                  <a:solidFill>
                    <a:srgbClr val="FF0000"/>
                  </a:solidFill>
                  <a:latin typeface="Arial"/>
                  <a:cs typeface="Arial"/>
                </a:rPr>
                <a:t>Changeaphobics</a:t>
              </a:r>
              <a:endParaRPr lang="en-GB" b="1" dirty="0">
                <a:solidFill>
                  <a:srgbClr val="FF0000"/>
                </a:solidFill>
                <a:latin typeface="Arial"/>
                <a:cs typeface="Arial"/>
              </a:endParaRPr>
            </a:p>
          </p:txBody>
        </p:sp>
        <p:sp>
          <p:nvSpPr>
            <p:cNvPr id="16" name="TextBox 10">
              <a:extLst>
                <a:ext uri="{FF2B5EF4-FFF2-40B4-BE49-F238E27FC236}">
                  <a16:creationId xmlns:a16="http://schemas.microsoft.com/office/drawing/2014/main" id="{FAC3EE5C-58DC-4420-ADF2-E87E9568E419}"/>
                </a:ext>
              </a:extLst>
            </p:cNvPr>
            <p:cNvSpPr txBox="1"/>
            <p:nvPr/>
          </p:nvSpPr>
          <p:spPr>
            <a:xfrm>
              <a:off x="3584576" y="1669256"/>
              <a:ext cx="1384300" cy="520700"/>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b="1" dirty="0">
                  <a:solidFill>
                    <a:srgbClr val="F68237"/>
                  </a:solidFill>
                  <a:latin typeface="Arial"/>
                  <a:cs typeface="Arial"/>
                </a:rPr>
                <a:t>Converts</a:t>
              </a:r>
            </a:p>
          </p:txBody>
        </p:sp>
        <p:sp>
          <p:nvSpPr>
            <p:cNvPr id="17" name="Freeform: Shape 16">
              <a:extLst>
                <a:ext uri="{FF2B5EF4-FFF2-40B4-BE49-F238E27FC236}">
                  <a16:creationId xmlns:a16="http://schemas.microsoft.com/office/drawing/2014/main" id="{F57985C5-EC6F-434F-A8A0-5D3F69A65D73}"/>
                </a:ext>
              </a:extLst>
            </p:cNvPr>
            <p:cNvSpPr/>
            <p:nvPr/>
          </p:nvSpPr>
          <p:spPr bwMode="auto">
            <a:xfrm>
              <a:off x="647700" y="1982787"/>
              <a:ext cx="8623300" cy="2182813"/>
            </a:xfrm>
            <a:custGeom>
              <a:avLst/>
              <a:gdLst>
                <a:gd name="connsiteX0" fmla="*/ 0 w 4319587"/>
                <a:gd name="connsiteY0" fmla="*/ 2147888 h 2157413"/>
                <a:gd name="connsiteX1" fmla="*/ 2157412 w 4319587"/>
                <a:gd name="connsiteY1" fmla="*/ 1 h 2157413"/>
                <a:gd name="connsiteX2" fmla="*/ 4319587 w 4319587"/>
                <a:gd name="connsiteY2" fmla="*/ 2157413 h 2157413"/>
              </a:gdLst>
              <a:ahLst/>
              <a:cxnLst>
                <a:cxn ang="0">
                  <a:pos x="connsiteX0" y="connsiteY0"/>
                </a:cxn>
                <a:cxn ang="0">
                  <a:pos x="connsiteX1" y="connsiteY1"/>
                </a:cxn>
                <a:cxn ang="0">
                  <a:pos x="connsiteX2" y="connsiteY2"/>
                </a:cxn>
              </a:cxnLst>
              <a:rect l="l" t="t" r="r" b="b"/>
              <a:pathLst>
                <a:path w="4319587" h="2157413">
                  <a:moveTo>
                    <a:pt x="0" y="2147888"/>
                  </a:moveTo>
                  <a:cubicBezTo>
                    <a:pt x="718740" y="1073151"/>
                    <a:pt x="1437481" y="-1586"/>
                    <a:pt x="2157412" y="1"/>
                  </a:cubicBezTo>
                  <a:cubicBezTo>
                    <a:pt x="2877343" y="1588"/>
                    <a:pt x="3598465" y="1079500"/>
                    <a:pt x="4319587" y="2157413"/>
                  </a:cubicBezTo>
                </a:path>
              </a:pathLst>
            </a:custGeom>
            <a:noFill/>
            <a:ln w="38100" cap="flat" cmpd="sng" algn="ctr">
              <a:gradFill flip="none" rotWithShape="1">
                <a:gsLst>
                  <a:gs pos="17000">
                    <a:srgbClr val="FF0000"/>
                  </a:gs>
                  <a:gs pos="38000">
                    <a:srgbClr val="FFC000"/>
                  </a:gs>
                  <a:gs pos="99000">
                    <a:srgbClr val="007E39"/>
                  </a:gs>
                  <a:gs pos="62000">
                    <a:srgbClr val="F68237"/>
                  </a:gs>
                </a:gsLst>
                <a:path path="circle">
                  <a:fillToRect l="100000" t="100000"/>
                </a:path>
                <a:tileRect r="-100000" b="-100000"/>
              </a:gra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GB" sz="1400" b="0" i="0" u="none" strike="noStrike" cap="none" normalizeH="0" baseline="0">
                <a:ln>
                  <a:noFill/>
                </a:ln>
                <a:solidFill>
                  <a:srgbClr val="737377"/>
                </a:solidFill>
                <a:effectLst/>
                <a:latin typeface="Arial" charset="0"/>
              </a:endParaRPr>
            </a:p>
          </p:txBody>
        </p:sp>
        <p:cxnSp>
          <p:nvCxnSpPr>
            <p:cNvPr id="18" name="Straight Connector 17">
              <a:extLst>
                <a:ext uri="{FF2B5EF4-FFF2-40B4-BE49-F238E27FC236}">
                  <a16:creationId xmlns:a16="http://schemas.microsoft.com/office/drawing/2014/main" id="{1EE2C81C-C421-4AEA-AEDF-4A21BD7D1359}"/>
                </a:ext>
              </a:extLst>
            </p:cNvPr>
            <p:cNvCxnSpPr/>
            <p:nvPr/>
          </p:nvCxnSpPr>
          <p:spPr bwMode="auto">
            <a:xfrm>
              <a:off x="647700" y="4165600"/>
              <a:ext cx="8623300" cy="0"/>
            </a:xfrm>
            <a:prstGeom prst="line">
              <a:avLst/>
            </a:prstGeom>
            <a:noFill/>
            <a:ln w="38100" cap="flat" cmpd="sng" algn="ctr">
              <a:gradFill flip="none" rotWithShape="1">
                <a:gsLst>
                  <a:gs pos="100000">
                    <a:srgbClr val="007E39"/>
                  </a:gs>
                  <a:gs pos="14000">
                    <a:srgbClr val="FF0000"/>
                  </a:gs>
                  <a:gs pos="37000">
                    <a:srgbClr val="FFC000"/>
                  </a:gs>
                  <a:gs pos="68000">
                    <a:srgbClr val="F68237"/>
                  </a:gs>
                </a:gsLst>
                <a:path path="circle">
                  <a:fillToRect l="100000" t="100000"/>
                </a:path>
                <a:tileRect r="-100000" b="-100000"/>
              </a:gra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3">
              <a:extLst>
                <a:ext uri="{FF2B5EF4-FFF2-40B4-BE49-F238E27FC236}">
                  <a16:creationId xmlns:a16="http://schemas.microsoft.com/office/drawing/2014/main" id="{CCB18DA9-B7EF-4A03-8C97-4D9D0EB6DE41}"/>
                </a:ext>
              </a:extLst>
            </p:cNvPr>
            <p:cNvSpPr txBox="1"/>
            <p:nvPr/>
          </p:nvSpPr>
          <p:spPr>
            <a:xfrm>
              <a:off x="342249" y="3210819"/>
              <a:ext cx="1384300" cy="520700"/>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b="1" dirty="0">
                  <a:solidFill>
                    <a:srgbClr val="007E39"/>
                  </a:solidFill>
                  <a:latin typeface="Arial"/>
                  <a:cs typeface="Arial"/>
                </a:rPr>
                <a:t>Champions</a:t>
              </a:r>
            </a:p>
          </p:txBody>
        </p:sp>
        <p:sp>
          <p:nvSpPr>
            <p:cNvPr id="20" name="TextBox 14">
              <a:extLst>
                <a:ext uri="{FF2B5EF4-FFF2-40B4-BE49-F238E27FC236}">
                  <a16:creationId xmlns:a16="http://schemas.microsoft.com/office/drawing/2014/main" id="{88EDE86D-9BE3-4D1B-85BC-75DBACB876B4}"/>
                </a:ext>
              </a:extLst>
            </p:cNvPr>
            <p:cNvSpPr txBox="1"/>
            <p:nvPr/>
          </p:nvSpPr>
          <p:spPr>
            <a:xfrm>
              <a:off x="2213997" y="2186780"/>
              <a:ext cx="1384300" cy="520700"/>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b="1" dirty="0">
                  <a:solidFill>
                    <a:srgbClr val="A38138"/>
                  </a:solidFill>
                  <a:latin typeface="Arial"/>
                  <a:cs typeface="Arial"/>
                </a:rPr>
                <a:t>Chasers</a:t>
              </a:r>
            </a:p>
          </p:txBody>
        </p:sp>
      </p:grpSp>
    </p:spTree>
    <p:extLst>
      <p:ext uri="{BB962C8B-B14F-4D97-AF65-F5344CB8AC3E}">
        <p14:creationId xmlns:p14="http://schemas.microsoft.com/office/powerpoint/2010/main" val="992683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767F8A-AC65-4050-ABFA-F9EFEE214DDB}"/>
              </a:ext>
            </a:extLst>
          </p:cNvPr>
          <p:cNvSpPr/>
          <p:nvPr/>
        </p:nvSpPr>
        <p:spPr>
          <a:xfrm>
            <a:off x="10459616" y="0"/>
            <a:ext cx="1732384" cy="6858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drawing&#10;&#10;Description automatically generated">
            <a:extLst>
              <a:ext uri="{FF2B5EF4-FFF2-40B4-BE49-F238E27FC236}">
                <a16:creationId xmlns:a16="http://schemas.microsoft.com/office/drawing/2014/main" id="{D026EE9E-79CA-47B0-80E1-4BA53F4560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4482" y="331879"/>
            <a:ext cx="1092630" cy="491182"/>
          </a:xfrm>
          <a:prstGeom prst="rect">
            <a:avLst/>
          </a:prstGeom>
        </p:spPr>
      </p:pic>
      <p:sp>
        <p:nvSpPr>
          <p:cNvPr id="6" name="Slide Number Placeholder 3">
            <a:extLst>
              <a:ext uri="{FF2B5EF4-FFF2-40B4-BE49-F238E27FC236}">
                <a16:creationId xmlns:a16="http://schemas.microsoft.com/office/drawing/2014/main" id="{161DD79C-8E8B-4045-833C-41F25DF16489}"/>
              </a:ext>
            </a:extLst>
          </p:cNvPr>
          <p:cNvSpPr txBox="1">
            <a:spLocks/>
          </p:cNvSpPr>
          <p:nvPr/>
        </p:nvSpPr>
        <p:spPr>
          <a:xfrm>
            <a:off x="11522421" y="6327648"/>
            <a:ext cx="547660" cy="381035"/>
          </a:xfrm>
          <a:prstGeom prst="rect">
            <a:avLst/>
          </a:prstGeom>
        </p:spPr>
        <p:txBody>
          <a:bodyPr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4FAB73BC-B049-4115-A692-8D63A059BFB8}" type="slidenum">
              <a:rPr lang="en-US" dirty="0" smtClean="0">
                <a:solidFill>
                  <a:schemeClr val="bg1"/>
                </a:solidFill>
              </a:rPr>
              <a:pPr algn="r"/>
              <a:t>5</a:t>
            </a:fld>
            <a:endParaRPr lang="en-US"/>
          </a:p>
        </p:txBody>
      </p:sp>
      <p:sp>
        <p:nvSpPr>
          <p:cNvPr id="2" name="TextBox 1">
            <a:extLst>
              <a:ext uri="{FF2B5EF4-FFF2-40B4-BE49-F238E27FC236}">
                <a16:creationId xmlns:a16="http://schemas.microsoft.com/office/drawing/2014/main" id="{7A12482F-4FF8-4A9F-BAFE-E0A040DAA006}"/>
              </a:ext>
            </a:extLst>
          </p:cNvPr>
          <p:cNvSpPr txBox="1"/>
          <p:nvPr/>
        </p:nvSpPr>
        <p:spPr>
          <a:xfrm>
            <a:off x="421341" y="331694"/>
            <a:ext cx="76289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solidFill>
                  <a:srgbClr val="7030A0"/>
                </a:solidFill>
                <a:latin typeface="Arial"/>
                <a:cs typeface="Arial"/>
              </a:rPr>
              <a:t>What drives yours and others' emotions?</a:t>
            </a:r>
            <a:endParaRPr lang="en-US"/>
          </a:p>
        </p:txBody>
      </p:sp>
      <p:graphicFrame>
        <p:nvGraphicFramePr>
          <p:cNvPr id="3" name="Diagram 6">
            <a:extLst>
              <a:ext uri="{FF2B5EF4-FFF2-40B4-BE49-F238E27FC236}">
                <a16:creationId xmlns:a16="http://schemas.microsoft.com/office/drawing/2014/main" id="{93FB2F83-8A8A-4C0F-9E70-286A0215FF3D}"/>
              </a:ext>
            </a:extLst>
          </p:cNvPr>
          <p:cNvGraphicFramePr/>
          <p:nvPr>
            <p:extLst>
              <p:ext uri="{D42A27DB-BD31-4B8C-83A1-F6EECF244321}">
                <p14:modId xmlns:p14="http://schemas.microsoft.com/office/powerpoint/2010/main" val="2944882488"/>
              </p:ext>
            </p:extLst>
          </p:nvPr>
        </p:nvGraphicFramePr>
        <p:xfrm>
          <a:off x="2969559" y="1768288"/>
          <a:ext cx="4572000" cy="3657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206" name="Graphic 206" descr="Clipboard Mixed">
            <a:extLst>
              <a:ext uri="{FF2B5EF4-FFF2-40B4-BE49-F238E27FC236}">
                <a16:creationId xmlns:a16="http://schemas.microsoft.com/office/drawing/2014/main" id="{E0E3676F-0E7D-4F62-A4E8-91D76E701E2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299447" y="4327712"/>
            <a:ext cx="914400" cy="914400"/>
          </a:xfrm>
          <a:prstGeom prst="rect">
            <a:avLst/>
          </a:prstGeom>
        </p:spPr>
      </p:pic>
      <p:pic>
        <p:nvPicPr>
          <p:cNvPr id="207" name="Graphic 207" descr="Network diagram">
            <a:extLst>
              <a:ext uri="{FF2B5EF4-FFF2-40B4-BE49-F238E27FC236}">
                <a16:creationId xmlns:a16="http://schemas.microsoft.com/office/drawing/2014/main" id="{0DC00F4A-DE12-4828-B293-08363287C55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182411" y="4324910"/>
            <a:ext cx="914400" cy="914400"/>
          </a:xfrm>
          <a:prstGeom prst="rect">
            <a:avLst/>
          </a:prstGeom>
        </p:spPr>
      </p:pic>
      <p:pic>
        <p:nvPicPr>
          <p:cNvPr id="208" name="Graphic 208" descr="User network">
            <a:extLst>
              <a:ext uri="{FF2B5EF4-FFF2-40B4-BE49-F238E27FC236}">
                <a16:creationId xmlns:a16="http://schemas.microsoft.com/office/drawing/2014/main" id="{E5F61752-E815-4101-91B7-0C168CFEF630}"/>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7179609" y="1946462"/>
            <a:ext cx="914400" cy="914400"/>
          </a:xfrm>
          <a:prstGeom prst="rect">
            <a:avLst/>
          </a:prstGeom>
        </p:spPr>
      </p:pic>
      <p:pic>
        <p:nvPicPr>
          <p:cNvPr id="209" name="Graphic 209" descr="Group of men">
            <a:extLst>
              <a:ext uri="{FF2B5EF4-FFF2-40B4-BE49-F238E27FC236}">
                <a16:creationId xmlns:a16="http://schemas.microsoft.com/office/drawing/2014/main" id="{43487FCE-D4B8-4847-B2E6-C8803184E785}"/>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302249" y="1943660"/>
            <a:ext cx="914400" cy="914400"/>
          </a:xfrm>
          <a:prstGeom prst="rect">
            <a:avLst/>
          </a:prstGeom>
        </p:spPr>
      </p:pic>
    </p:spTree>
    <p:extLst>
      <p:ext uri="{BB962C8B-B14F-4D97-AF65-F5344CB8AC3E}">
        <p14:creationId xmlns:p14="http://schemas.microsoft.com/office/powerpoint/2010/main" val="333849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767F8A-AC65-4050-ABFA-F9EFEE214DDB}"/>
              </a:ext>
            </a:extLst>
          </p:cNvPr>
          <p:cNvSpPr/>
          <p:nvPr/>
        </p:nvSpPr>
        <p:spPr>
          <a:xfrm>
            <a:off x="10459616" y="0"/>
            <a:ext cx="1732384" cy="6858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drawing&#10;&#10;Description automatically generated">
            <a:extLst>
              <a:ext uri="{FF2B5EF4-FFF2-40B4-BE49-F238E27FC236}">
                <a16:creationId xmlns:a16="http://schemas.microsoft.com/office/drawing/2014/main" id="{D026EE9E-79CA-47B0-80E1-4BA53F4560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4482" y="331879"/>
            <a:ext cx="1092630" cy="491182"/>
          </a:xfrm>
          <a:prstGeom prst="rect">
            <a:avLst/>
          </a:prstGeom>
        </p:spPr>
      </p:pic>
      <p:sp>
        <p:nvSpPr>
          <p:cNvPr id="6" name="Slide Number Placeholder 3">
            <a:extLst>
              <a:ext uri="{FF2B5EF4-FFF2-40B4-BE49-F238E27FC236}">
                <a16:creationId xmlns:a16="http://schemas.microsoft.com/office/drawing/2014/main" id="{161DD79C-8E8B-4045-833C-41F25DF16489}"/>
              </a:ext>
            </a:extLst>
          </p:cNvPr>
          <p:cNvSpPr txBox="1">
            <a:spLocks/>
          </p:cNvSpPr>
          <p:nvPr/>
        </p:nvSpPr>
        <p:spPr>
          <a:xfrm>
            <a:off x="11522421" y="6327648"/>
            <a:ext cx="547660" cy="381035"/>
          </a:xfrm>
          <a:prstGeom prst="rect">
            <a:avLst/>
          </a:prstGeom>
        </p:spPr>
        <p:txBody>
          <a:bodyPr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4FAB73BC-B049-4115-A692-8D63A059BFB8}" type="slidenum">
              <a:rPr lang="en-US" dirty="0" smtClean="0">
                <a:solidFill>
                  <a:schemeClr val="bg1"/>
                </a:solidFill>
              </a:rPr>
              <a:pPr algn="r"/>
              <a:t>6</a:t>
            </a:fld>
            <a:endParaRPr lang="en-US"/>
          </a:p>
        </p:txBody>
      </p:sp>
      <p:sp>
        <p:nvSpPr>
          <p:cNvPr id="2" name="TextBox 1">
            <a:extLst>
              <a:ext uri="{FF2B5EF4-FFF2-40B4-BE49-F238E27FC236}">
                <a16:creationId xmlns:a16="http://schemas.microsoft.com/office/drawing/2014/main" id="{7A12482F-4FF8-4A9F-BAFE-E0A040DAA006}"/>
              </a:ext>
            </a:extLst>
          </p:cNvPr>
          <p:cNvSpPr txBox="1"/>
          <p:nvPr/>
        </p:nvSpPr>
        <p:spPr>
          <a:xfrm>
            <a:off x="421341" y="331694"/>
            <a:ext cx="76289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solidFill>
                  <a:srgbClr val="7030A0"/>
                </a:solidFill>
                <a:latin typeface="Arial"/>
                <a:cs typeface="Arial"/>
              </a:rPr>
              <a:t>What can help you and your colleagues?</a:t>
            </a:r>
            <a:endParaRPr lang="en-US"/>
          </a:p>
        </p:txBody>
      </p:sp>
      <p:graphicFrame>
        <p:nvGraphicFramePr>
          <p:cNvPr id="3" name="Diagram 6">
            <a:extLst>
              <a:ext uri="{FF2B5EF4-FFF2-40B4-BE49-F238E27FC236}">
                <a16:creationId xmlns:a16="http://schemas.microsoft.com/office/drawing/2014/main" id="{72B6BFA7-73DA-42EB-93C1-4C71AEC239DB}"/>
              </a:ext>
            </a:extLst>
          </p:cNvPr>
          <p:cNvGraphicFramePr/>
          <p:nvPr>
            <p:extLst>
              <p:ext uri="{D42A27DB-BD31-4B8C-83A1-F6EECF244321}">
                <p14:modId xmlns:p14="http://schemas.microsoft.com/office/powerpoint/2010/main" val="2424299260"/>
              </p:ext>
            </p:extLst>
          </p:nvPr>
        </p:nvGraphicFramePr>
        <p:xfrm>
          <a:off x="806824" y="1196789"/>
          <a:ext cx="8807822" cy="48342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73879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6">
            <a:extLst>
              <a:ext uri="{FF2B5EF4-FFF2-40B4-BE49-F238E27FC236}">
                <a16:creationId xmlns:a16="http://schemas.microsoft.com/office/drawing/2014/main" id="{67883059-D46E-44B9-846B-6A583C019EA9}"/>
              </a:ext>
            </a:extLst>
          </p:cNvPr>
          <p:cNvSpPr txBox="1">
            <a:spLocks/>
          </p:cNvSpPr>
          <p:nvPr/>
        </p:nvSpPr>
        <p:spPr>
          <a:xfrm>
            <a:off x="321866" y="330619"/>
            <a:ext cx="6400800" cy="469899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600" kern="1200">
                <a:solidFill>
                  <a:srgbClr val="947DB2"/>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spcBef>
                <a:spcPts val="0"/>
              </a:spcBef>
              <a:defRPr/>
            </a:pPr>
            <a:r>
              <a:rPr kumimoji="0" lang="en-US" sz="1600" b="0" i="0" u="none" strike="noStrike" kern="1200" cap="none" spc="0" normalizeH="0" baseline="0" noProof="0">
                <a:ln>
                  <a:noFill/>
                </a:ln>
                <a:effectLst/>
                <a:uLnTx/>
                <a:uFillTx/>
                <a:cs typeface="Arial"/>
              </a:rPr>
              <a:t>23 Jacob Street</a:t>
            </a:r>
            <a:br>
              <a:rPr lang="en-US" sz="1600" b="0" i="0" u="none" strike="noStrike" kern="1200" cap="none" spc="0" normalizeH="0" baseline="0" noProof="0">
                <a:ln>
                  <a:noFill/>
                </a:ln>
                <a:effectLst/>
                <a:uLnTx/>
                <a:uFillTx/>
                <a:cs typeface="Arial"/>
              </a:rPr>
            </a:br>
            <a:r>
              <a:rPr kumimoji="0" lang="en-US" sz="1600" b="0" i="0" u="none" strike="noStrike" kern="1200" cap="none" spc="0" normalizeH="0" baseline="0" noProof="0">
                <a:ln>
                  <a:noFill/>
                </a:ln>
                <a:effectLst/>
                <a:uLnTx/>
                <a:uFillTx/>
                <a:cs typeface="Arial"/>
              </a:rPr>
              <a:t>London</a:t>
            </a:r>
            <a:r>
              <a:rPr lang="en-US"/>
              <a:t> </a:t>
            </a:r>
            <a:endParaRPr lang="en-US" sz="1600" b="0" i="0" u="none" strike="noStrike" kern="1200" cap="none" spc="0" normalizeH="0" baseline="0" noProof="0">
              <a:ln>
                <a:noFill/>
              </a:ln>
              <a:effectLst/>
              <a:uLnTx/>
              <a:uFillTx/>
              <a:cs typeface="Arial"/>
            </a:endParaRPr>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US" sz="1600" b="0" i="0" u="none" strike="noStrike" kern="1200" cap="none" spc="0" normalizeH="0" baseline="0" noProof="0">
                <a:ln>
                  <a:noFill/>
                </a:ln>
                <a:effectLst/>
                <a:uLnTx/>
                <a:uFillTx/>
                <a:cs typeface="Arial"/>
              </a:rPr>
              <a:t>SE1 2BG</a:t>
            </a:r>
            <a:endParaRPr lang="en-US" sz="1600" b="0" i="0" u="none" strike="noStrike" kern="1200" cap="none" spc="0" normalizeH="0" baseline="0" noProof="0">
              <a:ln>
                <a:noFill/>
              </a:ln>
              <a:effectLst/>
              <a:uLnTx/>
              <a:uFillTx/>
              <a:cs typeface="Arial"/>
            </a:endParaRPr>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US" sz="1600" b="0" i="0" u="none" strike="noStrike" kern="1200" cap="none" spc="0" normalizeH="0" baseline="0" noProof="0">
                <a:ln>
                  <a:noFill/>
                </a:ln>
                <a:effectLst/>
                <a:uLnTx/>
                <a:uFillTx/>
                <a:cs typeface="Arial"/>
              </a:rPr>
              <a:t>United Kingdom</a:t>
            </a:r>
            <a:endParaRPr lang="en-US" sz="1600" b="0" i="0" u="none" strike="noStrike" kern="1200" cap="none" spc="0" normalizeH="0" baseline="0" noProof="0">
              <a:ln>
                <a:noFill/>
              </a:ln>
              <a:effectLst/>
              <a:uLnTx/>
              <a:uFillTx/>
              <a:cs typeface="Arial"/>
            </a:endParaRPr>
          </a:p>
          <a:p>
            <a:pPr marL="0" marR="0" lvl="0" indent="0" algn="l" defTabSz="457200" rtl="0" eaLnBrk="1" fontAlgn="auto" latinLnBrk="0" hangingPunct="1">
              <a:lnSpc>
                <a:spcPct val="100000"/>
              </a:lnSpc>
              <a:spcBef>
                <a:spcPts val="0"/>
              </a:spcBef>
              <a:spcAft>
                <a:spcPts val="0"/>
              </a:spcAft>
              <a:buClrTx/>
              <a:buSzTx/>
              <a:buFont typeface="Arial"/>
              <a:buNone/>
              <a:tabLst/>
              <a:defRPr/>
            </a:pPr>
            <a:endParaRPr lang="en-US" sz="1600" b="0" i="0" u="none" strike="noStrike" kern="1200" cap="none" spc="0" normalizeH="0" baseline="0" noProof="0">
              <a:ln>
                <a:noFill/>
              </a:ln>
              <a:effectLst/>
              <a:uLnTx/>
              <a:uFillTx/>
              <a:cs typeface="Arial"/>
            </a:endParaRPr>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US" sz="1600" b="0" i="0" u="none" strike="noStrike" kern="1200" cap="none" spc="0" normalizeH="0" baseline="0" noProof="0">
                <a:ln>
                  <a:noFill/>
                </a:ln>
                <a:effectLst/>
                <a:uLnTx/>
                <a:uFillTx/>
                <a:cs typeface="Arial"/>
              </a:rPr>
              <a:t>Tel +44 (0)20 7692 4851</a:t>
            </a:r>
            <a:endParaRPr lang="en-US" sz="1600" b="0" i="0" u="none" strike="noStrike" kern="1200" cap="none" spc="0" normalizeH="0" baseline="0" noProof="0">
              <a:ln>
                <a:noFill/>
              </a:ln>
              <a:effectLst/>
              <a:uLnTx/>
              <a:uFillTx/>
              <a:cs typeface="Arial"/>
            </a:endParaRPr>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US" sz="1600" b="0" i="0" u="none" strike="noStrike" kern="1200" cap="none" spc="0" normalizeH="0" baseline="0" noProof="0">
                <a:ln>
                  <a:noFill/>
                </a:ln>
                <a:effectLst/>
                <a:uLnTx/>
                <a:uFillTx/>
                <a:cs typeface="Arial"/>
              </a:rPr>
              <a:t>Fax +44 (0)20 7788 3455</a:t>
            </a:r>
            <a:br>
              <a:rPr lang="en-US" sz="1600" b="0" i="0" u="none" strike="noStrike" kern="1200" cap="none" spc="0" normalizeH="0" baseline="0" noProof="0">
                <a:ln>
                  <a:noFill/>
                </a:ln>
                <a:effectLst/>
                <a:uLnTx/>
                <a:uFillTx/>
                <a:cs typeface="Arial"/>
              </a:rPr>
            </a:br>
            <a:r>
              <a:rPr kumimoji="0" lang="en-US" sz="1600" b="1" i="0" u="none" strike="noStrike" kern="1200" cap="none" spc="0" normalizeH="0" baseline="0" noProof="0">
                <a:ln>
                  <a:noFill/>
                </a:ln>
                <a:solidFill>
                  <a:schemeClr val="bg1"/>
                </a:solidFill>
                <a:effectLst/>
                <a:uLnTx/>
                <a:uFillTx/>
                <a:cs typeface="Arial"/>
                <a:hlinkClick r:id="rId2">
                  <a:extLst>
                    <a:ext uri="{A12FA001-AC4F-418D-AE19-62706E023703}">
                      <ahyp:hlinkClr xmlns:ahyp="http://schemas.microsoft.com/office/drawing/2018/hyperlinkcolor" val="tx"/>
                    </a:ext>
                  </a:extLst>
                </a:hlinkClick>
              </a:rPr>
              <a:t>info@ppl.org.uk</a:t>
            </a:r>
            <a:endParaRPr lang="en-US" sz="1600" b="1" i="0" u="none" strike="noStrike" kern="1200" cap="none" spc="0" normalizeH="0" baseline="0" noProof="0">
              <a:ln>
                <a:noFill/>
              </a:ln>
              <a:solidFill>
                <a:schemeClr val="bg1"/>
              </a:solidFill>
              <a:effectLst/>
              <a:uLnTx/>
              <a:uFillTx/>
              <a:cs typeface="Arial"/>
            </a:endParaRPr>
          </a:p>
          <a:p>
            <a:pPr marL="0" marR="0" lvl="0" indent="0" algn="l" defTabSz="457200" rtl="0" eaLnBrk="1" fontAlgn="auto" latinLnBrk="0" hangingPunct="1">
              <a:lnSpc>
                <a:spcPct val="100000"/>
              </a:lnSpc>
              <a:spcBef>
                <a:spcPts val="0"/>
              </a:spcBef>
              <a:spcAft>
                <a:spcPts val="0"/>
              </a:spcAft>
              <a:buClrTx/>
              <a:buSzTx/>
              <a:buFont typeface="Arial"/>
              <a:buNone/>
              <a:tabLst/>
              <a:defRPr/>
            </a:pPr>
            <a:endParaRPr lang="en-US" sz="1600" b="0" i="0" u="none" strike="noStrike" kern="1200" cap="none" spc="0" normalizeH="0" baseline="0" noProof="0">
              <a:ln>
                <a:noFill/>
              </a:ln>
              <a:effectLst/>
              <a:uLnTx/>
              <a:uFillTx/>
              <a:cs typeface="Arial"/>
            </a:endParaRPr>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US" sz="1600" b="0" i="0" u="none" strike="noStrike" kern="1200" cap="none" spc="0" normalizeH="0" baseline="0" noProof="0">
                <a:ln>
                  <a:noFill/>
                </a:ln>
                <a:effectLst/>
                <a:uLnTx/>
                <a:uFillTx/>
                <a:cs typeface="Arial"/>
              </a:rPr>
              <a:t>Twitter @PPLthinks</a:t>
            </a:r>
            <a:endParaRPr lang="en-US" sz="1600" b="0" i="0" u="none" strike="noStrike" kern="1200" cap="none" spc="0" normalizeH="0" baseline="0" noProof="0">
              <a:ln>
                <a:noFill/>
              </a:ln>
              <a:effectLst/>
              <a:uLnTx/>
              <a:uFillTx/>
              <a:cs typeface="Arial"/>
            </a:endParaRPr>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US" sz="1600" b="1" i="0" u="none" strike="noStrike" kern="1200" cap="none" spc="0" normalizeH="0" baseline="0" noProof="0">
                <a:ln>
                  <a:noFill/>
                </a:ln>
                <a:solidFill>
                  <a:schemeClr val="bg1"/>
                </a:solidFill>
                <a:effectLst/>
                <a:uLnTx/>
                <a:uFillTx/>
                <a:cs typeface="Arial"/>
                <a:hlinkClick r:id="rId3">
                  <a:extLst>
                    <a:ext uri="{A12FA001-AC4F-418D-AE19-62706E023703}">
                      <ahyp:hlinkClr xmlns:ahyp="http://schemas.microsoft.com/office/drawing/2018/hyperlinkcolor" val="tx"/>
                    </a:ext>
                  </a:extLst>
                </a:hlinkClick>
              </a:rPr>
              <a:t>www.ppl.org.uk</a:t>
            </a:r>
            <a:endParaRPr lang="en-US" sz="1600" b="0" i="0" u="none" strike="noStrike" kern="1200" cap="none" spc="0" normalizeH="0" baseline="0" noProof="0">
              <a:ln>
                <a:noFill/>
              </a:ln>
              <a:solidFill>
                <a:schemeClr val="bg1"/>
              </a:solidFill>
              <a:effectLst/>
              <a:uLnTx/>
              <a:uFillTx/>
              <a:cs typeface="Arial"/>
            </a:endParaRPr>
          </a:p>
        </p:txBody>
      </p:sp>
      <p:pic>
        <p:nvPicPr>
          <p:cNvPr id="7" name="Picture 6" descr="A picture containing drawing&#10;&#10;Description automatically generated">
            <a:extLst>
              <a:ext uri="{FF2B5EF4-FFF2-40B4-BE49-F238E27FC236}">
                <a16:creationId xmlns:a16="http://schemas.microsoft.com/office/drawing/2014/main" id="{698D76FA-DE89-468C-AE52-658C33C587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825" y="6036199"/>
            <a:ext cx="1092630" cy="491182"/>
          </a:xfrm>
          <a:prstGeom prst="rect">
            <a:avLst/>
          </a:prstGeom>
        </p:spPr>
      </p:pic>
      <p:sp>
        <p:nvSpPr>
          <p:cNvPr id="3" name="Slide Number Placeholder 2">
            <a:extLst>
              <a:ext uri="{FF2B5EF4-FFF2-40B4-BE49-F238E27FC236}">
                <a16:creationId xmlns:a16="http://schemas.microsoft.com/office/drawing/2014/main" id="{4C8CF7A1-14C6-4BC7-B03D-D1E89E940F24}"/>
              </a:ext>
            </a:extLst>
          </p:cNvPr>
          <p:cNvSpPr>
            <a:spLocks noGrp="1"/>
          </p:cNvSpPr>
          <p:nvPr>
            <p:ph type="sldNum" sz="quarter" idx="12"/>
          </p:nvPr>
        </p:nvSpPr>
        <p:spPr/>
        <p:txBody>
          <a:bodyPr/>
          <a:lstStyle/>
          <a:p>
            <a:fld id="{15D16FC3-9B77-5A4A-8621-576C881CF8EB}" type="slidenum">
              <a:rPr lang="en-US" smtClean="0"/>
              <a:pPr/>
              <a:t>7</a:t>
            </a:fld>
            <a:endParaRPr lang="en-US"/>
          </a:p>
        </p:txBody>
      </p:sp>
    </p:spTree>
    <p:extLst>
      <p:ext uri="{BB962C8B-B14F-4D97-AF65-F5344CB8AC3E}">
        <p14:creationId xmlns:p14="http://schemas.microsoft.com/office/powerpoint/2010/main" val="394070110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AA6B62BF990F438D258CD6F87895DC" ma:contentTypeVersion="12" ma:contentTypeDescription="Create a new document." ma:contentTypeScope="" ma:versionID="5a0fd1c0abc84d9c03d3d07f20a29f6e">
  <xsd:schema xmlns:xsd="http://www.w3.org/2001/XMLSchema" xmlns:xs="http://www.w3.org/2001/XMLSchema" xmlns:p="http://schemas.microsoft.com/office/2006/metadata/properties" xmlns:ns2="76d5dbf8-e469-437e-8e82-e6148fcede3d" xmlns:ns3="23c4ded0-77c3-459a-bb69-8f6a8d7895f0" targetNamespace="http://schemas.microsoft.com/office/2006/metadata/properties" ma:root="true" ma:fieldsID="7bdd0cbc406828117cbc4ec30d2a72c2" ns2:_="" ns3:_="">
    <xsd:import namespace="76d5dbf8-e469-437e-8e82-e6148fcede3d"/>
    <xsd:import namespace="23c4ded0-77c3-459a-bb69-8f6a8d7895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dbf8-e469-437e-8e82-e6148fcede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c4ded0-77c3-459a-bb69-8f6a8d7895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A4B9C7-A1D0-40F2-BFD9-0ED2D573E617}">
  <ds:schemaRefs>
    <ds:schemaRef ds:uri="23c4ded0-77c3-459a-bb69-8f6a8d7895f0"/>
    <ds:schemaRef ds:uri="76d5dbf8-e469-437e-8e82-e6148fcede3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6114A04-DF5F-4A60-A976-893A0BEC99EA}">
  <ds:schemaRefs>
    <ds:schemaRef ds:uri="23c4ded0-77c3-459a-bb69-8f6a8d7895f0"/>
    <ds:schemaRef ds:uri="76d5dbf8-e469-437e-8e82-e6148fcede3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049688B-FA6A-4327-B419-2019990949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Application>Microsoft Office PowerPoint</Application>
  <PresentationFormat>Widescreen</PresentationFormat>
  <Slides>7</Slides>
  <Notes>5</Notes>
  <HiddenSlides>0</HiddenSlide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Retrospect</vt:lpstr>
      <vt:lpstr>1_Office Theme</vt:lpstr>
      <vt:lpstr>The first Covid-19 winter</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Re-opening shared spaces initial findings</dc:title>
  <dc:creator>Jose Cespedes</dc:creator>
  <cp:revision>166</cp:revision>
  <cp:lastPrinted>2020-05-07T21:58:43Z</cp:lastPrinted>
  <dcterms:created xsi:type="dcterms:W3CDTF">2020-04-28T09:49:32Z</dcterms:created>
  <dcterms:modified xsi:type="dcterms:W3CDTF">2020-09-16T15:16:17Z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0x010100EEAA6B62BF990F438D258CD6F87895DC</vt:lpwstr>
  </property>
</Properties>
</file>