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21C26"/>
    <a:srgbClr val="CC0000"/>
    <a:srgbClr val="F8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2C6F0-7D58-40E2-886B-939ED73DF9AE}" v="50" dt="2025-02-25T12:13:33.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712" autoAdjust="0"/>
  </p:normalViewPr>
  <p:slideViewPr>
    <p:cSldViewPr snapToGrid="0">
      <p:cViewPr varScale="1">
        <p:scale>
          <a:sx n="69" d="100"/>
          <a:sy n="69" d="100"/>
        </p:scale>
        <p:origin x="21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Goessen" userId="6a4cdc25-1c7c-4417-86d1-d12084d61ee5" providerId="ADAL" clId="{C782C6F0-7D58-40E2-886B-939ED73DF9AE}"/>
    <pc:docChg chg="undo custSel addSld delSld modSld">
      <pc:chgData name="Leanne Goessen" userId="6a4cdc25-1c7c-4417-86d1-d12084d61ee5" providerId="ADAL" clId="{C782C6F0-7D58-40E2-886B-939ED73DF9AE}" dt="2025-02-25T14:09:27.072" v="18205" actId="20577"/>
      <pc:docMkLst>
        <pc:docMk/>
      </pc:docMkLst>
      <pc:sldChg chg="addSp modSp mod modNotesTx">
        <pc:chgData name="Leanne Goessen" userId="6a4cdc25-1c7c-4417-86d1-d12084d61ee5" providerId="ADAL" clId="{C782C6F0-7D58-40E2-886B-939ED73DF9AE}" dt="2025-02-25T12:13:57.849" v="12883" actId="20577"/>
        <pc:sldMkLst>
          <pc:docMk/>
          <pc:sldMk cId="2329175204" sldId="256"/>
        </pc:sldMkLst>
        <pc:spChg chg="add mod">
          <ac:chgData name="Leanne Goessen" userId="6a4cdc25-1c7c-4417-86d1-d12084d61ee5" providerId="ADAL" clId="{C782C6F0-7D58-40E2-886B-939ED73DF9AE}" dt="2025-02-25T11:54:55.264" v="12220" actId="207"/>
          <ac:spMkLst>
            <pc:docMk/>
            <pc:sldMk cId="2329175204" sldId="256"/>
            <ac:spMk id="2" creationId="{E6E608E9-DC86-A880-8D73-C06D3E5C9114}"/>
          </ac:spMkLst>
        </pc:spChg>
        <pc:picChg chg="mod">
          <ac:chgData name="Leanne Goessen" userId="6a4cdc25-1c7c-4417-86d1-d12084d61ee5" providerId="ADAL" clId="{C782C6F0-7D58-40E2-886B-939ED73DF9AE}" dt="2025-02-19T17:10:04.490" v="1059" actId="34135"/>
          <ac:picMkLst>
            <pc:docMk/>
            <pc:sldMk cId="2329175204" sldId="256"/>
            <ac:picMk id="5" creationId="{7548C22C-7A81-C150-8B05-4F890D569A14}"/>
          </ac:picMkLst>
        </pc:picChg>
      </pc:sldChg>
      <pc:sldChg chg="modSp mod modNotesTx">
        <pc:chgData name="Leanne Goessen" userId="6a4cdc25-1c7c-4417-86d1-d12084d61ee5" providerId="ADAL" clId="{C782C6F0-7D58-40E2-886B-939ED73DF9AE}" dt="2025-02-25T13:36:18.104" v="13915" actId="20577"/>
        <pc:sldMkLst>
          <pc:docMk/>
          <pc:sldMk cId="2461853860" sldId="257"/>
        </pc:sldMkLst>
        <pc:picChg chg="mod">
          <ac:chgData name="Leanne Goessen" userId="6a4cdc25-1c7c-4417-86d1-d12084d61ee5" providerId="ADAL" clId="{C782C6F0-7D58-40E2-886B-939ED73DF9AE}" dt="2025-02-19T17:10:01.705" v="1058" actId="34135"/>
          <ac:picMkLst>
            <pc:docMk/>
            <pc:sldMk cId="2461853860" sldId="257"/>
            <ac:picMk id="5" creationId="{43821998-7DF8-575B-B683-CF411D805572}"/>
          </ac:picMkLst>
        </pc:picChg>
      </pc:sldChg>
      <pc:sldChg chg="addSp modSp mod modNotesTx">
        <pc:chgData name="Leanne Goessen" userId="6a4cdc25-1c7c-4417-86d1-d12084d61ee5" providerId="ADAL" clId="{C782C6F0-7D58-40E2-886B-939ED73DF9AE}" dt="2025-02-25T13:54:02.733" v="15293" actId="20577"/>
        <pc:sldMkLst>
          <pc:docMk/>
          <pc:sldMk cId="14613530" sldId="258"/>
        </pc:sldMkLst>
        <pc:picChg chg="mod">
          <ac:chgData name="Leanne Goessen" userId="6a4cdc25-1c7c-4417-86d1-d12084d61ee5" providerId="ADAL" clId="{C782C6F0-7D58-40E2-886B-939ED73DF9AE}" dt="2025-02-19T17:09:55.102" v="1056" actId="34135"/>
          <ac:picMkLst>
            <pc:docMk/>
            <pc:sldMk cId="14613530" sldId="258"/>
            <ac:picMk id="5" creationId="{2E167E04-FAF3-D057-7375-6E6D4DA122A9}"/>
          </ac:picMkLst>
        </pc:picChg>
        <pc:picChg chg="add mod">
          <ac:chgData name="Leanne Goessen" userId="6a4cdc25-1c7c-4417-86d1-d12084d61ee5" providerId="ADAL" clId="{C782C6F0-7D58-40E2-886B-939ED73DF9AE}" dt="2025-02-19T17:24:22.591" v="3128" actId="1036"/>
          <ac:picMkLst>
            <pc:docMk/>
            <pc:sldMk cId="14613530" sldId="258"/>
            <ac:picMk id="7" creationId="{0325A68A-2A0F-ADBB-106D-0947310FCF37}"/>
          </ac:picMkLst>
        </pc:picChg>
      </pc:sldChg>
      <pc:sldChg chg="modSp mod modNotesTx">
        <pc:chgData name="Leanne Goessen" userId="6a4cdc25-1c7c-4417-86d1-d12084d61ee5" providerId="ADAL" clId="{C782C6F0-7D58-40E2-886B-939ED73DF9AE}" dt="2025-02-25T13:50:37.848" v="14778" actId="20577"/>
        <pc:sldMkLst>
          <pc:docMk/>
          <pc:sldMk cId="2043039545" sldId="259"/>
        </pc:sldMkLst>
        <pc:picChg chg="mod">
          <ac:chgData name="Leanne Goessen" userId="6a4cdc25-1c7c-4417-86d1-d12084d61ee5" providerId="ADAL" clId="{C782C6F0-7D58-40E2-886B-939ED73DF9AE}" dt="2025-02-19T17:09:58.123" v="1057" actId="34135"/>
          <ac:picMkLst>
            <pc:docMk/>
            <pc:sldMk cId="2043039545" sldId="259"/>
            <ac:picMk id="5" creationId="{D7E230A5-7E06-3361-C21F-5A96A6A7F899}"/>
          </ac:picMkLst>
        </pc:picChg>
      </pc:sldChg>
      <pc:sldChg chg="modSp mod modNotesTx">
        <pc:chgData name="Leanne Goessen" userId="6a4cdc25-1c7c-4417-86d1-d12084d61ee5" providerId="ADAL" clId="{C782C6F0-7D58-40E2-886B-939ED73DF9AE}" dt="2025-02-25T14:04:08.948" v="17549" actId="20577"/>
        <pc:sldMkLst>
          <pc:docMk/>
          <pc:sldMk cId="784240182" sldId="260"/>
        </pc:sldMkLst>
        <pc:picChg chg="mod">
          <ac:chgData name="Leanne Goessen" userId="6a4cdc25-1c7c-4417-86d1-d12084d61ee5" providerId="ADAL" clId="{C782C6F0-7D58-40E2-886B-939ED73DF9AE}" dt="2025-02-19T17:09:47.252" v="1054" actId="34135"/>
          <ac:picMkLst>
            <pc:docMk/>
            <pc:sldMk cId="784240182" sldId="260"/>
            <ac:picMk id="5" creationId="{A0E106DD-F865-FFD1-C8E6-D753F720C0FD}"/>
          </ac:picMkLst>
        </pc:picChg>
      </pc:sldChg>
      <pc:sldChg chg="modSp mod modNotesTx">
        <pc:chgData name="Leanne Goessen" userId="6a4cdc25-1c7c-4417-86d1-d12084d61ee5" providerId="ADAL" clId="{C782C6F0-7D58-40E2-886B-939ED73DF9AE}" dt="2025-02-25T10:40:19.314" v="9211" actId="20577"/>
        <pc:sldMkLst>
          <pc:docMk/>
          <pc:sldMk cId="4058208043" sldId="261"/>
        </pc:sldMkLst>
        <pc:picChg chg="mod">
          <ac:chgData name="Leanne Goessen" userId="6a4cdc25-1c7c-4417-86d1-d12084d61ee5" providerId="ADAL" clId="{C782C6F0-7D58-40E2-886B-939ED73DF9AE}" dt="2025-02-19T17:09:44.470" v="1053" actId="34135"/>
          <ac:picMkLst>
            <pc:docMk/>
            <pc:sldMk cId="4058208043" sldId="261"/>
            <ac:picMk id="5" creationId="{437D8A8C-2B44-614D-AB3A-C3226BA67623}"/>
          </ac:picMkLst>
        </pc:picChg>
      </pc:sldChg>
      <pc:sldChg chg="modSp mod modNotesTx">
        <pc:chgData name="Leanne Goessen" userId="6a4cdc25-1c7c-4417-86d1-d12084d61ee5" providerId="ADAL" clId="{C782C6F0-7D58-40E2-886B-939ED73DF9AE}" dt="2025-02-25T10:44:57.438" v="9723" actId="20577"/>
        <pc:sldMkLst>
          <pc:docMk/>
          <pc:sldMk cId="3417806518" sldId="262"/>
        </pc:sldMkLst>
        <pc:picChg chg="mod">
          <ac:chgData name="Leanne Goessen" userId="6a4cdc25-1c7c-4417-86d1-d12084d61ee5" providerId="ADAL" clId="{C782C6F0-7D58-40E2-886B-939ED73DF9AE}" dt="2025-02-19T17:09:41.102" v="1052" actId="34135"/>
          <ac:picMkLst>
            <pc:docMk/>
            <pc:sldMk cId="3417806518" sldId="262"/>
            <ac:picMk id="5" creationId="{B2F62437-B4C0-CCB8-2EBC-DF7A2D30F0D4}"/>
          </ac:picMkLst>
        </pc:picChg>
      </pc:sldChg>
      <pc:sldChg chg="addSp delSp modSp mod setBg modNotesTx">
        <pc:chgData name="Leanne Goessen" userId="6a4cdc25-1c7c-4417-86d1-d12084d61ee5" providerId="ADAL" clId="{C782C6F0-7D58-40E2-886B-939ED73DF9AE}" dt="2025-02-25T14:05:35.525" v="17592" actId="20577"/>
        <pc:sldMkLst>
          <pc:docMk/>
          <pc:sldMk cId="4124780829" sldId="263"/>
        </pc:sldMkLst>
        <pc:spChg chg="add mod">
          <ac:chgData name="Leanne Goessen" userId="6a4cdc25-1c7c-4417-86d1-d12084d61ee5" providerId="ADAL" clId="{C782C6F0-7D58-40E2-886B-939ED73DF9AE}" dt="2025-02-19T16:36:58.847" v="329" actId="26606"/>
          <ac:spMkLst>
            <pc:docMk/>
            <pc:sldMk cId="4124780829" sldId="263"/>
            <ac:spMk id="5" creationId="{057396A6-B413-D91A-C189-026304A939E6}"/>
          </ac:spMkLst>
        </pc:spChg>
        <pc:spChg chg="add mod">
          <ac:chgData name="Leanne Goessen" userId="6a4cdc25-1c7c-4417-86d1-d12084d61ee5" providerId="ADAL" clId="{C782C6F0-7D58-40E2-886B-939ED73DF9AE}" dt="2025-02-21T08:56:36.813" v="3139" actId="122"/>
          <ac:spMkLst>
            <pc:docMk/>
            <pc:sldMk cId="4124780829" sldId="263"/>
            <ac:spMk id="13" creationId="{3471A0D3-EC9E-9345-30CC-2E3319312829}"/>
          </ac:spMkLst>
        </pc:spChg>
        <pc:spChg chg="add mod">
          <ac:chgData name="Leanne Goessen" userId="6a4cdc25-1c7c-4417-86d1-d12084d61ee5" providerId="ADAL" clId="{C782C6F0-7D58-40E2-886B-939ED73DF9AE}" dt="2025-02-19T16:56:37.350" v="856" actId="20577"/>
          <ac:spMkLst>
            <pc:docMk/>
            <pc:sldMk cId="4124780829" sldId="263"/>
            <ac:spMk id="21" creationId="{0093F635-F4D0-2EC1-A78D-B3597B9680EF}"/>
          </ac:spMkLst>
        </pc:spChg>
        <pc:spChg chg="add mod">
          <ac:chgData name="Leanne Goessen" userId="6a4cdc25-1c7c-4417-86d1-d12084d61ee5" providerId="ADAL" clId="{C782C6F0-7D58-40E2-886B-939ED73DF9AE}" dt="2025-02-19T16:43:59.684" v="424" actId="465"/>
          <ac:spMkLst>
            <pc:docMk/>
            <pc:sldMk cId="4124780829" sldId="263"/>
            <ac:spMk id="23" creationId="{DEC2B6D7-C949-12EF-BD1C-6A6DBA3610A4}"/>
          </ac:spMkLst>
        </pc:spChg>
        <pc:spChg chg="add mod">
          <ac:chgData name="Leanne Goessen" userId="6a4cdc25-1c7c-4417-86d1-d12084d61ee5" providerId="ADAL" clId="{C782C6F0-7D58-40E2-886B-939ED73DF9AE}" dt="2025-02-19T16:43:59.684" v="424" actId="465"/>
          <ac:spMkLst>
            <pc:docMk/>
            <pc:sldMk cId="4124780829" sldId="263"/>
            <ac:spMk id="24" creationId="{3852E070-91C0-542D-8C26-0B69B809CB21}"/>
          </ac:spMkLst>
        </pc:spChg>
        <pc:spChg chg="add mod">
          <ac:chgData name="Leanne Goessen" userId="6a4cdc25-1c7c-4417-86d1-d12084d61ee5" providerId="ADAL" clId="{C782C6F0-7D58-40E2-886B-939ED73DF9AE}" dt="2025-02-19T16:43:44.052" v="420" actId="12788"/>
          <ac:spMkLst>
            <pc:docMk/>
            <pc:sldMk cId="4124780829" sldId="263"/>
            <ac:spMk id="25" creationId="{04161F44-1963-A3AE-B557-022243644CBD}"/>
          </ac:spMkLst>
        </pc:spChg>
        <pc:spChg chg="add mod">
          <ac:chgData name="Leanne Goessen" userId="6a4cdc25-1c7c-4417-86d1-d12084d61ee5" providerId="ADAL" clId="{C782C6F0-7D58-40E2-886B-939ED73DF9AE}" dt="2025-02-19T16:48:44.158" v="570" actId="207"/>
          <ac:spMkLst>
            <pc:docMk/>
            <pc:sldMk cId="4124780829" sldId="263"/>
            <ac:spMk id="28" creationId="{BFF431CF-7AA0-0489-5ADD-10C8B6026131}"/>
          </ac:spMkLst>
        </pc:spChg>
        <pc:spChg chg="add mod">
          <ac:chgData name="Leanne Goessen" userId="6a4cdc25-1c7c-4417-86d1-d12084d61ee5" providerId="ADAL" clId="{C782C6F0-7D58-40E2-886B-939ED73DF9AE}" dt="2025-02-19T16:48:34.695" v="569" actId="1038"/>
          <ac:spMkLst>
            <pc:docMk/>
            <pc:sldMk cId="4124780829" sldId="263"/>
            <ac:spMk id="29" creationId="{9752003B-9B31-907F-12D0-07DB20361E63}"/>
          </ac:spMkLst>
        </pc:spChg>
        <pc:spChg chg="add mod">
          <ac:chgData name="Leanne Goessen" userId="6a4cdc25-1c7c-4417-86d1-d12084d61ee5" providerId="ADAL" clId="{C782C6F0-7D58-40E2-886B-939ED73DF9AE}" dt="2025-02-19T16:49:39.189" v="579" actId="1076"/>
          <ac:spMkLst>
            <pc:docMk/>
            <pc:sldMk cId="4124780829" sldId="263"/>
            <ac:spMk id="31" creationId="{6521FB3F-B446-D8C2-49B1-E1208D46A947}"/>
          </ac:spMkLst>
        </pc:spChg>
        <pc:spChg chg="add mod">
          <ac:chgData name="Leanne Goessen" userId="6a4cdc25-1c7c-4417-86d1-d12084d61ee5" providerId="ADAL" clId="{C782C6F0-7D58-40E2-886B-939ED73DF9AE}" dt="2025-02-19T16:49:41.940" v="580" actId="1076"/>
          <ac:spMkLst>
            <pc:docMk/>
            <pc:sldMk cId="4124780829" sldId="263"/>
            <ac:spMk id="32" creationId="{06C81A22-0B46-5720-D7F3-B9D97246BD01}"/>
          </ac:spMkLst>
        </pc:spChg>
        <pc:spChg chg="add mod">
          <ac:chgData name="Leanne Goessen" userId="6a4cdc25-1c7c-4417-86d1-d12084d61ee5" providerId="ADAL" clId="{C782C6F0-7D58-40E2-886B-939ED73DF9AE}" dt="2025-02-19T16:56:43.893" v="860" actId="20577"/>
          <ac:spMkLst>
            <pc:docMk/>
            <pc:sldMk cId="4124780829" sldId="263"/>
            <ac:spMk id="33" creationId="{CAD6B555-9411-DBC6-E83C-478028A36E3B}"/>
          </ac:spMkLst>
        </pc:spChg>
        <pc:spChg chg="add mod">
          <ac:chgData name="Leanne Goessen" userId="6a4cdc25-1c7c-4417-86d1-d12084d61ee5" providerId="ADAL" clId="{C782C6F0-7D58-40E2-886B-939ED73DF9AE}" dt="2025-02-19T16:57:57.834" v="869" actId="1076"/>
          <ac:spMkLst>
            <pc:docMk/>
            <pc:sldMk cId="4124780829" sldId="263"/>
            <ac:spMk id="34" creationId="{DCF8B252-3D2C-91ED-E733-502ACE319887}"/>
          </ac:spMkLst>
        </pc:spChg>
        <pc:spChg chg="add mod">
          <ac:chgData name="Leanne Goessen" userId="6a4cdc25-1c7c-4417-86d1-d12084d61ee5" providerId="ADAL" clId="{C782C6F0-7D58-40E2-886B-939ED73DF9AE}" dt="2025-02-19T16:58:01.648" v="870" actId="1076"/>
          <ac:spMkLst>
            <pc:docMk/>
            <pc:sldMk cId="4124780829" sldId="263"/>
            <ac:spMk id="35" creationId="{AC6AAE2F-E0C8-E69A-BF31-854930BD0EA2}"/>
          </ac:spMkLst>
        </pc:spChg>
        <pc:spChg chg="add mod">
          <ac:chgData name="Leanne Goessen" userId="6a4cdc25-1c7c-4417-86d1-d12084d61ee5" providerId="ADAL" clId="{C782C6F0-7D58-40E2-886B-939ED73DF9AE}" dt="2025-02-25T11:49:02.248" v="12043" actId="1076"/>
          <ac:spMkLst>
            <pc:docMk/>
            <pc:sldMk cId="4124780829" sldId="263"/>
            <ac:spMk id="36" creationId="{ED212B65-73BA-60C5-C8B7-F7ACD86CF53F}"/>
          </ac:spMkLst>
        </pc:spChg>
        <pc:spChg chg="add mod">
          <ac:chgData name="Leanne Goessen" userId="6a4cdc25-1c7c-4417-86d1-d12084d61ee5" providerId="ADAL" clId="{C782C6F0-7D58-40E2-886B-939ED73DF9AE}" dt="2025-02-19T16:56:09.897" v="830" actId="1076"/>
          <ac:spMkLst>
            <pc:docMk/>
            <pc:sldMk cId="4124780829" sldId="263"/>
            <ac:spMk id="37" creationId="{F81261D5-2AD1-5160-2473-A3DC86A20ACD}"/>
          </ac:spMkLst>
        </pc:spChg>
        <pc:spChg chg="add mod">
          <ac:chgData name="Leanne Goessen" userId="6a4cdc25-1c7c-4417-86d1-d12084d61ee5" providerId="ADAL" clId="{C782C6F0-7D58-40E2-886B-939ED73DF9AE}" dt="2025-02-19T16:56:09.897" v="830" actId="1076"/>
          <ac:spMkLst>
            <pc:docMk/>
            <pc:sldMk cId="4124780829" sldId="263"/>
            <ac:spMk id="38" creationId="{37A03234-32FA-7C18-C398-12F29A6BCB94}"/>
          </ac:spMkLst>
        </pc:spChg>
        <pc:spChg chg="add mod">
          <ac:chgData name="Leanne Goessen" userId="6a4cdc25-1c7c-4417-86d1-d12084d61ee5" providerId="ADAL" clId="{C782C6F0-7D58-40E2-886B-939ED73DF9AE}" dt="2025-02-25T11:49:05.511" v="12044" actId="1076"/>
          <ac:spMkLst>
            <pc:docMk/>
            <pc:sldMk cId="4124780829" sldId="263"/>
            <ac:spMk id="39" creationId="{3C6394A2-DE23-7E84-8DE7-7599E6A18E9F}"/>
          </ac:spMkLst>
        </pc:spChg>
        <pc:spChg chg="add mod">
          <ac:chgData name="Leanne Goessen" userId="6a4cdc25-1c7c-4417-86d1-d12084d61ee5" providerId="ADAL" clId="{C782C6F0-7D58-40E2-886B-939ED73DF9AE}" dt="2025-02-19T16:57:38.154" v="867" actId="1076"/>
          <ac:spMkLst>
            <pc:docMk/>
            <pc:sldMk cId="4124780829" sldId="263"/>
            <ac:spMk id="40" creationId="{9065F7FB-4BEA-DA38-7E18-4ED49AF361C3}"/>
          </ac:spMkLst>
        </pc:spChg>
        <pc:spChg chg="add mod">
          <ac:chgData name="Leanne Goessen" userId="6a4cdc25-1c7c-4417-86d1-d12084d61ee5" providerId="ADAL" clId="{C782C6F0-7D58-40E2-886B-939ED73DF9AE}" dt="2025-02-19T16:57:44.841" v="868" actId="1076"/>
          <ac:spMkLst>
            <pc:docMk/>
            <pc:sldMk cId="4124780829" sldId="263"/>
            <ac:spMk id="41" creationId="{82B4FC6C-5415-0F5A-6EFC-6C8539F7D073}"/>
          </ac:spMkLst>
        </pc:spChg>
      </pc:sldChg>
      <pc:sldChg chg="new del">
        <pc:chgData name="Leanne Goessen" userId="6a4cdc25-1c7c-4417-86d1-d12084d61ee5" providerId="ADAL" clId="{C782C6F0-7D58-40E2-886B-939ED73DF9AE}" dt="2025-02-19T16:37:16.863" v="331" actId="47"/>
        <pc:sldMkLst>
          <pc:docMk/>
          <pc:sldMk cId="2844378480" sldId="264"/>
        </pc:sldMkLst>
      </pc:sldChg>
      <pc:sldChg chg="addSp delSp modSp add del mod setBg">
        <pc:chgData name="Leanne Goessen" userId="6a4cdc25-1c7c-4417-86d1-d12084d61ee5" providerId="ADAL" clId="{C782C6F0-7D58-40E2-886B-939ED73DF9AE}" dt="2025-02-19T16:58:25.347" v="876" actId="47"/>
        <pc:sldMkLst>
          <pc:docMk/>
          <pc:sldMk cId="3596529607" sldId="264"/>
        </pc:sldMkLst>
      </pc:sldChg>
      <pc:sldChg chg="addSp delSp modSp new del mod modNotesTx">
        <pc:chgData name="Leanne Goessen" userId="6a4cdc25-1c7c-4417-86d1-d12084d61ee5" providerId="ADAL" clId="{C782C6F0-7D58-40E2-886B-939ED73DF9AE}" dt="2025-02-19T17:24:16.096" v="3118" actId="2696"/>
        <pc:sldMkLst>
          <pc:docMk/>
          <pc:sldMk cId="3665110646" sldId="264"/>
        </pc:sldMkLst>
      </pc:sldChg>
      <pc:sldChg chg="addSp delSp modSp new mod">
        <pc:chgData name="Leanne Goessen" userId="6a4cdc25-1c7c-4417-86d1-d12084d61ee5" providerId="ADAL" clId="{C782C6F0-7D58-40E2-886B-939ED73DF9AE}" dt="2025-02-25T12:03:25.244" v="12235" actId="1076"/>
        <pc:sldMkLst>
          <pc:docMk/>
          <pc:sldMk cId="1582106595" sldId="265"/>
        </pc:sldMkLst>
        <pc:spChg chg="add del mod">
          <ac:chgData name="Leanne Goessen" userId="6a4cdc25-1c7c-4417-86d1-d12084d61ee5" providerId="ADAL" clId="{C782C6F0-7D58-40E2-886B-939ED73DF9AE}" dt="2025-02-25T11:50:30.349" v="12048" actId="478"/>
          <ac:spMkLst>
            <pc:docMk/>
            <pc:sldMk cId="1582106595" sldId="265"/>
            <ac:spMk id="3" creationId="{F9FF0F90-841F-35D9-17E1-605E411A8FD6}"/>
          </ac:spMkLst>
        </pc:spChg>
        <pc:spChg chg="add mod">
          <ac:chgData name="Leanne Goessen" userId="6a4cdc25-1c7c-4417-86d1-d12084d61ee5" providerId="ADAL" clId="{C782C6F0-7D58-40E2-886B-939ED73DF9AE}" dt="2025-02-25T12:02:56.460" v="12229" actId="1076"/>
          <ac:spMkLst>
            <pc:docMk/>
            <pc:sldMk cId="1582106595" sldId="265"/>
            <ac:spMk id="6" creationId="{F7C663C7-E8D2-8000-ECAA-3638F1A44601}"/>
          </ac:spMkLst>
        </pc:spChg>
        <pc:spChg chg="add mod">
          <ac:chgData name="Leanne Goessen" userId="6a4cdc25-1c7c-4417-86d1-d12084d61ee5" providerId="ADAL" clId="{C782C6F0-7D58-40E2-886B-939ED73DF9AE}" dt="2025-02-25T12:03:11.340" v="12232" actId="1076"/>
          <ac:spMkLst>
            <pc:docMk/>
            <pc:sldMk cId="1582106595" sldId="265"/>
            <ac:spMk id="7" creationId="{CCDF07A5-3191-6142-E01A-59E94DF64E2A}"/>
          </ac:spMkLst>
        </pc:spChg>
        <pc:spChg chg="add mod">
          <ac:chgData name="Leanne Goessen" userId="6a4cdc25-1c7c-4417-86d1-d12084d61ee5" providerId="ADAL" clId="{C782C6F0-7D58-40E2-886B-939ED73DF9AE}" dt="2025-02-25T12:03:25.244" v="12235" actId="1076"/>
          <ac:spMkLst>
            <pc:docMk/>
            <pc:sldMk cId="1582106595" sldId="265"/>
            <ac:spMk id="8" creationId="{9202F8E2-0D2A-5C74-8269-11151C22BF42}"/>
          </ac:spMkLst>
        </pc:spChg>
        <pc:spChg chg="add mod">
          <ac:chgData name="Leanne Goessen" userId="6a4cdc25-1c7c-4417-86d1-d12084d61ee5" providerId="ADAL" clId="{C782C6F0-7D58-40E2-886B-939ED73DF9AE}" dt="2025-02-25T11:55:05.416" v="12221"/>
          <ac:spMkLst>
            <pc:docMk/>
            <pc:sldMk cId="1582106595" sldId="265"/>
            <ac:spMk id="12" creationId="{89A431DF-94BD-1042-DCD0-B528380061FE}"/>
          </ac:spMkLst>
        </pc:spChg>
        <pc:spChg chg="add mod">
          <ac:chgData name="Leanne Goessen" userId="6a4cdc25-1c7c-4417-86d1-d12084d61ee5" providerId="ADAL" clId="{C782C6F0-7D58-40E2-886B-939ED73DF9AE}" dt="2025-02-25T12:02:51.076" v="12227" actId="1076"/>
          <ac:spMkLst>
            <pc:docMk/>
            <pc:sldMk cId="1582106595" sldId="265"/>
            <ac:spMk id="15" creationId="{79955C1F-7B77-843A-C126-A453BB74E165}"/>
          </ac:spMkLst>
        </pc:spChg>
        <pc:spChg chg="add mod">
          <ac:chgData name="Leanne Goessen" userId="6a4cdc25-1c7c-4417-86d1-d12084d61ee5" providerId="ADAL" clId="{C782C6F0-7D58-40E2-886B-939ED73DF9AE}" dt="2025-02-25T12:02:59.632" v="12230" actId="1076"/>
          <ac:spMkLst>
            <pc:docMk/>
            <pc:sldMk cId="1582106595" sldId="265"/>
            <ac:spMk id="16" creationId="{DF3EC98A-E6D4-EB52-14CD-C2831D295268}"/>
          </ac:spMkLst>
        </pc:spChg>
        <pc:spChg chg="add mod">
          <ac:chgData name="Leanne Goessen" userId="6a4cdc25-1c7c-4417-86d1-d12084d61ee5" providerId="ADAL" clId="{C782C6F0-7D58-40E2-886B-939ED73DF9AE}" dt="2025-02-25T12:03:15.750" v="12233" actId="1076"/>
          <ac:spMkLst>
            <pc:docMk/>
            <pc:sldMk cId="1582106595" sldId="265"/>
            <ac:spMk id="17" creationId="{A8BF7B6D-47AB-E23A-71D3-E2DAC6B99287}"/>
          </ac:spMkLst>
        </pc:spChg>
        <pc:picChg chg="add del mod ord">
          <ac:chgData name="Leanne Goessen" userId="6a4cdc25-1c7c-4417-86d1-d12084d61ee5" providerId="ADAL" clId="{C782C6F0-7D58-40E2-886B-939ED73DF9AE}" dt="2025-02-25T11:50:30.349" v="12048" actId="478"/>
          <ac:picMkLst>
            <pc:docMk/>
            <pc:sldMk cId="1582106595" sldId="265"/>
            <ac:picMk id="5" creationId="{32475097-895E-1CB4-B8C7-1D41C55B37D3}"/>
          </ac:picMkLst>
        </pc:picChg>
        <pc:picChg chg="add mod">
          <ac:chgData name="Leanne Goessen" userId="6a4cdc25-1c7c-4417-86d1-d12084d61ee5" providerId="ADAL" clId="{C782C6F0-7D58-40E2-886B-939ED73DF9AE}" dt="2025-02-25T12:03:19.390" v="12234" actId="1076"/>
          <ac:picMkLst>
            <pc:docMk/>
            <pc:sldMk cId="1582106595" sldId="265"/>
            <ac:picMk id="9" creationId="{0F45A6AF-8FD2-1859-7C17-FA2C929E804D}"/>
          </ac:picMkLst>
        </pc:picChg>
        <pc:picChg chg="add mod">
          <ac:chgData name="Leanne Goessen" userId="6a4cdc25-1c7c-4417-86d1-d12084d61ee5" providerId="ADAL" clId="{C782C6F0-7D58-40E2-886B-939ED73DF9AE}" dt="2025-02-25T12:02:53.620" v="12228" actId="1076"/>
          <ac:picMkLst>
            <pc:docMk/>
            <pc:sldMk cId="1582106595" sldId="265"/>
            <ac:picMk id="10" creationId="{4088D6D5-96A2-E640-5313-ED383E3ED5F7}"/>
          </ac:picMkLst>
        </pc:picChg>
        <pc:picChg chg="add mod">
          <ac:chgData name="Leanne Goessen" userId="6a4cdc25-1c7c-4417-86d1-d12084d61ee5" providerId="ADAL" clId="{C782C6F0-7D58-40E2-886B-939ED73DF9AE}" dt="2025-02-25T12:03:04.230" v="12231" actId="1076"/>
          <ac:picMkLst>
            <pc:docMk/>
            <pc:sldMk cId="1582106595" sldId="265"/>
            <ac:picMk id="11" creationId="{46CB857D-15AB-89FB-17FE-5AE5AF9DB59E}"/>
          </ac:picMkLst>
        </pc:picChg>
        <pc:picChg chg="add del mod">
          <ac:chgData name="Leanne Goessen" userId="6a4cdc25-1c7c-4417-86d1-d12084d61ee5" providerId="ADAL" clId="{C782C6F0-7D58-40E2-886B-939ED73DF9AE}" dt="2025-02-25T11:50:42.508" v="12049" actId="21"/>
          <ac:picMkLst>
            <pc:docMk/>
            <pc:sldMk cId="1582106595" sldId="265"/>
            <ac:picMk id="14" creationId="{E4BCF591-8B74-A2E0-C83F-EF4A506BAE82}"/>
          </ac:picMkLst>
        </pc:picChg>
        <pc:picChg chg="add mod">
          <ac:chgData name="Leanne Goessen" userId="6a4cdc25-1c7c-4417-86d1-d12084d61ee5" providerId="ADAL" clId="{C782C6F0-7D58-40E2-886B-939ED73DF9AE}" dt="2025-02-25T12:02:45.049" v="12226" actId="14100"/>
          <ac:picMkLst>
            <pc:docMk/>
            <pc:sldMk cId="1582106595" sldId="265"/>
            <ac:picMk id="18" creationId="{86092916-A391-738A-289D-A69426AA63F8}"/>
          </ac:picMkLst>
        </pc:picChg>
      </pc:sldChg>
      <pc:sldChg chg="addSp delSp modSp new mod setBg modNotesTx">
        <pc:chgData name="Leanne Goessen" userId="6a4cdc25-1c7c-4417-86d1-d12084d61ee5" providerId="ADAL" clId="{C782C6F0-7D58-40E2-886B-939ED73DF9AE}" dt="2025-02-25T14:09:27.072" v="18205" actId="20577"/>
        <pc:sldMkLst>
          <pc:docMk/>
          <pc:sldMk cId="814476927" sldId="266"/>
        </pc:sldMkLst>
        <pc:spChg chg="del mod">
          <ac:chgData name="Leanne Goessen" userId="6a4cdc25-1c7c-4417-86d1-d12084d61ee5" providerId="ADAL" clId="{C782C6F0-7D58-40E2-886B-939ED73DF9AE}" dt="2025-02-25T10:53:36.192" v="11318" actId="478"/>
          <ac:spMkLst>
            <pc:docMk/>
            <pc:sldMk cId="814476927" sldId="266"/>
            <ac:spMk id="2" creationId="{BA5B2CD7-DCDF-A4AD-C868-5771B05E2D6E}"/>
          </ac:spMkLst>
        </pc:spChg>
        <pc:spChg chg="del">
          <ac:chgData name="Leanne Goessen" userId="6a4cdc25-1c7c-4417-86d1-d12084d61ee5" providerId="ADAL" clId="{C782C6F0-7D58-40E2-886B-939ED73DF9AE}" dt="2025-02-25T10:51:43.976" v="11019" actId="478"/>
          <ac:spMkLst>
            <pc:docMk/>
            <pc:sldMk cId="814476927" sldId="266"/>
            <ac:spMk id="3" creationId="{E80ACB11-A757-7314-7515-EDDDEDA5D8D5}"/>
          </ac:spMkLst>
        </pc:spChg>
        <pc:spChg chg="add mod">
          <ac:chgData name="Leanne Goessen" userId="6a4cdc25-1c7c-4417-86d1-d12084d61ee5" providerId="ADAL" clId="{C782C6F0-7D58-40E2-886B-939ED73DF9AE}" dt="2025-02-25T10:59:19.948" v="11437" actId="1076"/>
          <ac:spMkLst>
            <pc:docMk/>
            <pc:sldMk cId="814476927" sldId="266"/>
            <ac:spMk id="4" creationId="{C23AEAFF-3B34-019E-C15D-32152F288BF6}"/>
          </ac:spMkLst>
        </pc:spChg>
        <pc:spChg chg="add mod">
          <ac:chgData name="Leanne Goessen" userId="6a4cdc25-1c7c-4417-86d1-d12084d61ee5" providerId="ADAL" clId="{C782C6F0-7D58-40E2-886B-939ED73DF9AE}" dt="2025-02-25T10:59:25.687" v="11439" actId="1076"/>
          <ac:spMkLst>
            <pc:docMk/>
            <pc:sldMk cId="814476927" sldId="266"/>
            <ac:spMk id="5" creationId="{EDC89292-6EDC-16F2-8F82-0DD00501A71B}"/>
          </ac:spMkLst>
        </pc:spChg>
        <pc:picChg chg="add mod">
          <ac:chgData name="Leanne Goessen" userId="6a4cdc25-1c7c-4417-86d1-d12084d61ee5" providerId="ADAL" clId="{C782C6F0-7D58-40E2-886B-939ED73DF9AE}" dt="2025-02-25T10:59:32.762" v="11442" actId="14100"/>
          <ac:picMkLst>
            <pc:docMk/>
            <pc:sldMk cId="814476927" sldId="266"/>
            <ac:picMk id="7" creationId="{D30AC135-343B-1FC1-5DC9-670BAA600C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237C2-1838-4629-B3AB-E1760A53A4D7}" type="datetimeFigureOut">
              <a:rPr lang="en-GB" smtClean="0"/>
              <a:t>25/02/2025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E5413-0FF3-4032-947F-63E92070F1E4}" type="slidenum">
              <a:rPr lang="en-GB" smtClean="0"/>
              <a:t>‹#›</a:t>
            </a:fld>
            <a:endParaRPr lang="en-GB"/>
          </a:p>
        </p:txBody>
      </p:sp>
    </p:spTree>
    <p:extLst>
      <p:ext uri="{BB962C8B-B14F-4D97-AF65-F5344CB8AC3E}">
        <p14:creationId xmlns:p14="http://schemas.microsoft.com/office/powerpoint/2010/main" val="1748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Leanne – LAFN Project Manager – Connects military and non-</a:t>
            </a:r>
            <a:r>
              <a:rPr lang="en-GB" dirty="0" err="1"/>
              <a:t>miltary</a:t>
            </a:r>
            <a:r>
              <a:rPr lang="en-GB" dirty="0"/>
              <a:t> organisations and charities that support the armed forces community. Currently meet quarterly to share good practise, provide updates and discuss barriers. </a:t>
            </a:r>
          </a:p>
          <a:p>
            <a:r>
              <a:rPr lang="en-GB" dirty="0"/>
              <a:t>             - Employment Consultant for the East of England. Working directly with veterans to remove barriers and seek meaningful employment after service. </a:t>
            </a:r>
          </a:p>
          <a:p>
            <a:endParaRPr lang="en-GB" dirty="0"/>
          </a:p>
          <a:p>
            <a:r>
              <a:rPr lang="en-GB" dirty="0"/>
              <a:t>10 mins</a:t>
            </a:r>
          </a:p>
        </p:txBody>
      </p:sp>
      <p:sp>
        <p:nvSpPr>
          <p:cNvPr id="4" name="Slide Number Placeholder 3"/>
          <p:cNvSpPr>
            <a:spLocks noGrp="1"/>
          </p:cNvSpPr>
          <p:nvPr>
            <p:ph type="sldNum" sz="quarter" idx="5"/>
          </p:nvPr>
        </p:nvSpPr>
        <p:spPr/>
        <p:txBody>
          <a:bodyPr/>
          <a:lstStyle/>
          <a:p>
            <a:fld id="{9EBE5413-0FF3-4032-947F-63E92070F1E4}" type="slidenum">
              <a:rPr lang="en-GB" smtClean="0"/>
              <a:t>1</a:t>
            </a:fld>
            <a:endParaRPr lang="en-GB"/>
          </a:p>
        </p:txBody>
      </p:sp>
    </p:spTree>
    <p:extLst>
      <p:ext uri="{BB962C8B-B14F-4D97-AF65-F5344CB8AC3E}">
        <p14:creationId xmlns:p14="http://schemas.microsoft.com/office/powerpoint/2010/main" val="28712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E5413-0FF3-4032-947F-63E92070F1E4}" type="slidenum">
              <a:rPr lang="en-GB" smtClean="0"/>
              <a:t>10</a:t>
            </a:fld>
            <a:endParaRPr lang="en-GB"/>
          </a:p>
        </p:txBody>
      </p:sp>
    </p:spTree>
    <p:extLst>
      <p:ext uri="{BB962C8B-B14F-4D97-AF65-F5344CB8AC3E}">
        <p14:creationId xmlns:p14="http://schemas.microsoft.com/office/powerpoint/2010/main" val="67362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TPF started over 100 years ago to provide job opportunities for injured veterans. Not only that, also building housing for their families building community. Recognising the importance of stability to be successful in employment. This is the ethos we still focus on today. They started making poppies for the Royal British Legion’s Poppy Appeal, and to this day our veterans still make millions of poppies each year, including over 100,000 wreaths and organising the Field of Remembrance at Westminster Abbey. </a:t>
            </a:r>
          </a:p>
          <a:p>
            <a:endParaRPr lang="en-GB" dirty="0"/>
          </a:p>
          <a:p>
            <a:r>
              <a:rPr lang="en-GB" dirty="0"/>
              <a:t>We still have the factory today….</a:t>
            </a:r>
          </a:p>
        </p:txBody>
      </p:sp>
      <p:sp>
        <p:nvSpPr>
          <p:cNvPr id="4" name="Slide Number Placeholder 3"/>
          <p:cNvSpPr>
            <a:spLocks noGrp="1"/>
          </p:cNvSpPr>
          <p:nvPr>
            <p:ph type="sldNum" sz="quarter" idx="5"/>
          </p:nvPr>
        </p:nvSpPr>
        <p:spPr/>
        <p:txBody>
          <a:bodyPr/>
          <a:lstStyle/>
          <a:p>
            <a:fld id="{9EBE5413-0FF3-4032-947F-63E92070F1E4}" type="slidenum">
              <a:rPr lang="en-GB" smtClean="0"/>
              <a:t>2</a:t>
            </a:fld>
            <a:endParaRPr lang="en-GB"/>
          </a:p>
        </p:txBody>
      </p:sp>
    </p:spTree>
    <p:extLst>
      <p:ext uri="{BB962C8B-B14F-4D97-AF65-F5344CB8AC3E}">
        <p14:creationId xmlns:p14="http://schemas.microsoft.com/office/powerpoint/2010/main" val="260835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the factory, we have our visitor centre where individuals and groups come to learn about the history of the poppy &amp; factory, as well as admiring the Royal wreaths for Their Majesties King Charles and Queen Camilla.</a:t>
            </a:r>
          </a:p>
          <a:p>
            <a:endParaRPr lang="en-GB" dirty="0"/>
          </a:p>
          <a:p>
            <a:r>
              <a:rPr lang="en-GB" dirty="0"/>
              <a:t>Varying organisations visit the factory as part of a community/teamwork event. You can also hire the visitor centre for private functions, always good to know that the money from that booking is directly impacting veterans.</a:t>
            </a:r>
          </a:p>
          <a:p>
            <a:endParaRPr lang="en-GB" dirty="0"/>
          </a:p>
          <a:p>
            <a:r>
              <a:rPr lang="en-GB" dirty="0"/>
              <a:t>So what work are we doing?</a:t>
            </a:r>
          </a:p>
        </p:txBody>
      </p:sp>
      <p:sp>
        <p:nvSpPr>
          <p:cNvPr id="4" name="Slide Number Placeholder 3"/>
          <p:cNvSpPr>
            <a:spLocks noGrp="1"/>
          </p:cNvSpPr>
          <p:nvPr>
            <p:ph type="sldNum" sz="quarter" idx="5"/>
          </p:nvPr>
        </p:nvSpPr>
        <p:spPr/>
        <p:txBody>
          <a:bodyPr/>
          <a:lstStyle/>
          <a:p>
            <a:fld id="{9EBE5413-0FF3-4032-947F-63E92070F1E4}" type="slidenum">
              <a:rPr lang="en-GB" smtClean="0"/>
              <a:t>3</a:t>
            </a:fld>
            <a:endParaRPr lang="en-GB"/>
          </a:p>
        </p:txBody>
      </p:sp>
    </p:spTree>
    <p:extLst>
      <p:ext uri="{BB962C8B-B14F-4D97-AF65-F5344CB8AC3E}">
        <p14:creationId xmlns:p14="http://schemas.microsoft.com/office/powerpoint/2010/main" val="50858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Northern Ireland supported remotely by a colleague in the Midlands.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Veteran and family services:</a:t>
            </a:r>
          </a:p>
          <a:p>
            <a:pPr marL="171450" indent="-171450">
              <a:buFontTx/>
              <a:buChar char="-"/>
            </a:pPr>
            <a:r>
              <a:rPr lang="en-GB" dirty="0"/>
              <a:t>Self refer/professional referral – professional preferred for collaborative support. </a:t>
            </a:r>
          </a:p>
          <a:p>
            <a:pPr marL="171450" indent="-171450">
              <a:buFontTx/>
              <a:buChar char="-"/>
            </a:pPr>
            <a:r>
              <a:rPr lang="en-GB" dirty="0"/>
              <a:t>Holistically – co-ordinating to remove barriers</a:t>
            </a:r>
          </a:p>
          <a:p>
            <a:pPr marL="171450" indent="-171450">
              <a:buFontTx/>
              <a:buChar char="-"/>
            </a:pPr>
            <a:r>
              <a:rPr lang="en-GB" dirty="0"/>
              <a:t>Develop CVs, interview prep, job searching skills – Job coaching. </a:t>
            </a:r>
          </a:p>
          <a:p>
            <a:pPr marL="171450" indent="-171450">
              <a:buFontTx/>
              <a:buChar char="-"/>
            </a:pPr>
            <a:r>
              <a:rPr lang="en-GB" dirty="0"/>
              <a:t>Not a recruitment agency – seek meaningful employment. </a:t>
            </a:r>
          </a:p>
          <a:p>
            <a:pPr marL="171450" indent="-171450">
              <a:buFontTx/>
              <a:buChar char="-"/>
            </a:pPr>
            <a:r>
              <a:rPr lang="en-GB" dirty="0"/>
              <a:t>12 month IWS – employer engagement.</a:t>
            </a:r>
          </a:p>
          <a:p>
            <a:pPr marL="0" indent="0">
              <a:buFontTx/>
              <a:buNone/>
            </a:pPr>
            <a:endParaRPr lang="en-GB" dirty="0"/>
          </a:p>
          <a:p>
            <a:pPr marL="0" indent="0">
              <a:buFontTx/>
              <a:buNone/>
            </a:pPr>
            <a:r>
              <a:rPr lang="en-GB" dirty="0"/>
              <a:t>Family Service</a:t>
            </a:r>
          </a:p>
          <a:p>
            <a:pPr marL="171450" indent="-171450">
              <a:buFontTx/>
              <a:buChar char="-"/>
            </a:pPr>
            <a:r>
              <a:rPr lang="en-GB" dirty="0"/>
              <a:t>Spouses, ex-partners and dependents over 18.</a:t>
            </a:r>
          </a:p>
          <a:p>
            <a:pPr marL="171450" indent="-171450">
              <a:buFontTx/>
              <a:buChar char="-"/>
            </a:pPr>
            <a:r>
              <a:rPr lang="en-GB" dirty="0"/>
              <a:t>Works closely with The Ripple Pond – support carers of veterans (community, mental health). </a:t>
            </a:r>
          </a:p>
          <a:p>
            <a:pPr marL="171450" indent="-171450">
              <a:buFontTx/>
              <a:buChar char="-"/>
            </a:pPr>
            <a:r>
              <a:rPr lang="en-GB" dirty="0"/>
              <a:t>Online service.</a:t>
            </a:r>
          </a:p>
          <a:p>
            <a:pPr marL="171450" indent="-171450">
              <a:buFontTx/>
              <a:buChar char="-"/>
            </a:pPr>
            <a:endParaRPr lang="en-GB" dirty="0"/>
          </a:p>
          <a:p>
            <a:pPr marL="0" indent="0">
              <a:buFontTx/>
              <a:buNone/>
            </a:pPr>
            <a:r>
              <a:rPr lang="en-GB" dirty="0"/>
              <a:t>Navigator Service</a:t>
            </a:r>
          </a:p>
          <a:p>
            <a:pPr marL="171450" indent="-171450">
              <a:buFontTx/>
              <a:buChar char="-"/>
            </a:pPr>
            <a:r>
              <a:rPr lang="en-GB" dirty="0"/>
              <a:t>Clients who are maybe not ready for employment currently, but want to engage in meaningful activities.</a:t>
            </a:r>
          </a:p>
          <a:p>
            <a:pPr marL="171450" indent="-171450">
              <a:buFontTx/>
              <a:buChar char="-"/>
            </a:pPr>
            <a:r>
              <a:rPr lang="en-GB" dirty="0"/>
              <a:t>Gold standard – 6 months – to then move to an EC.</a:t>
            </a:r>
          </a:p>
          <a:p>
            <a:pPr marL="171450" indent="-171450">
              <a:buFontTx/>
              <a:buChar char="-"/>
            </a:pPr>
            <a:r>
              <a:rPr lang="en-GB" dirty="0"/>
              <a:t>Professional referral only – inundated.</a:t>
            </a:r>
          </a:p>
          <a:p>
            <a:pPr marL="171450" indent="-171450">
              <a:buFontTx/>
              <a:buChar char="-"/>
            </a:pPr>
            <a:r>
              <a:rPr lang="en-GB" dirty="0"/>
              <a:t>Specific areas only.</a:t>
            </a:r>
          </a:p>
          <a:p>
            <a:endParaRPr lang="en-GB" dirty="0"/>
          </a:p>
          <a:p>
            <a:r>
              <a:rPr lang="en-GB" dirty="0"/>
              <a:t>Other important points, we are not a grant giving organisation – help with funding applications.</a:t>
            </a:r>
          </a:p>
          <a:p>
            <a:endParaRPr lang="en-GB" dirty="0"/>
          </a:p>
          <a:p>
            <a:r>
              <a:rPr lang="en-GB" dirty="0"/>
              <a:t>At the end of the presentation, the referral links will be shared.</a:t>
            </a:r>
          </a:p>
          <a:p>
            <a:r>
              <a:rPr lang="en-GB" dirty="0"/>
              <a:t>What impact has this service had?</a:t>
            </a:r>
          </a:p>
        </p:txBody>
      </p:sp>
      <p:sp>
        <p:nvSpPr>
          <p:cNvPr id="4" name="Slide Number Placeholder 3"/>
          <p:cNvSpPr>
            <a:spLocks noGrp="1"/>
          </p:cNvSpPr>
          <p:nvPr>
            <p:ph type="sldNum" sz="quarter" idx="5"/>
          </p:nvPr>
        </p:nvSpPr>
        <p:spPr/>
        <p:txBody>
          <a:bodyPr/>
          <a:lstStyle/>
          <a:p>
            <a:fld id="{9EBE5413-0FF3-4032-947F-63E92070F1E4}" type="slidenum">
              <a:rPr lang="en-GB" smtClean="0"/>
              <a:t>4</a:t>
            </a:fld>
            <a:endParaRPr lang="en-GB"/>
          </a:p>
        </p:txBody>
      </p:sp>
    </p:spTree>
    <p:extLst>
      <p:ext uri="{BB962C8B-B14F-4D97-AF65-F5344CB8AC3E}">
        <p14:creationId xmlns:p14="http://schemas.microsoft.com/office/powerpoint/2010/main" val="238174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in mind volunteering, particularly in the healthcare sector:</a:t>
            </a:r>
          </a:p>
          <a:p>
            <a:endParaRPr lang="en-GB" dirty="0"/>
          </a:p>
          <a:p>
            <a:r>
              <a:rPr lang="en-GB" dirty="0"/>
              <a:t>Range of ages, predominantly 30+. Often the age bracket that a career change is explored due to:</a:t>
            </a:r>
          </a:p>
          <a:p>
            <a:pPr marL="171450" indent="-171450">
              <a:buFont typeface="Arial" panose="020B0604020202020204" pitchFamily="34" charset="0"/>
              <a:buChar char="•"/>
            </a:pPr>
            <a:r>
              <a:rPr lang="en-GB" dirty="0"/>
              <a:t>Entered army at a young age, maybe troubled upbringing and looking for stability. Have left with only those military qualifications so are looking for a starting point into something new. This is the structure within the Armed Forces so many are willing to do the same and work their way up. </a:t>
            </a:r>
          </a:p>
          <a:p>
            <a:pPr marL="171450" indent="-171450">
              <a:buFont typeface="Arial" panose="020B0604020202020204" pitchFamily="34" charset="0"/>
              <a:buChar char="•"/>
            </a:pPr>
            <a:r>
              <a:rPr lang="en-GB" dirty="0"/>
              <a:t>Found the civilian equivalent of their military role (RLC to HGV driver or SF to security) and that worked for a period of time but maybe PTSD has arisen over this time and they are looking for something less triggering. Or the civilian role didn’t give them the same buzz and job satisfaction as it did in the Army so are looking for a change.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183 clients last year entered some sort of volunteering or training role, this is becoming more popular route as it develops their confidence in their transferrable skills incrementally, without maybe the pressures of a full time role straight away.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EBE5413-0FF3-4032-947F-63E92070F1E4}" type="slidenum">
              <a:rPr lang="en-GB" smtClean="0"/>
              <a:t>5</a:t>
            </a:fld>
            <a:endParaRPr lang="en-GB"/>
          </a:p>
        </p:txBody>
      </p:sp>
    </p:spTree>
    <p:extLst>
      <p:ext uri="{BB962C8B-B14F-4D97-AF65-F5344CB8AC3E}">
        <p14:creationId xmlns:p14="http://schemas.microsoft.com/office/powerpoint/2010/main" val="215940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Families service – Coming up to 2 years in April 2025.</a:t>
            </a:r>
          </a:p>
          <a:p>
            <a:endParaRPr lang="en-GB" dirty="0"/>
          </a:p>
          <a:p>
            <a:r>
              <a:rPr lang="en-GB" dirty="0"/>
              <a:t>High % are spouses of veterans. Often, they travel with their partners during their military time and are either not working or holding down small local jobs. Once their partner becomes a veteran:</a:t>
            </a:r>
          </a:p>
          <a:p>
            <a:pPr marL="171450" indent="-171450">
              <a:buFontTx/>
              <a:buChar char="-"/>
            </a:pPr>
            <a:r>
              <a:rPr lang="en-GB" dirty="0"/>
              <a:t>Kids have grown up and maybe moved out so have more time to work on themselves. </a:t>
            </a:r>
          </a:p>
          <a:p>
            <a:pPr marL="171450" indent="-171450">
              <a:buFontTx/>
              <a:buChar char="-"/>
            </a:pPr>
            <a:r>
              <a:rPr lang="en-GB" dirty="0"/>
              <a:t>May be supporting a partner who was injured or deals with poor mental health  following their army career. Along with family responsibilities. Lose their own identity and therefore in search of something new.</a:t>
            </a:r>
          </a:p>
          <a:p>
            <a:pPr marL="171450" indent="-171450">
              <a:buFontTx/>
              <a:buChar char="-"/>
            </a:pPr>
            <a:r>
              <a:rPr lang="en-GB" dirty="0"/>
              <a:t>90% improve their goals – often linked to confidence, independence. </a:t>
            </a:r>
          </a:p>
        </p:txBody>
      </p:sp>
      <p:sp>
        <p:nvSpPr>
          <p:cNvPr id="4" name="Slide Number Placeholder 3"/>
          <p:cNvSpPr>
            <a:spLocks noGrp="1"/>
          </p:cNvSpPr>
          <p:nvPr>
            <p:ph type="sldNum" sz="quarter" idx="5"/>
          </p:nvPr>
        </p:nvSpPr>
        <p:spPr/>
        <p:txBody>
          <a:bodyPr/>
          <a:lstStyle/>
          <a:p>
            <a:fld id="{9EBE5413-0FF3-4032-947F-63E92070F1E4}" type="slidenum">
              <a:rPr lang="en-GB" smtClean="0"/>
              <a:t>6</a:t>
            </a:fld>
            <a:endParaRPr lang="en-GB"/>
          </a:p>
        </p:txBody>
      </p:sp>
    </p:spTree>
    <p:extLst>
      <p:ext uri="{BB962C8B-B14F-4D97-AF65-F5344CB8AC3E}">
        <p14:creationId xmlns:p14="http://schemas.microsoft.com/office/powerpoint/2010/main" val="83023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 Health and wellbeing impact of our service which often involves volunteering roles in different capacities. Time – getting into a routine and finding a purpose to engage again. </a:t>
            </a:r>
          </a:p>
          <a:p>
            <a:endParaRPr lang="en-GB" dirty="0"/>
          </a:p>
          <a:p>
            <a:r>
              <a:rPr lang="en-GB" dirty="0"/>
              <a:t>With support these veterans are learning to trust others again, over time and starting to see hope in their skills. </a:t>
            </a:r>
          </a:p>
        </p:txBody>
      </p:sp>
      <p:sp>
        <p:nvSpPr>
          <p:cNvPr id="4" name="Slide Number Placeholder 3"/>
          <p:cNvSpPr>
            <a:spLocks noGrp="1"/>
          </p:cNvSpPr>
          <p:nvPr>
            <p:ph type="sldNum" sz="quarter" idx="5"/>
          </p:nvPr>
        </p:nvSpPr>
        <p:spPr/>
        <p:txBody>
          <a:bodyPr/>
          <a:lstStyle/>
          <a:p>
            <a:fld id="{9EBE5413-0FF3-4032-947F-63E92070F1E4}" type="slidenum">
              <a:rPr lang="en-GB" smtClean="0"/>
              <a:t>7</a:t>
            </a:fld>
            <a:endParaRPr lang="en-GB"/>
          </a:p>
        </p:txBody>
      </p:sp>
    </p:spTree>
    <p:extLst>
      <p:ext uri="{BB962C8B-B14F-4D97-AF65-F5344CB8AC3E}">
        <p14:creationId xmlns:p14="http://schemas.microsoft.com/office/powerpoint/2010/main" val="71718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Qualifications – come out the army with many quals but they may not directly transfer. Or they do but they don’t see how and sometimes neither do the employers initially.  – Could be a segway into finding out the qualifications that are needed or how theirs can transfer.</a:t>
            </a:r>
          </a:p>
          <a:p>
            <a:endParaRPr lang="en-GB" dirty="0"/>
          </a:p>
          <a:p>
            <a:r>
              <a:rPr lang="en-GB" dirty="0"/>
              <a:t>New career pathway – The enter the army as they want to deliver a “life of service”, they want meaningful employment. For whatever reason that comes to an end. How can they continue a life of service without being in a military setting? The healthcare sector is one of those. Feel like they are still serving their country. </a:t>
            </a:r>
          </a:p>
          <a:p>
            <a:endParaRPr lang="en-GB" dirty="0"/>
          </a:p>
          <a:p>
            <a:r>
              <a:rPr lang="en-GB" dirty="0"/>
              <a:t>Try before you buy – Volunteering takes place in parallel with a part time role. Continue to support – volunteers help take some of the strain from full time employees. </a:t>
            </a:r>
          </a:p>
          <a:p>
            <a:endParaRPr lang="en-GB" dirty="0"/>
          </a:p>
          <a:p>
            <a:r>
              <a:rPr lang="en-GB" dirty="0"/>
              <a:t>Transferrable skills – team work, communication, soft and hard skills. Increase their confidence in the transferrable skills that they have. Gaining new skills or refreshing them.</a:t>
            </a:r>
          </a:p>
          <a:p>
            <a:endParaRPr lang="en-GB" dirty="0"/>
          </a:p>
          <a:p>
            <a:r>
              <a:rPr lang="en-GB" dirty="0"/>
              <a:t>Confidence – flexibility- getting back into routine – get back into team work. </a:t>
            </a:r>
          </a:p>
          <a:p>
            <a:endParaRPr lang="en-GB" dirty="0"/>
          </a:p>
          <a:p>
            <a:r>
              <a:rPr lang="en-GB" dirty="0"/>
              <a:t>Sense of purpose – Overall these people want to succeed. Come with determination, respect, good work ethic and adaptable. They are just looking for opportunities to develop this in this new Civilian world. </a:t>
            </a:r>
          </a:p>
        </p:txBody>
      </p:sp>
      <p:sp>
        <p:nvSpPr>
          <p:cNvPr id="4" name="Slide Number Placeholder 3"/>
          <p:cNvSpPr>
            <a:spLocks noGrp="1"/>
          </p:cNvSpPr>
          <p:nvPr>
            <p:ph type="sldNum" sz="quarter" idx="5"/>
          </p:nvPr>
        </p:nvSpPr>
        <p:spPr/>
        <p:txBody>
          <a:bodyPr/>
          <a:lstStyle/>
          <a:p>
            <a:fld id="{9EBE5413-0FF3-4032-947F-63E92070F1E4}" type="slidenum">
              <a:rPr lang="en-GB" smtClean="0"/>
              <a:t>8</a:t>
            </a:fld>
            <a:endParaRPr lang="en-GB"/>
          </a:p>
        </p:txBody>
      </p:sp>
    </p:spTree>
    <p:extLst>
      <p:ext uri="{BB962C8B-B14F-4D97-AF65-F5344CB8AC3E}">
        <p14:creationId xmlns:p14="http://schemas.microsoft.com/office/powerpoint/2010/main" val="193609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I have highlighted, albeit very briefly, how the armed forces community could support your organisations. There are many case studies on our website should you wish to explore that.</a:t>
            </a:r>
          </a:p>
          <a:p>
            <a:endParaRPr lang="en-GB" dirty="0"/>
          </a:p>
          <a:p>
            <a:r>
              <a:rPr lang="en-GB" dirty="0"/>
              <a:t>But also, what is it that you can provide for them? What opportunities, support and guidance can be put into place to ensure their success? </a:t>
            </a:r>
          </a:p>
          <a:p>
            <a:r>
              <a:rPr lang="en-GB" dirty="0"/>
              <a:t>My advice: Make the process clear, simple </a:t>
            </a:r>
            <a:r>
              <a:rPr lang="en-GB"/>
              <a:t>and progressive. </a:t>
            </a:r>
            <a:endParaRPr lang="en-GB" dirty="0"/>
          </a:p>
        </p:txBody>
      </p:sp>
      <p:sp>
        <p:nvSpPr>
          <p:cNvPr id="4" name="Slide Number Placeholder 3"/>
          <p:cNvSpPr>
            <a:spLocks noGrp="1"/>
          </p:cNvSpPr>
          <p:nvPr>
            <p:ph type="sldNum" sz="quarter" idx="5"/>
          </p:nvPr>
        </p:nvSpPr>
        <p:spPr/>
        <p:txBody>
          <a:bodyPr/>
          <a:lstStyle/>
          <a:p>
            <a:fld id="{9EBE5413-0FF3-4032-947F-63E92070F1E4}" type="slidenum">
              <a:rPr lang="en-GB" smtClean="0"/>
              <a:t>9</a:t>
            </a:fld>
            <a:endParaRPr lang="en-GB"/>
          </a:p>
        </p:txBody>
      </p:sp>
    </p:spTree>
    <p:extLst>
      <p:ext uri="{BB962C8B-B14F-4D97-AF65-F5344CB8AC3E}">
        <p14:creationId xmlns:p14="http://schemas.microsoft.com/office/powerpoint/2010/main" val="358130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469F-F4C2-0D18-43C5-CB33F6E9B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53FBB-556A-780F-6B27-EF61C59C7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096812-5EB4-E012-5D5A-F299C7A5CD96}"/>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1B4CC734-CBA7-604E-A30E-7CFADE86F4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395BD5-B29A-59C6-FD80-B844913D182F}"/>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197779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25E8-81CC-625A-F885-3894EE8E00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26E8BC-39ED-531F-E612-B83DE7EDE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D6627D-E8B5-EBBD-42AB-2AAC29A698AA}"/>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CC5B0268-5B21-990D-2224-AB2A1454A7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10FB5-3B8E-D097-DCA1-99BDF312C5C0}"/>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68550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1EABB-766D-C0FD-E2F9-3E17626AC0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BC6643-7DCB-E425-BD93-C2284C8DA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15F34-46E0-2A0D-93AF-23E71A097B8A}"/>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C161A36A-B374-F8B0-40BD-8B9A0A695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8BE08-9B21-F282-638E-5942E1E6B2C9}"/>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180921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0B7E-57B4-ADF8-7118-F2A6740A73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17B96-D971-B534-D803-E4C3DADCAD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22E08F-73B2-3274-4D62-492666FB3267}"/>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788244C8-4FB7-2424-969D-1342BA53A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D31FA-02CE-E56F-02D4-1FCD3B454F90}"/>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297099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6C6B-EB27-A889-C29A-A36A28780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ECF3FB-97BA-1620-D4C8-4FEEEED6B2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3048D-A632-F924-BDEE-790CCC56640E}"/>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EAC6C518-61CC-DA23-D389-14F585D5C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00FE21-9AD5-31A6-84F4-775C64A73F91}"/>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340788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B9FF-D899-3740-AD75-5845CCF684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ED57CC-A679-4162-7C97-F9916B976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35FED4-AD74-B08C-7CC3-0A4111BCE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50F20C-BE50-DC79-D3B9-4EFE0C7368DC}"/>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6" name="Footer Placeholder 5">
            <a:extLst>
              <a:ext uri="{FF2B5EF4-FFF2-40B4-BE49-F238E27FC236}">
                <a16:creationId xmlns:a16="http://schemas.microsoft.com/office/drawing/2014/main" id="{455C8841-0F5F-47F6-D51D-6D34B518E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A275C-F23E-3962-7861-4E57928204C9}"/>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82703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7D33-23E9-F290-DCFE-D29B92C692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440998-42FF-4DDC-18C9-305ACF827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72237-2FAC-4706-B708-252DCF1FF8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FECACA-0AE7-04B4-75DE-A666E7EA4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CF2E3-6548-6995-22CD-80585A49F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F2ECE6-1110-269D-662F-D6116CC3ACFB}"/>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8" name="Footer Placeholder 7">
            <a:extLst>
              <a:ext uri="{FF2B5EF4-FFF2-40B4-BE49-F238E27FC236}">
                <a16:creationId xmlns:a16="http://schemas.microsoft.com/office/drawing/2014/main" id="{3689D24A-557E-7A67-B4A8-B516B11F4C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096D1E-5B05-6602-7ECD-F9736CE300B9}"/>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23256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E763-D951-EA59-B733-C0117033DF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0E62DC-3A49-3265-67BC-59C176A82858}"/>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4" name="Footer Placeholder 3">
            <a:extLst>
              <a:ext uri="{FF2B5EF4-FFF2-40B4-BE49-F238E27FC236}">
                <a16:creationId xmlns:a16="http://schemas.microsoft.com/office/drawing/2014/main" id="{C561DA6D-1A4B-897F-04C5-AFF9EE2CCC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DFA583-417D-FF5A-D697-66B254614D70}"/>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264016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BD800-3862-384E-BC3A-E9E835CD46EB}"/>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3" name="Footer Placeholder 2">
            <a:extLst>
              <a:ext uri="{FF2B5EF4-FFF2-40B4-BE49-F238E27FC236}">
                <a16:creationId xmlns:a16="http://schemas.microsoft.com/office/drawing/2014/main" id="{97101673-59ED-0105-C914-2A74A2F19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CE00DC-1F40-546F-7F5A-6328E693594F}"/>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324427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1324-5487-A903-D733-38097983E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FF797A-86C5-F535-7C75-5CB2DA3BF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0C1958-3572-4BF4-64D8-EA6D569F1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49E80-98E9-317E-74EB-B258357E0D18}"/>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6" name="Footer Placeholder 5">
            <a:extLst>
              <a:ext uri="{FF2B5EF4-FFF2-40B4-BE49-F238E27FC236}">
                <a16:creationId xmlns:a16="http://schemas.microsoft.com/office/drawing/2014/main" id="{F835AA06-C032-2AF0-AE0E-4A8216628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F4C3F-FD13-B24B-2DBA-0420CA2F4AC4}"/>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426123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6350-CB8B-9660-7467-3FDC31B55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64A79D-29EF-C46A-3E8B-8D7A9A75A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075635-62FB-295B-3C9B-BEE3354CA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F05C7-6247-FA1A-5F5D-4A6E89E7F0C2}"/>
              </a:ext>
            </a:extLst>
          </p:cNvPr>
          <p:cNvSpPr>
            <a:spLocks noGrp="1"/>
          </p:cNvSpPr>
          <p:nvPr>
            <p:ph type="dt" sz="half" idx="10"/>
          </p:nvPr>
        </p:nvSpPr>
        <p:spPr/>
        <p:txBody>
          <a:bodyPr/>
          <a:lstStyle/>
          <a:p>
            <a:fld id="{261B237D-220C-439D-A595-3D402CEBF8E8}" type="datetimeFigureOut">
              <a:rPr lang="en-GB" smtClean="0"/>
              <a:t>25/02/2025</a:t>
            </a:fld>
            <a:endParaRPr lang="en-GB"/>
          </a:p>
        </p:txBody>
      </p:sp>
      <p:sp>
        <p:nvSpPr>
          <p:cNvPr id="6" name="Footer Placeholder 5">
            <a:extLst>
              <a:ext uri="{FF2B5EF4-FFF2-40B4-BE49-F238E27FC236}">
                <a16:creationId xmlns:a16="http://schemas.microsoft.com/office/drawing/2014/main" id="{FF5BE545-E9E9-9003-CEF0-7C20B56769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36929-F259-902F-7992-47CEC0C4D8D3}"/>
              </a:ext>
            </a:extLst>
          </p:cNvPr>
          <p:cNvSpPr>
            <a:spLocks noGrp="1"/>
          </p:cNvSpPr>
          <p:nvPr>
            <p:ph type="sldNum" sz="quarter" idx="12"/>
          </p:nvPr>
        </p:nvSpPr>
        <p:spPr/>
        <p:txBody>
          <a:bodyPr/>
          <a:lstStyle/>
          <a:p>
            <a:fld id="{B1E8E5D1-B86D-4288-AE11-3D10E7976EEE}" type="slidenum">
              <a:rPr lang="en-GB" smtClean="0"/>
              <a:t>‹#›</a:t>
            </a:fld>
            <a:endParaRPr lang="en-GB"/>
          </a:p>
        </p:txBody>
      </p:sp>
    </p:spTree>
    <p:extLst>
      <p:ext uri="{BB962C8B-B14F-4D97-AF65-F5344CB8AC3E}">
        <p14:creationId xmlns:p14="http://schemas.microsoft.com/office/powerpoint/2010/main" val="52927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E7044-7CA2-AFA7-4A89-E7DEB57D3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7A1FF4-9B4E-7563-0C52-248C42B60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1A26F-E7EA-72BD-38AD-3634952C6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1B237D-220C-439D-A595-3D402CEBF8E8}" type="datetimeFigureOut">
              <a:rPr lang="en-GB" smtClean="0"/>
              <a:t>25/02/2025</a:t>
            </a:fld>
            <a:endParaRPr lang="en-GB"/>
          </a:p>
        </p:txBody>
      </p:sp>
      <p:sp>
        <p:nvSpPr>
          <p:cNvPr id="5" name="Footer Placeholder 4">
            <a:extLst>
              <a:ext uri="{FF2B5EF4-FFF2-40B4-BE49-F238E27FC236}">
                <a16:creationId xmlns:a16="http://schemas.microsoft.com/office/drawing/2014/main" id="{EB8B87C6-BC21-D4F7-ECEA-9AC4FE249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1E07566-9885-D467-96D3-F634E2964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E8E5D1-B86D-4288-AE11-3D10E7976EEE}" type="slidenum">
              <a:rPr lang="en-GB" smtClean="0"/>
              <a:t>‹#›</a:t>
            </a:fld>
            <a:endParaRPr lang="en-GB"/>
          </a:p>
        </p:txBody>
      </p:sp>
    </p:spTree>
    <p:extLst>
      <p:ext uri="{BB962C8B-B14F-4D97-AF65-F5344CB8AC3E}">
        <p14:creationId xmlns:p14="http://schemas.microsoft.com/office/powerpoint/2010/main" val="423450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oppyfactory.org/navigator/" TargetMode="External"/><Relationship Id="rId3" Type="http://schemas.openxmlformats.org/officeDocument/2006/relationships/image" Target="../media/image22.png"/><Relationship Id="rId7" Type="http://schemas.openxmlformats.org/officeDocument/2006/relationships/hyperlink" Target="https://www.poppyfactory.org/famil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hyperlink" Target="https://www.poppyfactory.org/are-you-looking-for-work/" TargetMode="External"/><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8C22C-7A81-C150-8B05-4F890D569A14}"/>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E6E608E9-DC86-A880-8D73-C06D3E5C9114}"/>
              </a:ext>
            </a:extLst>
          </p:cNvPr>
          <p:cNvSpPr txBox="1"/>
          <p:nvPr/>
        </p:nvSpPr>
        <p:spPr>
          <a:xfrm>
            <a:off x="7869382" y="124691"/>
            <a:ext cx="4197927" cy="923330"/>
          </a:xfrm>
          <a:prstGeom prst="rect">
            <a:avLst/>
          </a:prstGeom>
          <a:noFill/>
        </p:spPr>
        <p:txBody>
          <a:bodyPr wrap="square" rtlCol="0">
            <a:spAutoFit/>
          </a:bodyPr>
          <a:lstStyle/>
          <a:p>
            <a:pPr algn="r"/>
            <a:r>
              <a:rPr lang="en-GB" dirty="0">
                <a:solidFill>
                  <a:schemeClr val="bg1">
                    <a:lumMod val="65000"/>
                  </a:schemeClr>
                </a:solidFill>
              </a:rPr>
              <a:t>Leanne Goessen</a:t>
            </a:r>
          </a:p>
          <a:p>
            <a:pPr algn="r"/>
            <a:r>
              <a:rPr lang="en-GB" dirty="0">
                <a:solidFill>
                  <a:schemeClr val="bg1">
                    <a:lumMod val="65000"/>
                  </a:schemeClr>
                </a:solidFill>
              </a:rPr>
              <a:t>LAFN PM</a:t>
            </a:r>
          </a:p>
          <a:p>
            <a:pPr algn="r"/>
            <a:r>
              <a:rPr lang="en-GB" dirty="0">
                <a:solidFill>
                  <a:schemeClr val="bg1">
                    <a:lumMod val="65000"/>
                  </a:schemeClr>
                </a:solidFill>
              </a:rPr>
              <a:t>East of England Employment Consultant</a:t>
            </a:r>
          </a:p>
        </p:txBody>
      </p:sp>
    </p:spTree>
    <p:extLst>
      <p:ext uri="{BB962C8B-B14F-4D97-AF65-F5344CB8AC3E}">
        <p14:creationId xmlns:p14="http://schemas.microsoft.com/office/powerpoint/2010/main" val="232917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background with a red flower&#10;&#10;AI-generated content may be incorrect.">
            <a:extLst>
              <a:ext uri="{FF2B5EF4-FFF2-40B4-BE49-F238E27FC236}">
                <a16:creationId xmlns:a16="http://schemas.microsoft.com/office/drawing/2014/main" id="{32475097-895E-1CB4-B8C7-1D41C55B37D3}"/>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17293" cy="6858000"/>
          </a:xfrm>
        </p:spPr>
      </p:pic>
      <p:sp>
        <p:nvSpPr>
          <p:cNvPr id="6" name="TextBox 5">
            <a:extLst>
              <a:ext uri="{FF2B5EF4-FFF2-40B4-BE49-F238E27FC236}">
                <a16:creationId xmlns:a16="http://schemas.microsoft.com/office/drawing/2014/main" id="{F7C663C7-E8D2-8000-ECAA-3638F1A44601}"/>
              </a:ext>
            </a:extLst>
          </p:cNvPr>
          <p:cNvSpPr txBox="1"/>
          <p:nvPr/>
        </p:nvSpPr>
        <p:spPr>
          <a:xfrm>
            <a:off x="305497" y="4764024"/>
            <a:ext cx="3124662" cy="584775"/>
          </a:xfrm>
          <a:prstGeom prst="rect">
            <a:avLst/>
          </a:prstGeom>
          <a:noFill/>
        </p:spPr>
        <p:txBody>
          <a:bodyPr wrap="square" rtlCol="0">
            <a:spAutoFit/>
          </a:bodyPr>
          <a:lstStyle/>
          <a:p>
            <a:r>
              <a:rPr lang="en-GB" sz="3200" b="1" dirty="0">
                <a:solidFill>
                  <a:srgbClr val="F21C26"/>
                </a:solidFill>
              </a:rPr>
              <a:t>Veteran Service</a:t>
            </a:r>
          </a:p>
        </p:txBody>
      </p:sp>
      <p:sp>
        <p:nvSpPr>
          <p:cNvPr id="7" name="TextBox 6">
            <a:extLst>
              <a:ext uri="{FF2B5EF4-FFF2-40B4-BE49-F238E27FC236}">
                <a16:creationId xmlns:a16="http://schemas.microsoft.com/office/drawing/2014/main" id="{CCDF07A5-3191-6142-E01A-59E94DF64E2A}"/>
              </a:ext>
            </a:extLst>
          </p:cNvPr>
          <p:cNvSpPr txBox="1"/>
          <p:nvPr/>
        </p:nvSpPr>
        <p:spPr>
          <a:xfrm>
            <a:off x="4321947" y="4769724"/>
            <a:ext cx="3622779" cy="584775"/>
          </a:xfrm>
          <a:prstGeom prst="rect">
            <a:avLst/>
          </a:prstGeom>
          <a:noFill/>
        </p:spPr>
        <p:txBody>
          <a:bodyPr wrap="square" rtlCol="0">
            <a:spAutoFit/>
          </a:bodyPr>
          <a:lstStyle/>
          <a:p>
            <a:r>
              <a:rPr lang="en-GB" sz="3200" b="1" dirty="0">
                <a:solidFill>
                  <a:srgbClr val="F21C26"/>
                </a:solidFill>
              </a:rPr>
              <a:t>Families Service</a:t>
            </a:r>
          </a:p>
        </p:txBody>
      </p:sp>
      <p:sp>
        <p:nvSpPr>
          <p:cNvPr id="8" name="TextBox 7">
            <a:extLst>
              <a:ext uri="{FF2B5EF4-FFF2-40B4-BE49-F238E27FC236}">
                <a16:creationId xmlns:a16="http://schemas.microsoft.com/office/drawing/2014/main" id="{9202F8E2-0D2A-5C74-8269-11151C22BF42}"/>
              </a:ext>
            </a:extLst>
          </p:cNvPr>
          <p:cNvSpPr txBox="1"/>
          <p:nvPr/>
        </p:nvSpPr>
        <p:spPr>
          <a:xfrm>
            <a:off x="8202165" y="4771815"/>
            <a:ext cx="3456893" cy="584775"/>
          </a:xfrm>
          <a:prstGeom prst="rect">
            <a:avLst/>
          </a:prstGeom>
          <a:noFill/>
        </p:spPr>
        <p:txBody>
          <a:bodyPr wrap="square" rtlCol="0">
            <a:spAutoFit/>
          </a:bodyPr>
          <a:lstStyle/>
          <a:p>
            <a:r>
              <a:rPr lang="en-GB" sz="3200" b="1" dirty="0">
                <a:solidFill>
                  <a:srgbClr val="F21C26"/>
                </a:solidFill>
              </a:rPr>
              <a:t>Navigator Service</a:t>
            </a:r>
          </a:p>
        </p:txBody>
      </p:sp>
      <p:pic>
        <p:nvPicPr>
          <p:cNvPr id="10" name="Graphic 9" descr="Link outline">
            <a:hlinkClick r:id="rId4"/>
            <a:extLst>
              <a:ext uri="{FF2B5EF4-FFF2-40B4-BE49-F238E27FC236}">
                <a16:creationId xmlns:a16="http://schemas.microsoft.com/office/drawing/2014/main" id="{4088D6D5-96A2-E640-5313-ED383E3ED5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544" y="5252117"/>
            <a:ext cx="914400" cy="914400"/>
          </a:xfrm>
          <a:prstGeom prst="rect">
            <a:avLst/>
          </a:prstGeom>
        </p:spPr>
      </p:pic>
      <p:pic>
        <p:nvPicPr>
          <p:cNvPr id="11" name="Graphic 10" descr="Link outline">
            <a:hlinkClick r:id="rId7"/>
            <a:extLst>
              <a:ext uri="{FF2B5EF4-FFF2-40B4-BE49-F238E27FC236}">
                <a16:creationId xmlns:a16="http://schemas.microsoft.com/office/drawing/2014/main" id="{46CB857D-15AB-89FB-17FE-5AE5AF9DB5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1640" y="5252117"/>
            <a:ext cx="914400" cy="914400"/>
          </a:xfrm>
          <a:prstGeom prst="rect">
            <a:avLst/>
          </a:prstGeom>
        </p:spPr>
      </p:pic>
      <p:sp>
        <p:nvSpPr>
          <p:cNvPr id="15" name="TextBox 14">
            <a:extLst>
              <a:ext uri="{FF2B5EF4-FFF2-40B4-BE49-F238E27FC236}">
                <a16:creationId xmlns:a16="http://schemas.microsoft.com/office/drawing/2014/main" id="{79955C1F-7B77-843A-C126-A453BB74E165}"/>
              </a:ext>
            </a:extLst>
          </p:cNvPr>
          <p:cNvSpPr txBox="1"/>
          <p:nvPr/>
        </p:nvSpPr>
        <p:spPr>
          <a:xfrm>
            <a:off x="529474" y="6306401"/>
            <a:ext cx="2519404" cy="307777"/>
          </a:xfrm>
          <a:prstGeom prst="rect">
            <a:avLst/>
          </a:prstGeom>
          <a:noFill/>
        </p:spPr>
        <p:txBody>
          <a:bodyPr wrap="square" rtlCol="0">
            <a:spAutoFit/>
          </a:bodyPr>
          <a:lstStyle/>
          <a:p>
            <a:pPr algn="ctr"/>
            <a:r>
              <a:rPr lang="en-GB" sz="1400" dirty="0">
                <a:solidFill>
                  <a:schemeClr val="bg2"/>
                </a:solidFill>
              </a:rPr>
              <a:t>Professional and Self referrals</a:t>
            </a:r>
          </a:p>
        </p:txBody>
      </p:sp>
      <p:sp>
        <p:nvSpPr>
          <p:cNvPr id="16" name="TextBox 15">
            <a:extLst>
              <a:ext uri="{FF2B5EF4-FFF2-40B4-BE49-F238E27FC236}">
                <a16:creationId xmlns:a16="http://schemas.microsoft.com/office/drawing/2014/main" id="{DF3EC98A-E6D4-EB52-14CD-C2831D295268}"/>
              </a:ext>
            </a:extLst>
          </p:cNvPr>
          <p:cNvSpPr txBox="1"/>
          <p:nvPr/>
        </p:nvSpPr>
        <p:spPr>
          <a:xfrm>
            <a:off x="4699139" y="6306400"/>
            <a:ext cx="2519403" cy="307777"/>
          </a:xfrm>
          <a:prstGeom prst="rect">
            <a:avLst/>
          </a:prstGeom>
          <a:noFill/>
        </p:spPr>
        <p:txBody>
          <a:bodyPr wrap="square" rtlCol="0">
            <a:spAutoFit/>
          </a:bodyPr>
          <a:lstStyle/>
          <a:p>
            <a:pPr algn="ctr"/>
            <a:r>
              <a:rPr lang="en-GB" sz="1400" dirty="0">
                <a:solidFill>
                  <a:schemeClr val="bg2"/>
                </a:solidFill>
              </a:rPr>
              <a:t>Professional and Self referrals</a:t>
            </a:r>
          </a:p>
        </p:txBody>
      </p:sp>
      <p:sp>
        <p:nvSpPr>
          <p:cNvPr id="17" name="TextBox 16">
            <a:extLst>
              <a:ext uri="{FF2B5EF4-FFF2-40B4-BE49-F238E27FC236}">
                <a16:creationId xmlns:a16="http://schemas.microsoft.com/office/drawing/2014/main" id="{A8BF7B6D-47AB-E23A-71D3-E2DAC6B99287}"/>
              </a:ext>
            </a:extLst>
          </p:cNvPr>
          <p:cNvSpPr txBox="1"/>
          <p:nvPr/>
        </p:nvSpPr>
        <p:spPr>
          <a:xfrm>
            <a:off x="8826911" y="6306400"/>
            <a:ext cx="2207403" cy="307777"/>
          </a:xfrm>
          <a:prstGeom prst="rect">
            <a:avLst/>
          </a:prstGeom>
          <a:noFill/>
        </p:spPr>
        <p:txBody>
          <a:bodyPr wrap="square" rtlCol="0">
            <a:spAutoFit/>
          </a:bodyPr>
          <a:lstStyle/>
          <a:p>
            <a:pPr algn="ctr"/>
            <a:r>
              <a:rPr lang="en-GB" sz="1400" dirty="0">
                <a:solidFill>
                  <a:schemeClr val="bg2"/>
                </a:solidFill>
              </a:rPr>
              <a:t>Professional referrals only</a:t>
            </a:r>
          </a:p>
        </p:txBody>
      </p:sp>
      <p:pic>
        <p:nvPicPr>
          <p:cNvPr id="9" name="Graphic 8" descr="Link outline">
            <a:hlinkClick r:id="rId8"/>
            <a:extLst>
              <a:ext uri="{FF2B5EF4-FFF2-40B4-BE49-F238E27FC236}">
                <a16:creationId xmlns:a16="http://schemas.microsoft.com/office/drawing/2014/main" id="{0F45A6AF-8FD2-1859-7C17-FA2C929E804D}"/>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a:off x="9473412" y="5392000"/>
            <a:ext cx="914400" cy="914400"/>
          </a:xfrm>
          <a:prstGeom prst="rect">
            <a:avLst/>
          </a:prstGeom>
        </p:spPr>
      </p:pic>
      <p:sp>
        <p:nvSpPr>
          <p:cNvPr id="12" name="TextBox 11">
            <a:extLst>
              <a:ext uri="{FF2B5EF4-FFF2-40B4-BE49-F238E27FC236}">
                <a16:creationId xmlns:a16="http://schemas.microsoft.com/office/drawing/2014/main" id="{89A431DF-94BD-1042-DCD0-B528380061FE}"/>
              </a:ext>
            </a:extLst>
          </p:cNvPr>
          <p:cNvSpPr txBox="1"/>
          <p:nvPr/>
        </p:nvSpPr>
        <p:spPr>
          <a:xfrm>
            <a:off x="7869382" y="124691"/>
            <a:ext cx="4197927" cy="923330"/>
          </a:xfrm>
          <a:prstGeom prst="rect">
            <a:avLst/>
          </a:prstGeom>
          <a:noFill/>
        </p:spPr>
        <p:txBody>
          <a:bodyPr wrap="square" rtlCol="0">
            <a:spAutoFit/>
          </a:bodyPr>
          <a:lstStyle/>
          <a:p>
            <a:pPr algn="r"/>
            <a:r>
              <a:rPr lang="en-GB" dirty="0">
                <a:solidFill>
                  <a:schemeClr val="bg1">
                    <a:lumMod val="65000"/>
                  </a:schemeClr>
                </a:solidFill>
              </a:rPr>
              <a:t>Leanne Goessen</a:t>
            </a:r>
          </a:p>
          <a:p>
            <a:pPr algn="r"/>
            <a:r>
              <a:rPr lang="en-GB" dirty="0">
                <a:solidFill>
                  <a:schemeClr val="bg1">
                    <a:lumMod val="65000"/>
                  </a:schemeClr>
                </a:solidFill>
              </a:rPr>
              <a:t>LAFN PM</a:t>
            </a:r>
          </a:p>
          <a:p>
            <a:pPr algn="r"/>
            <a:r>
              <a:rPr lang="en-GB" dirty="0">
                <a:solidFill>
                  <a:schemeClr val="bg1">
                    <a:lumMod val="65000"/>
                  </a:schemeClr>
                </a:solidFill>
              </a:rPr>
              <a:t>East of England Employment Consultant</a:t>
            </a:r>
          </a:p>
        </p:txBody>
      </p:sp>
      <p:pic>
        <p:nvPicPr>
          <p:cNvPr id="18" name="Picture 17" descr="A qr code on a red background&#10;&#10;AI-generated content may be incorrect.">
            <a:extLst>
              <a:ext uri="{FF2B5EF4-FFF2-40B4-BE49-F238E27FC236}">
                <a16:creationId xmlns:a16="http://schemas.microsoft.com/office/drawing/2014/main" id="{86092916-A391-738A-289D-A69426AA63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483" y="124691"/>
            <a:ext cx="2886917" cy="3760735"/>
          </a:xfrm>
          <a:prstGeom prst="rect">
            <a:avLst/>
          </a:prstGeom>
        </p:spPr>
      </p:pic>
    </p:spTree>
    <p:extLst>
      <p:ext uri="{BB962C8B-B14F-4D97-AF65-F5344CB8AC3E}">
        <p14:creationId xmlns:p14="http://schemas.microsoft.com/office/powerpoint/2010/main" val="158210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A0CD-08D6-84B0-2B59-FAD3F4AE38A1}"/>
              </a:ext>
            </a:extLst>
          </p:cNvPr>
          <p:cNvSpPr>
            <a:spLocks noGrp="1"/>
          </p:cNvSpPr>
          <p:nvPr>
            <p:ph type="title"/>
          </p:nvPr>
        </p:nvSpPr>
        <p:spPr/>
        <p:txBody>
          <a:bodyPr/>
          <a:lstStyle/>
          <a:p>
            <a:endParaRPr lang="en-GB"/>
          </a:p>
        </p:txBody>
      </p:sp>
      <p:pic>
        <p:nvPicPr>
          <p:cNvPr id="5" name="Content Placeholder 4" descr="A group of men in suits&#10;&#10;AI-generated content may be incorrect.">
            <a:extLst>
              <a:ext uri="{FF2B5EF4-FFF2-40B4-BE49-F238E27FC236}">
                <a16:creationId xmlns:a16="http://schemas.microsoft.com/office/drawing/2014/main" id="{43821998-7DF8-575B-B683-CF411D805572}"/>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050" cy="6858000"/>
          </a:xfrm>
        </p:spPr>
      </p:pic>
    </p:spTree>
    <p:extLst>
      <p:ext uri="{BB962C8B-B14F-4D97-AF65-F5344CB8AC3E}">
        <p14:creationId xmlns:p14="http://schemas.microsoft.com/office/powerpoint/2010/main" val="24618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877D-ACF5-89F0-E45E-F819462CAEA6}"/>
              </a:ext>
            </a:extLst>
          </p:cNvPr>
          <p:cNvSpPr>
            <a:spLocks noGrp="1"/>
          </p:cNvSpPr>
          <p:nvPr>
            <p:ph type="title"/>
          </p:nvPr>
        </p:nvSpPr>
        <p:spPr/>
        <p:txBody>
          <a:bodyPr/>
          <a:lstStyle/>
          <a:p>
            <a:endParaRPr lang="en-GB"/>
          </a:p>
        </p:txBody>
      </p:sp>
      <p:pic>
        <p:nvPicPr>
          <p:cNvPr id="5" name="Content Placeholder 4" descr="A group of people sitting at a table&#10;&#10;AI-generated content may be incorrect.">
            <a:extLst>
              <a:ext uri="{FF2B5EF4-FFF2-40B4-BE49-F238E27FC236}">
                <a16:creationId xmlns:a16="http://schemas.microsoft.com/office/drawing/2014/main" id="{D7E230A5-7E06-3361-C21F-5A96A6A7F899}"/>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7267"/>
          </a:xfrm>
        </p:spPr>
      </p:pic>
    </p:spTree>
    <p:extLst>
      <p:ext uri="{BB962C8B-B14F-4D97-AF65-F5344CB8AC3E}">
        <p14:creationId xmlns:p14="http://schemas.microsoft.com/office/powerpoint/2010/main" val="204303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5C85-9F60-F59D-C750-5403441DB649}"/>
              </a:ext>
            </a:extLst>
          </p:cNvPr>
          <p:cNvSpPr>
            <a:spLocks noGrp="1"/>
          </p:cNvSpPr>
          <p:nvPr>
            <p:ph type="title"/>
          </p:nvPr>
        </p:nvSpPr>
        <p:spPr/>
        <p:txBody>
          <a:bodyPr/>
          <a:lstStyle/>
          <a:p>
            <a:endParaRPr lang="en-GB"/>
          </a:p>
        </p:txBody>
      </p:sp>
      <p:pic>
        <p:nvPicPr>
          <p:cNvPr id="5" name="Content Placeholder 4" descr="A blue and white map with text&#10;&#10;AI-generated content may be incorrect.">
            <a:extLst>
              <a:ext uri="{FF2B5EF4-FFF2-40B4-BE49-F238E27FC236}">
                <a16:creationId xmlns:a16="http://schemas.microsoft.com/office/drawing/2014/main" id="{2E167E04-FAF3-D057-7375-6E6D4DA122A9}"/>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88244"/>
          </a:xfrm>
        </p:spPr>
      </p:pic>
      <p:pic>
        <p:nvPicPr>
          <p:cNvPr id="7" name="Picture 6" descr="A blue background with red text&#10;&#10;AI-generated content may be incorrect.">
            <a:extLst>
              <a:ext uri="{FF2B5EF4-FFF2-40B4-BE49-F238E27FC236}">
                <a16:creationId xmlns:a16="http://schemas.microsoft.com/office/drawing/2014/main" id="{0325A68A-2A0F-ADBB-106D-0947310FC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315" y="140680"/>
            <a:ext cx="5616685" cy="1731261"/>
          </a:xfrm>
          <a:prstGeom prst="rect">
            <a:avLst/>
          </a:prstGeom>
        </p:spPr>
      </p:pic>
    </p:spTree>
    <p:extLst>
      <p:ext uri="{BB962C8B-B14F-4D97-AF65-F5344CB8AC3E}">
        <p14:creationId xmlns:p14="http://schemas.microsoft.com/office/powerpoint/2010/main" val="1461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DF16-76BF-82D1-164E-7D4E1E3CC6CB}"/>
              </a:ext>
            </a:extLst>
          </p:cNvPr>
          <p:cNvSpPr>
            <a:spLocks noGrp="1"/>
          </p:cNvSpPr>
          <p:nvPr>
            <p:ph type="title"/>
          </p:nvPr>
        </p:nvSpPr>
        <p:spPr/>
        <p:txBody>
          <a:bodyPr/>
          <a:lstStyle/>
          <a:p>
            <a:endParaRPr lang="en-GB"/>
          </a:p>
        </p:txBody>
      </p:sp>
      <p:pic>
        <p:nvPicPr>
          <p:cNvPr id="5" name="Content Placeholder 4" descr="A close-up of a graph&#10;&#10;AI-generated content may be incorrect.">
            <a:extLst>
              <a:ext uri="{FF2B5EF4-FFF2-40B4-BE49-F238E27FC236}">
                <a16:creationId xmlns:a16="http://schemas.microsoft.com/office/drawing/2014/main" id="{A0E106DD-F865-FFD1-C8E6-D753F720C0FD}"/>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68941" cy="6858000"/>
          </a:xfrm>
        </p:spPr>
      </p:pic>
    </p:spTree>
    <p:extLst>
      <p:ext uri="{BB962C8B-B14F-4D97-AF65-F5344CB8AC3E}">
        <p14:creationId xmlns:p14="http://schemas.microsoft.com/office/powerpoint/2010/main" val="78424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A39E-CC11-01F5-44CC-ACEDD86353BA}"/>
              </a:ext>
            </a:extLst>
          </p:cNvPr>
          <p:cNvSpPr>
            <a:spLocks noGrp="1"/>
          </p:cNvSpPr>
          <p:nvPr>
            <p:ph type="title"/>
          </p:nvPr>
        </p:nvSpPr>
        <p:spPr/>
        <p:txBody>
          <a:bodyPr/>
          <a:lstStyle/>
          <a:p>
            <a:endParaRPr lang="en-GB"/>
          </a:p>
        </p:txBody>
      </p:sp>
      <p:pic>
        <p:nvPicPr>
          <p:cNvPr id="5" name="Content Placeholder 4" descr="A close-up of a person's face&#10;&#10;AI-generated content may be incorrect.">
            <a:extLst>
              <a:ext uri="{FF2B5EF4-FFF2-40B4-BE49-F238E27FC236}">
                <a16:creationId xmlns:a16="http://schemas.microsoft.com/office/drawing/2014/main" id="{437D8A8C-2B44-614D-AB3A-C3226BA67623}"/>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62734"/>
          </a:xfrm>
        </p:spPr>
      </p:pic>
    </p:spTree>
    <p:extLst>
      <p:ext uri="{BB962C8B-B14F-4D97-AF65-F5344CB8AC3E}">
        <p14:creationId xmlns:p14="http://schemas.microsoft.com/office/powerpoint/2010/main" val="40582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C05F-58D7-83B2-2830-E54F245199C3}"/>
              </a:ext>
            </a:extLst>
          </p:cNvPr>
          <p:cNvSpPr>
            <a:spLocks noGrp="1"/>
          </p:cNvSpPr>
          <p:nvPr>
            <p:ph type="title"/>
          </p:nvPr>
        </p:nvSpPr>
        <p:spPr/>
        <p:txBody>
          <a:bodyPr/>
          <a:lstStyle/>
          <a:p>
            <a:endParaRPr lang="en-GB"/>
          </a:p>
        </p:txBody>
      </p:sp>
      <p:pic>
        <p:nvPicPr>
          <p:cNvPr id="5" name="Content Placeholder 4" descr="A screenshot of a service&#10;&#10;AI-generated content may be incorrect.">
            <a:extLst>
              <a:ext uri="{FF2B5EF4-FFF2-40B4-BE49-F238E27FC236}">
                <a16:creationId xmlns:a16="http://schemas.microsoft.com/office/drawing/2014/main" id="{B2F62437-B4C0-CCB8-2EBC-DF7A2D30F0D4}"/>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217293" cy="6858000"/>
          </a:xfrm>
        </p:spPr>
      </p:pic>
    </p:spTree>
    <p:extLst>
      <p:ext uri="{BB962C8B-B14F-4D97-AF65-F5344CB8AC3E}">
        <p14:creationId xmlns:p14="http://schemas.microsoft.com/office/powerpoint/2010/main" val="34178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7396A6-B413-D91A-C189-026304A939E6}"/>
              </a:ext>
            </a:extLst>
          </p:cNvPr>
          <p:cNvSpPr txBox="1"/>
          <p:nvPr/>
        </p:nvSpPr>
        <p:spPr>
          <a:xfrm>
            <a:off x="258618" y="267855"/>
            <a:ext cx="6779491" cy="584775"/>
          </a:xfrm>
          <a:prstGeom prst="rect">
            <a:avLst/>
          </a:prstGeom>
          <a:noFill/>
        </p:spPr>
        <p:txBody>
          <a:bodyPr wrap="square" rtlCol="0">
            <a:spAutoFit/>
          </a:bodyPr>
          <a:lstStyle/>
          <a:p>
            <a:r>
              <a:rPr lang="en-GB" sz="3200" b="1" dirty="0">
                <a:solidFill>
                  <a:srgbClr val="F21C26"/>
                </a:solidFill>
              </a:rPr>
              <a:t>Why volunteer to career?</a:t>
            </a:r>
          </a:p>
        </p:txBody>
      </p:sp>
      <p:sp>
        <p:nvSpPr>
          <p:cNvPr id="13" name="TextBox 12">
            <a:extLst>
              <a:ext uri="{FF2B5EF4-FFF2-40B4-BE49-F238E27FC236}">
                <a16:creationId xmlns:a16="http://schemas.microsoft.com/office/drawing/2014/main" id="{3471A0D3-EC9E-9345-30CC-2E3319312829}"/>
              </a:ext>
            </a:extLst>
          </p:cNvPr>
          <p:cNvSpPr txBox="1"/>
          <p:nvPr/>
        </p:nvSpPr>
        <p:spPr>
          <a:xfrm>
            <a:off x="634766" y="2867066"/>
            <a:ext cx="3289840" cy="461665"/>
          </a:xfrm>
          <a:prstGeom prst="rect">
            <a:avLst/>
          </a:prstGeom>
          <a:noFill/>
        </p:spPr>
        <p:txBody>
          <a:bodyPr wrap="square" anchor="ctr">
            <a:spAutoFit/>
          </a:bodyPr>
          <a:lstStyle/>
          <a:p>
            <a:pPr algn="ctr"/>
            <a:r>
              <a:rPr lang="en-GB" sz="2400" dirty="0">
                <a:solidFill>
                  <a:schemeClr val="bg2"/>
                </a:solidFill>
              </a:rPr>
              <a:t>Qualifications</a:t>
            </a:r>
          </a:p>
        </p:txBody>
      </p:sp>
      <p:sp>
        <p:nvSpPr>
          <p:cNvPr id="21" name="TextBox 20">
            <a:extLst>
              <a:ext uri="{FF2B5EF4-FFF2-40B4-BE49-F238E27FC236}">
                <a16:creationId xmlns:a16="http://schemas.microsoft.com/office/drawing/2014/main" id="{0093F635-F4D0-2EC1-A78D-B3597B9680EF}"/>
              </a:ext>
            </a:extLst>
          </p:cNvPr>
          <p:cNvSpPr txBox="1"/>
          <p:nvPr/>
        </p:nvSpPr>
        <p:spPr>
          <a:xfrm>
            <a:off x="4572000" y="2867066"/>
            <a:ext cx="2927927" cy="461665"/>
          </a:xfrm>
          <a:prstGeom prst="rect">
            <a:avLst/>
          </a:prstGeom>
          <a:noFill/>
        </p:spPr>
        <p:txBody>
          <a:bodyPr wrap="square" anchor="ctr">
            <a:spAutoFit/>
          </a:bodyPr>
          <a:lstStyle/>
          <a:p>
            <a:r>
              <a:rPr lang="en-GB" sz="2400" dirty="0">
                <a:solidFill>
                  <a:schemeClr val="bg2"/>
                </a:solidFill>
              </a:rPr>
              <a:t>New career pathway</a:t>
            </a:r>
          </a:p>
        </p:txBody>
      </p:sp>
      <p:sp>
        <p:nvSpPr>
          <p:cNvPr id="23" name="Oval 22">
            <a:extLst>
              <a:ext uri="{FF2B5EF4-FFF2-40B4-BE49-F238E27FC236}">
                <a16:creationId xmlns:a16="http://schemas.microsoft.com/office/drawing/2014/main" id="{DEC2B6D7-C949-12EF-BD1C-6A6DBA3610A4}"/>
              </a:ext>
            </a:extLst>
          </p:cNvPr>
          <p:cNvSpPr/>
          <p:nvPr/>
        </p:nvSpPr>
        <p:spPr>
          <a:xfrm>
            <a:off x="9144893" y="1280219"/>
            <a:ext cx="1445998" cy="144599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nchor="ctr"/>
          <a:lstStyle/>
          <a:p>
            <a:endParaRPr lang="en-GB"/>
          </a:p>
        </p:txBody>
      </p:sp>
      <p:sp>
        <p:nvSpPr>
          <p:cNvPr id="24" name="Rectangle 23" descr="Shopping cart">
            <a:extLst>
              <a:ext uri="{FF2B5EF4-FFF2-40B4-BE49-F238E27FC236}">
                <a16:creationId xmlns:a16="http://schemas.microsoft.com/office/drawing/2014/main" id="{3852E070-91C0-542D-8C26-0B69B809CB21}"/>
              </a:ext>
            </a:extLst>
          </p:cNvPr>
          <p:cNvSpPr/>
          <p:nvPr/>
        </p:nvSpPr>
        <p:spPr>
          <a:xfrm>
            <a:off x="9453057" y="1588383"/>
            <a:ext cx="829671" cy="82967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nchor="ctr"/>
          <a:lstStyle/>
          <a:p>
            <a:endParaRPr lang="en-GB"/>
          </a:p>
        </p:txBody>
      </p:sp>
      <p:sp>
        <p:nvSpPr>
          <p:cNvPr id="25" name="TextBox 24">
            <a:extLst>
              <a:ext uri="{FF2B5EF4-FFF2-40B4-BE49-F238E27FC236}">
                <a16:creationId xmlns:a16="http://schemas.microsoft.com/office/drawing/2014/main" id="{04161F44-1963-A3AE-B557-022243644CBD}"/>
              </a:ext>
            </a:extLst>
          </p:cNvPr>
          <p:cNvSpPr txBox="1"/>
          <p:nvPr/>
        </p:nvSpPr>
        <p:spPr>
          <a:xfrm>
            <a:off x="8558056" y="2870859"/>
            <a:ext cx="2619672" cy="461665"/>
          </a:xfrm>
          <a:prstGeom prst="rect">
            <a:avLst/>
          </a:prstGeom>
          <a:noFill/>
        </p:spPr>
        <p:txBody>
          <a:bodyPr wrap="square" anchor="ctr">
            <a:spAutoFit/>
          </a:bodyPr>
          <a:lstStyle/>
          <a:p>
            <a:r>
              <a:rPr lang="en-GB" sz="2400" dirty="0">
                <a:solidFill>
                  <a:schemeClr val="bg2"/>
                </a:solidFill>
              </a:rPr>
              <a:t>Try before you buy</a:t>
            </a:r>
          </a:p>
        </p:txBody>
      </p:sp>
      <p:sp>
        <p:nvSpPr>
          <p:cNvPr id="28" name="Oval 27">
            <a:extLst>
              <a:ext uri="{FF2B5EF4-FFF2-40B4-BE49-F238E27FC236}">
                <a16:creationId xmlns:a16="http://schemas.microsoft.com/office/drawing/2014/main" id="{BFF431CF-7AA0-0489-5ADD-10C8B6026131}"/>
              </a:ext>
            </a:extLst>
          </p:cNvPr>
          <p:cNvSpPr/>
          <p:nvPr/>
        </p:nvSpPr>
        <p:spPr>
          <a:xfrm>
            <a:off x="1440100" y="1280219"/>
            <a:ext cx="1445998" cy="1445998"/>
          </a:xfrm>
          <a:prstGeom prst="ellipse">
            <a:avLst/>
          </a:prstGeom>
          <a:solidFill>
            <a:schemeClr val="accent5">
              <a:lumMod val="60000"/>
              <a:lumOff val="40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29" name="Rectangle 28" descr="Check List">
            <a:extLst>
              <a:ext uri="{FF2B5EF4-FFF2-40B4-BE49-F238E27FC236}">
                <a16:creationId xmlns:a16="http://schemas.microsoft.com/office/drawing/2014/main" id="{9752003B-9B31-907F-12D0-07DB20361E63}"/>
              </a:ext>
            </a:extLst>
          </p:cNvPr>
          <p:cNvSpPr/>
          <p:nvPr/>
        </p:nvSpPr>
        <p:spPr>
          <a:xfrm>
            <a:off x="1748264" y="1588383"/>
            <a:ext cx="829671" cy="82967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Oval 30">
            <a:extLst>
              <a:ext uri="{FF2B5EF4-FFF2-40B4-BE49-F238E27FC236}">
                <a16:creationId xmlns:a16="http://schemas.microsoft.com/office/drawing/2014/main" id="{6521FB3F-B446-D8C2-49B1-E1208D46A947}"/>
              </a:ext>
            </a:extLst>
          </p:cNvPr>
          <p:cNvSpPr/>
          <p:nvPr/>
        </p:nvSpPr>
        <p:spPr>
          <a:xfrm>
            <a:off x="1440100" y="3897169"/>
            <a:ext cx="1445998" cy="144599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32" name="Rectangle 31" descr="Head with Gears">
            <a:extLst>
              <a:ext uri="{FF2B5EF4-FFF2-40B4-BE49-F238E27FC236}">
                <a16:creationId xmlns:a16="http://schemas.microsoft.com/office/drawing/2014/main" id="{06C81A22-0B46-5720-D7F3-B9D97246BD01}"/>
              </a:ext>
            </a:extLst>
          </p:cNvPr>
          <p:cNvSpPr/>
          <p:nvPr/>
        </p:nvSpPr>
        <p:spPr>
          <a:xfrm>
            <a:off x="1748264" y="4205332"/>
            <a:ext cx="829671" cy="82967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3" name="TextBox 32">
            <a:extLst>
              <a:ext uri="{FF2B5EF4-FFF2-40B4-BE49-F238E27FC236}">
                <a16:creationId xmlns:a16="http://schemas.microsoft.com/office/drawing/2014/main" id="{CAD6B555-9411-DBC6-E83C-478028A36E3B}"/>
              </a:ext>
            </a:extLst>
          </p:cNvPr>
          <p:cNvSpPr txBox="1"/>
          <p:nvPr/>
        </p:nvSpPr>
        <p:spPr>
          <a:xfrm>
            <a:off x="817936" y="5572414"/>
            <a:ext cx="2690325" cy="461665"/>
          </a:xfrm>
          <a:prstGeom prst="rect">
            <a:avLst/>
          </a:prstGeom>
          <a:noFill/>
        </p:spPr>
        <p:txBody>
          <a:bodyPr wrap="square" anchor="ctr">
            <a:spAutoFit/>
          </a:bodyPr>
          <a:lstStyle/>
          <a:p>
            <a:r>
              <a:rPr lang="en-GB" sz="2400" dirty="0">
                <a:solidFill>
                  <a:schemeClr val="bg2"/>
                </a:solidFill>
              </a:rPr>
              <a:t>Transferrable skills</a:t>
            </a:r>
          </a:p>
        </p:txBody>
      </p:sp>
      <p:sp>
        <p:nvSpPr>
          <p:cNvPr id="34" name="Oval 33">
            <a:extLst>
              <a:ext uri="{FF2B5EF4-FFF2-40B4-BE49-F238E27FC236}">
                <a16:creationId xmlns:a16="http://schemas.microsoft.com/office/drawing/2014/main" id="{DCF8B252-3D2C-91ED-E733-502ACE319887}"/>
              </a:ext>
            </a:extLst>
          </p:cNvPr>
          <p:cNvSpPr/>
          <p:nvPr/>
        </p:nvSpPr>
        <p:spPr>
          <a:xfrm>
            <a:off x="5373001" y="3897169"/>
            <a:ext cx="1445998" cy="1445998"/>
          </a:xfrm>
          <a:prstGeom prst="ellipse">
            <a:avLst/>
          </a:prstGeom>
          <a:solidFill>
            <a:srgbClr val="FFCC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35" name="Rectangle 34" descr="Checkmark">
            <a:extLst>
              <a:ext uri="{FF2B5EF4-FFF2-40B4-BE49-F238E27FC236}">
                <a16:creationId xmlns:a16="http://schemas.microsoft.com/office/drawing/2014/main" id="{AC6AAE2F-E0C8-E69A-BF31-854930BD0EA2}"/>
              </a:ext>
            </a:extLst>
          </p:cNvPr>
          <p:cNvSpPr/>
          <p:nvPr/>
        </p:nvSpPr>
        <p:spPr>
          <a:xfrm>
            <a:off x="5681164" y="4205332"/>
            <a:ext cx="829671" cy="82967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6" name="TextBox 35">
            <a:extLst>
              <a:ext uri="{FF2B5EF4-FFF2-40B4-BE49-F238E27FC236}">
                <a16:creationId xmlns:a16="http://schemas.microsoft.com/office/drawing/2014/main" id="{ED212B65-73BA-60C5-C8B7-F7ACD86CF53F}"/>
              </a:ext>
            </a:extLst>
          </p:cNvPr>
          <p:cNvSpPr txBox="1"/>
          <p:nvPr/>
        </p:nvSpPr>
        <p:spPr>
          <a:xfrm>
            <a:off x="4841526" y="5572413"/>
            <a:ext cx="2508946" cy="461665"/>
          </a:xfrm>
          <a:prstGeom prst="rect">
            <a:avLst/>
          </a:prstGeom>
          <a:noFill/>
        </p:spPr>
        <p:txBody>
          <a:bodyPr wrap="square" anchor="ctr">
            <a:spAutoFit/>
          </a:bodyPr>
          <a:lstStyle/>
          <a:p>
            <a:pPr algn="ctr"/>
            <a:r>
              <a:rPr lang="en-GB" sz="2400" dirty="0">
                <a:solidFill>
                  <a:schemeClr val="bg2"/>
                </a:solidFill>
              </a:rPr>
              <a:t>Confidence</a:t>
            </a:r>
          </a:p>
        </p:txBody>
      </p:sp>
      <p:sp>
        <p:nvSpPr>
          <p:cNvPr id="37" name="Oval 36">
            <a:extLst>
              <a:ext uri="{FF2B5EF4-FFF2-40B4-BE49-F238E27FC236}">
                <a16:creationId xmlns:a16="http://schemas.microsoft.com/office/drawing/2014/main" id="{F81261D5-2AD1-5160-2473-A3DC86A20ACD}"/>
              </a:ext>
            </a:extLst>
          </p:cNvPr>
          <p:cNvSpPr/>
          <p:nvPr/>
        </p:nvSpPr>
        <p:spPr>
          <a:xfrm>
            <a:off x="9144893" y="3897169"/>
            <a:ext cx="1445998" cy="1445998"/>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38" name="Rectangle 37" descr="Bullseye">
            <a:extLst>
              <a:ext uri="{FF2B5EF4-FFF2-40B4-BE49-F238E27FC236}">
                <a16:creationId xmlns:a16="http://schemas.microsoft.com/office/drawing/2014/main" id="{37A03234-32FA-7C18-C398-12F29A6BCB94}"/>
              </a:ext>
            </a:extLst>
          </p:cNvPr>
          <p:cNvSpPr/>
          <p:nvPr/>
        </p:nvSpPr>
        <p:spPr>
          <a:xfrm>
            <a:off x="9453057" y="4205333"/>
            <a:ext cx="829671" cy="82967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9" name="TextBox 38">
            <a:extLst>
              <a:ext uri="{FF2B5EF4-FFF2-40B4-BE49-F238E27FC236}">
                <a16:creationId xmlns:a16="http://schemas.microsoft.com/office/drawing/2014/main" id="{3C6394A2-DE23-7E84-8DE7-7599E6A18E9F}"/>
              </a:ext>
            </a:extLst>
          </p:cNvPr>
          <p:cNvSpPr txBox="1"/>
          <p:nvPr/>
        </p:nvSpPr>
        <p:spPr>
          <a:xfrm>
            <a:off x="8522729" y="5572412"/>
            <a:ext cx="2690325" cy="461665"/>
          </a:xfrm>
          <a:prstGeom prst="rect">
            <a:avLst/>
          </a:prstGeom>
          <a:noFill/>
        </p:spPr>
        <p:txBody>
          <a:bodyPr wrap="square" anchor="ctr">
            <a:spAutoFit/>
          </a:bodyPr>
          <a:lstStyle/>
          <a:p>
            <a:pPr algn="ctr"/>
            <a:r>
              <a:rPr lang="en-GB" sz="2400" dirty="0">
                <a:solidFill>
                  <a:schemeClr val="bg2"/>
                </a:solidFill>
              </a:rPr>
              <a:t>Sense of purpose</a:t>
            </a:r>
          </a:p>
        </p:txBody>
      </p:sp>
      <p:sp>
        <p:nvSpPr>
          <p:cNvPr id="40" name="Oval 39">
            <a:extLst>
              <a:ext uri="{FF2B5EF4-FFF2-40B4-BE49-F238E27FC236}">
                <a16:creationId xmlns:a16="http://schemas.microsoft.com/office/drawing/2014/main" id="{9065F7FB-4BEA-DA38-7E18-4ED49AF361C3}"/>
              </a:ext>
            </a:extLst>
          </p:cNvPr>
          <p:cNvSpPr/>
          <p:nvPr/>
        </p:nvSpPr>
        <p:spPr>
          <a:xfrm>
            <a:off x="5373001" y="1280219"/>
            <a:ext cx="1445998" cy="144599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41" name="Rectangle 40" descr="Compass">
            <a:extLst>
              <a:ext uri="{FF2B5EF4-FFF2-40B4-BE49-F238E27FC236}">
                <a16:creationId xmlns:a16="http://schemas.microsoft.com/office/drawing/2014/main" id="{82B4FC6C-5415-0F5A-6EFC-6C8539F7D073}"/>
              </a:ext>
            </a:extLst>
          </p:cNvPr>
          <p:cNvSpPr/>
          <p:nvPr/>
        </p:nvSpPr>
        <p:spPr>
          <a:xfrm>
            <a:off x="5681164" y="1588383"/>
            <a:ext cx="829671" cy="829671"/>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412478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3AEAFF-3B34-019E-C15D-32152F288BF6}"/>
              </a:ext>
            </a:extLst>
          </p:cNvPr>
          <p:cNvSpPr txBox="1"/>
          <p:nvPr/>
        </p:nvSpPr>
        <p:spPr>
          <a:xfrm>
            <a:off x="145472" y="349250"/>
            <a:ext cx="11901054" cy="646331"/>
          </a:xfrm>
          <a:prstGeom prst="rect">
            <a:avLst/>
          </a:prstGeom>
          <a:noFill/>
        </p:spPr>
        <p:txBody>
          <a:bodyPr wrap="square" rtlCol="0">
            <a:spAutoFit/>
          </a:bodyPr>
          <a:lstStyle/>
          <a:p>
            <a:pPr algn="ctr"/>
            <a:r>
              <a:rPr lang="en-GB" sz="3600" b="1" dirty="0">
                <a:solidFill>
                  <a:srgbClr val="F21C26"/>
                </a:solidFill>
              </a:rPr>
              <a:t>What can the Armed Forces Community do for you?</a:t>
            </a:r>
          </a:p>
        </p:txBody>
      </p:sp>
      <p:sp>
        <p:nvSpPr>
          <p:cNvPr id="5" name="TextBox 4">
            <a:extLst>
              <a:ext uri="{FF2B5EF4-FFF2-40B4-BE49-F238E27FC236}">
                <a16:creationId xmlns:a16="http://schemas.microsoft.com/office/drawing/2014/main" id="{EDC89292-6EDC-16F2-8F82-0DD00501A71B}"/>
              </a:ext>
            </a:extLst>
          </p:cNvPr>
          <p:cNvSpPr txBox="1"/>
          <p:nvPr/>
        </p:nvSpPr>
        <p:spPr>
          <a:xfrm>
            <a:off x="1927514" y="5868877"/>
            <a:ext cx="8544791" cy="646331"/>
          </a:xfrm>
          <a:prstGeom prst="rect">
            <a:avLst/>
          </a:prstGeom>
          <a:noFill/>
        </p:spPr>
        <p:txBody>
          <a:bodyPr wrap="square" rtlCol="0">
            <a:spAutoFit/>
          </a:bodyPr>
          <a:lstStyle/>
          <a:p>
            <a:pPr algn="ctr"/>
            <a:r>
              <a:rPr lang="en-GB" sz="3600" b="1" dirty="0">
                <a:solidFill>
                  <a:srgbClr val="F21C26"/>
                </a:solidFill>
              </a:rPr>
              <a:t>What is it that you can provide for them?</a:t>
            </a:r>
          </a:p>
        </p:txBody>
      </p:sp>
      <p:pic>
        <p:nvPicPr>
          <p:cNvPr id="7" name="Picture 6">
            <a:extLst>
              <a:ext uri="{FF2B5EF4-FFF2-40B4-BE49-F238E27FC236}">
                <a16:creationId xmlns:a16="http://schemas.microsoft.com/office/drawing/2014/main" id="{D30AC135-343B-1FC1-5DC9-670BAA600CDA}"/>
              </a:ext>
            </a:extLst>
          </p:cNvPr>
          <p:cNvPicPr>
            <a:picLocks noChangeAspect="1"/>
          </p:cNvPicPr>
          <p:nvPr/>
        </p:nvPicPr>
        <p:blipFill>
          <a:blip r:embed="rId3"/>
          <a:stretch>
            <a:fillRect/>
          </a:stretch>
        </p:blipFill>
        <p:spPr>
          <a:xfrm>
            <a:off x="792971" y="995581"/>
            <a:ext cx="10736015" cy="4873295"/>
          </a:xfrm>
          <a:prstGeom prst="rect">
            <a:avLst/>
          </a:prstGeom>
        </p:spPr>
      </p:pic>
    </p:spTree>
    <p:extLst>
      <p:ext uri="{BB962C8B-B14F-4D97-AF65-F5344CB8AC3E}">
        <p14:creationId xmlns:p14="http://schemas.microsoft.com/office/powerpoint/2010/main" val="814476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376</TotalTime>
  <Words>1173</Words>
  <Application>Microsoft Office PowerPoint</Application>
  <PresentationFormat>Widescreen</PresentationFormat>
  <Paragraphs>98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Leanne Goessen</dc:creator>
  <cp:lastModifiedBy>Leanne Goessen</cp:lastModifiedBy>
  <cp:revision>1</cp:revision>
  <dcterms:created xsi:type="dcterms:W3CDTF">2025-02-19T15:54:50Z</dcterms:created>
  <dcterms:modified xsi:type="dcterms:W3CDTF">2025-02-25T14:09:27Z</dcterms:modified>
</cp:coreProperties>
</file>