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304" r:id="rId3"/>
    <p:sldId id="361" r:id="rId4"/>
    <p:sldId id="362" r:id="rId5"/>
    <p:sldId id="363" r:id="rId6"/>
    <p:sldId id="365" r:id="rId7"/>
    <p:sldId id="367" r:id="rId8"/>
    <p:sldId id="360" r:id="rId9"/>
    <p:sldId id="352"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F47B5-D7B0-44C2-BB41-83F2DA831A19}" v="87" dt="2023-09-26T11:18:02.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61538" autoAdjust="0"/>
  </p:normalViewPr>
  <p:slideViewPr>
    <p:cSldViewPr snapToGrid="0">
      <p:cViewPr varScale="1">
        <p:scale>
          <a:sx n="41" d="100"/>
          <a:sy n="41" d="100"/>
        </p:scale>
        <p:origin x="16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inead" userId="d3912100-498f-4191-86ef-af6757be8fd2" providerId="ADAL" clId="{A61F47B5-D7B0-44C2-BB41-83F2DA831A19}"/>
    <pc:docChg chg="undo custSel addSld delSld modSld sldOrd">
      <pc:chgData name="Brown, Sinead" userId="d3912100-498f-4191-86ef-af6757be8fd2" providerId="ADAL" clId="{A61F47B5-D7B0-44C2-BB41-83F2DA831A19}" dt="2023-09-26T11:23:51.816" v="7867" actId="313"/>
      <pc:docMkLst>
        <pc:docMk/>
      </pc:docMkLst>
      <pc:sldChg chg="addSp delSp modSp mod modNotesTx">
        <pc:chgData name="Brown, Sinead" userId="d3912100-498f-4191-86ef-af6757be8fd2" providerId="ADAL" clId="{A61F47B5-D7B0-44C2-BB41-83F2DA831A19}" dt="2023-09-26T11:04:03.999" v="7065" actId="313"/>
        <pc:sldMkLst>
          <pc:docMk/>
          <pc:sldMk cId="1339381950" sldId="304"/>
        </pc:sldMkLst>
        <pc:spChg chg="mod">
          <ac:chgData name="Brown, Sinead" userId="d3912100-498f-4191-86ef-af6757be8fd2" providerId="ADAL" clId="{A61F47B5-D7B0-44C2-BB41-83F2DA831A19}" dt="2023-09-26T08:11:27.508" v="147" actId="20577"/>
          <ac:spMkLst>
            <pc:docMk/>
            <pc:sldMk cId="1339381950" sldId="304"/>
            <ac:spMk id="2" creationId="{54B00EC1-BDC2-41A8-918A-CA54DD6D376E}"/>
          </ac:spMkLst>
        </pc:spChg>
        <pc:picChg chg="add mod">
          <ac:chgData name="Brown, Sinead" userId="d3912100-498f-4191-86ef-af6757be8fd2" providerId="ADAL" clId="{A61F47B5-D7B0-44C2-BB41-83F2DA831A19}" dt="2023-09-26T08:10:47.927" v="135" actId="1076"/>
          <ac:picMkLst>
            <pc:docMk/>
            <pc:sldMk cId="1339381950" sldId="304"/>
            <ac:picMk id="3" creationId="{1587D2D7-1239-C979-8EA6-A44E100DFB4C}"/>
          </ac:picMkLst>
        </pc:picChg>
        <pc:picChg chg="del">
          <ac:chgData name="Brown, Sinead" userId="d3912100-498f-4191-86ef-af6757be8fd2" providerId="ADAL" clId="{A61F47B5-D7B0-44C2-BB41-83F2DA831A19}" dt="2023-09-26T08:10:54.595" v="136" actId="478"/>
          <ac:picMkLst>
            <pc:docMk/>
            <pc:sldMk cId="1339381950" sldId="304"/>
            <ac:picMk id="4" creationId="{C7C70B35-DEA9-9548-82FD-FA074D4B9B6C}"/>
          </ac:picMkLst>
        </pc:picChg>
        <pc:picChg chg="del">
          <ac:chgData name="Brown, Sinead" userId="d3912100-498f-4191-86ef-af6757be8fd2" providerId="ADAL" clId="{A61F47B5-D7B0-44C2-BB41-83F2DA831A19}" dt="2023-09-26T08:10:55.571" v="137" actId="478"/>
          <ac:picMkLst>
            <pc:docMk/>
            <pc:sldMk cId="1339381950" sldId="304"/>
            <ac:picMk id="5" creationId="{965CD468-BB72-4641-9FE7-D16778905E88}"/>
          </ac:picMkLst>
        </pc:picChg>
        <pc:picChg chg="add del mod">
          <ac:chgData name="Brown, Sinead" userId="d3912100-498f-4191-86ef-af6757be8fd2" providerId="ADAL" clId="{A61F47B5-D7B0-44C2-BB41-83F2DA831A19}" dt="2023-09-26T08:10:41.769" v="132"/>
          <ac:picMkLst>
            <pc:docMk/>
            <pc:sldMk cId="1339381950" sldId="304"/>
            <ac:picMk id="1026" creationId="{90738C98-9D84-93DF-F68E-87EFE8DC94A9}"/>
          </ac:picMkLst>
        </pc:picChg>
      </pc:sldChg>
      <pc:sldChg chg="modSp add mod modNotesTx">
        <pc:chgData name="Brown, Sinead" userId="d3912100-498f-4191-86ef-af6757be8fd2" providerId="ADAL" clId="{A61F47B5-D7B0-44C2-BB41-83F2DA831A19}" dt="2023-09-26T09:28:33.973" v="3523" actId="113"/>
        <pc:sldMkLst>
          <pc:docMk/>
          <pc:sldMk cId="4259288795" sldId="312"/>
        </pc:sldMkLst>
        <pc:spChg chg="mod">
          <ac:chgData name="Brown, Sinead" userId="d3912100-498f-4191-86ef-af6757be8fd2" providerId="ADAL" clId="{A61F47B5-D7B0-44C2-BB41-83F2DA831A19}" dt="2023-09-26T09:28:33.973" v="3523" actId="113"/>
          <ac:spMkLst>
            <pc:docMk/>
            <pc:sldMk cId="4259288795" sldId="312"/>
            <ac:spMk id="2" creationId="{CC5384AD-1E8C-4418-8F04-1EF8EEB6684E}"/>
          </ac:spMkLst>
        </pc:spChg>
      </pc:sldChg>
      <pc:sldChg chg="modSp add mod modNotesTx">
        <pc:chgData name="Brown, Sinead" userId="d3912100-498f-4191-86ef-af6757be8fd2" providerId="ADAL" clId="{A61F47B5-D7B0-44C2-BB41-83F2DA831A19}" dt="2023-09-26T11:23:51.816" v="7867" actId="313"/>
        <pc:sldMkLst>
          <pc:docMk/>
          <pc:sldMk cId="2010085800" sldId="352"/>
        </pc:sldMkLst>
        <pc:spChg chg="mod">
          <ac:chgData name="Brown, Sinead" userId="d3912100-498f-4191-86ef-af6757be8fd2" providerId="ADAL" clId="{A61F47B5-D7B0-44C2-BB41-83F2DA831A19}" dt="2023-09-26T09:28:39.252" v="3525" actId="1076"/>
          <ac:spMkLst>
            <pc:docMk/>
            <pc:sldMk cId="2010085800" sldId="352"/>
            <ac:spMk id="2" creationId="{00000000-0000-0000-0000-000000000000}"/>
          </ac:spMkLst>
        </pc:spChg>
      </pc:sldChg>
      <pc:sldChg chg="addSp delSp modSp mod modNotesTx">
        <pc:chgData name="Brown, Sinead" userId="d3912100-498f-4191-86ef-af6757be8fd2" providerId="ADAL" clId="{A61F47B5-D7B0-44C2-BB41-83F2DA831A19}" dt="2023-09-26T11:23:10.685" v="7750" actId="20577"/>
        <pc:sldMkLst>
          <pc:docMk/>
          <pc:sldMk cId="3591370600" sldId="360"/>
        </pc:sldMkLst>
        <pc:spChg chg="mod">
          <ac:chgData name="Brown, Sinead" userId="d3912100-498f-4191-86ef-af6757be8fd2" providerId="ADAL" clId="{A61F47B5-D7B0-44C2-BB41-83F2DA831A19}" dt="2023-09-26T09:26:11.814" v="3514" actId="20577"/>
          <ac:spMkLst>
            <pc:docMk/>
            <pc:sldMk cId="3591370600" sldId="360"/>
            <ac:spMk id="2" creationId="{00000000-0000-0000-0000-000000000000}"/>
          </ac:spMkLst>
        </pc:spChg>
        <pc:spChg chg="del">
          <ac:chgData name="Brown, Sinead" userId="d3912100-498f-4191-86ef-af6757be8fd2" providerId="ADAL" clId="{A61F47B5-D7B0-44C2-BB41-83F2DA831A19}" dt="2023-09-26T09:23:24.850" v="3464"/>
          <ac:spMkLst>
            <pc:docMk/>
            <pc:sldMk cId="3591370600" sldId="360"/>
            <ac:spMk id="3" creationId="{00000000-0000-0000-0000-000000000000}"/>
          </ac:spMkLst>
        </pc:spChg>
        <pc:picChg chg="add mod ord modCrop">
          <ac:chgData name="Brown, Sinead" userId="d3912100-498f-4191-86ef-af6757be8fd2" providerId="ADAL" clId="{A61F47B5-D7B0-44C2-BB41-83F2DA831A19}" dt="2023-09-26T09:25:41.414" v="3485" actId="1076"/>
          <ac:picMkLst>
            <pc:docMk/>
            <pc:sldMk cId="3591370600" sldId="360"/>
            <ac:picMk id="4" creationId="{67A776EC-2BD1-9807-2A0B-A21D2A9BD288}"/>
          </ac:picMkLst>
        </pc:picChg>
        <pc:picChg chg="add mod">
          <ac:chgData name="Brown, Sinead" userId="d3912100-498f-4191-86ef-af6757be8fd2" providerId="ADAL" clId="{A61F47B5-D7B0-44C2-BB41-83F2DA831A19}" dt="2023-09-26T09:24:56.838" v="3473" actId="1076"/>
          <ac:picMkLst>
            <pc:docMk/>
            <pc:sldMk cId="3591370600" sldId="360"/>
            <ac:picMk id="5" creationId="{B039711C-CFEC-08B9-17C0-42D6F1266BFE}"/>
          </ac:picMkLst>
        </pc:picChg>
      </pc:sldChg>
      <pc:sldChg chg="modSp mod ord modNotesTx">
        <pc:chgData name="Brown, Sinead" userId="d3912100-498f-4191-86ef-af6757be8fd2" providerId="ADAL" clId="{A61F47B5-D7B0-44C2-BB41-83F2DA831A19}" dt="2023-09-26T11:17:34.665" v="7456"/>
        <pc:sldMkLst>
          <pc:docMk/>
          <pc:sldMk cId="2733555811" sldId="361"/>
        </pc:sldMkLst>
        <pc:spChg chg="mod">
          <ac:chgData name="Brown, Sinead" userId="d3912100-498f-4191-86ef-af6757be8fd2" providerId="ADAL" clId="{A61F47B5-D7B0-44C2-BB41-83F2DA831A19}" dt="2023-09-26T09:28:59.566" v="3527" actId="1076"/>
          <ac:spMkLst>
            <pc:docMk/>
            <pc:sldMk cId="2733555811" sldId="361"/>
            <ac:spMk id="2" creationId="{3E1D2AE3-9AAC-54F0-A9A7-FC2CC976B03D}"/>
          </ac:spMkLst>
        </pc:spChg>
      </pc:sldChg>
      <pc:sldChg chg="addSp delSp modSp mod ord modNotesTx">
        <pc:chgData name="Brown, Sinead" userId="d3912100-498f-4191-86ef-af6757be8fd2" providerId="ADAL" clId="{A61F47B5-D7B0-44C2-BB41-83F2DA831A19}" dt="2023-09-26T11:17:31.233" v="7454"/>
        <pc:sldMkLst>
          <pc:docMk/>
          <pc:sldMk cId="63978635" sldId="362"/>
        </pc:sldMkLst>
        <pc:spChg chg="mod">
          <ac:chgData name="Brown, Sinead" userId="d3912100-498f-4191-86ef-af6757be8fd2" providerId="ADAL" clId="{A61F47B5-D7B0-44C2-BB41-83F2DA831A19}" dt="2023-09-26T09:28:55.773" v="3526" actId="1076"/>
          <ac:spMkLst>
            <pc:docMk/>
            <pc:sldMk cId="63978635" sldId="362"/>
            <ac:spMk id="2" creationId="{3E1D2AE3-9AAC-54F0-A9A7-FC2CC976B03D}"/>
          </ac:spMkLst>
        </pc:spChg>
        <pc:spChg chg="mod">
          <ac:chgData name="Brown, Sinead" userId="d3912100-498f-4191-86ef-af6757be8fd2" providerId="ADAL" clId="{A61F47B5-D7B0-44C2-BB41-83F2DA831A19}" dt="2023-09-21T11:30:12.656" v="55" actId="20577"/>
          <ac:spMkLst>
            <pc:docMk/>
            <pc:sldMk cId="63978635" sldId="362"/>
            <ac:spMk id="3" creationId="{97D890DF-ECA3-D118-64F3-AE9A1553593E}"/>
          </ac:spMkLst>
        </pc:spChg>
        <pc:spChg chg="add del mod">
          <ac:chgData name="Brown, Sinead" userId="d3912100-498f-4191-86ef-af6757be8fd2" providerId="ADAL" clId="{A61F47B5-D7B0-44C2-BB41-83F2DA831A19}" dt="2023-09-21T11:32:31.387" v="112" actId="478"/>
          <ac:spMkLst>
            <pc:docMk/>
            <pc:sldMk cId="63978635" sldId="362"/>
            <ac:spMk id="4" creationId="{A967D11B-5989-CEAE-1725-06514DE726DC}"/>
          </ac:spMkLst>
        </pc:spChg>
        <pc:spChg chg="add del mod">
          <ac:chgData name="Brown, Sinead" userId="d3912100-498f-4191-86ef-af6757be8fd2" providerId="ADAL" clId="{A61F47B5-D7B0-44C2-BB41-83F2DA831A19}" dt="2023-09-21T11:32:28.317" v="108" actId="478"/>
          <ac:spMkLst>
            <pc:docMk/>
            <pc:sldMk cId="63978635" sldId="362"/>
            <ac:spMk id="5" creationId="{C0C55C41-A893-0429-4673-B2647E4698B8}"/>
          </ac:spMkLst>
        </pc:spChg>
        <pc:spChg chg="add del mod">
          <ac:chgData name="Brown, Sinead" userId="d3912100-498f-4191-86ef-af6757be8fd2" providerId="ADAL" clId="{A61F47B5-D7B0-44C2-BB41-83F2DA831A19}" dt="2023-09-21T11:32:30.822" v="111" actId="478"/>
          <ac:spMkLst>
            <pc:docMk/>
            <pc:sldMk cId="63978635" sldId="362"/>
            <ac:spMk id="6" creationId="{0B416858-E920-F56B-74BC-E42537D1C100}"/>
          </ac:spMkLst>
        </pc:spChg>
        <pc:spChg chg="add del mod">
          <ac:chgData name="Brown, Sinead" userId="d3912100-498f-4191-86ef-af6757be8fd2" providerId="ADAL" clId="{A61F47B5-D7B0-44C2-BB41-83F2DA831A19}" dt="2023-09-21T11:32:29.630" v="110" actId="478"/>
          <ac:spMkLst>
            <pc:docMk/>
            <pc:sldMk cId="63978635" sldId="362"/>
            <ac:spMk id="7" creationId="{1120552F-25C4-F826-16D7-4EFC6BEAAD61}"/>
          </ac:spMkLst>
        </pc:spChg>
        <pc:spChg chg="add del mod">
          <ac:chgData name="Brown, Sinead" userId="d3912100-498f-4191-86ef-af6757be8fd2" providerId="ADAL" clId="{A61F47B5-D7B0-44C2-BB41-83F2DA831A19}" dt="2023-09-21T11:31:49.281" v="102" actId="478"/>
          <ac:spMkLst>
            <pc:docMk/>
            <pc:sldMk cId="63978635" sldId="362"/>
            <ac:spMk id="8" creationId="{1144592E-E899-C0C0-6397-837636199014}"/>
          </ac:spMkLst>
        </pc:spChg>
        <pc:spChg chg="add del mod">
          <ac:chgData name="Brown, Sinead" userId="d3912100-498f-4191-86ef-af6757be8fd2" providerId="ADAL" clId="{A61F47B5-D7B0-44C2-BB41-83F2DA831A19}" dt="2023-09-21T11:32:28.954" v="109" actId="478"/>
          <ac:spMkLst>
            <pc:docMk/>
            <pc:sldMk cId="63978635" sldId="362"/>
            <ac:spMk id="9" creationId="{50031EC6-4E21-9A05-B7B9-4E6751380A7F}"/>
          </ac:spMkLst>
        </pc:spChg>
        <pc:spChg chg="add mod">
          <ac:chgData name="Brown, Sinead" userId="d3912100-498f-4191-86ef-af6757be8fd2" providerId="ADAL" clId="{A61F47B5-D7B0-44C2-BB41-83F2DA831A19}" dt="2023-09-26T10:59:21.655" v="6762" actId="5793"/>
          <ac:spMkLst>
            <pc:docMk/>
            <pc:sldMk cId="63978635" sldId="362"/>
            <ac:spMk id="10" creationId="{49DF80CF-70EE-EC6F-8413-F7148C9BD2B8}"/>
          </ac:spMkLst>
        </pc:spChg>
      </pc:sldChg>
      <pc:sldChg chg="modSp ord modNotesTx">
        <pc:chgData name="Brown, Sinead" userId="d3912100-498f-4191-86ef-af6757be8fd2" providerId="ADAL" clId="{A61F47B5-D7B0-44C2-BB41-83F2DA831A19}" dt="2023-09-26T11:18:55.179" v="7480" actId="20577"/>
        <pc:sldMkLst>
          <pc:docMk/>
          <pc:sldMk cId="4162923999" sldId="363"/>
        </pc:sldMkLst>
        <pc:graphicFrameChg chg="mod">
          <ac:chgData name="Brown, Sinead" userId="d3912100-498f-4191-86ef-af6757be8fd2" providerId="ADAL" clId="{A61F47B5-D7B0-44C2-BB41-83F2DA831A19}" dt="2023-09-26T10:59:10.783" v="6758" actId="20577"/>
          <ac:graphicFrameMkLst>
            <pc:docMk/>
            <pc:sldMk cId="4162923999" sldId="363"/>
            <ac:graphicFrameMk id="5" creationId="{0278A45A-9CC8-24A8-CB51-A8065075352D}"/>
          </ac:graphicFrameMkLst>
        </pc:graphicFrameChg>
      </pc:sldChg>
      <pc:sldChg chg="del">
        <pc:chgData name="Brown, Sinead" userId="d3912100-498f-4191-86ef-af6757be8fd2" providerId="ADAL" clId="{A61F47B5-D7B0-44C2-BB41-83F2DA831A19}" dt="2023-09-26T09:27:48.053" v="3516" actId="2696"/>
        <pc:sldMkLst>
          <pc:docMk/>
          <pc:sldMk cId="1751007851" sldId="364"/>
        </pc:sldMkLst>
      </pc:sldChg>
      <pc:sldChg chg="addSp modSp mod modNotesTx">
        <pc:chgData name="Brown, Sinead" userId="d3912100-498f-4191-86ef-af6757be8fd2" providerId="ADAL" clId="{A61F47B5-D7B0-44C2-BB41-83F2DA831A19}" dt="2023-09-26T11:20:23.919" v="7606" actId="20577"/>
        <pc:sldMkLst>
          <pc:docMk/>
          <pc:sldMk cId="3171101075" sldId="365"/>
        </pc:sldMkLst>
        <pc:picChg chg="add mod">
          <ac:chgData name="Brown, Sinead" userId="d3912100-498f-4191-86ef-af6757be8fd2" providerId="ADAL" clId="{A61F47B5-D7B0-44C2-BB41-83F2DA831A19}" dt="2023-09-26T08:12:06.466" v="148"/>
          <ac:picMkLst>
            <pc:docMk/>
            <pc:sldMk cId="3171101075" sldId="365"/>
            <ac:picMk id="2" creationId="{AB4E2ECE-BC9C-7A53-9B8B-74E04FC8FED5}"/>
          </ac:picMkLst>
        </pc:picChg>
        <pc:picChg chg="add mod">
          <ac:chgData name="Brown, Sinead" userId="d3912100-498f-4191-86ef-af6757be8fd2" providerId="ADAL" clId="{A61F47B5-D7B0-44C2-BB41-83F2DA831A19}" dt="2023-09-26T08:13:00.443" v="163" actId="14100"/>
          <ac:picMkLst>
            <pc:docMk/>
            <pc:sldMk cId="3171101075" sldId="365"/>
            <ac:picMk id="3" creationId="{C7CD8A3C-D155-3D58-60FA-47F025DA7494}"/>
          </ac:picMkLst>
        </pc:picChg>
        <pc:picChg chg="add mod">
          <ac:chgData name="Brown, Sinead" userId="d3912100-498f-4191-86ef-af6757be8fd2" providerId="ADAL" clId="{A61F47B5-D7B0-44C2-BB41-83F2DA831A19}" dt="2023-09-26T08:12:50.596" v="158" actId="1076"/>
          <ac:picMkLst>
            <pc:docMk/>
            <pc:sldMk cId="3171101075" sldId="365"/>
            <ac:picMk id="4" creationId="{E93AAD58-A797-0914-151A-44550213D5E4}"/>
          </ac:picMkLst>
        </pc:picChg>
        <pc:picChg chg="add mod">
          <ac:chgData name="Brown, Sinead" userId="d3912100-498f-4191-86ef-af6757be8fd2" providerId="ADAL" clId="{A61F47B5-D7B0-44C2-BB41-83F2DA831A19}" dt="2023-09-26T08:13:15.603" v="165" actId="1076"/>
          <ac:picMkLst>
            <pc:docMk/>
            <pc:sldMk cId="3171101075" sldId="365"/>
            <ac:picMk id="5" creationId="{F9D7A014-2AE9-710E-5A1B-77AE52A0DF6E}"/>
          </ac:picMkLst>
        </pc:picChg>
        <pc:picChg chg="add mod modCrop">
          <ac:chgData name="Brown, Sinead" userId="d3912100-498f-4191-86ef-af6757be8fd2" providerId="ADAL" clId="{A61F47B5-D7B0-44C2-BB41-83F2DA831A19}" dt="2023-09-26T08:14:05.722" v="171" actId="1076"/>
          <ac:picMkLst>
            <pc:docMk/>
            <pc:sldMk cId="3171101075" sldId="365"/>
            <ac:picMk id="6" creationId="{BD162E12-8E39-DC74-63B7-C6DFBB3E3F29}"/>
          </ac:picMkLst>
        </pc:picChg>
        <pc:picChg chg="mod">
          <ac:chgData name="Brown, Sinead" userId="d3912100-498f-4191-86ef-af6757be8fd2" providerId="ADAL" clId="{A61F47B5-D7B0-44C2-BB41-83F2DA831A19}" dt="2023-09-26T08:12:40.275" v="154" actId="1076"/>
          <ac:picMkLst>
            <pc:docMk/>
            <pc:sldMk cId="3171101075" sldId="365"/>
            <ac:picMk id="1026" creationId="{032C1887-47BC-E293-5860-A75080A78FF6}"/>
          </ac:picMkLst>
        </pc:picChg>
        <pc:picChg chg="mod">
          <ac:chgData name="Brown, Sinead" userId="d3912100-498f-4191-86ef-af6757be8fd2" providerId="ADAL" clId="{A61F47B5-D7B0-44C2-BB41-83F2DA831A19}" dt="2023-09-26T08:13:19.850" v="166" actId="1076"/>
          <ac:picMkLst>
            <pc:docMk/>
            <pc:sldMk cId="3171101075" sldId="365"/>
            <ac:picMk id="1027" creationId="{B5A3208D-9F3D-D0A2-A055-2FCE30395E61}"/>
          </ac:picMkLst>
        </pc:picChg>
        <pc:picChg chg="mod">
          <ac:chgData name="Brown, Sinead" userId="d3912100-498f-4191-86ef-af6757be8fd2" providerId="ADAL" clId="{A61F47B5-D7B0-44C2-BB41-83F2DA831A19}" dt="2023-09-26T08:12:46.171" v="156" actId="1076"/>
          <ac:picMkLst>
            <pc:docMk/>
            <pc:sldMk cId="3171101075" sldId="365"/>
            <ac:picMk id="1028" creationId="{6A6527C4-4BBC-19AD-D194-88C57DF803FF}"/>
          </ac:picMkLst>
        </pc:picChg>
      </pc:sldChg>
      <pc:sldChg chg="modSp modNotesTx">
        <pc:chgData name="Brown, Sinead" userId="d3912100-498f-4191-86ef-af6757be8fd2" providerId="ADAL" clId="{A61F47B5-D7B0-44C2-BB41-83F2DA831A19}" dt="2023-09-26T11:22:35.400" v="7682" actId="20577"/>
        <pc:sldMkLst>
          <pc:docMk/>
          <pc:sldMk cId="2431721994" sldId="367"/>
        </pc:sldMkLst>
        <pc:graphicFrameChg chg="mod">
          <ac:chgData name="Brown, Sinead" userId="d3912100-498f-4191-86ef-af6757be8fd2" providerId="ADAL" clId="{A61F47B5-D7B0-44C2-BB41-83F2DA831A19}" dt="2023-09-26T09:20:15.246" v="3389"/>
          <ac:graphicFrameMkLst>
            <pc:docMk/>
            <pc:sldMk cId="2431721994" sldId="367"/>
            <ac:graphicFrameMk id="5" creationId="{42D4CBD1-161B-667E-92EE-CF5589E8E236}"/>
          </ac:graphicFrameMkLst>
        </pc:graphicFrameChg>
      </pc:sldChg>
      <pc:sldChg chg="addSp delSp new del">
        <pc:chgData name="Brown, Sinead" userId="d3912100-498f-4191-86ef-af6757be8fd2" providerId="ADAL" clId="{A61F47B5-D7B0-44C2-BB41-83F2DA831A19}" dt="2023-09-26T09:28:12.127" v="3521" actId="2696"/>
        <pc:sldMkLst>
          <pc:docMk/>
          <pc:sldMk cId="4084796698" sldId="368"/>
        </pc:sldMkLst>
        <pc:picChg chg="add del">
          <ac:chgData name="Brown, Sinead" userId="d3912100-498f-4191-86ef-af6757be8fd2" providerId="ADAL" clId="{A61F47B5-D7B0-44C2-BB41-83F2DA831A19}" dt="2023-09-26T09:28:07.170" v="3519"/>
          <ac:picMkLst>
            <pc:docMk/>
            <pc:sldMk cId="4084796698" sldId="368"/>
            <ac:picMk id="4" creationId="{163C95EA-C226-D029-D75A-505F1B9387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0BAAA-8705-4818-A603-1BD46AB08C63}"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65B25EE9-0183-4561-8D4F-E871E40516F1}">
      <dgm:prSet/>
      <dgm:spPr/>
      <dgm:t>
        <a:bodyPr/>
        <a:lstStyle/>
        <a:p>
          <a:r>
            <a:rPr lang="en-GB"/>
            <a:t>Overview of SLaM and the NHS </a:t>
          </a:r>
          <a:endParaRPr lang="en-US"/>
        </a:p>
      </dgm:t>
    </dgm:pt>
    <dgm:pt modelId="{044B57D4-BAD3-493C-9B33-A6D2C6C18F6D}" type="parTrans" cxnId="{BBDD1E93-6D8A-41FB-A38F-4255593DC76F}">
      <dgm:prSet/>
      <dgm:spPr/>
      <dgm:t>
        <a:bodyPr/>
        <a:lstStyle/>
        <a:p>
          <a:endParaRPr lang="en-US"/>
        </a:p>
      </dgm:t>
    </dgm:pt>
    <dgm:pt modelId="{E8F28E0F-F29B-4FA6-BE89-CB24C37E5B20}" type="sibTrans" cxnId="{BBDD1E93-6D8A-41FB-A38F-4255593DC76F}">
      <dgm:prSet/>
      <dgm:spPr/>
      <dgm:t>
        <a:bodyPr/>
        <a:lstStyle/>
        <a:p>
          <a:endParaRPr lang="en-US"/>
        </a:p>
      </dgm:t>
    </dgm:pt>
    <dgm:pt modelId="{44C74AB0-EFCA-471F-9DF4-AE0F324939C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role of a mentor </a:t>
          </a:r>
        </a:p>
        <a:p>
          <a:pPr marL="0" lvl="0" defTabSz="533400">
            <a:lnSpc>
              <a:spcPct val="90000"/>
            </a:lnSpc>
            <a:spcBef>
              <a:spcPct val="0"/>
            </a:spcBef>
            <a:spcAft>
              <a:spcPct val="35000"/>
            </a:spcAft>
            <a:buNone/>
          </a:pPr>
          <a:endParaRPr lang="en-US" dirty="0"/>
        </a:p>
      </dgm:t>
    </dgm:pt>
    <dgm:pt modelId="{3145AA97-92F8-4627-9D38-45EDBDCBDAA2}" type="parTrans" cxnId="{722C856E-E6E8-43A2-B718-1766197F75DD}">
      <dgm:prSet/>
      <dgm:spPr/>
      <dgm:t>
        <a:bodyPr/>
        <a:lstStyle/>
        <a:p>
          <a:endParaRPr lang="en-US"/>
        </a:p>
      </dgm:t>
    </dgm:pt>
    <dgm:pt modelId="{EF15AFE3-7235-4109-BDBB-F31844C2218D}" type="sibTrans" cxnId="{722C856E-E6E8-43A2-B718-1766197F75DD}">
      <dgm:prSet/>
      <dgm:spPr/>
      <dgm:t>
        <a:bodyPr/>
        <a:lstStyle/>
        <a:p>
          <a:endParaRPr lang="en-US"/>
        </a:p>
      </dgm:t>
    </dgm:pt>
    <dgm:pt modelId="{DE92BA37-CB99-4DFE-A8FB-094F276FACA8}">
      <dgm:prSet/>
      <dgm:spPr/>
      <dgm:t>
        <a:bodyPr/>
        <a:lstStyle/>
        <a:p>
          <a:r>
            <a:rPr lang="en-US" i="1" dirty="0"/>
            <a:t>Journey</a:t>
          </a:r>
          <a:endParaRPr lang="en-US" dirty="0"/>
        </a:p>
      </dgm:t>
    </dgm:pt>
    <dgm:pt modelId="{47AFFDA9-CFE2-422A-B350-0988B40E772D}" type="parTrans" cxnId="{CB3AF364-12AA-48C1-9848-1F6CA48506E9}">
      <dgm:prSet/>
      <dgm:spPr/>
      <dgm:t>
        <a:bodyPr/>
        <a:lstStyle/>
        <a:p>
          <a:endParaRPr lang="en-US"/>
        </a:p>
      </dgm:t>
    </dgm:pt>
    <dgm:pt modelId="{A34E055D-D44A-45A4-A45A-A247C64B56D7}" type="sibTrans" cxnId="{CB3AF364-12AA-48C1-9848-1F6CA48506E9}">
      <dgm:prSet/>
      <dgm:spPr/>
      <dgm:t>
        <a:bodyPr/>
        <a:lstStyle/>
        <a:p>
          <a:endParaRPr lang="en-US"/>
        </a:p>
      </dgm:t>
    </dgm:pt>
    <dgm:pt modelId="{F6BEF231-803B-4D23-8F50-2A1D60F6E636}">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Planning and designing sessions</a:t>
          </a:r>
          <a:endParaRPr lang="en-US" dirty="0"/>
        </a:p>
        <a:p>
          <a:pPr marL="0" lvl="0" defTabSz="533400">
            <a:lnSpc>
              <a:spcPct val="90000"/>
            </a:lnSpc>
            <a:spcBef>
              <a:spcPct val="0"/>
            </a:spcBef>
            <a:spcAft>
              <a:spcPct val="35000"/>
            </a:spcAft>
            <a:buNone/>
          </a:pPr>
          <a:endParaRPr lang="en-US" dirty="0"/>
        </a:p>
      </dgm:t>
    </dgm:pt>
    <dgm:pt modelId="{760DF509-3FB1-4260-B641-C99699F29BBB}" type="parTrans" cxnId="{CC07BDBA-5381-4E29-BEB9-CFD08D27B84E}">
      <dgm:prSet/>
      <dgm:spPr/>
      <dgm:t>
        <a:bodyPr/>
        <a:lstStyle/>
        <a:p>
          <a:endParaRPr lang="en-US"/>
        </a:p>
      </dgm:t>
    </dgm:pt>
    <dgm:pt modelId="{E24657B1-385E-4ADB-9E5F-CD5C101081E4}" type="sibTrans" cxnId="{CC07BDBA-5381-4E29-BEB9-CFD08D27B84E}">
      <dgm:prSet/>
      <dgm:spPr/>
      <dgm:t>
        <a:bodyPr/>
        <a:lstStyle/>
        <a:p>
          <a:endParaRPr lang="en-US"/>
        </a:p>
      </dgm:t>
    </dgm:pt>
    <dgm:pt modelId="{C0ACDD5F-7253-4890-8D59-9B20758719A0}">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Monitoring and Evaluation</a:t>
          </a:r>
        </a:p>
        <a:p>
          <a:pPr marL="0" lvl="0" defTabSz="533400">
            <a:lnSpc>
              <a:spcPct val="90000"/>
            </a:lnSpc>
            <a:spcBef>
              <a:spcPct val="0"/>
            </a:spcBef>
            <a:spcAft>
              <a:spcPct val="35000"/>
            </a:spcAft>
            <a:buNone/>
          </a:pPr>
          <a:endParaRPr lang="en-US" dirty="0"/>
        </a:p>
      </dgm:t>
    </dgm:pt>
    <dgm:pt modelId="{5EA3D61B-4C1C-4361-AFA4-0D9895BE2B53}" type="parTrans" cxnId="{E2623E14-598F-422A-A88A-340DC3509237}">
      <dgm:prSet/>
      <dgm:spPr/>
      <dgm:t>
        <a:bodyPr/>
        <a:lstStyle/>
        <a:p>
          <a:endParaRPr lang="en-US"/>
        </a:p>
      </dgm:t>
    </dgm:pt>
    <dgm:pt modelId="{DF76541A-B3E9-4620-B214-1C60E480F504}" type="sibTrans" cxnId="{E2623E14-598F-422A-A88A-340DC3509237}">
      <dgm:prSet/>
      <dgm:spPr/>
      <dgm:t>
        <a:bodyPr/>
        <a:lstStyle/>
        <a:p>
          <a:endParaRPr lang="en-US"/>
        </a:p>
      </dgm:t>
    </dgm:pt>
    <dgm:pt modelId="{6EF720B5-FA9F-4F44-A065-1BCA6A6D1CF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Communication &amp; THE ART OF Listening</a:t>
          </a:r>
        </a:p>
        <a:p>
          <a:pPr marL="0" lvl="0" defTabSz="533400">
            <a:lnSpc>
              <a:spcPct val="90000"/>
            </a:lnSpc>
            <a:spcBef>
              <a:spcPct val="0"/>
            </a:spcBef>
            <a:spcAft>
              <a:spcPct val="35000"/>
            </a:spcAft>
            <a:buNone/>
          </a:pPr>
          <a:endParaRPr lang="en-US" dirty="0"/>
        </a:p>
      </dgm:t>
    </dgm:pt>
    <dgm:pt modelId="{4F09171C-3555-486C-9754-62EC11EA2572}" type="parTrans" cxnId="{CB4AEF23-FB92-44B5-9E43-5B69BBE3F4FB}">
      <dgm:prSet/>
      <dgm:spPr/>
      <dgm:t>
        <a:bodyPr/>
        <a:lstStyle/>
        <a:p>
          <a:endParaRPr lang="en-US"/>
        </a:p>
      </dgm:t>
    </dgm:pt>
    <dgm:pt modelId="{AF30538F-E785-482A-9EDD-AB424FDACC07}" type="sibTrans" cxnId="{CB4AEF23-FB92-44B5-9E43-5B69BBE3F4FB}">
      <dgm:prSet/>
      <dgm:spPr/>
      <dgm:t>
        <a:bodyPr/>
        <a:lstStyle/>
        <a:p>
          <a:endParaRPr lang="en-US"/>
        </a:p>
      </dgm:t>
    </dgm:pt>
    <dgm:pt modelId="{5C5511D1-69B8-452B-BA5F-1E4A12B6FA9D}">
      <dgm:prSet/>
      <dgm:spPr/>
      <dgm:t>
        <a:bodyPr/>
        <a:lstStyle/>
        <a:p>
          <a:r>
            <a:rPr lang="en-US" dirty="0"/>
            <a:t>Boundaries</a:t>
          </a:r>
        </a:p>
      </dgm:t>
    </dgm:pt>
    <dgm:pt modelId="{86D3F3ED-575C-485D-AF4A-B85F7C85A767}" type="parTrans" cxnId="{6C387BAA-56A7-4179-ACAD-758395A0BF9A}">
      <dgm:prSet/>
      <dgm:spPr/>
      <dgm:t>
        <a:bodyPr/>
        <a:lstStyle/>
        <a:p>
          <a:endParaRPr lang="en-US"/>
        </a:p>
      </dgm:t>
    </dgm:pt>
    <dgm:pt modelId="{BBA33267-D137-41FB-AA11-EC5E60649741}" type="sibTrans" cxnId="{6C387BAA-56A7-4179-ACAD-758395A0BF9A}">
      <dgm:prSet/>
      <dgm:spPr/>
      <dgm:t>
        <a:bodyPr/>
        <a:lstStyle/>
        <a:p>
          <a:endParaRPr lang="en-US"/>
        </a:p>
      </dgm:t>
    </dgm:pt>
    <dgm:pt modelId="{75A8F229-AAFB-4D37-90FE-A9AB0ACCDC7C}">
      <dgm:prSet/>
      <dgm:spPr/>
      <dgm:t>
        <a:bodyPr/>
        <a:lstStyle/>
        <a:p>
          <a:r>
            <a:rPr lang="en-US"/>
            <a:t>Multi-agency working</a:t>
          </a:r>
        </a:p>
      </dgm:t>
    </dgm:pt>
    <dgm:pt modelId="{3A8F2FBF-5CD4-4963-99F6-A0DD8874EFC5}" type="parTrans" cxnId="{20E7141D-B198-4088-9435-8470750F2A9D}">
      <dgm:prSet/>
      <dgm:spPr/>
      <dgm:t>
        <a:bodyPr/>
        <a:lstStyle/>
        <a:p>
          <a:endParaRPr lang="en-US"/>
        </a:p>
      </dgm:t>
    </dgm:pt>
    <dgm:pt modelId="{E8AEF2E6-CB60-4248-B10D-1F92E9B0CBEF}" type="sibTrans" cxnId="{20E7141D-B198-4088-9435-8470750F2A9D}">
      <dgm:prSet/>
      <dgm:spPr/>
      <dgm:t>
        <a:bodyPr/>
        <a:lstStyle/>
        <a:p>
          <a:endParaRPr lang="en-US"/>
        </a:p>
      </dgm:t>
    </dgm:pt>
    <dgm:pt modelId="{CFF9EFBA-F217-462B-8B0D-1192F2C2A321}">
      <dgm:prSet/>
      <dgm:spPr/>
      <dgm:t>
        <a:bodyPr/>
        <a:lstStyle/>
        <a:p>
          <a:r>
            <a:rPr lang="en-US" i="1" dirty="0"/>
            <a:t>Supervisions</a:t>
          </a:r>
          <a:endParaRPr lang="en-US" dirty="0"/>
        </a:p>
      </dgm:t>
    </dgm:pt>
    <dgm:pt modelId="{29B00165-C453-484B-A5C1-38E2B63E178E}" type="parTrans" cxnId="{F57DF87C-C9E2-4211-8865-DC925BBC8672}">
      <dgm:prSet/>
      <dgm:spPr/>
      <dgm:t>
        <a:bodyPr/>
        <a:lstStyle/>
        <a:p>
          <a:endParaRPr lang="en-US"/>
        </a:p>
      </dgm:t>
    </dgm:pt>
    <dgm:pt modelId="{6B733348-5436-4990-8171-C9467DAFCBFB}" type="sibTrans" cxnId="{F57DF87C-C9E2-4211-8865-DC925BBC8672}">
      <dgm:prSet/>
      <dgm:spPr/>
      <dgm:t>
        <a:bodyPr/>
        <a:lstStyle/>
        <a:p>
          <a:endParaRPr lang="en-US"/>
        </a:p>
      </dgm:t>
    </dgm:pt>
    <dgm:pt modelId="{8A726552-195E-438F-AC38-DAF72236D99B}">
      <dgm:prSet/>
      <dgm:spPr/>
      <dgm:t>
        <a:bodyPr/>
        <a:lstStyle/>
        <a:p>
          <a:r>
            <a:rPr lang="en-US" dirty="0"/>
            <a:t>Confidentiality</a:t>
          </a:r>
        </a:p>
      </dgm:t>
    </dgm:pt>
    <dgm:pt modelId="{EDAAE1FD-63BB-4DE3-A7A1-5F1AEA37FA51}" type="parTrans" cxnId="{2FD76290-1675-464A-95F7-068AB1A314EA}">
      <dgm:prSet/>
      <dgm:spPr/>
      <dgm:t>
        <a:bodyPr/>
        <a:lstStyle/>
        <a:p>
          <a:endParaRPr lang="en-US"/>
        </a:p>
      </dgm:t>
    </dgm:pt>
    <dgm:pt modelId="{0C61D033-C9F4-4B1A-9732-AFF28EAE77E5}" type="sibTrans" cxnId="{2FD76290-1675-464A-95F7-068AB1A314EA}">
      <dgm:prSet/>
      <dgm:spPr/>
      <dgm:t>
        <a:bodyPr/>
        <a:lstStyle/>
        <a:p>
          <a:endParaRPr lang="en-US"/>
        </a:p>
      </dgm:t>
    </dgm:pt>
    <dgm:pt modelId="{7388B485-3F63-45E6-90DD-0F800AA6C860}">
      <dgm:prSet/>
      <dgm:spPr/>
      <dgm:t>
        <a:bodyPr/>
        <a:lstStyle/>
        <a:p>
          <a:r>
            <a:rPr lang="en-US" i="1" dirty="0"/>
            <a:t>  </a:t>
          </a:r>
          <a:r>
            <a:rPr lang="en-US" dirty="0"/>
            <a:t>Safeguarding</a:t>
          </a:r>
        </a:p>
      </dgm:t>
    </dgm:pt>
    <dgm:pt modelId="{4C84767D-7D74-4B25-BBA8-A995E500D34E}" type="parTrans" cxnId="{8041FC4A-799C-4EA3-928E-9B73DBC813AC}">
      <dgm:prSet/>
      <dgm:spPr/>
      <dgm:t>
        <a:bodyPr/>
        <a:lstStyle/>
        <a:p>
          <a:endParaRPr lang="en-US"/>
        </a:p>
      </dgm:t>
    </dgm:pt>
    <dgm:pt modelId="{BBE5D5B7-647B-4D09-B401-C4FF0EF7159B}" type="sibTrans" cxnId="{8041FC4A-799C-4EA3-928E-9B73DBC813AC}">
      <dgm:prSet/>
      <dgm:spPr/>
      <dgm:t>
        <a:bodyPr/>
        <a:lstStyle/>
        <a:p>
          <a:endParaRPr lang="en-US"/>
        </a:p>
      </dgm:t>
    </dgm:pt>
    <dgm:pt modelId="{F17AA1A7-81CE-472A-B563-D930AE51859A}">
      <dgm:prSet/>
      <dgm:spPr/>
      <dgm:t>
        <a:bodyPr/>
        <a:lstStyle/>
        <a:p>
          <a:r>
            <a:rPr lang="en-US" dirty="0"/>
            <a:t>Child-protection</a:t>
          </a:r>
        </a:p>
      </dgm:t>
    </dgm:pt>
    <dgm:pt modelId="{EA4190B3-E9EA-44CF-93BD-EE75F2991C10}" type="parTrans" cxnId="{99FE2FF4-125E-4606-80C4-E85B4A088F6F}">
      <dgm:prSet/>
      <dgm:spPr/>
      <dgm:t>
        <a:bodyPr/>
        <a:lstStyle/>
        <a:p>
          <a:endParaRPr lang="en-US"/>
        </a:p>
      </dgm:t>
    </dgm:pt>
    <dgm:pt modelId="{0189C528-33D6-4BA6-91A2-255200EF421A}" type="sibTrans" cxnId="{99FE2FF4-125E-4606-80C4-E85B4A088F6F}">
      <dgm:prSet/>
      <dgm:spPr/>
      <dgm:t>
        <a:bodyPr/>
        <a:lstStyle/>
        <a:p>
          <a:endParaRPr lang="en-US"/>
        </a:p>
      </dgm:t>
    </dgm:pt>
    <dgm:pt modelId="{424B48AE-2D17-4649-B1FA-645B2418475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Lone working</a:t>
          </a:r>
        </a:p>
        <a:p>
          <a:pPr marL="0" lvl="0" defTabSz="533400">
            <a:lnSpc>
              <a:spcPct val="90000"/>
            </a:lnSpc>
            <a:spcBef>
              <a:spcPct val="0"/>
            </a:spcBef>
            <a:spcAft>
              <a:spcPct val="35000"/>
            </a:spcAft>
            <a:buNone/>
          </a:pPr>
          <a:endParaRPr lang="en-US" dirty="0"/>
        </a:p>
      </dgm:t>
    </dgm:pt>
    <dgm:pt modelId="{E13C6742-1562-401B-B6E5-F373BA9EB623}" type="parTrans" cxnId="{1B1C01E2-F96B-491F-AE34-22CFE213E4EE}">
      <dgm:prSet/>
      <dgm:spPr/>
      <dgm:t>
        <a:bodyPr/>
        <a:lstStyle/>
        <a:p>
          <a:endParaRPr lang="en-US"/>
        </a:p>
      </dgm:t>
    </dgm:pt>
    <dgm:pt modelId="{CC51A1AC-15D2-448C-8B68-2D18A390476F}" type="sibTrans" cxnId="{1B1C01E2-F96B-491F-AE34-22CFE213E4EE}">
      <dgm:prSet/>
      <dgm:spPr/>
      <dgm:t>
        <a:bodyPr/>
        <a:lstStyle/>
        <a:p>
          <a:endParaRPr lang="en-US"/>
        </a:p>
      </dgm:t>
    </dgm:pt>
    <dgm:pt modelId="{4BCC2944-DA27-4826-AAE9-2227A4811D44}">
      <dgm:prSet/>
      <dgm:spPr/>
      <dgm:t>
        <a:bodyPr/>
        <a:lstStyle/>
        <a:p>
          <a:r>
            <a:rPr lang="en-US" i="1" dirty="0"/>
            <a:t>Self-care</a:t>
          </a:r>
          <a:endParaRPr lang="en-US" dirty="0"/>
        </a:p>
      </dgm:t>
    </dgm:pt>
    <dgm:pt modelId="{B3612925-8EB5-4D1C-9545-DD977AF8AA29}" type="parTrans" cxnId="{D4E7F136-5365-46A1-82C0-399859A65D61}">
      <dgm:prSet/>
      <dgm:spPr/>
      <dgm:t>
        <a:bodyPr/>
        <a:lstStyle/>
        <a:p>
          <a:endParaRPr lang="en-US"/>
        </a:p>
      </dgm:t>
    </dgm:pt>
    <dgm:pt modelId="{24F23254-FFD8-4599-90B1-9B69B15211BB}" type="sibTrans" cxnId="{D4E7F136-5365-46A1-82C0-399859A65D61}">
      <dgm:prSet/>
      <dgm:spPr/>
      <dgm:t>
        <a:bodyPr/>
        <a:lstStyle/>
        <a:p>
          <a:endParaRPr lang="en-US"/>
        </a:p>
      </dgm:t>
    </dgm:pt>
    <dgm:pt modelId="{2583BDC2-5C70-4CC1-BB6D-9D144A6A7153}">
      <dgm:prSet/>
      <dgm:spPr/>
      <dgm:t>
        <a:bodyPr/>
        <a:lstStyle/>
        <a:p>
          <a:r>
            <a:rPr lang="en-US" dirty="0"/>
            <a:t>PREVENT POLICY</a:t>
          </a:r>
        </a:p>
      </dgm:t>
    </dgm:pt>
    <dgm:pt modelId="{DFD084DA-2CC1-4F53-A5EB-DAB90C1BB1A8}" type="parTrans" cxnId="{B68AEF6A-6EA2-4D1E-9676-AD963562EB2C}">
      <dgm:prSet/>
      <dgm:spPr/>
      <dgm:t>
        <a:bodyPr/>
        <a:lstStyle/>
        <a:p>
          <a:endParaRPr lang="en-US"/>
        </a:p>
      </dgm:t>
    </dgm:pt>
    <dgm:pt modelId="{BC7BFB7B-BB04-4BA5-8B54-3886C054DC7F}" type="sibTrans" cxnId="{B68AEF6A-6EA2-4D1E-9676-AD963562EB2C}">
      <dgm:prSet/>
      <dgm:spPr/>
      <dgm:t>
        <a:bodyPr/>
        <a:lstStyle/>
        <a:p>
          <a:endParaRPr lang="en-US"/>
        </a:p>
      </dgm:t>
    </dgm:pt>
    <dgm:pt modelId="{DA6BFF7D-0F69-406A-BFCE-84D43BF1E0F5}">
      <dgm:prSet/>
      <dgm:spPr/>
      <dgm:t>
        <a:bodyPr/>
        <a:lstStyle/>
        <a:p>
          <a:r>
            <a:rPr lang="en-US" i="1" dirty="0"/>
            <a:t>Quiz</a:t>
          </a:r>
        </a:p>
        <a:p>
          <a:r>
            <a:rPr lang="en-US" i="1" dirty="0"/>
            <a:t>Scenarios</a:t>
          </a:r>
        </a:p>
        <a:p>
          <a:r>
            <a:rPr lang="en-US" i="1" dirty="0"/>
            <a:t>CASE-STUDIES</a:t>
          </a:r>
        </a:p>
        <a:p>
          <a:r>
            <a:rPr lang="en-US" i="1" dirty="0"/>
            <a:t>ROLE-PLAYS</a:t>
          </a:r>
          <a:endParaRPr lang="en-US" dirty="0"/>
        </a:p>
      </dgm:t>
    </dgm:pt>
    <dgm:pt modelId="{05760DD5-4B9A-4BFB-8CEC-12699AB53C97}" type="parTrans" cxnId="{D28B9B7B-F90B-4BFD-9E1F-BC25FE9495F7}">
      <dgm:prSet/>
      <dgm:spPr/>
      <dgm:t>
        <a:bodyPr/>
        <a:lstStyle/>
        <a:p>
          <a:endParaRPr lang="en-US"/>
        </a:p>
      </dgm:t>
    </dgm:pt>
    <dgm:pt modelId="{D010A6EC-2560-409F-8D66-39AE4E8CFD3B}" type="sibTrans" cxnId="{D28B9B7B-F90B-4BFD-9E1F-BC25FE9495F7}">
      <dgm:prSet/>
      <dgm:spPr/>
      <dgm:t>
        <a:bodyPr/>
        <a:lstStyle/>
        <a:p>
          <a:endParaRPr lang="en-US"/>
        </a:p>
      </dgm:t>
    </dgm:pt>
    <dgm:pt modelId="{7749B5D9-1A26-4B45-ACE0-A7480042F30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i="1" dirty="0"/>
            <a:t>The Getting</a:t>
          </a:r>
        </a:p>
        <a:p>
          <a:pPr marL="0" marR="0" lvl="0" indent="0" defTabSz="914400" eaLnBrk="1" fontAlgn="auto" latinLnBrk="0" hangingPunct="1">
            <a:lnSpc>
              <a:spcPct val="100000"/>
            </a:lnSpc>
            <a:spcBef>
              <a:spcPts val="0"/>
            </a:spcBef>
            <a:spcAft>
              <a:spcPts val="0"/>
            </a:spcAft>
            <a:buClrTx/>
            <a:buSzTx/>
            <a:buFontTx/>
            <a:buNone/>
            <a:tabLst/>
            <a:defRPr/>
          </a:pPr>
          <a:r>
            <a:rPr lang="en-US" i="1" dirty="0"/>
            <a:t>started</a:t>
          </a:r>
          <a:endParaRPr lang="en-US" dirty="0"/>
        </a:p>
        <a:p>
          <a:pPr marL="0" lvl="0" defTabSz="533400">
            <a:lnSpc>
              <a:spcPct val="90000"/>
            </a:lnSpc>
            <a:spcBef>
              <a:spcPct val="0"/>
            </a:spcBef>
            <a:spcAft>
              <a:spcPct val="35000"/>
            </a:spcAft>
            <a:buNone/>
          </a:pPr>
          <a:endParaRPr lang="en-US" dirty="0"/>
        </a:p>
      </dgm:t>
    </dgm:pt>
    <dgm:pt modelId="{D84D02FF-B748-4835-BC5A-9A7BA89562B7}" type="parTrans" cxnId="{8C851F3A-FCA8-41CA-8E76-9A587AFA995A}">
      <dgm:prSet/>
      <dgm:spPr/>
      <dgm:t>
        <a:bodyPr/>
        <a:lstStyle/>
        <a:p>
          <a:endParaRPr lang="en-US"/>
        </a:p>
      </dgm:t>
    </dgm:pt>
    <dgm:pt modelId="{6C1C12E1-8006-4EEF-8006-1AEF7F201D08}" type="sibTrans" cxnId="{8C851F3A-FCA8-41CA-8E76-9A587AFA995A}">
      <dgm:prSet/>
      <dgm:spPr/>
      <dgm:t>
        <a:bodyPr/>
        <a:lstStyle/>
        <a:p>
          <a:endParaRPr lang="en-US"/>
        </a:p>
      </dgm:t>
    </dgm:pt>
    <dgm:pt modelId="{EF96C528-5221-42C0-BC31-13FB5B97FB76}">
      <dgm:prSet/>
      <dgm:spPr/>
      <dgm:t>
        <a:bodyPr/>
        <a:lstStyle/>
        <a:p>
          <a:r>
            <a:rPr lang="en-US" dirty="0"/>
            <a:t>Endings</a:t>
          </a:r>
        </a:p>
      </dgm:t>
    </dgm:pt>
    <dgm:pt modelId="{D7FEDA6A-4705-4CFB-B673-9B2CB7A152E2}" type="parTrans" cxnId="{C854C0D1-5DCB-4AC5-8B9A-3DE3719EEA3A}">
      <dgm:prSet/>
      <dgm:spPr/>
      <dgm:t>
        <a:bodyPr/>
        <a:lstStyle/>
        <a:p>
          <a:endParaRPr lang="en-US"/>
        </a:p>
      </dgm:t>
    </dgm:pt>
    <dgm:pt modelId="{DFBCB2F4-F0DF-432A-BCA1-A480E0D92BD3}" type="sibTrans" cxnId="{C854C0D1-5DCB-4AC5-8B9A-3DE3719EEA3A}">
      <dgm:prSet/>
      <dgm:spPr/>
      <dgm:t>
        <a:bodyPr/>
        <a:lstStyle/>
        <a:p>
          <a:endParaRPr lang="en-US"/>
        </a:p>
      </dgm:t>
    </dgm:pt>
    <dgm:pt modelId="{63E7806E-7B16-479A-A1F7-655F9C38FFAC}" type="pres">
      <dgm:prSet presAssocID="{DBA0BAAA-8705-4818-A603-1BD46AB08C63}" presName="Name0" presStyleCnt="0">
        <dgm:presLayoutVars>
          <dgm:dir/>
          <dgm:resizeHandles val="exact"/>
        </dgm:presLayoutVars>
      </dgm:prSet>
      <dgm:spPr/>
    </dgm:pt>
    <dgm:pt modelId="{D1486D0B-3377-45D5-8323-1FB4EA7A247E}" type="pres">
      <dgm:prSet presAssocID="{65B25EE9-0183-4561-8D4F-E871E40516F1}" presName="node" presStyleLbl="node1" presStyleIdx="0" presStyleCnt="18">
        <dgm:presLayoutVars>
          <dgm:bulletEnabled val="1"/>
        </dgm:presLayoutVars>
      </dgm:prSet>
      <dgm:spPr/>
    </dgm:pt>
    <dgm:pt modelId="{7D9BCD16-9107-4EAE-8C04-CA6F3DB44E70}" type="pres">
      <dgm:prSet presAssocID="{E8F28E0F-F29B-4FA6-BE89-CB24C37E5B20}" presName="sibTrans" presStyleLbl="sibTrans1D1" presStyleIdx="0" presStyleCnt="17"/>
      <dgm:spPr/>
    </dgm:pt>
    <dgm:pt modelId="{B1A37132-3D05-4EFD-8B7E-2D6274F0AC19}" type="pres">
      <dgm:prSet presAssocID="{E8F28E0F-F29B-4FA6-BE89-CB24C37E5B20}" presName="connectorText" presStyleLbl="sibTrans1D1" presStyleIdx="0" presStyleCnt="17"/>
      <dgm:spPr/>
    </dgm:pt>
    <dgm:pt modelId="{CF26EACB-15F8-4C19-B51B-7EAFF67B38C6}" type="pres">
      <dgm:prSet presAssocID="{44C74AB0-EFCA-471F-9DF4-AE0F324939C7}" presName="node" presStyleLbl="node1" presStyleIdx="1" presStyleCnt="18">
        <dgm:presLayoutVars>
          <dgm:bulletEnabled val="1"/>
        </dgm:presLayoutVars>
      </dgm:prSet>
      <dgm:spPr/>
    </dgm:pt>
    <dgm:pt modelId="{81618332-ACA7-4AC9-910A-1E61A9D22383}" type="pres">
      <dgm:prSet presAssocID="{EF15AFE3-7235-4109-BDBB-F31844C2218D}" presName="sibTrans" presStyleLbl="sibTrans1D1" presStyleIdx="1" presStyleCnt="17"/>
      <dgm:spPr/>
    </dgm:pt>
    <dgm:pt modelId="{5F618428-BE71-4EF2-A80C-ABB227C7618E}" type="pres">
      <dgm:prSet presAssocID="{EF15AFE3-7235-4109-BDBB-F31844C2218D}" presName="connectorText" presStyleLbl="sibTrans1D1" presStyleIdx="1" presStyleCnt="17"/>
      <dgm:spPr/>
    </dgm:pt>
    <dgm:pt modelId="{5A0D5649-E833-4152-BDF1-B959E246471F}" type="pres">
      <dgm:prSet presAssocID="{DE92BA37-CB99-4DFE-A8FB-094F276FACA8}" presName="node" presStyleLbl="node1" presStyleIdx="2" presStyleCnt="18">
        <dgm:presLayoutVars>
          <dgm:bulletEnabled val="1"/>
        </dgm:presLayoutVars>
      </dgm:prSet>
      <dgm:spPr/>
    </dgm:pt>
    <dgm:pt modelId="{ED5F27B5-F6CE-49AA-BA36-540F3309320D}" type="pres">
      <dgm:prSet presAssocID="{A34E055D-D44A-45A4-A45A-A247C64B56D7}" presName="sibTrans" presStyleLbl="sibTrans1D1" presStyleIdx="2" presStyleCnt="17"/>
      <dgm:spPr/>
    </dgm:pt>
    <dgm:pt modelId="{650F8249-AFC5-44E5-9089-C70C29E69E34}" type="pres">
      <dgm:prSet presAssocID="{A34E055D-D44A-45A4-A45A-A247C64B56D7}" presName="connectorText" presStyleLbl="sibTrans1D1" presStyleIdx="2" presStyleCnt="17"/>
      <dgm:spPr/>
    </dgm:pt>
    <dgm:pt modelId="{5E91E594-8CC7-4059-942C-C34121C9723E}" type="pres">
      <dgm:prSet presAssocID="{F6BEF231-803B-4D23-8F50-2A1D60F6E636}" presName="node" presStyleLbl="node1" presStyleIdx="3" presStyleCnt="18">
        <dgm:presLayoutVars>
          <dgm:bulletEnabled val="1"/>
        </dgm:presLayoutVars>
      </dgm:prSet>
      <dgm:spPr/>
    </dgm:pt>
    <dgm:pt modelId="{061696BD-88DE-491E-8B25-A6EF84C93C34}" type="pres">
      <dgm:prSet presAssocID="{E24657B1-385E-4ADB-9E5F-CD5C101081E4}" presName="sibTrans" presStyleLbl="sibTrans1D1" presStyleIdx="3" presStyleCnt="17"/>
      <dgm:spPr/>
    </dgm:pt>
    <dgm:pt modelId="{651713BB-7714-4CB1-9A3F-9A9D09FD4CB7}" type="pres">
      <dgm:prSet presAssocID="{E24657B1-385E-4ADB-9E5F-CD5C101081E4}" presName="connectorText" presStyleLbl="sibTrans1D1" presStyleIdx="3" presStyleCnt="17"/>
      <dgm:spPr/>
    </dgm:pt>
    <dgm:pt modelId="{6A0A5AC6-ED52-4DBD-BAD6-AA7A1108BD1C}" type="pres">
      <dgm:prSet presAssocID="{C0ACDD5F-7253-4890-8D59-9B20758719A0}" presName="node" presStyleLbl="node1" presStyleIdx="4" presStyleCnt="18">
        <dgm:presLayoutVars>
          <dgm:bulletEnabled val="1"/>
        </dgm:presLayoutVars>
      </dgm:prSet>
      <dgm:spPr/>
    </dgm:pt>
    <dgm:pt modelId="{D4C5AC05-A3B5-4EC8-9CD5-96C8B62A3EC2}" type="pres">
      <dgm:prSet presAssocID="{DF76541A-B3E9-4620-B214-1C60E480F504}" presName="sibTrans" presStyleLbl="sibTrans1D1" presStyleIdx="4" presStyleCnt="17"/>
      <dgm:spPr/>
    </dgm:pt>
    <dgm:pt modelId="{15455BE5-06FA-4437-8A82-F1F583B8C02E}" type="pres">
      <dgm:prSet presAssocID="{DF76541A-B3E9-4620-B214-1C60E480F504}" presName="connectorText" presStyleLbl="sibTrans1D1" presStyleIdx="4" presStyleCnt="17"/>
      <dgm:spPr/>
    </dgm:pt>
    <dgm:pt modelId="{6D71A997-670F-4C18-8503-82D947896713}" type="pres">
      <dgm:prSet presAssocID="{6EF720B5-FA9F-4F44-A065-1BCA6A6D1CF7}" presName="node" presStyleLbl="node1" presStyleIdx="5" presStyleCnt="18">
        <dgm:presLayoutVars>
          <dgm:bulletEnabled val="1"/>
        </dgm:presLayoutVars>
      </dgm:prSet>
      <dgm:spPr/>
    </dgm:pt>
    <dgm:pt modelId="{730C5BC6-E461-4419-AD35-049FC207DC53}" type="pres">
      <dgm:prSet presAssocID="{AF30538F-E785-482A-9EDD-AB424FDACC07}" presName="sibTrans" presStyleLbl="sibTrans1D1" presStyleIdx="5" presStyleCnt="17"/>
      <dgm:spPr/>
    </dgm:pt>
    <dgm:pt modelId="{9892A380-59BA-4D72-B74A-CC04BADAEAE1}" type="pres">
      <dgm:prSet presAssocID="{AF30538F-E785-482A-9EDD-AB424FDACC07}" presName="connectorText" presStyleLbl="sibTrans1D1" presStyleIdx="5" presStyleCnt="17"/>
      <dgm:spPr/>
    </dgm:pt>
    <dgm:pt modelId="{140A030A-7B46-4B5C-80CA-8E9A18C11AC0}" type="pres">
      <dgm:prSet presAssocID="{5C5511D1-69B8-452B-BA5F-1E4A12B6FA9D}" presName="node" presStyleLbl="node1" presStyleIdx="6" presStyleCnt="18">
        <dgm:presLayoutVars>
          <dgm:bulletEnabled val="1"/>
        </dgm:presLayoutVars>
      </dgm:prSet>
      <dgm:spPr/>
    </dgm:pt>
    <dgm:pt modelId="{8D913D47-B351-49E1-97EE-E71F4A90FC58}" type="pres">
      <dgm:prSet presAssocID="{BBA33267-D137-41FB-AA11-EC5E60649741}" presName="sibTrans" presStyleLbl="sibTrans1D1" presStyleIdx="6" presStyleCnt="17"/>
      <dgm:spPr/>
    </dgm:pt>
    <dgm:pt modelId="{30F60922-D7EB-4D24-AC85-8A5F1B4BFF61}" type="pres">
      <dgm:prSet presAssocID="{BBA33267-D137-41FB-AA11-EC5E60649741}" presName="connectorText" presStyleLbl="sibTrans1D1" presStyleIdx="6" presStyleCnt="17"/>
      <dgm:spPr/>
    </dgm:pt>
    <dgm:pt modelId="{A3604289-6E91-4554-8E59-C6D9606919A7}" type="pres">
      <dgm:prSet presAssocID="{75A8F229-AAFB-4D37-90FE-A9AB0ACCDC7C}" presName="node" presStyleLbl="node1" presStyleIdx="7" presStyleCnt="18">
        <dgm:presLayoutVars>
          <dgm:bulletEnabled val="1"/>
        </dgm:presLayoutVars>
      </dgm:prSet>
      <dgm:spPr/>
    </dgm:pt>
    <dgm:pt modelId="{D3A40E8A-CC77-45D9-80D7-8095B1843226}" type="pres">
      <dgm:prSet presAssocID="{E8AEF2E6-CB60-4248-B10D-1F92E9B0CBEF}" presName="sibTrans" presStyleLbl="sibTrans1D1" presStyleIdx="7" presStyleCnt="17"/>
      <dgm:spPr/>
    </dgm:pt>
    <dgm:pt modelId="{09FAD040-BCF0-4067-A0E6-65E9B46E9E50}" type="pres">
      <dgm:prSet presAssocID="{E8AEF2E6-CB60-4248-B10D-1F92E9B0CBEF}" presName="connectorText" presStyleLbl="sibTrans1D1" presStyleIdx="7" presStyleCnt="17"/>
      <dgm:spPr/>
    </dgm:pt>
    <dgm:pt modelId="{608D7F72-CB41-4058-98D1-3D4C5213A374}" type="pres">
      <dgm:prSet presAssocID="{CFF9EFBA-F217-462B-8B0D-1192F2C2A321}" presName="node" presStyleLbl="node1" presStyleIdx="8" presStyleCnt="18">
        <dgm:presLayoutVars>
          <dgm:bulletEnabled val="1"/>
        </dgm:presLayoutVars>
      </dgm:prSet>
      <dgm:spPr/>
    </dgm:pt>
    <dgm:pt modelId="{5F3904CE-6E8F-47C3-ACCD-1A064B27A948}" type="pres">
      <dgm:prSet presAssocID="{6B733348-5436-4990-8171-C9467DAFCBFB}" presName="sibTrans" presStyleLbl="sibTrans1D1" presStyleIdx="8" presStyleCnt="17"/>
      <dgm:spPr/>
    </dgm:pt>
    <dgm:pt modelId="{FCF772ED-D249-4AB6-9348-1CD89CE72677}" type="pres">
      <dgm:prSet presAssocID="{6B733348-5436-4990-8171-C9467DAFCBFB}" presName="connectorText" presStyleLbl="sibTrans1D1" presStyleIdx="8" presStyleCnt="17"/>
      <dgm:spPr/>
    </dgm:pt>
    <dgm:pt modelId="{F04CE398-6B7D-4FBE-BF0E-FD49041AF6B0}" type="pres">
      <dgm:prSet presAssocID="{8A726552-195E-438F-AC38-DAF72236D99B}" presName="node" presStyleLbl="node1" presStyleIdx="9" presStyleCnt="18">
        <dgm:presLayoutVars>
          <dgm:bulletEnabled val="1"/>
        </dgm:presLayoutVars>
      </dgm:prSet>
      <dgm:spPr/>
    </dgm:pt>
    <dgm:pt modelId="{335FFCD7-A99C-4BA0-B9FA-9B8113C4752D}" type="pres">
      <dgm:prSet presAssocID="{0C61D033-C9F4-4B1A-9732-AFF28EAE77E5}" presName="sibTrans" presStyleLbl="sibTrans1D1" presStyleIdx="9" presStyleCnt="17"/>
      <dgm:spPr/>
    </dgm:pt>
    <dgm:pt modelId="{A5997E4C-2C8D-4D81-A7C1-6E0A096CE490}" type="pres">
      <dgm:prSet presAssocID="{0C61D033-C9F4-4B1A-9732-AFF28EAE77E5}" presName="connectorText" presStyleLbl="sibTrans1D1" presStyleIdx="9" presStyleCnt="17"/>
      <dgm:spPr/>
    </dgm:pt>
    <dgm:pt modelId="{172325E1-2435-4D0A-A5DF-EAEA3973E6D9}" type="pres">
      <dgm:prSet presAssocID="{7388B485-3F63-45E6-90DD-0F800AA6C860}" presName="node" presStyleLbl="node1" presStyleIdx="10" presStyleCnt="18">
        <dgm:presLayoutVars>
          <dgm:bulletEnabled val="1"/>
        </dgm:presLayoutVars>
      </dgm:prSet>
      <dgm:spPr/>
    </dgm:pt>
    <dgm:pt modelId="{13527555-BFF9-40C9-8262-A58B646FBB1B}" type="pres">
      <dgm:prSet presAssocID="{BBE5D5B7-647B-4D09-B401-C4FF0EF7159B}" presName="sibTrans" presStyleLbl="sibTrans1D1" presStyleIdx="10" presStyleCnt="17"/>
      <dgm:spPr/>
    </dgm:pt>
    <dgm:pt modelId="{1A077B4E-D9D7-486B-A413-A8390ACE1CCB}" type="pres">
      <dgm:prSet presAssocID="{BBE5D5B7-647B-4D09-B401-C4FF0EF7159B}" presName="connectorText" presStyleLbl="sibTrans1D1" presStyleIdx="10" presStyleCnt="17"/>
      <dgm:spPr/>
    </dgm:pt>
    <dgm:pt modelId="{A87BEED8-5EDD-492C-8FE7-F819C93214F6}" type="pres">
      <dgm:prSet presAssocID="{F17AA1A7-81CE-472A-B563-D930AE51859A}" presName="node" presStyleLbl="node1" presStyleIdx="11" presStyleCnt="18">
        <dgm:presLayoutVars>
          <dgm:bulletEnabled val="1"/>
        </dgm:presLayoutVars>
      </dgm:prSet>
      <dgm:spPr/>
    </dgm:pt>
    <dgm:pt modelId="{515E3572-2969-43B9-AFBF-C9EF9AFA3E74}" type="pres">
      <dgm:prSet presAssocID="{0189C528-33D6-4BA6-91A2-255200EF421A}" presName="sibTrans" presStyleLbl="sibTrans1D1" presStyleIdx="11" presStyleCnt="17"/>
      <dgm:spPr/>
    </dgm:pt>
    <dgm:pt modelId="{FADE4B53-99C0-4F79-B5A2-5BAEEA907CE8}" type="pres">
      <dgm:prSet presAssocID="{0189C528-33D6-4BA6-91A2-255200EF421A}" presName="connectorText" presStyleLbl="sibTrans1D1" presStyleIdx="11" presStyleCnt="17"/>
      <dgm:spPr/>
    </dgm:pt>
    <dgm:pt modelId="{360F106E-F136-44F2-8FA3-8CF9B43839E1}" type="pres">
      <dgm:prSet presAssocID="{424B48AE-2D17-4649-B1FA-645B2418475D}" presName="node" presStyleLbl="node1" presStyleIdx="12" presStyleCnt="18">
        <dgm:presLayoutVars>
          <dgm:bulletEnabled val="1"/>
        </dgm:presLayoutVars>
      </dgm:prSet>
      <dgm:spPr/>
    </dgm:pt>
    <dgm:pt modelId="{B48DF7A8-69FE-4550-B0F6-6A94A1A9155D}" type="pres">
      <dgm:prSet presAssocID="{CC51A1AC-15D2-448C-8B68-2D18A390476F}" presName="sibTrans" presStyleLbl="sibTrans1D1" presStyleIdx="12" presStyleCnt="17"/>
      <dgm:spPr/>
    </dgm:pt>
    <dgm:pt modelId="{15B45655-DB94-4C2B-B83E-18B3BB844EE4}" type="pres">
      <dgm:prSet presAssocID="{CC51A1AC-15D2-448C-8B68-2D18A390476F}" presName="connectorText" presStyleLbl="sibTrans1D1" presStyleIdx="12" presStyleCnt="17"/>
      <dgm:spPr/>
    </dgm:pt>
    <dgm:pt modelId="{0B838221-E65A-4D77-8E3E-BECEC76F9DC9}" type="pres">
      <dgm:prSet presAssocID="{4BCC2944-DA27-4826-AAE9-2227A4811D44}" presName="node" presStyleLbl="node1" presStyleIdx="13" presStyleCnt="18">
        <dgm:presLayoutVars>
          <dgm:bulletEnabled val="1"/>
        </dgm:presLayoutVars>
      </dgm:prSet>
      <dgm:spPr/>
    </dgm:pt>
    <dgm:pt modelId="{DD88FAD0-9DC7-47EE-9CCC-53BA9634DCE9}" type="pres">
      <dgm:prSet presAssocID="{24F23254-FFD8-4599-90B1-9B69B15211BB}" presName="sibTrans" presStyleLbl="sibTrans1D1" presStyleIdx="13" presStyleCnt="17"/>
      <dgm:spPr/>
    </dgm:pt>
    <dgm:pt modelId="{CD09463A-E9A2-4FFB-8716-938BE65F0D41}" type="pres">
      <dgm:prSet presAssocID="{24F23254-FFD8-4599-90B1-9B69B15211BB}" presName="connectorText" presStyleLbl="sibTrans1D1" presStyleIdx="13" presStyleCnt="17"/>
      <dgm:spPr/>
    </dgm:pt>
    <dgm:pt modelId="{1D377911-8385-463F-946B-390CF4D1F773}" type="pres">
      <dgm:prSet presAssocID="{2583BDC2-5C70-4CC1-BB6D-9D144A6A7153}" presName="node" presStyleLbl="node1" presStyleIdx="14" presStyleCnt="18">
        <dgm:presLayoutVars>
          <dgm:bulletEnabled val="1"/>
        </dgm:presLayoutVars>
      </dgm:prSet>
      <dgm:spPr/>
    </dgm:pt>
    <dgm:pt modelId="{D8FD0C29-F0D7-418B-A3FD-1B341A29CE88}" type="pres">
      <dgm:prSet presAssocID="{BC7BFB7B-BB04-4BA5-8B54-3886C054DC7F}" presName="sibTrans" presStyleLbl="sibTrans1D1" presStyleIdx="14" presStyleCnt="17"/>
      <dgm:spPr/>
    </dgm:pt>
    <dgm:pt modelId="{2314C899-7817-4A30-8BED-E78E1387639D}" type="pres">
      <dgm:prSet presAssocID="{BC7BFB7B-BB04-4BA5-8B54-3886C054DC7F}" presName="connectorText" presStyleLbl="sibTrans1D1" presStyleIdx="14" presStyleCnt="17"/>
      <dgm:spPr/>
    </dgm:pt>
    <dgm:pt modelId="{8D5B677A-BBDD-49FA-8B2C-3FB05F2D862E}" type="pres">
      <dgm:prSet presAssocID="{DA6BFF7D-0F69-406A-BFCE-84D43BF1E0F5}" presName="node" presStyleLbl="node1" presStyleIdx="15" presStyleCnt="18">
        <dgm:presLayoutVars>
          <dgm:bulletEnabled val="1"/>
        </dgm:presLayoutVars>
      </dgm:prSet>
      <dgm:spPr/>
    </dgm:pt>
    <dgm:pt modelId="{15F0A749-351A-4DF2-81B1-B66AA3D4DDAD}" type="pres">
      <dgm:prSet presAssocID="{D010A6EC-2560-409F-8D66-39AE4E8CFD3B}" presName="sibTrans" presStyleLbl="sibTrans1D1" presStyleIdx="15" presStyleCnt="17"/>
      <dgm:spPr/>
    </dgm:pt>
    <dgm:pt modelId="{3868D498-7C2D-4BAF-83BE-1FA7D25315FB}" type="pres">
      <dgm:prSet presAssocID="{D010A6EC-2560-409F-8D66-39AE4E8CFD3B}" presName="connectorText" presStyleLbl="sibTrans1D1" presStyleIdx="15" presStyleCnt="17"/>
      <dgm:spPr/>
    </dgm:pt>
    <dgm:pt modelId="{16A65050-70C0-46C3-8BF6-A4435FE75BA8}" type="pres">
      <dgm:prSet presAssocID="{7749B5D9-1A26-4B45-ACE0-A7480042F30F}" presName="node" presStyleLbl="node1" presStyleIdx="16" presStyleCnt="18">
        <dgm:presLayoutVars>
          <dgm:bulletEnabled val="1"/>
        </dgm:presLayoutVars>
      </dgm:prSet>
      <dgm:spPr/>
    </dgm:pt>
    <dgm:pt modelId="{E02FC432-4879-4C55-83DD-4447FE79E704}" type="pres">
      <dgm:prSet presAssocID="{6C1C12E1-8006-4EEF-8006-1AEF7F201D08}" presName="sibTrans" presStyleLbl="sibTrans1D1" presStyleIdx="16" presStyleCnt="17"/>
      <dgm:spPr/>
    </dgm:pt>
    <dgm:pt modelId="{C4BB0DA3-9F1C-4C1E-9E88-63BCF381DAB3}" type="pres">
      <dgm:prSet presAssocID="{6C1C12E1-8006-4EEF-8006-1AEF7F201D08}" presName="connectorText" presStyleLbl="sibTrans1D1" presStyleIdx="16" presStyleCnt="17"/>
      <dgm:spPr/>
    </dgm:pt>
    <dgm:pt modelId="{12B0AB9F-8E75-494F-8F77-E6B307B7349E}" type="pres">
      <dgm:prSet presAssocID="{EF96C528-5221-42C0-BC31-13FB5B97FB76}" presName="node" presStyleLbl="node1" presStyleIdx="17" presStyleCnt="18" custLinFactNeighborX="892">
        <dgm:presLayoutVars>
          <dgm:bulletEnabled val="1"/>
        </dgm:presLayoutVars>
      </dgm:prSet>
      <dgm:spPr/>
    </dgm:pt>
  </dgm:ptLst>
  <dgm:cxnLst>
    <dgm:cxn modelId="{BA39F705-156B-494C-882A-E4D0CD5191B7}" type="presOf" srcId="{0189C528-33D6-4BA6-91A2-255200EF421A}" destId="{515E3572-2969-43B9-AFBF-C9EF9AFA3E74}" srcOrd="0" destOrd="0" presId="urn:microsoft.com/office/officeart/2016/7/layout/RepeatingBendingProcessNew"/>
    <dgm:cxn modelId="{75E6C90A-5B10-4907-B74B-93B6690B4306}" type="presOf" srcId="{EF15AFE3-7235-4109-BDBB-F31844C2218D}" destId="{5F618428-BE71-4EF2-A80C-ABB227C7618E}" srcOrd="1" destOrd="0" presId="urn:microsoft.com/office/officeart/2016/7/layout/RepeatingBendingProcessNew"/>
    <dgm:cxn modelId="{4AAD3E0C-7A1C-4EB1-A96B-C7A2EEB92848}" type="presOf" srcId="{7388B485-3F63-45E6-90DD-0F800AA6C860}" destId="{172325E1-2435-4D0A-A5DF-EAEA3973E6D9}" srcOrd="0" destOrd="0" presId="urn:microsoft.com/office/officeart/2016/7/layout/RepeatingBendingProcessNew"/>
    <dgm:cxn modelId="{F9C54112-3C45-461A-ADBA-9A348C8A8A08}" type="presOf" srcId="{0189C528-33D6-4BA6-91A2-255200EF421A}" destId="{FADE4B53-99C0-4F79-B5A2-5BAEEA907CE8}" srcOrd="1" destOrd="0" presId="urn:microsoft.com/office/officeart/2016/7/layout/RepeatingBendingProcessNew"/>
    <dgm:cxn modelId="{57FF7313-A3DB-4088-9D80-11BF97970DEA}" type="presOf" srcId="{0C61D033-C9F4-4B1A-9732-AFF28EAE77E5}" destId="{A5997E4C-2C8D-4D81-A7C1-6E0A096CE490}" srcOrd="1" destOrd="0" presId="urn:microsoft.com/office/officeart/2016/7/layout/RepeatingBendingProcessNew"/>
    <dgm:cxn modelId="{E2623E14-598F-422A-A88A-340DC3509237}" srcId="{DBA0BAAA-8705-4818-A603-1BD46AB08C63}" destId="{C0ACDD5F-7253-4890-8D59-9B20758719A0}" srcOrd="4" destOrd="0" parTransId="{5EA3D61B-4C1C-4361-AFA4-0D9895BE2B53}" sibTransId="{DF76541A-B3E9-4620-B214-1C60E480F504}"/>
    <dgm:cxn modelId="{CF58DC15-19D7-4A3A-A540-D2FE5E8D52C2}" type="presOf" srcId="{D010A6EC-2560-409F-8D66-39AE4E8CFD3B}" destId="{3868D498-7C2D-4BAF-83BE-1FA7D25315FB}" srcOrd="1" destOrd="0" presId="urn:microsoft.com/office/officeart/2016/7/layout/RepeatingBendingProcessNew"/>
    <dgm:cxn modelId="{BCA39617-AA54-4A51-861F-6DA1F926E4B0}" type="presOf" srcId="{BBE5D5B7-647B-4D09-B401-C4FF0EF7159B}" destId="{13527555-BFF9-40C9-8262-A58B646FBB1B}" srcOrd="0" destOrd="0" presId="urn:microsoft.com/office/officeart/2016/7/layout/RepeatingBendingProcessNew"/>
    <dgm:cxn modelId="{4E169D18-E360-45F1-9CE2-65A5F163A37A}" type="presOf" srcId="{DBA0BAAA-8705-4818-A603-1BD46AB08C63}" destId="{63E7806E-7B16-479A-A1F7-655F9C38FFAC}" srcOrd="0" destOrd="0" presId="urn:microsoft.com/office/officeart/2016/7/layout/RepeatingBendingProcessNew"/>
    <dgm:cxn modelId="{20E7141D-B198-4088-9435-8470750F2A9D}" srcId="{DBA0BAAA-8705-4818-A603-1BD46AB08C63}" destId="{75A8F229-AAFB-4D37-90FE-A9AB0ACCDC7C}" srcOrd="7" destOrd="0" parTransId="{3A8F2FBF-5CD4-4963-99F6-A0DD8874EFC5}" sibTransId="{E8AEF2E6-CB60-4248-B10D-1F92E9B0CBEF}"/>
    <dgm:cxn modelId="{CB4AEF23-FB92-44B5-9E43-5B69BBE3F4FB}" srcId="{DBA0BAAA-8705-4818-A603-1BD46AB08C63}" destId="{6EF720B5-FA9F-4F44-A065-1BCA6A6D1CF7}" srcOrd="5" destOrd="0" parTransId="{4F09171C-3555-486C-9754-62EC11EA2572}" sibTransId="{AF30538F-E785-482A-9EDD-AB424FDACC07}"/>
    <dgm:cxn modelId="{58CF8427-519B-4ECA-A9D6-F71A4A4714C4}" type="presOf" srcId="{4BCC2944-DA27-4826-AAE9-2227A4811D44}" destId="{0B838221-E65A-4D77-8E3E-BECEC76F9DC9}" srcOrd="0" destOrd="0" presId="urn:microsoft.com/office/officeart/2016/7/layout/RepeatingBendingProcessNew"/>
    <dgm:cxn modelId="{D565F233-A20D-4DB0-BE52-91CE81D78D38}" type="presOf" srcId="{E8F28E0F-F29B-4FA6-BE89-CB24C37E5B20}" destId="{B1A37132-3D05-4EFD-8B7E-2D6274F0AC19}" srcOrd="1" destOrd="0" presId="urn:microsoft.com/office/officeart/2016/7/layout/RepeatingBendingProcessNew"/>
    <dgm:cxn modelId="{D4E7F136-5365-46A1-82C0-399859A65D61}" srcId="{DBA0BAAA-8705-4818-A603-1BD46AB08C63}" destId="{4BCC2944-DA27-4826-AAE9-2227A4811D44}" srcOrd="13" destOrd="0" parTransId="{B3612925-8EB5-4D1C-9545-DD977AF8AA29}" sibTransId="{24F23254-FFD8-4599-90B1-9B69B15211BB}"/>
    <dgm:cxn modelId="{8C851F3A-FCA8-41CA-8E76-9A587AFA995A}" srcId="{DBA0BAAA-8705-4818-A603-1BD46AB08C63}" destId="{7749B5D9-1A26-4B45-ACE0-A7480042F30F}" srcOrd="16" destOrd="0" parTransId="{D84D02FF-B748-4835-BC5A-9A7BA89562B7}" sibTransId="{6C1C12E1-8006-4EEF-8006-1AEF7F201D08}"/>
    <dgm:cxn modelId="{C569213B-1426-4B42-BB9C-B664992AB834}" type="presOf" srcId="{6B733348-5436-4990-8171-C9467DAFCBFB}" destId="{FCF772ED-D249-4AB6-9348-1CD89CE72677}" srcOrd="1" destOrd="0" presId="urn:microsoft.com/office/officeart/2016/7/layout/RepeatingBendingProcessNew"/>
    <dgm:cxn modelId="{B2293C3F-A08B-4CC0-BF6D-BB33680CE664}" type="presOf" srcId="{DE92BA37-CB99-4DFE-A8FB-094F276FACA8}" destId="{5A0D5649-E833-4152-BDF1-B959E246471F}" srcOrd="0" destOrd="0" presId="urn:microsoft.com/office/officeart/2016/7/layout/RepeatingBendingProcessNew"/>
    <dgm:cxn modelId="{B7623C44-0180-4005-8264-A05A5442468F}" type="presOf" srcId="{BBA33267-D137-41FB-AA11-EC5E60649741}" destId="{8D913D47-B351-49E1-97EE-E71F4A90FC58}" srcOrd="0" destOrd="0" presId="urn:microsoft.com/office/officeart/2016/7/layout/RepeatingBendingProcessNew"/>
    <dgm:cxn modelId="{CB5CD764-C3B7-49C8-AF75-91BC5323ED9F}" type="presOf" srcId="{24F23254-FFD8-4599-90B1-9B69B15211BB}" destId="{CD09463A-E9A2-4FFB-8716-938BE65F0D41}" srcOrd="1" destOrd="0" presId="urn:microsoft.com/office/officeart/2016/7/layout/RepeatingBendingProcessNew"/>
    <dgm:cxn modelId="{CB3AF364-12AA-48C1-9848-1F6CA48506E9}" srcId="{DBA0BAAA-8705-4818-A603-1BD46AB08C63}" destId="{DE92BA37-CB99-4DFE-A8FB-094F276FACA8}" srcOrd="2" destOrd="0" parTransId="{47AFFDA9-CFE2-422A-B350-0988B40E772D}" sibTransId="{A34E055D-D44A-45A4-A45A-A247C64B56D7}"/>
    <dgm:cxn modelId="{B0372D65-F76A-43F8-B658-B5DFE832C96B}" type="presOf" srcId="{CC51A1AC-15D2-448C-8B68-2D18A390476F}" destId="{15B45655-DB94-4C2B-B83E-18B3BB844EE4}" srcOrd="1" destOrd="0" presId="urn:microsoft.com/office/officeart/2016/7/layout/RepeatingBendingProcessNew"/>
    <dgm:cxn modelId="{1F30EF45-764C-40D8-B0E9-4C17BB579822}" type="presOf" srcId="{C0ACDD5F-7253-4890-8D59-9B20758719A0}" destId="{6A0A5AC6-ED52-4DBD-BAD6-AA7A1108BD1C}" srcOrd="0" destOrd="0" presId="urn:microsoft.com/office/officeart/2016/7/layout/RepeatingBendingProcessNew"/>
    <dgm:cxn modelId="{5F8C2E66-992E-4107-BA82-E6D730F00213}" type="presOf" srcId="{E24657B1-385E-4ADB-9E5F-CD5C101081E4}" destId="{061696BD-88DE-491E-8B25-A6EF84C93C34}" srcOrd="0" destOrd="0" presId="urn:microsoft.com/office/officeart/2016/7/layout/RepeatingBendingProcessNew"/>
    <dgm:cxn modelId="{EF4DA367-BF6A-4909-AEC1-9D827125CD22}" type="presOf" srcId="{7749B5D9-1A26-4B45-ACE0-A7480042F30F}" destId="{16A65050-70C0-46C3-8BF6-A4435FE75BA8}" srcOrd="0" destOrd="0" presId="urn:microsoft.com/office/officeart/2016/7/layout/RepeatingBendingProcessNew"/>
    <dgm:cxn modelId="{CB521068-8D6F-44A2-8F96-B1BDBD89E90A}" type="presOf" srcId="{2583BDC2-5C70-4CC1-BB6D-9D144A6A7153}" destId="{1D377911-8385-463F-946B-390CF4D1F773}" srcOrd="0" destOrd="0" presId="urn:microsoft.com/office/officeart/2016/7/layout/RepeatingBendingProcessNew"/>
    <dgm:cxn modelId="{72993449-D17C-40D6-B780-E05F1F66559E}" type="presOf" srcId="{BC7BFB7B-BB04-4BA5-8B54-3886C054DC7F}" destId="{2314C899-7817-4A30-8BED-E78E1387639D}" srcOrd="1" destOrd="0" presId="urn:microsoft.com/office/officeart/2016/7/layout/RepeatingBendingProcessNew"/>
    <dgm:cxn modelId="{B2DCA869-9C84-47DC-A9CE-8BF61A1BC99B}" type="presOf" srcId="{E8F28E0F-F29B-4FA6-BE89-CB24C37E5B20}" destId="{7D9BCD16-9107-4EAE-8C04-CA6F3DB44E70}" srcOrd="0" destOrd="0" presId="urn:microsoft.com/office/officeart/2016/7/layout/RepeatingBendingProcessNew"/>
    <dgm:cxn modelId="{B68AEF6A-6EA2-4D1E-9676-AD963562EB2C}" srcId="{DBA0BAAA-8705-4818-A603-1BD46AB08C63}" destId="{2583BDC2-5C70-4CC1-BB6D-9D144A6A7153}" srcOrd="14" destOrd="0" parTransId="{DFD084DA-2CC1-4F53-A5EB-DAB90C1BB1A8}" sibTransId="{BC7BFB7B-BB04-4BA5-8B54-3886C054DC7F}"/>
    <dgm:cxn modelId="{8041FC4A-799C-4EA3-928E-9B73DBC813AC}" srcId="{DBA0BAAA-8705-4818-A603-1BD46AB08C63}" destId="{7388B485-3F63-45E6-90DD-0F800AA6C860}" srcOrd="10" destOrd="0" parTransId="{4C84767D-7D74-4B25-BBA8-A995E500D34E}" sibTransId="{BBE5D5B7-647B-4D09-B401-C4FF0EF7159B}"/>
    <dgm:cxn modelId="{722C856E-E6E8-43A2-B718-1766197F75DD}" srcId="{DBA0BAAA-8705-4818-A603-1BD46AB08C63}" destId="{44C74AB0-EFCA-471F-9DF4-AE0F324939C7}" srcOrd="1" destOrd="0" parTransId="{3145AA97-92F8-4627-9D38-45EDBDCBDAA2}" sibTransId="{EF15AFE3-7235-4109-BDBB-F31844C2218D}"/>
    <dgm:cxn modelId="{15F1526F-3FDC-493A-AF67-430507099F64}" type="presOf" srcId="{BC7BFB7B-BB04-4BA5-8B54-3886C054DC7F}" destId="{D8FD0C29-F0D7-418B-A3FD-1B341A29CE88}" srcOrd="0" destOrd="0" presId="urn:microsoft.com/office/officeart/2016/7/layout/RepeatingBendingProcessNew"/>
    <dgm:cxn modelId="{16FD1B72-F2EA-40D2-9CD8-D77671C310BE}" type="presOf" srcId="{CFF9EFBA-F217-462B-8B0D-1192F2C2A321}" destId="{608D7F72-CB41-4058-98D1-3D4C5213A374}" srcOrd="0" destOrd="0" presId="urn:microsoft.com/office/officeart/2016/7/layout/RepeatingBendingProcessNew"/>
    <dgm:cxn modelId="{5A22F372-1ED6-4BAA-BC18-1166B6752C8A}" type="presOf" srcId="{D010A6EC-2560-409F-8D66-39AE4E8CFD3B}" destId="{15F0A749-351A-4DF2-81B1-B66AA3D4DDAD}" srcOrd="0" destOrd="0" presId="urn:microsoft.com/office/officeart/2016/7/layout/RepeatingBendingProcessNew"/>
    <dgm:cxn modelId="{19062056-FB2A-4CD1-AEDA-22DF9BD2599F}" type="presOf" srcId="{24F23254-FFD8-4599-90B1-9B69B15211BB}" destId="{DD88FAD0-9DC7-47EE-9CCC-53BA9634DCE9}" srcOrd="0" destOrd="0" presId="urn:microsoft.com/office/officeart/2016/7/layout/RepeatingBendingProcessNew"/>
    <dgm:cxn modelId="{15BF3658-5577-4F2E-948D-5CF447E03EDE}" type="presOf" srcId="{6EF720B5-FA9F-4F44-A065-1BCA6A6D1CF7}" destId="{6D71A997-670F-4C18-8503-82D947896713}" srcOrd="0" destOrd="0" presId="urn:microsoft.com/office/officeart/2016/7/layout/RepeatingBendingProcessNew"/>
    <dgm:cxn modelId="{E6F75678-B6F5-442C-9F76-1380F0C5B515}" type="presOf" srcId="{EF96C528-5221-42C0-BC31-13FB5B97FB76}" destId="{12B0AB9F-8E75-494F-8F77-E6B307B7349E}" srcOrd="0" destOrd="0" presId="urn:microsoft.com/office/officeart/2016/7/layout/RepeatingBendingProcessNew"/>
    <dgm:cxn modelId="{D28B9B7B-F90B-4BFD-9E1F-BC25FE9495F7}" srcId="{DBA0BAAA-8705-4818-A603-1BD46AB08C63}" destId="{DA6BFF7D-0F69-406A-BFCE-84D43BF1E0F5}" srcOrd="15" destOrd="0" parTransId="{05760DD5-4B9A-4BFB-8CEC-12699AB53C97}" sibTransId="{D010A6EC-2560-409F-8D66-39AE4E8CFD3B}"/>
    <dgm:cxn modelId="{F57DF87C-C9E2-4211-8865-DC925BBC8672}" srcId="{DBA0BAAA-8705-4818-A603-1BD46AB08C63}" destId="{CFF9EFBA-F217-462B-8B0D-1192F2C2A321}" srcOrd="8" destOrd="0" parTransId="{29B00165-C453-484B-A5C1-38E2B63E178E}" sibTransId="{6B733348-5436-4990-8171-C9467DAFCBFB}"/>
    <dgm:cxn modelId="{3E391D82-69E8-42B7-A98B-1515AC3DC7A6}" type="presOf" srcId="{5C5511D1-69B8-452B-BA5F-1E4A12B6FA9D}" destId="{140A030A-7B46-4B5C-80CA-8E9A18C11AC0}" srcOrd="0" destOrd="0" presId="urn:microsoft.com/office/officeart/2016/7/layout/RepeatingBendingProcessNew"/>
    <dgm:cxn modelId="{1D18A087-B7FF-44AF-A4D3-3841804DB412}" type="presOf" srcId="{DF76541A-B3E9-4620-B214-1C60E480F504}" destId="{D4C5AC05-A3B5-4EC8-9CD5-96C8B62A3EC2}" srcOrd="0" destOrd="0" presId="urn:microsoft.com/office/officeart/2016/7/layout/RepeatingBendingProcessNew"/>
    <dgm:cxn modelId="{918AD189-1AA9-4E09-B202-8CDAF917EC70}" type="presOf" srcId="{BBE5D5B7-647B-4D09-B401-C4FF0EF7159B}" destId="{1A077B4E-D9D7-486B-A413-A8390ACE1CCB}" srcOrd="1" destOrd="0" presId="urn:microsoft.com/office/officeart/2016/7/layout/RepeatingBendingProcessNew"/>
    <dgm:cxn modelId="{2FD76290-1675-464A-95F7-068AB1A314EA}" srcId="{DBA0BAAA-8705-4818-A603-1BD46AB08C63}" destId="{8A726552-195E-438F-AC38-DAF72236D99B}" srcOrd="9" destOrd="0" parTransId="{EDAAE1FD-63BB-4DE3-A7A1-5F1AEA37FA51}" sibTransId="{0C61D033-C9F4-4B1A-9732-AFF28EAE77E5}"/>
    <dgm:cxn modelId="{BBDD1E93-6D8A-41FB-A38F-4255593DC76F}" srcId="{DBA0BAAA-8705-4818-A603-1BD46AB08C63}" destId="{65B25EE9-0183-4561-8D4F-E871E40516F1}" srcOrd="0" destOrd="0" parTransId="{044B57D4-BAD3-493C-9B33-A6D2C6C18F6D}" sibTransId="{E8F28E0F-F29B-4FA6-BE89-CB24C37E5B20}"/>
    <dgm:cxn modelId="{E1605695-B111-4771-A04A-FE0AD05E3901}" type="presOf" srcId="{AF30538F-E785-482A-9EDD-AB424FDACC07}" destId="{9892A380-59BA-4D72-B74A-CC04BADAEAE1}" srcOrd="1" destOrd="0" presId="urn:microsoft.com/office/officeart/2016/7/layout/RepeatingBendingProcessNew"/>
    <dgm:cxn modelId="{CC00219C-B385-423B-8D19-FEC95AE447DA}" type="presOf" srcId="{E24657B1-385E-4ADB-9E5F-CD5C101081E4}" destId="{651713BB-7714-4CB1-9A3F-9A9D09FD4CB7}" srcOrd="1" destOrd="0" presId="urn:microsoft.com/office/officeart/2016/7/layout/RepeatingBendingProcessNew"/>
    <dgm:cxn modelId="{8E42B79D-9041-4088-B04D-990CD17AD5CE}" type="presOf" srcId="{E8AEF2E6-CB60-4248-B10D-1F92E9B0CBEF}" destId="{D3A40E8A-CC77-45D9-80D7-8095B1843226}" srcOrd="0" destOrd="0" presId="urn:microsoft.com/office/officeart/2016/7/layout/RepeatingBendingProcessNew"/>
    <dgm:cxn modelId="{B43448A4-392B-494B-A05E-00E05018A6C7}" type="presOf" srcId="{AF30538F-E785-482A-9EDD-AB424FDACC07}" destId="{730C5BC6-E461-4419-AD35-049FC207DC53}" srcOrd="0" destOrd="0" presId="urn:microsoft.com/office/officeart/2016/7/layout/RepeatingBendingProcessNew"/>
    <dgm:cxn modelId="{38644FA7-659F-4588-A789-1B90D893F471}" type="presOf" srcId="{CC51A1AC-15D2-448C-8B68-2D18A390476F}" destId="{B48DF7A8-69FE-4550-B0F6-6A94A1A9155D}" srcOrd="0" destOrd="0" presId="urn:microsoft.com/office/officeart/2016/7/layout/RepeatingBendingProcessNew"/>
    <dgm:cxn modelId="{6C387BAA-56A7-4179-ACAD-758395A0BF9A}" srcId="{DBA0BAAA-8705-4818-A603-1BD46AB08C63}" destId="{5C5511D1-69B8-452B-BA5F-1E4A12B6FA9D}" srcOrd="6" destOrd="0" parTransId="{86D3F3ED-575C-485D-AF4A-B85F7C85A767}" sibTransId="{BBA33267-D137-41FB-AA11-EC5E60649741}"/>
    <dgm:cxn modelId="{C299FDAC-8A8C-47C5-8131-EB5CB5E38CB8}" type="presOf" srcId="{DA6BFF7D-0F69-406A-BFCE-84D43BF1E0F5}" destId="{8D5B677A-BBDD-49FA-8B2C-3FB05F2D862E}" srcOrd="0" destOrd="0" presId="urn:microsoft.com/office/officeart/2016/7/layout/RepeatingBendingProcessNew"/>
    <dgm:cxn modelId="{8E2BC7B0-6D58-49CE-A38A-EB66A52C28CF}" type="presOf" srcId="{EF15AFE3-7235-4109-BDBB-F31844C2218D}" destId="{81618332-ACA7-4AC9-910A-1E61A9D22383}" srcOrd="0" destOrd="0" presId="urn:microsoft.com/office/officeart/2016/7/layout/RepeatingBendingProcessNew"/>
    <dgm:cxn modelId="{B492B1B1-607C-4125-8022-ACA9A86B1B2E}" type="presOf" srcId="{BBA33267-D137-41FB-AA11-EC5E60649741}" destId="{30F60922-D7EB-4D24-AC85-8A5F1B4BFF61}" srcOrd="1" destOrd="0" presId="urn:microsoft.com/office/officeart/2016/7/layout/RepeatingBendingProcessNew"/>
    <dgm:cxn modelId="{E72DFAB2-6828-4788-BCA4-3BD8FF6E06EB}" type="presOf" srcId="{A34E055D-D44A-45A4-A45A-A247C64B56D7}" destId="{ED5F27B5-F6CE-49AA-BA36-540F3309320D}" srcOrd="0" destOrd="0" presId="urn:microsoft.com/office/officeart/2016/7/layout/RepeatingBendingProcessNew"/>
    <dgm:cxn modelId="{B34C2FB5-E356-42E4-BD28-9E1052104B3A}" type="presOf" srcId="{DF76541A-B3E9-4620-B214-1C60E480F504}" destId="{15455BE5-06FA-4437-8A82-F1F583B8C02E}" srcOrd="1" destOrd="0" presId="urn:microsoft.com/office/officeart/2016/7/layout/RepeatingBendingProcessNew"/>
    <dgm:cxn modelId="{6A8B65B6-0B71-4EB4-B6DA-91FA9BD12AD7}" type="presOf" srcId="{F17AA1A7-81CE-472A-B563-D930AE51859A}" destId="{A87BEED8-5EDD-492C-8FE7-F819C93214F6}" srcOrd="0" destOrd="0" presId="urn:microsoft.com/office/officeart/2016/7/layout/RepeatingBendingProcessNew"/>
    <dgm:cxn modelId="{D602A3B6-29B0-4975-A8F9-CEF45F791D50}" type="presOf" srcId="{A34E055D-D44A-45A4-A45A-A247C64B56D7}" destId="{650F8249-AFC5-44E5-9089-C70C29E69E34}" srcOrd="1" destOrd="0" presId="urn:microsoft.com/office/officeart/2016/7/layout/RepeatingBendingProcessNew"/>
    <dgm:cxn modelId="{CC07BDBA-5381-4E29-BEB9-CFD08D27B84E}" srcId="{DBA0BAAA-8705-4818-A603-1BD46AB08C63}" destId="{F6BEF231-803B-4D23-8F50-2A1D60F6E636}" srcOrd="3" destOrd="0" parTransId="{760DF509-3FB1-4260-B641-C99699F29BBB}" sibTransId="{E24657B1-385E-4ADB-9E5F-CD5C101081E4}"/>
    <dgm:cxn modelId="{C2619DCB-79AA-4329-97B8-0B8A9DB66FB9}" type="presOf" srcId="{6B733348-5436-4990-8171-C9467DAFCBFB}" destId="{5F3904CE-6E8F-47C3-ACCD-1A064B27A948}" srcOrd="0" destOrd="0" presId="urn:microsoft.com/office/officeart/2016/7/layout/RepeatingBendingProcessNew"/>
    <dgm:cxn modelId="{C854C0D1-5DCB-4AC5-8B9A-3DE3719EEA3A}" srcId="{DBA0BAAA-8705-4818-A603-1BD46AB08C63}" destId="{EF96C528-5221-42C0-BC31-13FB5B97FB76}" srcOrd="17" destOrd="0" parTransId="{D7FEDA6A-4705-4CFB-B673-9B2CB7A152E2}" sibTransId="{DFBCB2F4-F0DF-432A-BCA1-A480E0D92BD3}"/>
    <dgm:cxn modelId="{BBB770D4-599F-4546-93A6-519981CF7A21}" type="presOf" srcId="{0C61D033-C9F4-4B1A-9732-AFF28EAE77E5}" destId="{335FFCD7-A99C-4BA0-B9FA-9B8113C4752D}" srcOrd="0" destOrd="0" presId="urn:microsoft.com/office/officeart/2016/7/layout/RepeatingBendingProcessNew"/>
    <dgm:cxn modelId="{DF2FFCD4-7B3C-4629-B7C3-0E60701F97C8}" type="presOf" srcId="{E8AEF2E6-CB60-4248-B10D-1F92E9B0CBEF}" destId="{09FAD040-BCF0-4067-A0E6-65E9B46E9E50}" srcOrd="1" destOrd="0" presId="urn:microsoft.com/office/officeart/2016/7/layout/RepeatingBendingProcessNew"/>
    <dgm:cxn modelId="{792E10DE-DFF0-496A-84AE-75F425C92DD3}" type="presOf" srcId="{65B25EE9-0183-4561-8D4F-E871E40516F1}" destId="{D1486D0B-3377-45D5-8323-1FB4EA7A247E}" srcOrd="0" destOrd="0" presId="urn:microsoft.com/office/officeart/2016/7/layout/RepeatingBendingProcessNew"/>
    <dgm:cxn modelId="{A9F371E1-24C7-4936-8EE3-BB36A0CEA75B}" type="presOf" srcId="{75A8F229-AAFB-4D37-90FE-A9AB0ACCDC7C}" destId="{A3604289-6E91-4554-8E59-C6D9606919A7}" srcOrd="0" destOrd="0" presId="urn:microsoft.com/office/officeart/2016/7/layout/RepeatingBendingProcessNew"/>
    <dgm:cxn modelId="{1B1C01E2-F96B-491F-AE34-22CFE213E4EE}" srcId="{DBA0BAAA-8705-4818-A603-1BD46AB08C63}" destId="{424B48AE-2D17-4649-B1FA-645B2418475D}" srcOrd="12" destOrd="0" parTransId="{E13C6742-1562-401B-B6E5-F373BA9EB623}" sibTransId="{CC51A1AC-15D2-448C-8B68-2D18A390476F}"/>
    <dgm:cxn modelId="{056B01E2-F7CF-4D18-930D-D4291DF2C92A}" type="presOf" srcId="{424B48AE-2D17-4649-B1FA-645B2418475D}" destId="{360F106E-F136-44F2-8FA3-8CF9B43839E1}" srcOrd="0" destOrd="0" presId="urn:microsoft.com/office/officeart/2016/7/layout/RepeatingBendingProcessNew"/>
    <dgm:cxn modelId="{3F5BD6E8-33E5-49C6-A0AF-722801D23CA3}" type="presOf" srcId="{6C1C12E1-8006-4EEF-8006-1AEF7F201D08}" destId="{E02FC432-4879-4C55-83DD-4447FE79E704}" srcOrd="0" destOrd="0" presId="urn:microsoft.com/office/officeart/2016/7/layout/RepeatingBendingProcessNew"/>
    <dgm:cxn modelId="{E78615E9-F6F7-4C15-AB3C-BC88EED845BC}" type="presOf" srcId="{6C1C12E1-8006-4EEF-8006-1AEF7F201D08}" destId="{C4BB0DA3-9F1C-4C1E-9E88-63BCF381DAB3}" srcOrd="1" destOrd="0" presId="urn:microsoft.com/office/officeart/2016/7/layout/RepeatingBendingProcessNew"/>
    <dgm:cxn modelId="{99FE2FF4-125E-4606-80C4-E85B4A088F6F}" srcId="{DBA0BAAA-8705-4818-A603-1BD46AB08C63}" destId="{F17AA1A7-81CE-472A-B563-D930AE51859A}" srcOrd="11" destOrd="0" parTransId="{EA4190B3-E9EA-44CF-93BD-EE75F2991C10}" sibTransId="{0189C528-33D6-4BA6-91A2-255200EF421A}"/>
    <dgm:cxn modelId="{197000F5-028B-4D6F-A62B-6361C1ABE0D0}" type="presOf" srcId="{F6BEF231-803B-4D23-8F50-2A1D60F6E636}" destId="{5E91E594-8CC7-4059-942C-C34121C9723E}" srcOrd="0" destOrd="0" presId="urn:microsoft.com/office/officeart/2016/7/layout/RepeatingBendingProcessNew"/>
    <dgm:cxn modelId="{E316B2F5-F5E7-45FD-AD00-678A786EEA03}" type="presOf" srcId="{8A726552-195E-438F-AC38-DAF72236D99B}" destId="{F04CE398-6B7D-4FBE-BF0E-FD49041AF6B0}" srcOrd="0" destOrd="0" presId="urn:microsoft.com/office/officeart/2016/7/layout/RepeatingBendingProcessNew"/>
    <dgm:cxn modelId="{75FC26F8-35C9-4CDC-81AA-A2CB7330C57C}" type="presOf" srcId="{44C74AB0-EFCA-471F-9DF4-AE0F324939C7}" destId="{CF26EACB-15F8-4C19-B51B-7EAFF67B38C6}" srcOrd="0" destOrd="0" presId="urn:microsoft.com/office/officeart/2016/7/layout/RepeatingBendingProcessNew"/>
    <dgm:cxn modelId="{A18B7B34-3EB5-4794-9837-B0640CE9E6F2}" type="presParOf" srcId="{63E7806E-7B16-479A-A1F7-655F9C38FFAC}" destId="{D1486D0B-3377-45D5-8323-1FB4EA7A247E}" srcOrd="0" destOrd="0" presId="urn:microsoft.com/office/officeart/2016/7/layout/RepeatingBendingProcessNew"/>
    <dgm:cxn modelId="{6404AE19-843E-4E58-BD7D-897A5DB918BF}" type="presParOf" srcId="{63E7806E-7B16-479A-A1F7-655F9C38FFAC}" destId="{7D9BCD16-9107-4EAE-8C04-CA6F3DB44E70}" srcOrd="1" destOrd="0" presId="urn:microsoft.com/office/officeart/2016/7/layout/RepeatingBendingProcessNew"/>
    <dgm:cxn modelId="{A7507DE2-ADCA-4323-B79A-693BCE635AAC}" type="presParOf" srcId="{7D9BCD16-9107-4EAE-8C04-CA6F3DB44E70}" destId="{B1A37132-3D05-4EFD-8B7E-2D6274F0AC19}" srcOrd="0" destOrd="0" presId="urn:microsoft.com/office/officeart/2016/7/layout/RepeatingBendingProcessNew"/>
    <dgm:cxn modelId="{FA9E4CD4-16C6-4D06-8A46-96A15C87E24E}" type="presParOf" srcId="{63E7806E-7B16-479A-A1F7-655F9C38FFAC}" destId="{CF26EACB-15F8-4C19-B51B-7EAFF67B38C6}" srcOrd="2" destOrd="0" presId="urn:microsoft.com/office/officeart/2016/7/layout/RepeatingBendingProcessNew"/>
    <dgm:cxn modelId="{6BCF79DD-58BD-4177-ABDB-8069B3D338AD}" type="presParOf" srcId="{63E7806E-7B16-479A-A1F7-655F9C38FFAC}" destId="{81618332-ACA7-4AC9-910A-1E61A9D22383}" srcOrd="3" destOrd="0" presId="urn:microsoft.com/office/officeart/2016/7/layout/RepeatingBendingProcessNew"/>
    <dgm:cxn modelId="{6927AB4A-D9A6-4BDC-8AB9-B995D4AC8525}" type="presParOf" srcId="{81618332-ACA7-4AC9-910A-1E61A9D22383}" destId="{5F618428-BE71-4EF2-A80C-ABB227C7618E}" srcOrd="0" destOrd="0" presId="urn:microsoft.com/office/officeart/2016/7/layout/RepeatingBendingProcessNew"/>
    <dgm:cxn modelId="{9F0932F7-1DCD-4822-89C6-DBDFFC78C1C2}" type="presParOf" srcId="{63E7806E-7B16-479A-A1F7-655F9C38FFAC}" destId="{5A0D5649-E833-4152-BDF1-B959E246471F}" srcOrd="4" destOrd="0" presId="urn:microsoft.com/office/officeart/2016/7/layout/RepeatingBendingProcessNew"/>
    <dgm:cxn modelId="{642BABDD-0762-4AEE-98FD-010B21B1B9BE}" type="presParOf" srcId="{63E7806E-7B16-479A-A1F7-655F9C38FFAC}" destId="{ED5F27B5-F6CE-49AA-BA36-540F3309320D}" srcOrd="5" destOrd="0" presId="urn:microsoft.com/office/officeart/2016/7/layout/RepeatingBendingProcessNew"/>
    <dgm:cxn modelId="{3390BA46-BD98-4B7F-8865-335FB9FB61D8}" type="presParOf" srcId="{ED5F27B5-F6CE-49AA-BA36-540F3309320D}" destId="{650F8249-AFC5-44E5-9089-C70C29E69E34}" srcOrd="0" destOrd="0" presId="urn:microsoft.com/office/officeart/2016/7/layout/RepeatingBendingProcessNew"/>
    <dgm:cxn modelId="{96AEED5D-04E0-46A1-B368-1039AF994ED6}" type="presParOf" srcId="{63E7806E-7B16-479A-A1F7-655F9C38FFAC}" destId="{5E91E594-8CC7-4059-942C-C34121C9723E}" srcOrd="6" destOrd="0" presId="urn:microsoft.com/office/officeart/2016/7/layout/RepeatingBendingProcessNew"/>
    <dgm:cxn modelId="{A031A264-92C9-49B9-9488-0C901EAE50D8}" type="presParOf" srcId="{63E7806E-7B16-479A-A1F7-655F9C38FFAC}" destId="{061696BD-88DE-491E-8B25-A6EF84C93C34}" srcOrd="7" destOrd="0" presId="urn:microsoft.com/office/officeart/2016/7/layout/RepeatingBendingProcessNew"/>
    <dgm:cxn modelId="{04015F24-422D-46BB-8069-CAF2AFEB9232}" type="presParOf" srcId="{061696BD-88DE-491E-8B25-A6EF84C93C34}" destId="{651713BB-7714-4CB1-9A3F-9A9D09FD4CB7}" srcOrd="0" destOrd="0" presId="urn:microsoft.com/office/officeart/2016/7/layout/RepeatingBendingProcessNew"/>
    <dgm:cxn modelId="{BFDA7752-9FAA-4BC9-A31A-D5F00B2BC823}" type="presParOf" srcId="{63E7806E-7B16-479A-A1F7-655F9C38FFAC}" destId="{6A0A5AC6-ED52-4DBD-BAD6-AA7A1108BD1C}" srcOrd="8" destOrd="0" presId="urn:microsoft.com/office/officeart/2016/7/layout/RepeatingBendingProcessNew"/>
    <dgm:cxn modelId="{F20DD16C-0651-426D-A5B4-4B6CC45FD2A3}" type="presParOf" srcId="{63E7806E-7B16-479A-A1F7-655F9C38FFAC}" destId="{D4C5AC05-A3B5-4EC8-9CD5-96C8B62A3EC2}" srcOrd="9" destOrd="0" presId="urn:microsoft.com/office/officeart/2016/7/layout/RepeatingBendingProcessNew"/>
    <dgm:cxn modelId="{D67A9689-6011-45E4-8CE6-9D1D254A21E9}" type="presParOf" srcId="{D4C5AC05-A3B5-4EC8-9CD5-96C8B62A3EC2}" destId="{15455BE5-06FA-4437-8A82-F1F583B8C02E}" srcOrd="0" destOrd="0" presId="urn:microsoft.com/office/officeart/2016/7/layout/RepeatingBendingProcessNew"/>
    <dgm:cxn modelId="{D9119348-A8B4-45C9-952C-29D47A21D0FB}" type="presParOf" srcId="{63E7806E-7B16-479A-A1F7-655F9C38FFAC}" destId="{6D71A997-670F-4C18-8503-82D947896713}" srcOrd="10" destOrd="0" presId="urn:microsoft.com/office/officeart/2016/7/layout/RepeatingBendingProcessNew"/>
    <dgm:cxn modelId="{302B37B9-D954-41F3-8A9B-3078DED90EAC}" type="presParOf" srcId="{63E7806E-7B16-479A-A1F7-655F9C38FFAC}" destId="{730C5BC6-E461-4419-AD35-049FC207DC53}" srcOrd="11" destOrd="0" presId="urn:microsoft.com/office/officeart/2016/7/layout/RepeatingBendingProcessNew"/>
    <dgm:cxn modelId="{D555DB26-ECFF-4E74-BC7F-0C13CEACB5F6}" type="presParOf" srcId="{730C5BC6-E461-4419-AD35-049FC207DC53}" destId="{9892A380-59BA-4D72-B74A-CC04BADAEAE1}" srcOrd="0" destOrd="0" presId="urn:microsoft.com/office/officeart/2016/7/layout/RepeatingBendingProcessNew"/>
    <dgm:cxn modelId="{33DD0377-C0CE-4B41-A5B3-3C2F64F03812}" type="presParOf" srcId="{63E7806E-7B16-479A-A1F7-655F9C38FFAC}" destId="{140A030A-7B46-4B5C-80CA-8E9A18C11AC0}" srcOrd="12" destOrd="0" presId="urn:microsoft.com/office/officeart/2016/7/layout/RepeatingBendingProcessNew"/>
    <dgm:cxn modelId="{02556EE4-4B80-45F0-8C25-CA722230AB43}" type="presParOf" srcId="{63E7806E-7B16-479A-A1F7-655F9C38FFAC}" destId="{8D913D47-B351-49E1-97EE-E71F4A90FC58}" srcOrd="13" destOrd="0" presId="urn:microsoft.com/office/officeart/2016/7/layout/RepeatingBendingProcessNew"/>
    <dgm:cxn modelId="{9FA027AE-8AD5-428F-96BA-8BCD060AEADF}" type="presParOf" srcId="{8D913D47-B351-49E1-97EE-E71F4A90FC58}" destId="{30F60922-D7EB-4D24-AC85-8A5F1B4BFF61}" srcOrd="0" destOrd="0" presId="urn:microsoft.com/office/officeart/2016/7/layout/RepeatingBendingProcessNew"/>
    <dgm:cxn modelId="{898D5702-9097-4730-AC74-3C95F8AF0AD0}" type="presParOf" srcId="{63E7806E-7B16-479A-A1F7-655F9C38FFAC}" destId="{A3604289-6E91-4554-8E59-C6D9606919A7}" srcOrd="14" destOrd="0" presId="urn:microsoft.com/office/officeart/2016/7/layout/RepeatingBendingProcessNew"/>
    <dgm:cxn modelId="{05B456CC-C03E-4D67-9B28-A182958458C1}" type="presParOf" srcId="{63E7806E-7B16-479A-A1F7-655F9C38FFAC}" destId="{D3A40E8A-CC77-45D9-80D7-8095B1843226}" srcOrd="15" destOrd="0" presId="urn:microsoft.com/office/officeart/2016/7/layout/RepeatingBendingProcessNew"/>
    <dgm:cxn modelId="{BF494FC1-4373-4A34-8F85-59E3B9CDBA82}" type="presParOf" srcId="{D3A40E8A-CC77-45D9-80D7-8095B1843226}" destId="{09FAD040-BCF0-4067-A0E6-65E9B46E9E50}" srcOrd="0" destOrd="0" presId="urn:microsoft.com/office/officeart/2016/7/layout/RepeatingBendingProcessNew"/>
    <dgm:cxn modelId="{F5453D5D-5E75-4B6D-9419-85F16DC0BD82}" type="presParOf" srcId="{63E7806E-7B16-479A-A1F7-655F9C38FFAC}" destId="{608D7F72-CB41-4058-98D1-3D4C5213A374}" srcOrd="16" destOrd="0" presId="urn:microsoft.com/office/officeart/2016/7/layout/RepeatingBendingProcessNew"/>
    <dgm:cxn modelId="{C8B17B21-BBF7-4F00-8CEC-B9321C4348E8}" type="presParOf" srcId="{63E7806E-7B16-479A-A1F7-655F9C38FFAC}" destId="{5F3904CE-6E8F-47C3-ACCD-1A064B27A948}" srcOrd="17" destOrd="0" presId="urn:microsoft.com/office/officeart/2016/7/layout/RepeatingBendingProcessNew"/>
    <dgm:cxn modelId="{9B2F9689-54D4-4EBF-B4ED-4ECC36201327}" type="presParOf" srcId="{5F3904CE-6E8F-47C3-ACCD-1A064B27A948}" destId="{FCF772ED-D249-4AB6-9348-1CD89CE72677}" srcOrd="0" destOrd="0" presId="urn:microsoft.com/office/officeart/2016/7/layout/RepeatingBendingProcessNew"/>
    <dgm:cxn modelId="{EE5EFE04-6BEA-4036-AEE4-C3A60C7D17B3}" type="presParOf" srcId="{63E7806E-7B16-479A-A1F7-655F9C38FFAC}" destId="{F04CE398-6B7D-4FBE-BF0E-FD49041AF6B0}" srcOrd="18" destOrd="0" presId="urn:microsoft.com/office/officeart/2016/7/layout/RepeatingBendingProcessNew"/>
    <dgm:cxn modelId="{2280A368-8CC2-44DA-816C-884BD427D5CE}" type="presParOf" srcId="{63E7806E-7B16-479A-A1F7-655F9C38FFAC}" destId="{335FFCD7-A99C-4BA0-B9FA-9B8113C4752D}" srcOrd="19" destOrd="0" presId="urn:microsoft.com/office/officeart/2016/7/layout/RepeatingBendingProcessNew"/>
    <dgm:cxn modelId="{989638B0-275E-4D0D-AF84-4A87FD8D09FE}" type="presParOf" srcId="{335FFCD7-A99C-4BA0-B9FA-9B8113C4752D}" destId="{A5997E4C-2C8D-4D81-A7C1-6E0A096CE490}" srcOrd="0" destOrd="0" presId="urn:microsoft.com/office/officeart/2016/7/layout/RepeatingBendingProcessNew"/>
    <dgm:cxn modelId="{83DE22A8-1F24-494A-86BC-BC9B27EA8EF9}" type="presParOf" srcId="{63E7806E-7B16-479A-A1F7-655F9C38FFAC}" destId="{172325E1-2435-4D0A-A5DF-EAEA3973E6D9}" srcOrd="20" destOrd="0" presId="urn:microsoft.com/office/officeart/2016/7/layout/RepeatingBendingProcessNew"/>
    <dgm:cxn modelId="{D083B1A3-DEBC-4277-88EE-12D86BD1C91D}" type="presParOf" srcId="{63E7806E-7B16-479A-A1F7-655F9C38FFAC}" destId="{13527555-BFF9-40C9-8262-A58B646FBB1B}" srcOrd="21" destOrd="0" presId="urn:microsoft.com/office/officeart/2016/7/layout/RepeatingBendingProcessNew"/>
    <dgm:cxn modelId="{42031877-FA49-4D2F-A8AC-22995C74DB68}" type="presParOf" srcId="{13527555-BFF9-40C9-8262-A58B646FBB1B}" destId="{1A077B4E-D9D7-486B-A413-A8390ACE1CCB}" srcOrd="0" destOrd="0" presId="urn:microsoft.com/office/officeart/2016/7/layout/RepeatingBendingProcessNew"/>
    <dgm:cxn modelId="{6A44314C-64EC-4DC1-B3B3-8275D73D6151}" type="presParOf" srcId="{63E7806E-7B16-479A-A1F7-655F9C38FFAC}" destId="{A87BEED8-5EDD-492C-8FE7-F819C93214F6}" srcOrd="22" destOrd="0" presId="urn:microsoft.com/office/officeart/2016/7/layout/RepeatingBendingProcessNew"/>
    <dgm:cxn modelId="{2793528D-0EC3-4FAB-BFFC-6BF5A0104A77}" type="presParOf" srcId="{63E7806E-7B16-479A-A1F7-655F9C38FFAC}" destId="{515E3572-2969-43B9-AFBF-C9EF9AFA3E74}" srcOrd="23" destOrd="0" presId="urn:microsoft.com/office/officeart/2016/7/layout/RepeatingBendingProcessNew"/>
    <dgm:cxn modelId="{B8797C35-B686-465D-8D8E-59C7A8C97968}" type="presParOf" srcId="{515E3572-2969-43B9-AFBF-C9EF9AFA3E74}" destId="{FADE4B53-99C0-4F79-B5A2-5BAEEA907CE8}" srcOrd="0" destOrd="0" presId="urn:microsoft.com/office/officeart/2016/7/layout/RepeatingBendingProcessNew"/>
    <dgm:cxn modelId="{74F41377-D680-4C6D-A144-4FC6CDD17106}" type="presParOf" srcId="{63E7806E-7B16-479A-A1F7-655F9C38FFAC}" destId="{360F106E-F136-44F2-8FA3-8CF9B43839E1}" srcOrd="24" destOrd="0" presId="urn:microsoft.com/office/officeart/2016/7/layout/RepeatingBendingProcessNew"/>
    <dgm:cxn modelId="{E40A2933-FDD9-45C5-ACC3-23CDFB53EABC}" type="presParOf" srcId="{63E7806E-7B16-479A-A1F7-655F9C38FFAC}" destId="{B48DF7A8-69FE-4550-B0F6-6A94A1A9155D}" srcOrd="25" destOrd="0" presId="urn:microsoft.com/office/officeart/2016/7/layout/RepeatingBendingProcessNew"/>
    <dgm:cxn modelId="{22BAFA5D-ACE3-4A63-ADBD-11BAC80BB3B3}" type="presParOf" srcId="{B48DF7A8-69FE-4550-B0F6-6A94A1A9155D}" destId="{15B45655-DB94-4C2B-B83E-18B3BB844EE4}" srcOrd="0" destOrd="0" presId="urn:microsoft.com/office/officeart/2016/7/layout/RepeatingBendingProcessNew"/>
    <dgm:cxn modelId="{8E0A5375-E6EE-413F-BF32-EE972CF13AEF}" type="presParOf" srcId="{63E7806E-7B16-479A-A1F7-655F9C38FFAC}" destId="{0B838221-E65A-4D77-8E3E-BECEC76F9DC9}" srcOrd="26" destOrd="0" presId="urn:microsoft.com/office/officeart/2016/7/layout/RepeatingBendingProcessNew"/>
    <dgm:cxn modelId="{E53FF1EE-CA0B-4D93-8F18-F53B0BBBF18F}" type="presParOf" srcId="{63E7806E-7B16-479A-A1F7-655F9C38FFAC}" destId="{DD88FAD0-9DC7-47EE-9CCC-53BA9634DCE9}" srcOrd="27" destOrd="0" presId="urn:microsoft.com/office/officeart/2016/7/layout/RepeatingBendingProcessNew"/>
    <dgm:cxn modelId="{43000F7D-2D65-47E1-AD49-80166F9723B9}" type="presParOf" srcId="{DD88FAD0-9DC7-47EE-9CCC-53BA9634DCE9}" destId="{CD09463A-E9A2-4FFB-8716-938BE65F0D41}" srcOrd="0" destOrd="0" presId="urn:microsoft.com/office/officeart/2016/7/layout/RepeatingBendingProcessNew"/>
    <dgm:cxn modelId="{70367D37-A309-4D62-BA0C-0DED117D9C25}" type="presParOf" srcId="{63E7806E-7B16-479A-A1F7-655F9C38FFAC}" destId="{1D377911-8385-463F-946B-390CF4D1F773}" srcOrd="28" destOrd="0" presId="urn:microsoft.com/office/officeart/2016/7/layout/RepeatingBendingProcessNew"/>
    <dgm:cxn modelId="{959F6E58-3D6B-4B3B-87C0-8E14C38C3921}" type="presParOf" srcId="{63E7806E-7B16-479A-A1F7-655F9C38FFAC}" destId="{D8FD0C29-F0D7-418B-A3FD-1B341A29CE88}" srcOrd="29" destOrd="0" presId="urn:microsoft.com/office/officeart/2016/7/layout/RepeatingBendingProcessNew"/>
    <dgm:cxn modelId="{EE4C395E-5269-48FA-8269-5F415089A619}" type="presParOf" srcId="{D8FD0C29-F0D7-418B-A3FD-1B341A29CE88}" destId="{2314C899-7817-4A30-8BED-E78E1387639D}" srcOrd="0" destOrd="0" presId="urn:microsoft.com/office/officeart/2016/7/layout/RepeatingBendingProcessNew"/>
    <dgm:cxn modelId="{41E5C014-1F2B-4118-9461-C0BA0DC80185}" type="presParOf" srcId="{63E7806E-7B16-479A-A1F7-655F9C38FFAC}" destId="{8D5B677A-BBDD-49FA-8B2C-3FB05F2D862E}" srcOrd="30" destOrd="0" presId="urn:microsoft.com/office/officeart/2016/7/layout/RepeatingBendingProcessNew"/>
    <dgm:cxn modelId="{31480ECA-3B3F-44AD-9A24-4D4BEC77F10A}" type="presParOf" srcId="{63E7806E-7B16-479A-A1F7-655F9C38FFAC}" destId="{15F0A749-351A-4DF2-81B1-B66AA3D4DDAD}" srcOrd="31" destOrd="0" presId="urn:microsoft.com/office/officeart/2016/7/layout/RepeatingBendingProcessNew"/>
    <dgm:cxn modelId="{2DB524F9-30F3-48D6-8C19-4D1B0F6049C4}" type="presParOf" srcId="{15F0A749-351A-4DF2-81B1-B66AA3D4DDAD}" destId="{3868D498-7C2D-4BAF-83BE-1FA7D25315FB}" srcOrd="0" destOrd="0" presId="urn:microsoft.com/office/officeart/2016/7/layout/RepeatingBendingProcessNew"/>
    <dgm:cxn modelId="{0EA6FF74-6594-4EE6-ACA3-752D054E4EDB}" type="presParOf" srcId="{63E7806E-7B16-479A-A1F7-655F9C38FFAC}" destId="{16A65050-70C0-46C3-8BF6-A4435FE75BA8}" srcOrd="32" destOrd="0" presId="urn:microsoft.com/office/officeart/2016/7/layout/RepeatingBendingProcessNew"/>
    <dgm:cxn modelId="{DA59FFFA-08D3-4F6A-B681-2403075F7828}" type="presParOf" srcId="{63E7806E-7B16-479A-A1F7-655F9C38FFAC}" destId="{E02FC432-4879-4C55-83DD-4447FE79E704}" srcOrd="33" destOrd="0" presId="urn:microsoft.com/office/officeart/2016/7/layout/RepeatingBendingProcessNew"/>
    <dgm:cxn modelId="{92EBA91A-A9D8-4C50-B074-AA4D0D52D5A7}" type="presParOf" srcId="{E02FC432-4879-4C55-83DD-4447FE79E704}" destId="{C4BB0DA3-9F1C-4C1E-9E88-63BCF381DAB3}" srcOrd="0" destOrd="0" presId="urn:microsoft.com/office/officeart/2016/7/layout/RepeatingBendingProcessNew"/>
    <dgm:cxn modelId="{209B1B8F-21BF-48EF-8CF4-D120F7DB4033}" type="presParOf" srcId="{63E7806E-7B16-479A-A1F7-655F9C38FFAC}" destId="{12B0AB9F-8E75-494F-8F77-E6B307B7349E}" srcOrd="3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8FB2E-48C1-4A3C-8AAC-7B68C63AB3B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93FFDE9-E8C5-4858-8495-7565077B1457}">
      <dgm:prSet/>
      <dgm:spPr/>
      <dgm:t>
        <a:bodyPr/>
        <a:lstStyle/>
        <a:p>
          <a:r>
            <a:rPr lang="en-GB" dirty="0"/>
            <a:t>PERSONALLY</a:t>
          </a:r>
        </a:p>
        <a:p>
          <a:r>
            <a:rPr lang="en-GB" dirty="0"/>
            <a:t>TOUCH BASE</a:t>
          </a:r>
          <a:endParaRPr lang="en-US" dirty="0"/>
        </a:p>
      </dgm:t>
    </dgm:pt>
    <dgm:pt modelId="{70E78E57-025B-4A03-B544-7A2474714CBA}" type="parTrans" cxnId="{0B855E11-0601-42DD-9214-193D1F767CDD}">
      <dgm:prSet/>
      <dgm:spPr/>
      <dgm:t>
        <a:bodyPr/>
        <a:lstStyle/>
        <a:p>
          <a:endParaRPr lang="en-US"/>
        </a:p>
      </dgm:t>
    </dgm:pt>
    <dgm:pt modelId="{397ED772-336E-4BF0-8D32-0E27493E5ED6}" type="sibTrans" cxnId="{0B855E11-0601-42DD-9214-193D1F767CDD}">
      <dgm:prSet/>
      <dgm:spPr/>
      <dgm:t>
        <a:bodyPr/>
        <a:lstStyle/>
        <a:p>
          <a:endParaRPr lang="en-US"/>
        </a:p>
      </dgm:t>
    </dgm:pt>
    <dgm:pt modelId="{798EA517-658A-4D42-925F-908EE309A2CF}">
      <dgm:prSet/>
      <dgm:spPr/>
      <dgm:t>
        <a:bodyPr/>
        <a:lstStyle/>
        <a:p>
          <a:r>
            <a:rPr lang="en-US" dirty="0"/>
            <a:t>WHERE ARE YOU NOW?</a:t>
          </a:r>
        </a:p>
      </dgm:t>
    </dgm:pt>
    <dgm:pt modelId="{50C6291C-B4C6-47B4-A0F6-355FF44CBF65}" type="parTrans" cxnId="{2D750038-EE49-4925-B286-0AF168D308EA}">
      <dgm:prSet/>
      <dgm:spPr/>
      <dgm:t>
        <a:bodyPr/>
        <a:lstStyle/>
        <a:p>
          <a:endParaRPr lang="en-US"/>
        </a:p>
      </dgm:t>
    </dgm:pt>
    <dgm:pt modelId="{4FDF0F06-E842-49FB-8C70-B713C24F964E}" type="sibTrans" cxnId="{2D750038-EE49-4925-B286-0AF168D308EA}">
      <dgm:prSet/>
      <dgm:spPr/>
      <dgm:t>
        <a:bodyPr/>
        <a:lstStyle/>
        <a:p>
          <a:endParaRPr lang="en-US"/>
        </a:p>
      </dgm:t>
    </dgm:pt>
    <dgm:pt modelId="{EFB3A8D6-D1C7-427E-A53E-BD7BAF6E55E3}">
      <dgm:prSet/>
      <dgm:spPr/>
      <dgm:t>
        <a:bodyPr/>
        <a:lstStyle/>
        <a:p>
          <a:r>
            <a:rPr lang="en-US" dirty="0"/>
            <a:t>CONSISTENCY </a:t>
          </a:r>
        </a:p>
        <a:p>
          <a:r>
            <a:rPr lang="en-US" dirty="0"/>
            <a:t>COMMUNICATION</a:t>
          </a:r>
        </a:p>
      </dgm:t>
    </dgm:pt>
    <dgm:pt modelId="{007268CC-DA9D-4722-A660-3AA91527E9B3}" type="parTrans" cxnId="{D5209664-7CB5-47FE-A449-26D4C7932B3E}">
      <dgm:prSet/>
      <dgm:spPr/>
      <dgm:t>
        <a:bodyPr/>
        <a:lstStyle/>
        <a:p>
          <a:endParaRPr lang="en-US"/>
        </a:p>
      </dgm:t>
    </dgm:pt>
    <dgm:pt modelId="{6A97A64E-828B-41C2-9B17-DEFD9C02E271}" type="sibTrans" cxnId="{D5209664-7CB5-47FE-A449-26D4C7932B3E}">
      <dgm:prSet/>
      <dgm:spPr/>
      <dgm:t>
        <a:bodyPr/>
        <a:lstStyle/>
        <a:p>
          <a:endParaRPr lang="en-US"/>
        </a:p>
      </dgm:t>
    </dgm:pt>
    <dgm:pt modelId="{37640E65-DCEE-45FA-80D3-1559EFB5A520}">
      <dgm:prSet/>
      <dgm:spPr/>
      <dgm:t>
        <a:bodyPr/>
        <a:lstStyle/>
        <a:p>
          <a:r>
            <a:rPr lang="en-GB" dirty="0"/>
            <a:t>GOALS</a:t>
          </a:r>
          <a:endParaRPr lang="en-US" dirty="0"/>
        </a:p>
      </dgm:t>
    </dgm:pt>
    <dgm:pt modelId="{5164CE06-CED1-4C09-B376-C815FBBC63C3}" type="parTrans" cxnId="{6E225532-1E91-4FB9-BC38-77F5D47B76F9}">
      <dgm:prSet/>
      <dgm:spPr/>
      <dgm:t>
        <a:bodyPr/>
        <a:lstStyle/>
        <a:p>
          <a:endParaRPr lang="en-US"/>
        </a:p>
      </dgm:t>
    </dgm:pt>
    <dgm:pt modelId="{649BCA1D-484D-478D-86D6-68A4ABD05D38}" type="sibTrans" cxnId="{6E225532-1E91-4FB9-BC38-77F5D47B76F9}">
      <dgm:prSet/>
      <dgm:spPr/>
      <dgm:t>
        <a:bodyPr/>
        <a:lstStyle/>
        <a:p>
          <a:endParaRPr lang="en-US"/>
        </a:p>
      </dgm:t>
    </dgm:pt>
    <dgm:pt modelId="{1FC46D30-65EA-4288-BC92-36FD15497D0D}">
      <dgm:prSet/>
      <dgm:spPr/>
      <dgm:t>
        <a:bodyPr/>
        <a:lstStyle/>
        <a:p>
          <a:r>
            <a:rPr lang="en-US" dirty="0"/>
            <a:t>CHALLENGES </a:t>
          </a:r>
        </a:p>
      </dgm:t>
    </dgm:pt>
    <dgm:pt modelId="{FC77E70B-4277-4198-A266-2414DA036D3C}" type="parTrans" cxnId="{539F4F38-DC3C-4E68-BB72-1E23BB965BE4}">
      <dgm:prSet/>
      <dgm:spPr/>
      <dgm:t>
        <a:bodyPr/>
        <a:lstStyle/>
        <a:p>
          <a:endParaRPr lang="en-US"/>
        </a:p>
      </dgm:t>
    </dgm:pt>
    <dgm:pt modelId="{8C9C7AD2-3F95-4264-8314-E82F8924CA39}" type="sibTrans" cxnId="{539F4F38-DC3C-4E68-BB72-1E23BB965BE4}">
      <dgm:prSet/>
      <dgm:spPr/>
      <dgm:t>
        <a:bodyPr/>
        <a:lstStyle/>
        <a:p>
          <a:endParaRPr lang="en-US"/>
        </a:p>
      </dgm:t>
    </dgm:pt>
    <dgm:pt modelId="{14E46858-2AB8-4CAD-84D2-FF95F37985B7}">
      <dgm:prSet/>
      <dgm:spPr/>
      <dgm:t>
        <a:bodyPr/>
        <a:lstStyle/>
        <a:p>
          <a:r>
            <a:rPr lang="en-US" dirty="0"/>
            <a:t>STRENGTHS </a:t>
          </a:r>
        </a:p>
      </dgm:t>
    </dgm:pt>
    <dgm:pt modelId="{27325D99-B34F-46CE-8770-B69726319753}" type="parTrans" cxnId="{6DAB25F8-1622-4FBB-9A3B-0E662C3FE7D9}">
      <dgm:prSet/>
      <dgm:spPr/>
      <dgm:t>
        <a:bodyPr/>
        <a:lstStyle/>
        <a:p>
          <a:endParaRPr lang="en-US"/>
        </a:p>
      </dgm:t>
    </dgm:pt>
    <dgm:pt modelId="{57943879-9DE7-468D-A86A-7108BBE05D71}" type="sibTrans" cxnId="{6DAB25F8-1622-4FBB-9A3B-0E662C3FE7D9}">
      <dgm:prSet/>
      <dgm:spPr/>
      <dgm:t>
        <a:bodyPr/>
        <a:lstStyle/>
        <a:p>
          <a:endParaRPr lang="en-US"/>
        </a:p>
      </dgm:t>
    </dgm:pt>
    <dgm:pt modelId="{A88FB7B4-F849-4FBE-A6FE-88CD48EF6151}">
      <dgm:prSet/>
      <dgm:spPr/>
      <dgm:t>
        <a:bodyPr/>
        <a:lstStyle/>
        <a:p>
          <a:r>
            <a:rPr lang="en-US" dirty="0"/>
            <a:t>OPPORTUNITIES </a:t>
          </a:r>
        </a:p>
      </dgm:t>
    </dgm:pt>
    <dgm:pt modelId="{D57DA97F-DF3C-44CC-94C2-DB6C6982B546}" type="parTrans" cxnId="{C2551DD5-7D3E-497D-B86E-D55601FA23EF}">
      <dgm:prSet/>
      <dgm:spPr/>
      <dgm:t>
        <a:bodyPr/>
        <a:lstStyle/>
        <a:p>
          <a:endParaRPr lang="en-US"/>
        </a:p>
      </dgm:t>
    </dgm:pt>
    <dgm:pt modelId="{541EDF84-2F81-4820-9951-4A2440C7D61C}" type="sibTrans" cxnId="{C2551DD5-7D3E-497D-B86E-D55601FA23EF}">
      <dgm:prSet/>
      <dgm:spPr/>
      <dgm:t>
        <a:bodyPr/>
        <a:lstStyle/>
        <a:p>
          <a:endParaRPr lang="en-US"/>
        </a:p>
      </dgm:t>
    </dgm:pt>
    <dgm:pt modelId="{67208502-554F-4D1B-AF13-A53E425AA675}">
      <dgm:prSet/>
      <dgm:spPr/>
      <dgm:t>
        <a:bodyPr/>
        <a:lstStyle/>
        <a:p>
          <a:r>
            <a:rPr lang="en-US" dirty="0"/>
            <a:t>SUPPORT &amp; TRAINING </a:t>
          </a:r>
        </a:p>
      </dgm:t>
    </dgm:pt>
    <dgm:pt modelId="{0A920255-FADF-42CA-B51E-9100154EF599}" type="parTrans" cxnId="{56D87B95-2154-4CD6-BDB1-D345487F2CB5}">
      <dgm:prSet/>
      <dgm:spPr/>
      <dgm:t>
        <a:bodyPr/>
        <a:lstStyle/>
        <a:p>
          <a:endParaRPr lang="en-US"/>
        </a:p>
      </dgm:t>
    </dgm:pt>
    <dgm:pt modelId="{41110245-F7AE-4DD0-AC6D-AE83AA46AA8E}" type="sibTrans" cxnId="{56D87B95-2154-4CD6-BDB1-D345487F2CB5}">
      <dgm:prSet/>
      <dgm:spPr/>
      <dgm:t>
        <a:bodyPr/>
        <a:lstStyle/>
        <a:p>
          <a:endParaRPr lang="en-US"/>
        </a:p>
      </dgm:t>
    </dgm:pt>
    <dgm:pt modelId="{A8356DAB-33C3-44FA-A0D1-5A14855B5BD4}" type="pres">
      <dgm:prSet presAssocID="{A8B8FB2E-48C1-4A3C-8AAC-7B68C63AB3BA}" presName="diagram" presStyleCnt="0">
        <dgm:presLayoutVars>
          <dgm:dir/>
          <dgm:resizeHandles val="exact"/>
        </dgm:presLayoutVars>
      </dgm:prSet>
      <dgm:spPr/>
    </dgm:pt>
    <dgm:pt modelId="{F200DF27-9D02-4814-8653-F2048ECA9ECA}" type="pres">
      <dgm:prSet presAssocID="{493FFDE9-E8C5-4858-8495-7565077B1457}" presName="node" presStyleLbl="node1" presStyleIdx="0" presStyleCnt="8">
        <dgm:presLayoutVars>
          <dgm:bulletEnabled val="1"/>
        </dgm:presLayoutVars>
      </dgm:prSet>
      <dgm:spPr/>
    </dgm:pt>
    <dgm:pt modelId="{F6A7ACED-B0A4-4003-9798-2FA45CFB5211}" type="pres">
      <dgm:prSet presAssocID="{397ED772-336E-4BF0-8D32-0E27493E5ED6}" presName="sibTrans" presStyleCnt="0"/>
      <dgm:spPr/>
    </dgm:pt>
    <dgm:pt modelId="{898DEABE-BEC1-4D7F-8920-6AC30ACD2E6B}" type="pres">
      <dgm:prSet presAssocID="{798EA517-658A-4D42-925F-908EE309A2CF}" presName="node" presStyleLbl="node1" presStyleIdx="1" presStyleCnt="8">
        <dgm:presLayoutVars>
          <dgm:bulletEnabled val="1"/>
        </dgm:presLayoutVars>
      </dgm:prSet>
      <dgm:spPr/>
    </dgm:pt>
    <dgm:pt modelId="{38B4EBA9-4FC0-48F9-9E7C-945F9C054630}" type="pres">
      <dgm:prSet presAssocID="{4FDF0F06-E842-49FB-8C70-B713C24F964E}" presName="sibTrans" presStyleCnt="0"/>
      <dgm:spPr/>
    </dgm:pt>
    <dgm:pt modelId="{0A81EE1E-65E1-4BB4-B921-BDD126EC31D7}" type="pres">
      <dgm:prSet presAssocID="{EFB3A8D6-D1C7-427E-A53E-BD7BAF6E55E3}" presName="node" presStyleLbl="node1" presStyleIdx="2" presStyleCnt="8">
        <dgm:presLayoutVars>
          <dgm:bulletEnabled val="1"/>
        </dgm:presLayoutVars>
      </dgm:prSet>
      <dgm:spPr/>
    </dgm:pt>
    <dgm:pt modelId="{85DA70E5-EEB9-4814-A52C-FB39E5FD5E29}" type="pres">
      <dgm:prSet presAssocID="{6A97A64E-828B-41C2-9B17-DEFD9C02E271}" presName="sibTrans" presStyleCnt="0"/>
      <dgm:spPr/>
    </dgm:pt>
    <dgm:pt modelId="{848B8E09-AA05-4C15-8D30-5A68C160D3FF}" type="pres">
      <dgm:prSet presAssocID="{37640E65-DCEE-45FA-80D3-1559EFB5A520}" presName="node" presStyleLbl="node1" presStyleIdx="3" presStyleCnt="8">
        <dgm:presLayoutVars>
          <dgm:bulletEnabled val="1"/>
        </dgm:presLayoutVars>
      </dgm:prSet>
      <dgm:spPr/>
    </dgm:pt>
    <dgm:pt modelId="{5D357A3F-A959-401F-9428-EA53D8B619D2}" type="pres">
      <dgm:prSet presAssocID="{649BCA1D-484D-478D-86D6-68A4ABD05D38}" presName="sibTrans" presStyleCnt="0"/>
      <dgm:spPr/>
    </dgm:pt>
    <dgm:pt modelId="{7629DBAE-5C8B-44DA-B7EA-6500B69AE478}" type="pres">
      <dgm:prSet presAssocID="{1FC46D30-65EA-4288-BC92-36FD15497D0D}" presName="node" presStyleLbl="node1" presStyleIdx="4" presStyleCnt="8">
        <dgm:presLayoutVars>
          <dgm:bulletEnabled val="1"/>
        </dgm:presLayoutVars>
      </dgm:prSet>
      <dgm:spPr/>
    </dgm:pt>
    <dgm:pt modelId="{1631B045-A7D4-4FF0-9118-9A920CA039D6}" type="pres">
      <dgm:prSet presAssocID="{8C9C7AD2-3F95-4264-8314-E82F8924CA39}" presName="sibTrans" presStyleCnt="0"/>
      <dgm:spPr/>
    </dgm:pt>
    <dgm:pt modelId="{9213F557-39F2-40E6-9B5C-62CD5E8FD311}" type="pres">
      <dgm:prSet presAssocID="{14E46858-2AB8-4CAD-84D2-FF95F37985B7}" presName="node" presStyleLbl="node1" presStyleIdx="5" presStyleCnt="8">
        <dgm:presLayoutVars>
          <dgm:bulletEnabled val="1"/>
        </dgm:presLayoutVars>
      </dgm:prSet>
      <dgm:spPr/>
    </dgm:pt>
    <dgm:pt modelId="{123C2F4C-F138-4B6D-A579-55BADBE5921A}" type="pres">
      <dgm:prSet presAssocID="{57943879-9DE7-468D-A86A-7108BBE05D71}" presName="sibTrans" presStyleCnt="0"/>
      <dgm:spPr/>
    </dgm:pt>
    <dgm:pt modelId="{E3FDEEFE-43C8-443C-8D62-6602E4E21CC1}" type="pres">
      <dgm:prSet presAssocID="{A88FB7B4-F849-4FBE-A6FE-88CD48EF6151}" presName="node" presStyleLbl="node1" presStyleIdx="6" presStyleCnt="8">
        <dgm:presLayoutVars>
          <dgm:bulletEnabled val="1"/>
        </dgm:presLayoutVars>
      </dgm:prSet>
      <dgm:spPr/>
    </dgm:pt>
    <dgm:pt modelId="{B88D6855-A187-47A3-9840-D837E339975D}" type="pres">
      <dgm:prSet presAssocID="{541EDF84-2F81-4820-9951-4A2440C7D61C}" presName="sibTrans" presStyleCnt="0"/>
      <dgm:spPr/>
    </dgm:pt>
    <dgm:pt modelId="{D47C9B19-96E0-402A-A91C-C0ED6C7E2CE0}" type="pres">
      <dgm:prSet presAssocID="{67208502-554F-4D1B-AF13-A53E425AA675}" presName="node" presStyleLbl="node1" presStyleIdx="7" presStyleCnt="8">
        <dgm:presLayoutVars>
          <dgm:bulletEnabled val="1"/>
        </dgm:presLayoutVars>
      </dgm:prSet>
      <dgm:spPr/>
    </dgm:pt>
  </dgm:ptLst>
  <dgm:cxnLst>
    <dgm:cxn modelId="{0C562107-0261-42A8-906E-8472F09076E0}" type="presOf" srcId="{1FC46D30-65EA-4288-BC92-36FD15497D0D}" destId="{7629DBAE-5C8B-44DA-B7EA-6500B69AE478}" srcOrd="0" destOrd="0" presId="urn:microsoft.com/office/officeart/2005/8/layout/default"/>
    <dgm:cxn modelId="{0B855E11-0601-42DD-9214-193D1F767CDD}" srcId="{A8B8FB2E-48C1-4A3C-8AAC-7B68C63AB3BA}" destId="{493FFDE9-E8C5-4858-8495-7565077B1457}" srcOrd="0" destOrd="0" parTransId="{70E78E57-025B-4A03-B544-7A2474714CBA}" sibTransId="{397ED772-336E-4BF0-8D32-0E27493E5ED6}"/>
    <dgm:cxn modelId="{B4E2B11D-FC03-4A85-8AF8-40C4E59CE422}" type="presOf" srcId="{798EA517-658A-4D42-925F-908EE309A2CF}" destId="{898DEABE-BEC1-4D7F-8920-6AC30ACD2E6B}" srcOrd="0" destOrd="0" presId="urn:microsoft.com/office/officeart/2005/8/layout/default"/>
    <dgm:cxn modelId="{6E225532-1E91-4FB9-BC38-77F5D47B76F9}" srcId="{A8B8FB2E-48C1-4A3C-8AAC-7B68C63AB3BA}" destId="{37640E65-DCEE-45FA-80D3-1559EFB5A520}" srcOrd="3" destOrd="0" parTransId="{5164CE06-CED1-4C09-B376-C815FBBC63C3}" sibTransId="{649BCA1D-484D-478D-86D6-68A4ABD05D38}"/>
    <dgm:cxn modelId="{2D750038-EE49-4925-B286-0AF168D308EA}" srcId="{A8B8FB2E-48C1-4A3C-8AAC-7B68C63AB3BA}" destId="{798EA517-658A-4D42-925F-908EE309A2CF}" srcOrd="1" destOrd="0" parTransId="{50C6291C-B4C6-47B4-A0F6-355FF44CBF65}" sibTransId="{4FDF0F06-E842-49FB-8C70-B713C24F964E}"/>
    <dgm:cxn modelId="{539F4F38-DC3C-4E68-BB72-1E23BB965BE4}" srcId="{A8B8FB2E-48C1-4A3C-8AAC-7B68C63AB3BA}" destId="{1FC46D30-65EA-4288-BC92-36FD15497D0D}" srcOrd="4" destOrd="0" parTransId="{FC77E70B-4277-4198-A266-2414DA036D3C}" sibTransId="{8C9C7AD2-3F95-4264-8314-E82F8924CA39}"/>
    <dgm:cxn modelId="{A0B79E40-3DF4-47A5-9090-A682847829E0}" type="presOf" srcId="{A8B8FB2E-48C1-4A3C-8AAC-7B68C63AB3BA}" destId="{A8356DAB-33C3-44FA-A0D1-5A14855B5BD4}" srcOrd="0" destOrd="0" presId="urn:microsoft.com/office/officeart/2005/8/layout/default"/>
    <dgm:cxn modelId="{D5209664-7CB5-47FE-A449-26D4C7932B3E}" srcId="{A8B8FB2E-48C1-4A3C-8AAC-7B68C63AB3BA}" destId="{EFB3A8D6-D1C7-427E-A53E-BD7BAF6E55E3}" srcOrd="2" destOrd="0" parTransId="{007268CC-DA9D-4722-A660-3AA91527E9B3}" sibTransId="{6A97A64E-828B-41C2-9B17-DEFD9C02E271}"/>
    <dgm:cxn modelId="{7FDB2673-EAD9-49F4-B9F9-D0E9D3A1DDB0}" type="presOf" srcId="{37640E65-DCEE-45FA-80D3-1559EFB5A520}" destId="{848B8E09-AA05-4C15-8D30-5A68C160D3FF}" srcOrd="0" destOrd="0" presId="urn:microsoft.com/office/officeart/2005/8/layout/default"/>
    <dgm:cxn modelId="{56D87B95-2154-4CD6-BDB1-D345487F2CB5}" srcId="{A8B8FB2E-48C1-4A3C-8AAC-7B68C63AB3BA}" destId="{67208502-554F-4D1B-AF13-A53E425AA675}" srcOrd="7" destOrd="0" parTransId="{0A920255-FADF-42CA-B51E-9100154EF599}" sibTransId="{41110245-F7AE-4DD0-AC6D-AE83AA46AA8E}"/>
    <dgm:cxn modelId="{91201EAD-A376-4E50-B771-406E828F9B3F}" type="presOf" srcId="{EFB3A8D6-D1C7-427E-A53E-BD7BAF6E55E3}" destId="{0A81EE1E-65E1-4BB4-B921-BDD126EC31D7}" srcOrd="0" destOrd="0" presId="urn:microsoft.com/office/officeart/2005/8/layout/default"/>
    <dgm:cxn modelId="{E9F8BBB8-A64E-478D-B78C-97018552646D}" type="presOf" srcId="{493FFDE9-E8C5-4858-8495-7565077B1457}" destId="{F200DF27-9D02-4814-8653-F2048ECA9ECA}" srcOrd="0" destOrd="0" presId="urn:microsoft.com/office/officeart/2005/8/layout/default"/>
    <dgm:cxn modelId="{F84EEDBB-9ACC-45AD-9E64-2FDF6D092C85}" type="presOf" srcId="{67208502-554F-4D1B-AF13-A53E425AA675}" destId="{D47C9B19-96E0-402A-A91C-C0ED6C7E2CE0}" srcOrd="0" destOrd="0" presId="urn:microsoft.com/office/officeart/2005/8/layout/default"/>
    <dgm:cxn modelId="{0B5273CA-A54C-4FCA-9F9C-E24E57F3FF2D}" type="presOf" srcId="{A88FB7B4-F849-4FBE-A6FE-88CD48EF6151}" destId="{E3FDEEFE-43C8-443C-8D62-6602E4E21CC1}" srcOrd="0" destOrd="0" presId="urn:microsoft.com/office/officeart/2005/8/layout/default"/>
    <dgm:cxn modelId="{C2551DD5-7D3E-497D-B86E-D55601FA23EF}" srcId="{A8B8FB2E-48C1-4A3C-8AAC-7B68C63AB3BA}" destId="{A88FB7B4-F849-4FBE-A6FE-88CD48EF6151}" srcOrd="6" destOrd="0" parTransId="{D57DA97F-DF3C-44CC-94C2-DB6C6982B546}" sibTransId="{541EDF84-2F81-4820-9951-4A2440C7D61C}"/>
    <dgm:cxn modelId="{0C6BB1E4-236F-4D50-B72F-4D1B0F84059D}" type="presOf" srcId="{14E46858-2AB8-4CAD-84D2-FF95F37985B7}" destId="{9213F557-39F2-40E6-9B5C-62CD5E8FD311}" srcOrd="0" destOrd="0" presId="urn:microsoft.com/office/officeart/2005/8/layout/default"/>
    <dgm:cxn modelId="{6DAB25F8-1622-4FBB-9A3B-0E662C3FE7D9}" srcId="{A8B8FB2E-48C1-4A3C-8AAC-7B68C63AB3BA}" destId="{14E46858-2AB8-4CAD-84D2-FF95F37985B7}" srcOrd="5" destOrd="0" parTransId="{27325D99-B34F-46CE-8770-B69726319753}" sibTransId="{57943879-9DE7-468D-A86A-7108BBE05D71}"/>
    <dgm:cxn modelId="{4C759B48-D2B8-4AFB-9A91-B9F571A71543}" type="presParOf" srcId="{A8356DAB-33C3-44FA-A0D1-5A14855B5BD4}" destId="{F200DF27-9D02-4814-8653-F2048ECA9ECA}" srcOrd="0" destOrd="0" presId="urn:microsoft.com/office/officeart/2005/8/layout/default"/>
    <dgm:cxn modelId="{809FE00F-197B-4DD9-87B5-E80EE69521A3}" type="presParOf" srcId="{A8356DAB-33C3-44FA-A0D1-5A14855B5BD4}" destId="{F6A7ACED-B0A4-4003-9798-2FA45CFB5211}" srcOrd="1" destOrd="0" presId="urn:microsoft.com/office/officeart/2005/8/layout/default"/>
    <dgm:cxn modelId="{CD56DAE8-42A1-4BA8-BFBE-19487261EEE0}" type="presParOf" srcId="{A8356DAB-33C3-44FA-A0D1-5A14855B5BD4}" destId="{898DEABE-BEC1-4D7F-8920-6AC30ACD2E6B}" srcOrd="2" destOrd="0" presId="urn:microsoft.com/office/officeart/2005/8/layout/default"/>
    <dgm:cxn modelId="{65247668-35BA-41FB-B574-069CAE64AFFE}" type="presParOf" srcId="{A8356DAB-33C3-44FA-A0D1-5A14855B5BD4}" destId="{38B4EBA9-4FC0-48F9-9E7C-945F9C054630}" srcOrd="3" destOrd="0" presId="urn:microsoft.com/office/officeart/2005/8/layout/default"/>
    <dgm:cxn modelId="{7D9633F8-07CC-4E7D-A505-6F51A23A40AC}" type="presParOf" srcId="{A8356DAB-33C3-44FA-A0D1-5A14855B5BD4}" destId="{0A81EE1E-65E1-4BB4-B921-BDD126EC31D7}" srcOrd="4" destOrd="0" presId="urn:microsoft.com/office/officeart/2005/8/layout/default"/>
    <dgm:cxn modelId="{38B6E19D-A45B-4B64-A9FA-57CE2009C6BA}" type="presParOf" srcId="{A8356DAB-33C3-44FA-A0D1-5A14855B5BD4}" destId="{85DA70E5-EEB9-4814-A52C-FB39E5FD5E29}" srcOrd="5" destOrd="0" presId="urn:microsoft.com/office/officeart/2005/8/layout/default"/>
    <dgm:cxn modelId="{094F684A-8834-4699-A839-5571706BEE03}" type="presParOf" srcId="{A8356DAB-33C3-44FA-A0D1-5A14855B5BD4}" destId="{848B8E09-AA05-4C15-8D30-5A68C160D3FF}" srcOrd="6" destOrd="0" presId="urn:microsoft.com/office/officeart/2005/8/layout/default"/>
    <dgm:cxn modelId="{400FB78D-F915-4ADB-ACEE-DDD54C54F7F7}" type="presParOf" srcId="{A8356DAB-33C3-44FA-A0D1-5A14855B5BD4}" destId="{5D357A3F-A959-401F-9428-EA53D8B619D2}" srcOrd="7" destOrd="0" presId="urn:microsoft.com/office/officeart/2005/8/layout/default"/>
    <dgm:cxn modelId="{91245400-FA92-4E87-9461-2C3A501BA360}" type="presParOf" srcId="{A8356DAB-33C3-44FA-A0D1-5A14855B5BD4}" destId="{7629DBAE-5C8B-44DA-B7EA-6500B69AE478}" srcOrd="8" destOrd="0" presId="urn:microsoft.com/office/officeart/2005/8/layout/default"/>
    <dgm:cxn modelId="{50C79A38-697E-41FA-8772-D172686E6902}" type="presParOf" srcId="{A8356DAB-33C3-44FA-A0D1-5A14855B5BD4}" destId="{1631B045-A7D4-4FF0-9118-9A920CA039D6}" srcOrd="9" destOrd="0" presId="urn:microsoft.com/office/officeart/2005/8/layout/default"/>
    <dgm:cxn modelId="{C09FB157-022F-4382-888A-8264D5D1270B}" type="presParOf" srcId="{A8356DAB-33C3-44FA-A0D1-5A14855B5BD4}" destId="{9213F557-39F2-40E6-9B5C-62CD5E8FD311}" srcOrd="10" destOrd="0" presId="urn:microsoft.com/office/officeart/2005/8/layout/default"/>
    <dgm:cxn modelId="{7CC7E7C5-46F3-4694-A92E-0D42674A8E27}" type="presParOf" srcId="{A8356DAB-33C3-44FA-A0D1-5A14855B5BD4}" destId="{123C2F4C-F138-4B6D-A579-55BADBE5921A}" srcOrd="11" destOrd="0" presId="urn:microsoft.com/office/officeart/2005/8/layout/default"/>
    <dgm:cxn modelId="{6B0D8E21-AD60-4CD9-A628-051CD301C7E4}" type="presParOf" srcId="{A8356DAB-33C3-44FA-A0D1-5A14855B5BD4}" destId="{E3FDEEFE-43C8-443C-8D62-6602E4E21CC1}" srcOrd="12" destOrd="0" presId="urn:microsoft.com/office/officeart/2005/8/layout/default"/>
    <dgm:cxn modelId="{B6BED882-D969-4F96-A9A3-F16EAD16622C}" type="presParOf" srcId="{A8356DAB-33C3-44FA-A0D1-5A14855B5BD4}" destId="{B88D6855-A187-47A3-9840-D837E339975D}" srcOrd="13" destOrd="0" presId="urn:microsoft.com/office/officeart/2005/8/layout/default"/>
    <dgm:cxn modelId="{3BD79280-0B9E-4E2E-86C0-D2195D7C6C89}" type="presParOf" srcId="{A8356DAB-33C3-44FA-A0D1-5A14855B5BD4}" destId="{D47C9B19-96E0-402A-A91C-C0ED6C7E2CE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CD16-9107-4EAE-8C04-CA6F3DB44E70}">
      <dsp:nvSpPr>
        <dsp:cNvPr id="0" name=""/>
        <dsp:cNvSpPr/>
      </dsp:nvSpPr>
      <dsp:spPr>
        <a:xfrm>
          <a:off x="1478338" y="912294"/>
          <a:ext cx="306822" cy="91440"/>
        </a:xfrm>
        <a:custGeom>
          <a:avLst/>
          <a:gdLst/>
          <a:ahLst/>
          <a:cxnLst/>
          <a:rect l="0" t="0" r="0" b="0"/>
          <a:pathLst>
            <a:path>
              <a:moveTo>
                <a:pt x="0" y="45720"/>
              </a:moveTo>
              <a:lnTo>
                <a:pt x="30682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3313" y="956326"/>
        <a:ext cx="16871" cy="3377"/>
      </dsp:txXfrm>
    </dsp:sp>
    <dsp:sp modelId="{D1486D0B-3377-45D5-8323-1FB4EA7A247E}">
      <dsp:nvSpPr>
        <dsp:cNvPr id="0" name=""/>
        <dsp:cNvSpPr/>
      </dsp:nvSpPr>
      <dsp:spPr>
        <a:xfrm>
          <a:off x="13085" y="517899"/>
          <a:ext cx="1467053" cy="8802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GB" sz="1200" kern="1200"/>
            <a:t>Overview of SLaM and the NHS </a:t>
          </a:r>
          <a:endParaRPr lang="en-US" sz="1200" kern="1200"/>
        </a:p>
      </dsp:txBody>
      <dsp:txXfrm>
        <a:off x="13085" y="517899"/>
        <a:ext cx="1467053" cy="880231"/>
      </dsp:txXfrm>
    </dsp:sp>
    <dsp:sp modelId="{81618332-ACA7-4AC9-910A-1E61A9D22383}">
      <dsp:nvSpPr>
        <dsp:cNvPr id="0" name=""/>
        <dsp:cNvSpPr/>
      </dsp:nvSpPr>
      <dsp:spPr>
        <a:xfrm>
          <a:off x="3282813" y="912294"/>
          <a:ext cx="306822" cy="91440"/>
        </a:xfrm>
        <a:custGeom>
          <a:avLst/>
          <a:gdLst/>
          <a:ahLst/>
          <a:cxnLst/>
          <a:rect l="0" t="0" r="0" b="0"/>
          <a:pathLst>
            <a:path>
              <a:moveTo>
                <a:pt x="0" y="45720"/>
              </a:moveTo>
              <a:lnTo>
                <a:pt x="3068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7789" y="956326"/>
        <a:ext cx="16871" cy="3377"/>
      </dsp:txXfrm>
    </dsp:sp>
    <dsp:sp modelId="{CF26EACB-15F8-4C19-B51B-7EAFF67B38C6}">
      <dsp:nvSpPr>
        <dsp:cNvPr id="0" name=""/>
        <dsp:cNvSpPr/>
      </dsp:nvSpPr>
      <dsp:spPr>
        <a:xfrm>
          <a:off x="1817560" y="517899"/>
          <a:ext cx="1467053" cy="88023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The role of a mentor </a:t>
          </a:r>
        </a:p>
        <a:p>
          <a:pPr marL="0" lvl="0" algn="ctr" defTabSz="533400">
            <a:lnSpc>
              <a:spcPct val="90000"/>
            </a:lnSpc>
            <a:spcBef>
              <a:spcPct val="0"/>
            </a:spcBef>
            <a:spcAft>
              <a:spcPct val="35000"/>
            </a:spcAft>
            <a:buNone/>
          </a:pPr>
          <a:endParaRPr lang="en-US" sz="1200" kern="1200" dirty="0"/>
        </a:p>
      </dsp:txBody>
      <dsp:txXfrm>
        <a:off x="1817560" y="517899"/>
        <a:ext cx="1467053" cy="880231"/>
      </dsp:txXfrm>
    </dsp:sp>
    <dsp:sp modelId="{ED5F27B5-F6CE-49AA-BA36-540F3309320D}">
      <dsp:nvSpPr>
        <dsp:cNvPr id="0" name=""/>
        <dsp:cNvSpPr/>
      </dsp:nvSpPr>
      <dsp:spPr>
        <a:xfrm>
          <a:off x="5087288" y="912294"/>
          <a:ext cx="306822" cy="91440"/>
        </a:xfrm>
        <a:custGeom>
          <a:avLst/>
          <a:gdLst/>
          <a:ahLst/>
          <a:cxnLst/>
          <a:rect l="0" t="0" r="0" b="0"/>
          <a:pathLst>
            <a:path>
              <a:moveTo>
                <a:pt x="0" y="45720"/>
              </a:moveTo>
              <a:lnTo>
                <a:pt x="30682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2264" y="956326"/>
        <a:ext cx="16871" cy="3377"/>
      </dsp:txXfrm>
    </dsp:sp>
    <dsp:sp modelId="{5A0D5649-E833-4152-BDF1-B959E246471F}">
      <dsp:nvSpPr>
        <dsp:cNvPr id="0" name=""/>
        <dsp:cNvSpPr/>
      </dsp:nvSpPr>
      <dsp:spPr>
        <a:xfrm>
          <a:off x="3622035" y="517899"/>
          <a:ext cx="1467053" cy="88023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i="1" kern="1200" dirty="0"/>
            <a:t>Journey</a:t>
          </a:r>
          <a:endParaRPr lang="en-US" sz="1200" kern="1200" dirty="0"/>
        </a:p>
      </dsp:txBody>
      <dsp:txXfrm>
        <a:off x="3622035" y="517899"/>
        <a:ext cx="1467053" cy="880231"/>
      </dsp:txXfrm>
    </dsp:sp>
    <dsp:sp modelId="{061696BD-88DE-491E-8B25-A6EF84C93C34}">
      <dsp:nvSpPr>
        <dsp:cNvPr id="0" name=""/>
        <dsp:cNvSpPr/>
      </dsp:nvSpPr>
      <dsp:spPr>
        <a:xfrm>
          <a:off x="6891764" y="912294"/>
          <a:ext cx="306822" cy="91440"/>
        </a:xfrm>
        <a:custGeom>
          <a:avLst/>
          <a:gdLst/>
          <a:ahLst/>
          <a:cxnLst/>
          <a:rect l="0" t="0" r="0" b="0"/>
          <a:pathLst>
            <a:path>
              <a:moveTo>
                <a:pt x="0" y="45720"/>
              </a:moveTo>
              <a:lnTo>
                <a:pt x="30682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6739" y="956326"/>
        <a:ext cx="16871" cy="3377"/>
      </dsp:txXfrm>
    </dsp:sp>
    <dsp:sp modelId="{5E91E594-8CC7-4059-942C-C34121C9723E}">
      <dsp:nvSpPr>
        <dsp:cNvPr id="0" name=""/>
        <dsp:cNvSpPr/>
      </dsp:nvSpPr>
      <dsp:spPr>
        <a:xfrm>
          <a:off x="5426511" y="517899"/>
          <a:ext cx="1467053" cy="8802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i="1" kern="1200" dirty="0"/>
            <a:t>Planning and designing sessions</a:t>
          </a:r>
          <a:endParaRPr lang="en-US" sz="1200" kern="1200" dirty="0"/>
        </a:p>
        <a:p>
          <a:pPr marL="0" lvl="0" algn="ctr" defTabSz="533400">
            <a:lnSpc>
              <a:spcPct val="90000"/>
            </a:lnSpc>
            <a:spcBef>
              <a:spcPct val="0"/>
            </a:spcBef>
            <a:spcAft>
              <a:spcPct val="35000"/>
            </a:spcAft>
            <a:buNone/>
          </a:pPr>
          <a:endParaRPr lang="en-US" sz="1200" kern="1200" dirty="0"/>
        </a:p>
      </dsp:txBody>
      <dsp:txXfrm>
        <a:off x="5426511" y="517899"/>
        <a:ext cx="1467053" cy="880231"/>
      </dsp:txXfrm>
    </dsp:sp>
    <dsp:sp modelId="{D4C5AC05-A3B5-4EC8-9CD5-96C8B62A3EC2}">
      <dsp:nvSpPr>
        <dsp:cNvPr id="0" name=""/>
        <dsp:cNvSpPr/>
      </dsp:nvSpPr>
      <dsp:spPr>
        <a:xfrm>
          <a:off x="8696239" y="912294"/>
          <a:ext cx="306822" cy="91440"/>
        </a:xfrm>
        <a:custGeom>
          <a:avLst/>
          <a:gdLst/>
          <a:ahLst/>
          <a:cxnLst/>
          <a:rect l="0" t="0" r="0" b="0"/>
          <a:pathLst>
            <a:path>
              <a:moveTo>
                <a:pt x="0" y="45720"/>
              </a:moveTo>
              <a:lnTo>
                <a:pt x="30682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41214" y="956326"/>
        <a:ext cx="16871" cy="3377"/>
      </dsp:txXfrm>
    </dsp:sp>
    <dsp:sp modelId="{6A0A5AC6-ED52-4DBD-BAD6-AA7A1108BD1C}">
      <dsp:nvSpPr>
        <dsp:cNvPr id="0" name=""/>
        <dsp:cNvSpPr/>
      </dsp:nvSpPr>
      <dsp:spPr>
        <a:xfrm>
          <a:off x="7230986" y="517899"/>
          <a:ext cx="1467053" cy="88023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Monitoring and Evaluation</a:t>
          </a:r>
        </a:p>
        <a:p>
          <a:pPr marL="0" lvl="0" algn="ctr" defTabSz="533400">
            <a:lnSpc>
              <a:spcPct val="90000"/>
            </a:lnSpc>
            <a:spcBef>
              <a:spcPct val="0"/>
            </a:spcBef>
            <a:spcAft>
              <a:spcPct val="35000"/>
            </a:spcAft>
            <a:buNone/>
          </a:pPr>
          <a:endParaRPr lang="en-US" sz="1200" kern="1200" dirty="0"/>
        </a:p>
      </dsp:txBody>
      <dsp:txXfrm>
        <a:off x="7230986" y="517899"/>
        <a:ext cx="1467053" cy="880231"/>
      </dsp:txXfrm>
    </dsp:sp>
    <dsp:sp modelId="{730C5BC6-E461-4419-AD35-049FC207DC53}">
      <dsp:nvSpPr>
        <dsp:cNvPr id="0" name=""/>
        <dsp:cNvSpPr/>
      </dsp:nvSpPr>
      <dsp:spPr>
        <a:xfrm>
          <a:off x="746611" y="1396330"/>
          <a:ext cx="9022376" cy="306822"/>
        </a:xfrm>
        <a:custGeom>
          <a:avLst/>
          <a:gdLst/>
          <a:ahLst/>
          <a:cxnLst/>
          <a:rect l="0" t="0" r="0" b="0"/>
          <a:pathLst>
            <a:path>
              <a:moveTo>
                <a:pt x="9022376" y="0"/>
              </a:moveTo>
              <a:lnTo>
                <a:pt x="9022376" y="170511"/>
              </a:lnTo>
              <a:lnTo>
                <a:pt x="0" y="170511"/>
              </a:lnTo>
              <a:lnTo>
                <a:pt x="0" y="30682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2082" y="1548053"/>
        <a:ext cx="451434" cy="3377"/>
      </dsp:txXfrm>
    </dsp:sp>
    <dsp:sp modelId="{6D71A997-670F-4C18-8503-82D947896713}">
      <dsp:nvSpPr>
        <dsp:cNvPr id="0" name=""/>
        <dsp:cNvSpPr/>
      </dsp:nvSpPr>
      <dsp:spPr>
        <a:xfrm>
          <a:off x="9035461" y="517899"/>
          <a:ext cx="1467053" cy="8802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Communication &amp; THE ART OF Listening</a:t>
          </a:r>
        </a:p>
        <a:p>
          <a:pPr marL="0" lvl="0" algn="ctr" defTabSz="533400">
            <a:lnSpc>
              <a:spcPct val="90000"/>
            </a:lnSpc>
            <a:spcBef>
              <a:spcPct val="0"/>
            </a:spcBef>
            <a:spcAft>
              <a:spcPct val="35000"/>
            </a:spcAft>
            <a:buNone/>
          </a:pPr>
          <a:endParaRPr lang="en-US" sz="1200" kern="1200" dirty="0"/>
        </a:p>
      </dsp:txBody>
      <dsp:txXfrm>
        <a:off x="9035461" y="517899"/>
        <a:ext cx="1467053" cy="880231"/>
      </dsp:txXfrm>
    </dsp:sp>
    <dsp:sp modelId="{8D913D47-B351-49E1-97EE-E71F4A90FC58}">
      <dsp:nvSpPr>
        <dsp:cNvPr id="0" name=""/>
        <dsp:cNvSpPr/>
      </dsp:nvSpPr>
      <dsp:spPr>
        <a:xfrm>
          <a:off x="1478338" y="2129949"/>
          <a:ext cx="306822" cy="91440"/>
        </a:xfrm>
        <a:custGeom>
          <a:avLst/>
          <a:gdLst/>
          <a:ahLst/>
          <a:cxnLst/>
          <a:rect l="0" t="0" r="0" b="0"/>
          <a:pathLst>
            <a:path>
              <a:moveTo>
                <a:pt x="0" y="45720"/>
              </a:moveTo>
              <a:lnTo>
                <a:pt x="30682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3313" y="2173980"/>
        <a:ext cx="16871" cy="3377"/>
      </dsp:txXfrm>
    </dsp:sp>
    <dsp:sp modelId="{140A030A-7B46-4B5C-80CA-8E9A18C11AC0}">
      <dsp:nvSpPr>
        <dsp:cNvPr id="0" name=""/>
        <dsp:cNvSpPr/>
      </dsp:nvSpPr>
      <dsp:spPr>
        <a:xfrm>
          <a:off x="13085" y="1735553"/>
          <a:ext cx="1467053" cy="88023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dirty="0"/>
            <a:t>Boundaries</a:t>
          </a:r>
        </a:p>
      </dsp:txBody>
      <dsp:txXfrm>
        <a:off x="13085" y="1735553"/>
        <a:ext cx="1467053" cy="880231"/>
      </dsp:txXfrm>
    </dsp:sp>
    <dsp:sp modelId="{D3A40E8A-CC77-45D9-80D7-8095B1843226}">
      <dsp:nvSpPr>
        <dsp:cNvPr id="0" name=""/>
        <dsp:cNvSpPr/>
      </dsp:nvSpPr>
      <dsp:spPr>
        <a:xfrm>
          <a:off x="3282813" y="2129949"/>
          <a:ext cx="306822" cy="91440"/>
        </a:xfrm>
        <a:custGeom>
          <a:avLst/>
          <a:gdLst/>
          <a:ahLst/>
          <a:cxnLst/>
          <a:rect l="0" t="0" r="0" b="0"/>
          <a:pathLst>
            <a:path>
              <a:moveTo>
                <a:pt x="0" y="45720"/>
              </a:moveTo>
              <a:lnTo>
                <a:pt x="30682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7789" y="2173980"/>
        <a:ext cx="16871" cy="3377"/>
      </dsp:txXfrm>
    </dsp:sp>
    <dsp:sp modelId="{A3604289-6E91-4554-8E59-C6D9606919A7}">
      <dsp:nvSpPr>
        <dsp:cNvPr id="0" name=""/>
        <dsp:cNvSpPr/>
      </dsp:nvSpPr>
      <dsp:spPr>
        <a:xfrm>
          <a:off x="1817560" y="1735553"/>
          <a:ext cx="1467053" cy="88023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a:t>Multi-agency working</a:t>
          </a:r>
        </a:p>
      </dsp:txBody>
      <dsp:txXfrm>
        <a:off x="1817560" y="1735553"/>
        <a:ext cx="1467053" cy="880231"/>
      </dsp:txXfrm>
    </dsp:sp>
    <dsp:sp modelId="{5F3904CE-6E8F-47C3-ACCD-1A064B27A948}">
      <dsp:nvSpPr>
        <dsp:cNvPr id="0" name=""/>
        <dsp:cNvSpPr/>
      </dsp:nvSpPr>
      <dsp:spPr>
        <a:xfrm>
          <a:off x="5087288" y="2129949"/>
          <a:ext cx="306822" cy="91440"/>
        </a:xfrm>
        <a:custGeom>
          <a:avLst/>
          <a:gdLst/>
          <a:ahLst/>
          <a:cxnLst/>
          <a:rect l="0" t="0" r="0" b="0"/>
          <a:pathLst>
            <a:path>
              <a:moveTo>
                <a:pt x="0" y="45720"/>
              </a:moveTo>
              <a:lnTo>
                <a:pt x="30682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2264" y="2173980"/>
        <a:ext cx="16871" cy="3377"/>
      </dsp:txXfrm>
    </dsp:sp>
    <dsp:sp modelId="{608D7F72-CB41-4058-98D1-3D4C5213A374}">
      <dsp:nvSpPr>
        <dsp:cNvPr id="0" name=""/>
        <dsp:cNvSpPr/>
      </dsp:nvSpPr>
      <dsp:spPr>
        <a:xfrm>
          <a:off x="3622035" y="1735553"/>
          <a:ext cx="1467053" cy="8802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i="1" kern="1200" dirty="0"/>
            <a:t>Supervisions</a:t>
          </a:r>
          <a:endParaRPr lang="en-US" sz="1200" kern="1200" dirty="0"/>
        </a:p>
      </dsp:txBody>
      <dsp:txXfrm>
        <a:off x="3622035" y="1735553"/>
        <a:ext cx="1467053" cy="880231"/>
      </dsp:txXfrm>
    </dsp:sp>
    <dsp:sp modelId="{335FFCD7-A99C-4BA0-B9FA-9B8113C4752D}">
      <dsp:nvSpPr>
        <dsp:cNvPr id="0" name=""/>
        <dsp:cNvSpPr/>
      </dsp:nvSpPr>
      <dsp:spPr>
        <a:xfrm>
          <a:off x="6891764" y="2129949"/>
          <a:ext cx="306822" cy="91440"/>
        </a:xfrm>
        <a:custGeom>
          <a:avLst/>
          <a:gdLst/>
          <a:ahLst/>
          <a:cxnLst/>
          <a:rect l="0" t="0" r="0" b="0"/>
          <a:pathLst>
            <a:path>
              <a:moveTo>
                <a:pt x="0" y="45720"/>
              </a:moveTo>
              <a:lnTo>
                <a:pt x="30682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6739" y="2173980"/>
        <a:ext cx="16871" cy="3377"/>
      </dsp:txXfrm>
    </dsp:sp>
    <dsp:sp modelId="{F04CE398-6B7D-4FBE-BF0E-FD49041AF6B0}">
      <dsp:nvSpPr>
        <dsp:cNvPr id="0" name=""/>
        <dsp:cNvSpPr/>
      </dsp:nvSpPr>
      <dsp:spPr>
        <a:xfrm>
          <a:off x="5426511" y="1735553"/>
          <a:ext cx="1467053" cy="88023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dirty="0"/>
            <a:t>Confidentiality</a:t>
          </a:r>
        </a:p>
      </dsp:txBody>
      <dsp:txXfrm>
        <a:off x="5426511" y="1735553"/>
        <a:ext cx="1467053" cy="880231"/>
      </dsp:txXfrm>
    </dsp:sp>
    <dsp:sp modelId="{13527555-BFF9-40C9-8262-A58B646FBB1B}">
      <dsp:nvSpPr>
        <dsp:cNvPr id="0" name=""/>
        <dsp:cNvSpPr/>
      </dsp:nvSpPr>
      <dsp:spPr>
        <a:xfrm>
          <a:off x="8696239" y="2129949"/>
          <a:ext cx="306822" cy="91440"/>
        </a:xfrm>
        <a:custGeom>
          <a:avLst/>
          <a:gdLst/>
          <a:ahLst/>
          <a:cxnLst/>
          <a:rect l="0" t="0" r="0" b="0"/>
          <a:pathLst>
            <a:path>
              <a:moveTo>
                <a:pt x="0" y="45720"/>
              </a:moveTo>
              <a:lnTo>
                <a:pt x="30682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41214" y="2173980"/>
        <a:ext cx="16871" cy="3377"/>
      </dsp:txXfrm>
    </dsp:sp>
    <dsp:sp modelId="{172325E1-2435-4D0A-A5DF-EAEA3973E6D9}">
      <dsp:nvSpPr>
        <dsp:cNvPr id="0" name=""/>
        <dsp:cNvSpPr/>
      </dsp:nvSpPr>
      <dsp:spPr>
        <a:xfrm>
          <a:off x="7230986" y="1735553"/>
          <a:ext cx="1467053" cy="8802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i="1" kern="1200" dirty="0"/>
            <a:t>  </a:t>
          </a:r>
          <a:r>
            <a:rPr lang="en-US" sz="1200" kern="1200" dirty="0"/>
            <a:t>Safeguarding</a:t>
          </a:r>
        </a:p>
      </dsp:txBody>
      <dsp:txXfrm>
        <a:off x="7230986" y="1735553"/>
        <a:ext cx="1467053" cy="880231"/>
      </dsp:txXfrm>
    </dsp:sp>
    <dsp:sp modelId="{515E3572-2969-43B9-AFBF-C9EF9AFA3E74}">
      <dsp:nvSpPr>
        <dsp:cNvPr id="0" name=""/>
        <dsp:cNvSpPr/>
      </dsp:nvSpPr>
      <dsp:spPr>
        <a:xfrm>
          <a:off x="746611" y="2613984"/>
          <a:ext cx="9022376" cy="306822"/>
        </a:xfrm>
        <a:custGeom>
          <a:avLst/>
          <a:gdLst/>
          <a:ahLst/>
          <a:cxnLst/>
          <a:rect l="0" t="0" r="0" b="0"/>
          <a:pathLst>
            <a:path>
              <a:moveTo>
                <a:pt x="9022376" y="0"/>
              </a:moveTo>
              <a:lnTo>
                <a:pt x="9022376" y="170511"/>
              </a:lnTo>
              <a:lnTo>
                <a:pt x="0" y="170511"/>
              </a:lnTo>
              <a:lnTo>
                <a:pt x="0" y="30682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2082" y="2765707"/>
        <a:ext cx="451434" cy="3377"/>
      </dsp:txXfrm>
    </dsp:sp>
    <dsp:sp modelId="{A87BEED8-5EDD-492C-8FE7-F819C93214F6}">
      <dsp:nvSpPr>
        <dsp:cNvPr id="0" name=""/>
        <dsp:cNvSpPr/>
      </dsp:nvSpPr>
      <dsp:spPr>
        <a:xfrm>
          <a:off x="9035461" y="1735553"/>
          <a:ext cx="1467053" cy="88023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dirty="0"/>
            <a:t>Child-protection</a:t>
          </a:r>
        </a:p>
      </dsp:txBody>
      <dsp:txXfrm>
        <a:off x="9035461" y="1735553"/>
        <a:ext cx="1467053" cy="880231"/>
      </dsp:txXfrm>
    </dsp:sp>
    <dsp:sp modelId="{B48DF7A8-69FE-4550-B0F6-6A94A1A9155D}">
      <dsp:nvSpPr>
        <dsp:cNvPr id="0" name=""/>
        <dsp:cNvSpPr/>
      </dsp:nvSpPr>
      <dsp:spPr>
        <a:xfrm>
          <a:off x="1478338" y="3347603"/>
          <a:ext cx="306822" cy="91440"/>
        </a:xfrm>
        <a:custGeom>
          <a:avLst/>
          <a:gdLst/>
          <a:ahLst/>
          <a:cxnLst/>
          <a:rect l="0" t="0" r="0" b="0"/>
          <a:pathLst>
            <a:path>
              <a:moveTo>
                <a:pt x="0" y="45720"/>
              </a:moveTo>
              <a:lnTo>
                <a:pt x="30682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3313" y="3391634"/>
        <a:ext cx="16871" cy="3377"/>
      </dsp:txXfrm>
    </dsp:sp>
    <dsp:sp modelId="{360F106E-F136-44F2-8FA3-8CF9B43839E1}">
      <dsp:nvSpPr>
        <dsp:cNvPr id="0" name=""/>
        <dsp:cNvSpPr/>
      </dsp:nvSpPr>
      <dsp:spPr>
        <a:xfrm>
          <a:off x="13085" y="2953207"/>
          <a:ext cx="1467053" cy="88023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Lone working</a:t>
          </a:r>
        </a:p>
        <a:p>
          <a:pPr marL="0" lvl="0" algn="ctr" defTabSz="533400">
            <a:lnSpc>
              <a:spcPct val="90000"/>
            </a:lnSpc>
            <a:spcBef>
              <a:spcPct val="0"/>
            </a:spcBef>
            <a:spcAft>
              <a:spcPct val="35000"/>
            </a:spcAft>
            <a:buNone/>
          </a:pPr>
          <a:endParaRPr lang="en-US" sz="1200" kern="1200" dirty="0"/>
        </a:p>
      </dsp:txBody>
      <dsp:txXfrm>
        <a:off x="13085" y="2953207"/>
        <a:ext cx="1467053" cy="880231"/>
      </dsp:txXfrm>
    </dsp:sp>
    <dsp:sp modelId="{DD88FAD0-9DC7-47EE-9CCC-53BA9634DCE9}">
      <dsp:nvSpPr>
        <dsp:cNvPr id="0" name=""/>
        <dsp:cNvSpPr/>
      </dsp:nvSpPr>
      <dsp:spPr>
        <a:xfrm>
          <a:off x="3282813" y="3347603"/>
          <a:ext cx="306822" cy="91440"/>
        </a:xfrm>
        <a:custGeom>
          <a:avLst/>
          <a:gdLst/>
          <a:ahLst/>
          <a:cxnLst/>
          <a:rect l="0" t="0" r="0" b="0"/>
          <a:pathLst>
            <a:path>
              <a:moveTo>
                <a:pt x="0" y="45720"/>
              </a:moveTo>
              <a:lnTo>
                <a:pt x="30682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7789" y="3391634"/>
        <a:ext cx="16871" cy="3377"/>
      </dsp:txXfrm>
    </dsp:sp>
    <dsp:sp modelId="{0B838221-E65A-4D77-8E3E-BECEC76F9DC9}">
      <dsp:nvSpPr>
        <dsp:cNvPr id="0" name=""/>
        <dsp:cNvSpPr/>
      </dsp:nvSpPr>
      <dsp:spPr>
        <a:xfrm>
          <a:off x="1817560" y="2953207"/>
          <a:ext cx="1467053" cy="8802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i="1" kern="1200" dirty="0"/>
            <a:t>Self-care</a:t>
          </a:r>
          <a:endParaRPr lang="en-US" sz="1200" kern="1200" dirty="0"/>
        </a:p>
      </dsp:txBody>
      <dsp:txXfrm>
        <a:off x="1817560" y="2953207"/>
        <a:ext cx="1467053" cy="880231"/>
      </dsp:txXfrm>
    </dsp:sp>
    <dsp:sp modelId="{D8FD0C29-F0D7-418B-A3FD-1B341A29CE88}">
      <dsp:nvSpPr>
        <dsp:cNvPr id="0" name=""/>
        <dsp:cNvSpPr/>
      </dsp:nvSpPr>
      <dsp:spPr>
        <a:xfrm>
          <a:off x="5087288" y="3347603"/>
          <a:ext cx="306822" cy="91440"/>
        </a:xfrm>
        <a:custGeom>
          <a:avLst/>
          <a:gdLst/>
          <a:ahLst/>
          <a:cxnLst/>
          <a:rect l="0" t="0" r="0" b="0"/>
          <a:pathLst>
            <a:path>
              <a:moveTo>
                <a:pt x="0" y="45720"/>
              </a:moveTo>
              <a:lnTo>
                <a:pt x="30682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2264" y="3391634"/>
        <a:ext cx="16871" cy="3377"/>
      </dsp:txXfrm>
    </dsp:sp>
    <dsp:sp modelId="{1D377911-8385-463F-946B-390CF4D1F773}">
      <dsp:nvSpPr>
        <dsp:cNvPr id="0" name=""/>
        <dsp:cNvSpPr/>
      </dsp:nvSpPr>
      <dsp:spPr>
        <a:xfrm>
          <a:off x="3622035" y="2953207"/>
          <a:ext cx="1467053" cy="88023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dirty="0"/>
            <a:t>PREVENT POLICY</a:t>
          </a:r>
        </a:p>
      </dsp:txBody>
      <dsp:txXfrm>
        <a:off x="3622035" y="2953207"/>
        <a:ext cx="1467053" cy="880231"/>
      </dsp:txXfrm>
    </dsp:sp>
    <dsp:sp modelId="{15F0A749-351A-4DF2-81B1-B66AA3D4DDAD}">
      <dsp:nvSpPr>
        <dsp:cNvPr id="0" name=""/>
        <dsp:cNvSpPr/>
      </dsp:nvSpPr>
      <dsp:spPr>
        <a:xfrm>
          <a:off x="6891764" y="3347603"/>
          <a:ext cx="306822" cy="91440"/>
        </a:xfrm>
        <a:custGeom>
          <a:avLst/>
          <a:gdLst/>
          <a:ahLst/>
          <a:cxnLst/>
          <a:rect l="0" t="0" r="0" b="0"/>
          <a:pathLst>
            <a:path>
              <a:moveTo>
                <a:pt x="0" y="45720"/>
              </a:moveTo>
              <a:lnTo>
                <a:pt x="30682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6739" y="3391634"/>
        <a:ext cx="16871" cy="3377"/>
      </dsp:txXfrm>
    </dsp:sp>
    <dsp:sp modelId="{8D5B677A-BBDD-49FA-8B2C-3FB05F2D862E}">
      <dsp:nvSpPr>
        <dsp:cNvPr id="0" name=""/>
        <dsp:cNvSpPr/>
      </dsp:nvSpPr>
      <dsp:spPr>
        <a:xfrm>
          <a:off x="5426511" y="2953207"/>
          <a:ext cx="1467053" cy="8802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i="1" kern="1200" dirty="0"/>
            <a:t>Quiz</a:t>
          </a:r>
        </a:p>
        <a:p>
          <a:pPr marL="0" lvl="0" indent="0" algn="ctr" defTabSz="533400">
            <a:lnSpc>
              <a:spcPct val="90000"/>
            </a:lnSpc>
            <a:spcBef>
              <a:spcPct val="0"/>
            </a:spcBef>
            <a:spcAft>
              <a:spcPct val="35000"/>
            </a:spcAft>
            <a:buNone/>
          </a:pPr>
          <a:r>
            <a:rPr lang="en-US" sz="1200" i="1" kern="1200" dirty="0"/>
            <a:t>Scenarios</a:t>
          </a:r>
        </a:p>
        <a:p>
          <a:pPr marL="0" lvl="0" indent="0" algn="ctr" defTabSz="533400">
            <a:lnSpc>
              <a:spcPct val="90000"/>
            </a:lnSpc>
            <a:spcBef>
              <a:spcPct val="0"/>
            </a:spcBef>
            <a:spcAft>
              <a:spcPct val="35000"/>
            </a:spcAft>
            <a:buNone/>
          </a:pPr>
          <a:r>
            <a:rPr lang="en-US" sz="1200" i="1" kern="1200" dirty="0"/>
            <a:t>CASE-STUDIES</a:t>
          </a:r>
        </a:p>
        <a:p>
          <a:pPr marL="0" lvl="0" indent="0" algn="ctr" defTabSz="533400">
            <a:lnSpc>
              <a:spcPct val="90000"/>
            </a:lnSpc>
            <a:spcBef>
              <a:spcPct val="0"/>
            </a:spcBef>
            <a:spcAft>
              <a:spcPct val="35000"/>
            </a:spcAft>
            <a:buNone/>
          </a:pPr>
          <a:r>
            <a:rPr lang="en-US" sz="1200" i="1" kern="1200" dirty="0"/>
            <a:t>ROLE-PLAYS</a:t>
          </a:r>
          <a:endParaRPr lang="en-US" sz="1200" kern="1200" dirty="0"/>
        </a:p>
      </dsp:txBody>
      <dsp:txXfrm>
        <a:off x="5426511" y="2953207"/>
        <a:ext cx="1467053" cy="880231"/>
      </dsp:txXfrm>
    </dsp:sp>
    <dsp:sp modelId="{E02FC432-4879-4C55-83DD-4447FE79E704}">
      <dsp:nvSpPr>
        <dsp:cNvPr id="0" name=""/>
        <dsp:cNvSpPr/>
      </dsp:nvSpPr>
      <dsp:spPr>
        <a:xfrm>
          <a:off x="8696239" y="3347603"/>
          <a:ext cx="319907" cy="91440"/>
        </a:xfrm>
        <a:custGeom>
          <a:avLst/>
          <a:gdLst/>
          <a:ahLst/>
          <a:cxnLst/>
          <a:rect l="0" t="0" r="0" b="0"/>
          <a:pathLst>
            <a:path>
              <a:moveTo>
                <a:pt x="0" y="45720"/>
              </a:moveTo>
              <a:lnTo>
                <a:pt x="31990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47430" y="3391634"/>
        <a:ext cx="17525" cy="3377"/>
      </dsp:txXfrm>
    </dsp:sp>
    <dsp:sp modelId="{16A65050-70C0-46C3-8BF6-A4435FE75BA8}">
      <dsp:nvSpPr>
        <dsp:cNvPr id="0" name=""/>
        <dsp:cNvSpPr/>
      </dsp:nvSpPr>
      <dsp:spPr>
        <a:xfrm>
          <a:off x="7230986" y="2953207"/>
          <a:ext cx="1467053" cy="88023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 </a:t>
          </a:r>
          <a:r>
            <a:rPr lang="en-US" sz="1200" i="1" kern="1200" dirty="0"/>
            <a:t>The Getting</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i="1" kern="1200" dirty="0"/>
            <a:t>started</a:t>
          </a:r>
          <a:endParaRPr lang="en-US" sz="1200" kern="1200" dirty="0"/>
        </a:p>
        <a:p>
          <a:pPr marL="0" lvl="0" algn="ctr" defTabSz="533400">
            <a:lnSpc>
              <a:spcPct val="90000"/>
            </a:lnSpc>
            <a:spcBef>
              <a:spcPct val="0"/>
            </a:spcBef>
            <a:spcAft>
              <a:spcPct val="35000"/>
            </a:spcAft>
            <a:buNone/>
          </a:pPr>
          <a:endParaRPr lang="en-US" sz="1200" kern="1200" dirty="0"/>
        </a:p>
      </dsp:txBody>
      <dsp:txXfrm>
        <a:off x="7230986" y="2953207"/>
        <a:ext cx="1467053" cy="880231"/>
      </dsp:txXfrm>
    </dsp:sp>
    <dsp:sp modelId="{12B0AB9F-8E75-494F-8F77-E6B307B7349E}">
      <dsp:nvSpPr>
        <dsp:cNvPr id="0" name=""/>
        <dsp:cNvSpPr/>
      </dsp:nvSpPr>
      <dsp:spPr>
        <a:xfrm>
          <a:off x="9048546" y="2953207"/>
          <a:ext cx="1467053" cy="88023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887" tIns="75458" rIns="71887" bIns="75458" numCol="1" spcCol="1270" anchor="ctr" anchorCtr="0">
          <a:noAutofit/>
        </a:bodyPr>
        <a:lstStyle/>
        <a:p>
          <a:pPr marL="0" lvl="0" indent="0" algn="ctr" defTabSz="533400">
            <a:lnSpc>
              <a:spcPct val="90000"/>
            </a:lnSpc>
            <a:spcBef>
              <a:spcPct val="0"/>
            </a:spcBef>
            <a:spcAft>
              <a:spcPct val="35000"/>
            </a:spcAft>
            <a:buNone/>
          </a:pPr>
          <a:r>
            <a:rPr lang="en-US" sz="1200" kern="1200" dirty="0"/>
            <a:t>Endings</a:t>
          </a:r>
        </a:p>
      </dsp:txBody>
      <dsp:txXfrm>
        <a:off x="9048546" y="2953207"/>
        <a:ext cx="1467053" cy="880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DF27-9D02-4814-8653-F2048ECA9ECA}">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PERSONALLY</a:t>
          </a:r>
        </a:p>
        <a:p>
          <a:pPr marL="0" lvl="0" indent="0" algn="ctr" defTabSz="1066800">
            <a:lnSpc>
              <a:spcPct val="90000"/>
            </a:lnSpc>
            <a:spcBef>
              <a:spcPct val="0"/>
            </a:spcBef>
            <a:spcAft>
              <a:spcPct val="35000"/>
            </a:spcAft>
            <a:buNone/>
          </a:pPr>
          <a:r>
            <a:rPr lang="en-GB" sz="2400" kern="1200" dirty="0"/>
            <a:t>TOUCH BASE</a:t>
          </a:r>
          <a:endParaRPr lang="en-US" sz="2400" kern="1200" dirty="0"/>
        </a:p>
      </dsp:txBody>
      <dsp:txXfrm>
        <a:off x="3201" y="193789"/>
        <a:ext cx="2539866" cy="1523919"/>
      </dsp:txXfrm>
    </dsp:sp>
    <dsp:sp modelId="{898DEABE-BEC1-4D7F-8920-6AC30ACD2E6B}">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WHERE ARE YOU NOW?</a:t>
          </a:r>
        </a:p>
      </dsp:txBody>
      <dsp:txXfrm>
        <a:off x="2797054" y="193789"/>
        <a:ext cx="2539866" cy="1523919"/>
      </dsp:txXfrm>
    </dsp:sp>
    <dsp:sp modelId="{0A81EE1E-65E1-4BB4-B921-BDD126EC31D7}">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CONSISTENCY </a:t>
          </a:r>
        </a:p>
        <a:p>
          <a:pPr marL="0" lvl="0" indent="0" algn="ctr" defTabSz="1066800">
            <a:lnSpc>
              <a:spcPct val="90000"/>
            </a:lnSpc>
            <a:spcBef>
              <a:spcPct val="0"/>
            </a:spcBef>
            <a:spcAft>
              <a:spcPct val="35000"/>
            </a:spcAft>
            <a:buNone/>
          </a:pPr>
          <a:r>
            <a:rPr lang="en-US" sz="2400" kern="1200" dirty="0"/>
            <a:t>COMMUNICATION</a:t>
          </a:r>
        </a:p>
      </dsp:txBody>
      <dsp:txXfrm>
        <a:off x="5590907" y="193789"/>
        <a:ext cx="2539866" cy="1523919"/>
      </dsp:txXfrm>
    </dsp:sp>
    <dsp:sp modelId="{848B8E09-AA05-4C15-8D30-5A68C160D3FF}">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GOALS</a:t>
          </a:r>
          <a:endParaRPr lang="en-US" sz="2400" kern="1200" dirty="0"/>
        </a:p>
      </dsp:txBody>
      <dsp:txXfrm>
        <a:off x="8384760" y="193789"/>
        <a:ext cx="2539866" cy="1523919"/>
      </dsp:txXfrm>
    </dsp:sp>
    <dsp:sp modelId="{7629DBAE-5C8B-44DA-B7EA-6500B69AE478}">
      <dsp:nvSpPr>
        <dsp:cNvPr id="0" name=""/>
        <dsp:cNvSpPr/>
      </dsp:nvSpPr>
      <dsp:spPr>
        <a:xfrm>
          <a:off x="3201"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CHALLENGES </a:t>
          </a:r>
        </a:p>
      </dsp:txBody>
      <dsp:txXfrm>
        <a:off x="3201" y="1971695"/>
        <a:ext cx="2539866" cy="1523919"/>
      </dsp:txXfrm>
    </dsp:sp>
    <dsp:sp modelId="{9213F557-39F2-40E6-9B5C-62CD5E8FD311}">
      <dsp:nvSpPr>
        <dsp:cNvPr id="0" name=""/>
        <dsp:cNvSpPr/>
      </dsp:nvSpPr>
      <dsp:spPr>
        <a:xfrm>
          <a:off x="2797054"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STRENGTHS </a:t>
          </a:r>
        </a:p>
      </dsp:txBody>
      <dsp:txXfrm>
        <a:off x="2797054" y="1971695"/>
        <a:ext cx="2539866" cy="1523919"/>
      </dsp:txXfrm>
    </dsp:sp>
    <dsp:sp modelId="{E3FDEEFE-43C8-443C-8D62-6602E4E21CC1}">
      <dsp:nvSpPr>
        <dsp:cNvPr id="0" name=""/>
        <dsp:cNvSpPr/>
      </dsp:nvSpPr>
      <dsp:spPr>
        <a:xfrm>
          <a:off x="5590907"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OPPORTUNITIES </a:t>
          </a:r>
        </a:p>
      </dsp:txBody>
      <dsp:txXfrm>
        <a:off x="5590907" y="1971695"/>
        <a:ext cx="2539866" cy="1523919"/>
      </dsp:txXfrm>
    </dsp:sp>
    <dsp:sp modelId="{D47C9B19-96E0-402A-A91C-C0ED6C7E2CE0}">
      <dsp:nvSpPr>
        <dsp:cNvPr id="0" name=""/>
        <dsp:cNvSpPr/>
      </dsp:nvSpPr>
      <dsp:spPr>
        <a:xfrm>
          <a:off x="8384760" y="1971695"/>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SUPPORT &amp; TRAINING </a:t>
          </a:r>
        </a:p>
      </dsp:txBody>
      <dsp:txXfrm>
        <a:off x="8384760"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D1856-42A4-40D1-B294-BDE5930CCCA5}"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5A954-C428-421C-9CE4-5E21B28EEB62}" type="slidenum">
              <a:rPr lang="en-GB" smtClean="0"/>
              <a:t>‹#›</a:t>
            </a:fld>
            <a:endParaRPr lang="en-GB"/>
          </a:p>
        </p:txBody>
      </p:sp>
    </p:spTree>
    <p:extLst>
      <p:ext uri="{BB962C8B-B14F-4D97-AF65-F5344CB8AC3E}">
        <p14:creationId xmlns:p14="http://schemas.microsoft.com/office/powerpoint/2010/main" val="19463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thank-you for inviting me today. Its lovely to be here. </a:t>
            </a:r>
          </a:p>
          <a:p>
            <a:r>
              <a:rPr lang="en-GB" dirty="0"/>
              <a:t>My name is </a:t>
            </a:r>
            <a:r>
              <a:rPr lang="en-GB" dirty="0" err="1"/>
              <a:t>Sinéad</a:t>
            </a:r>
            <a:r>
              <a:rPr lang="en-GB" dirty="0"/>
              <a:t> and I am very proud and delighted to be giving a short presentation on the CAMHS Mentoring Project </a:t>
            </a:r>
          </a:p>
        </p:txBody>
      </p:sp>
      <p:sp>
        <p:nvSpPr>
          <p:cNvPr id="4" name="Slide Number Placeholder 3"/>
          <p:cNvSpPr>
            <a:spLocks noGrp="1"/>
          </p:cNvSpPr>
          <p:nvPr>
            <p:ph type="sldNum" sz="quarter" idx="5"/>
          </p:nvPr>
        </p:nvSpPr>
        <p:spPr/>
        <p:txBody>
          <a:bodyPr/>
          <a:lstStyle/>
          <a:p>
            <a:fld id="{5705A954-C428-421C-9CE4-5E21B28EEB62}" type="slidenum">
              <a:rPr lang="en-GB" smtClean="0"/>
              <a:t>1</a:t>
            </a:fld>
            <a:endParaRPr lang="en-GB"/>
          </a:p>
        </p:txBody>
      </p:sp>
    </p:spTree>
    <p:extLst>
      <p:ext uri="{BB962C8B-B14F-4D97-AF65-F5344CB8AC3E}">
        <p14:creationId xmlns:p14="http://schemas.microsoft.com/office/powerpoint/2010/main" val="360923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slide will give you a snapshot of the mentoring journey for both the volunteer and the young person accessing CAMHS</a:t>
            </a:r>
          </a:p>
          <a:p>
            <a:endParaRPr lang="en-GB" dirty="0"/>
          </a:p>
          <a:p>
            <a:r>
              <a:rPr lang="en-GB" dirty="0"/>
              <a:t>As you will see the mentoring journey is split up into three sections: the first few months are really focused on building the relationship, establishing the rapport and gaining trust. These are key tools, necessary to get them set off to a good start.</a:t>
            </a:r>
          </a:p>
          <a:p>
            <a:endParaRPr lang="en-GB" dirty="0"/>
          </a:p>
          <a:p>
            <a:r>
              <a:rPr lang="en-GB" dirty="0"/>
              <a:t>The second section is very much focused on teaching and exploring goals and skills. Under the guidance of the care-coordinator and clinician; using a comprehensive referral process. I support the Volunteer Mentor through ongoing training and monthly supervisions to work towards for example; </a:t>
            </a:r>
          </a:p>
          <a:p>
            <a:endParaRPr lang="en-GB" dirty="0"/>
          </a:p>
          <a:p>
            <a:r>
              <a:rPr lang="en-GB" dirty="0"/>
              <a:t>building independence</a:t>
            </a:r>
          </a:p>
          <a:p>
            <a:r>
              <a:rPr lang="en-GB" dirty="0"/>
              <a:t>increasing confidence</a:t>
            </a:r>
          </a:p>
          <a:p>
            <a:r>
              <a:rPr lang="en-GB" dirty="0"/>
              <a:t>working on interpersonal and social skills </a:t>
            </a:r>
          </a:p>
          <a:p>
            <a:r>
              <a:rPr lang="en-GB" dirty="0"/>
              <a:t>		such as; practicing how to be assertive, communicating their needs, setting boundaries and conflict resolution. </a:t>
            </a:r>
          </a:p>
          <a:p>
            <a:endParaRPr lang="en-GB" dirty="0"/>
          </a:p>
          <a:p>
            <a:r>
              <a:rPr lang="en-GB" dirty="0"/>
              <a:t>We work from a strength based approach. We hope to support the young person to achieving their own goals carried out under the guise of the fun activities based around their interests, hobbies and passions. </a:t>
            </a:r>
          </a:p>
          <a:p>
            <a:endParaRPr lang="en-GB" dirty="0"/>
          </a:p>
          <a:p>
            <a:r>
              <a:rPr lang="en-GB" dirty="0"/>
              <a:t>The final three months are all about:</a:t>
            </a:r>
          </a:p>
          <a:p>
            <a:endParaRPr lang="en-GB" dirty="0"/>
          </a:p>
          <a:p>
            <a:r>
              <a:rPr lang="en-GB" dirty="0"/>
              <a:t>solidifying the learning goals</a:t>
            </a:r>
          </a:p>
          <a:p>
            <a:r>
              <a:rPr lang="en-GB" dirty="0"/>
              <a:t>developing reflective skills </a:t>
            </a:r>
          </a:p>
          <a:p>
            <a:r>
              <a:rPr lang="en-GB" dirty="0"/>
              <a:t>and winding down. </a:t>
            </a:r>
          </a:p>
          <a:p>
            <a:endParaRPr lang="en-GB" dirty="0"/>
          </a:p>
          <a:p>
            <a:r>
              <a:rPr lang="en-GB" dirty="0"/>
              <a:t>We spend just as much time ending the relationship and mentoring scheme as we do defining and establishing it. </a:t>
            </a:r>
          </a:p>
          <a:p>
            <a:endParaRPr lang="en-GB" dirty="0"/>
          </a:p>
          <a:p>
            <a:r>
              <a:rPr lang="en-GB" dirty="0"/>
              <a:t>This ensures the young person is eased off the programme smoothly. We make sure the young person feels ready to end their mentoring sessions and has the tools to continue practicing their skills in their community on their own.  </a:t>
            </a:r>
          </a:p>
          <a:p>
            <a:endParaRPr lang="en-GB" dirty="0"/>
          </a:p>
          <a:p>
            <a:r>
              <a:rPr lang="en-GB" dirty="0"/>
              <a:t>Once the mentoring sessions have stopped: the Volunteer Mentor writes up a summary of intervention to the Care-Coordinator, Clinician or Referrer; outlining the outcomes met and shares any other relevant information that will support the young persons’ treatment in CAMHS. </a:t>
            </a:r>
          </a:p>
          <a:p>
            <a:endParaRPr lang="en-GB" dirty="0"/>
          </a:p>
          <a:p>
            <a:r>
              <a:rPr lang="en-GB" dirty="0"/>
              <a:t>The final step for the Volunteer Mentor is the exit interview. This vital step in place; gains critical feedback for the Mentoring Programme as we want to hear about the impact of volunteering  for them and of course learn ways we can improve it for future volunteers and service users. </a:t>
            </a:r>
          </a:p>
          <a:p>
            <a:endParaRPr lang="en-GB" dirty="0"/>
          </a:p>
        </p:txBody>
      </p:sp>
      <p:sp>
        <p:nvSpPr>
          <p:cNvPr id="4" name="Slide Number Placeholder 3"/>
          <p:cNvSpPr>
            <a:spLocks noGrp="1"/>
          </p:cNvSpPr>
          <p:nvPr>
            <p:ph type="sldNum" sz="quarter" idx="5"/>
          </p:nvPr>
        </p:nvSpPr>
        <p:spPr/>
        <p:txBody>
          <a:bodyPr/>
          <a:lstStyle/>
          <a:p>
            <a:fld id="{5705A954-C428-421C-9CE4-5E21B28EEB62}" type="slidenum">
              <a:rPr lang="en-GB" smtClean="0"/>
              <a:t>2</a:t>
            </a:fld>
            <a:endParaRPr lang="en-GB"/>
          </a:p>
        </p:txBody>
      </p:sp>
    </p:spTree>
    <p:extLst>
      <p:ext uri="{BB962C8B-B14F-4D97-AF65-F5344CB8AC3E}">
        <p14:creationId xmlns:p14="http://schemas.microsoft.com/office/powerpoint/2010/main" val="31825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moving on. This list should give you an idea of the varying ways the Volunteer Mentor can support the young persons treatment. </a:t>
            </a:r>
          </a:p>
          <a:p>
            <a:endParaRPr lang="en-GB" dirty="0"/>
          </a:p>
          <a:p>
            <a:r>
              <a:rPr lang="en-GB" dirty="0"/>
              <a:t>The majority of the work carried out enables the child to engage in enriching activities out in the community: this could be bowling, visiting museums and art galleries or attending an art class. </a:t>
            </a:r>
          </a:p>
          <a:p>
            <a:endParaRPr lang="en-GB" dirty="0"/>
          </a:p>
          <a:p>
            <a:r>
              <a:rPr lang="en-GB" dirty="0"/>
              <a:t>Occasionally where the relationship has broken down at home, it may be the Volunteer Mentor will plan a baking session with the young person and their parent or carer. This promotes healthy communication and is just a nice activity for the child to connect with their caregivers in a fun and accessible way. </a:t>
            </a:r>
          </a:p>
          <a:p>
            <a:endParaRPr lang="en-GB" dirty="0"/>
          </a:p>
          <a:p>
            <a:r>
              <a:rPr lang="en-GB" dirty="0"/>
              <a:t>Many of the Volunteer Mentors will also use their own skills in music, arts and/or sports as a forum to create a space where they can process difficulties in their lives.  </a:t>
            </a:r>
          </a:p>
          <a:p>
            <a:endParaRPr lang="en-GB" dirty="0"/>
          </a:p>
          <a:p>
            <a:r>
              <a:rPr lang="en-GB" dirty="0"/>
              <a:t>To bridge the weekly sessions, more and more Volunteers are setting their mentees fun homework challenges like: keeping a gratitude journal or performing self-care tasks like putting on a face mask or drinking a glass of water in the morning! </a:t>
            </a:r>
          </a:p>
          <a:p>
            <a:endParaRPr lang="en-GB" dirty="0"/>
          </a:p>
          <a:p>
            <a:r>
              <a:rPr lang="en-GB" dirty="0"/>
              <a:t>Where the work of a Volunteer becomes really powerful is when they can advocate on behalf of or empower their mentees to get their needs met say for example in school. Mentors might work with teachers and pastoral staff to put in place provisions like ‘communication cards’, so they can discreetly express if they are feeling dysregulated, depressed or anxious.  </a:t>
            </a:r>
          </a:p>
          <a:p>
            <a:endParaRPr lang="en-GB" dirty="0"/>
          </a:p>
          <a:p>
            <a:r>
              <a:rPr lang="en-GB" dirty="0"/>
              <a:t>Usually in the final months, Mentors will source and integrate their mentee into a community provision; like volunteering at a stables or farm; creating something sustainable for the child and their family to access beyond the mentoring scheme. </a:t>
            </a:r>
          </a:p>
          <a:p>
            <a:endParaRPr lang="en-GB" dirty="0"/>
          </a:p>
          <a:p>
            <a:endParaRPr lang="en-GB" dirty="0"/>
          </a:p>
        </p:txBody>
      </p:sp>
      <p:sp>
        <p:nvSpPr>
          <p:cNvPr id="4" name="Slide Number Placeholder 3"/>
          <p:cNvSpPr>
            <a:spLocks noGrp="1"/>
          </p:cNvSpPr>
          <p:nvPr>
            <p:ph type="sldNum" sz="quarter" idx="5"/>
          </p:nvPr>
        </p:nvSpPr>
        <p:spPr/>
        <p:txBody>
          <a:bodyPr/>
          <a:lstStyle/>
          <a:p>
            <a:fld id="{5705A954-C428-421C-9CE4-5E21B28EEB62}" type="slidenum">
              <a:rPr lang="en-GB" smtClean="0"/>
              <a:t>3</a:t>
            </a:fld>
            <a:endParaRPr lang="en-GB"/>
          </a:p>
        </p:txBody>
      </p:sp>
    </p:spTree>
    <p:extLst>
      <p:ext uri="{BB962C8B-B14F-4D97-AF65-F5344CB8AC3E}">
        <p14:creationId xmlns:p14="http://schemas.microsoft.com/office/powerpoint/2010/main" val="48687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our Volunteer mentors are thoroughly vetted and undergo comprehensive training. </a:t>
            </a:r>
          </a:p>
          <a:p>
            <a:endParaRPr lang="en-GB" dirty="0"/>
          </a:p>
          <a:p>
            <a:r>
              <a:rPr lang="en-GB" dirty="0"/>
              <a:t>We look at the work of the NHS and </a:t>
            </a:r>
            <a:r>
              <a:rPr lang="en-GB" dirty="0" err="1"/>
              <a:t>SLaM</a:t>
            </a:r>
            <a:r>
              <a:rPr lang="en-GB" dirty="0"/>
              <a:t>. </a:t>
            </a:r>
          </a:p>
          <a:p>
            <a:endParaRPr lang="en-GB" dirty="0"/>
          </a:p>
          <a:p>
            <a:r>
              <a:rPr lang="en-GB" dirty="0"/>
              <a:t>We explore safeguarding and child protection using real-life case studies.</a:t>
            </a:r>
          </a:p>
          <a:p>
            <a:endParaRPr lang="en-GB" dirty="0"/>
          </a:p>
          <a:p>
            <a:r>
              <a:rPr lang="en-GB" dirty="0"/>
              <a:t>They learn how to design and facilitate effective session plans that are outcome focused. </a:t>
            </a:r>
          </a:p>
          <a:p>
            <a:endParaRPr lang="en-GB" dirty="0"/>
          </a:p>
          <a:p>
            <a:r>
              <a:rPr lang="en-GB" dirty="0"/>
              <a:t>And, it is aimed to leave them feeling equipped with the tools to supporting children with complex mental health challenges.  </a:t>
            </a:r>
          </a:p>
        </p:txBody>
      </p:sp>
      <p:sp>
        <p:nvSpPr>
          <p:cNvPr id="4" name="Slide Number Placeholder 3"/>
          <p:cNvSpPr>
            <a:spLocks noGrp="1"/>
          </p:cNvSpPr>
          <p:nvPr>
            <p:ph type="sldNum" sz="quarter" idx="5"/>
          </p:nvPr>
        </p:nvSpPr>
        <p:spPr/>
        <p:txBody>
          <a:bodyPr/>
          <a:lstStyle/>
          <a:p>
            <a:fld id="{5705A954-C428-421C-9CE4-5E21B28EEB62}" type="slidenum">
              <a:rPr lang="en-GB" smtClean="0"/>
              <a:t>4</a:t>
            </a:fld>
            <a:endParaRPr lang="en-GB"/>
          </a:p>
        </p:txBody>
      </p:sp>
    </p:spTree>
    <p:extLst>
      <p:ext uri="{BB962C8B-B14F-4D97-AF65-F5344CB8AC3E}">
        <p14:creationId xmlns:p14="http://schemas.microsoft.com/office/powerpoint/2010/main" val="123056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just a few examples of the final parting exchanges that Mentors may give to their mentees to capture the wonderful work that’s taken place over the course of the 9 months. These letters, journey books or cool-down kits can offer them support in their absence. </a:t>
            </a:r>
          </a:p>
        </p:txBody>
      </p:sp>
      <p:sp>
        <p:nvSpPr>
          <p:cNvPr id="4" name="Slide Number Placeholder 3"/>
          <p:cNvSpPr>
            <a:spLocks noGrp="1"/>
          </p:cNvSpPr>
          <p:nvPr>
            <p:ph type="sldNum" sz="quarter" idx="5"/>
          </p:nvPr>
        </p:nvSpPr>
        <p:spPr/>
        <p:txBody>
          <a:bodyPr/>
          <a:lstStyle/>
          <a:p>
            <a:fld id="{5705A954-C428-421C-9CE4-5E21B28EEB62}" type="slidenum">
              <a:rPr lang="en-GB" smtClean="0"/>
              <a:t>5</a:t>
            </a:fld>
            <a:endParaRPr lang="en-GB"/>
          </a:p>
        </p:txBody>
      </p:sp>
    </p:spTree>
    <p:extLst>
      <p:ext uri="{BB962C8B-B14F-4D97-AF65-F5344CB8AC3E}">
        <p14:creationId xmlns:p14="http://schemas.microsoft.com/office/powerpoint/2010/main" val="155071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Because we recruit young people - many of whom have lived experience of mental health challenges – it’s really important for us to make sure they feel supported and are able to carry out the work effectively. Our beneficiaries are very much two-fold. We support CAMHS service users but we also supporting the young volunteer mentors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thorough supervision with a clear model of support also creates consistency across the programme – this ensures that all of our CAMHS service users are receiving a similar experience. </a:t>
            </a:r>
            <a:endParaRPr lang="en-US" dirty="0"/>
          </a:p>
          <a:p>
            <a:endParaRPr lang="en-GB" dirty="0"/>
          </a:p>
        </p:txBody>
      </p:sp>
      <p:sp>
        <p:nvSpPr>
          <p:cNvPr id="4" name="Slide Number Placeholder 3"/>
          <p:cNvSpPr>
            <a:spLocks noGrp="1"/>
          </p:cNvSpPr>
          <p:nvPr>
            <p:ph type="sldNum" sz="quarter" idx="5"/>
          </p:nvPr>
        </p:nvSpPr>
        <p:spPr/>
        <p:txBody>
          <a:bodyPr/>
          <a:lstStyle/>
          <a:p>
            <a:fld id="{5705A954-C428-421C-9CE4-5E21B28EEB62}" type="slidenum">
              <a:rPr lang="en-GB" smtClean="0"/>
              <a:t>6</a:t>
            </a:fld>
            <a:endParaRPr lang="en-GB"/>
          </a:p>
        </p:txBody>
      </p:sp>
    </p:spTree>
    <p:extLst>
      <p:ext uri="{BB962C8B-B14F-4D97-AF65-F5344CB8AC3E}">
        <p14:creationId xmlns:p14="http://schemas.microsoft.com/office/powerpoint/2010/main" val="95872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I’d like to pause here for a moment, as I think the best way to get an idea of the great work our Volunteer Mentors are carrying out is by hearing from one of them. Over to you Joanna.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254F4-AAAB-4C59-A3C4-407248BF82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22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happy to take any questions if we have time. And thank-you for having us. </a:t>
            </a:r>
          </a:p>
        </p:txBody>
      </p:sp>
      <p:sp>
        <p:nvSpPr>
          <p:cNvPr id="4" name="Slide Number Placeholder 3"/>
          <p:cNvSpPr>
            <a:spLocks noGrp="1"/>
          </p:cNvSpPr>
          <p:nvPr>
            <p:ph type="sldNum" sz="quarter" idx="5"/>
          </p:nvPr>
        </p:nvSpPr>
        <p:spPr/>
        <p:txBody>
          <a:bodyPr/>
          <a:lstStyle/>
          <a:p>
            <a:fld id="{5705A954-C428-421C-9CE4-5E21B28EEB62}" type="slidenum">
              <a:rPr lang="en-GB" smtClean="0"/>
              <a:t>8</a:t>
            </a:fld>
            <a:endParaRPr lang="en-GB"/>
          </a:p>
        </p:txBody>
      </p:sp>
    </p:spTree>
    <p:extLst>
      <p:ext uri="{BB962C8B-B14F-4D97-AF65-F5344CB8AC3E}">
        <p14:creationId xmlns:p14="http://schemas.microsoft.com/office/powerpoint/2010/main" val="352720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4254F4-AAAB-4C59-A3C4-407248BF8288}" type="slidenum">
              <a:rPr lang="en-GB" smtClean="0"/>
              <a:t>9</a:t>
            </a:fld>
            <a:endParaRPr lang="en-GB"/>
          </a:p>
        </p:txBody>
      </p:sp>
    </p:spTree>
    <p:extLst>
      <p:ext uri="{BB962C8B-B14F-4D97-AF65-F5344CB8AC3E}">
        <p14:creationId xmlns:p14="http://schemas.microsoft.com/office/powerpoint/2010/main" val="127086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41AD-CFE6-60DB-A7CC-42540EF32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2456E7-B57C-5903-8D84-2650C7C41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2D9C4D-26D9-173B-1CF0-A92A74CA287C}"/>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A50CC143-D3B9-F6F5-9F9B-60FAE0724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EC894-CECA-9210-7F39-00229C2F9B9F}"/>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331747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0A3E-AE65-7BD6-22E2-80211D5396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E0DF7-C474-B626-495B-870BF3A79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A8459-B493-91FC-64D9-9FA7EF9FA351}"/>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D98742A6-4B8D-33B7-D10D-1A1BF5B77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24ADF-E136-FE52-3475-B37F8CD39A25}"/>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269785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B047F-0A88-1109-48F0-1138D7E14A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BEC0EE-26B0-DF81-DBD7-57A3B6E10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0DADA-0D58-9975-410F-97EF03494D71}"/>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FCB2B8D4-48F0-D460-3D63-FE559B281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6CC08E-8E44-9D8A-83B3-151521133A8C}"/>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377281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8EC140-CD21-4BB2-9020-300AB9D7421D}"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141113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C140-CD21-4BB2-9020-300AB9D7421D}"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78818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8EC140-CD21-4BB2-9020-300AB9D7421D}"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351017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8EC140-CD21-4BB2-9020-300AB9D7421D}"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319004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8EC140-CD21-4BB2-9020-300AB9D7421D}"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37182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8EC140-CD21-4BB2-9020-300AB9D7421D}"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10736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C140-CD21-4BB2-9020-300AB9D7421D}"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90372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EC140-CD21-4BB2-9020-300AB9D7421D}"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269021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0663-426F-F70C-D864-E19B27554B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B0275A-5732-7F33-09EE-C56CCD5A1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B1D3C-73F7-4AE2-DECC-8C4E4E41EA50}"/>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9087C652-B95B-DC39-23FE-C83964519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CD657-E6E9-9EA6-0F20-67ED4CABD843}"/>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338569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8EC140-CD21-4BB2-9020-300AB9D7421D}"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2400494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C140-CD21-4BB2-9020-300AB9D7421D}"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1779287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8EC140-CD21-4BB2-9020-300AB9D7421D}"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7DBD-8CA2-4C3E-BA82-3970D52414F4}" type="slidenum">
              <a:rPr lang="en-GB" smtClean="0"/>
              <a:t>‹#›</a:t>
            </a:fld>
            <a:endParaRPr lang="en-GB"/>
          </a:p>
        </p:txBody>
      </p:sp>
    </p:spTree>
    <p:extLst>
      <p:ext uri="{BB962C8B-B14F-4D97-AF65-F5344CB8AC3E}">
        <p14:creationId xmlns:p14="http://schemas.microsoft.com/office/powerpoint/2010/main" val="157137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393B-EEC0-3E2C-5B69-9338EABCB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0D765E-75C6-65F5-6170-FBB31802BB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4E238-0792-A4E8-1C96-EA3B820D0EEB}"/>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7EC70FC5-C9DF-BA67-70EC-4A9827E3A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F5B6B-2EFF-77E1-97A1-0296E6CF53D0}"/>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401661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55BA-EF09-69D0-1148-64E13E4250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097DF0-3DA7-01DC-BB5C-2E3F80E97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28D4C2-66C0-2F9F-18CE-5071CB1210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EF66FF-0AF4-56AF-00E8-9CC29A45B203}"/>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6" name="Footer Placeholder 5">
            <a:extLst>
              <a:ext uri="{FF2B5EF4-FFF2-40B4-BE49-F238E27FC236}">
                <a16:creationId xmlns:a16="http://schemas.microsoft.com/office/drawing/2014/main" id="{7EBAA6B2-DD41-9130-9E7A-36AD593EE8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B815D-6D3D-8FF7-F6F6-FF9BAB5C77EB}"/>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73656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871C-2D4E-442A-934B-9684983F8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3978DD-A900-0BD0-117E-D1CDE01F1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0514C-FD8C-B466-28A9-B5439C738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403AD6-1B8C-4F79-8138-77326AA1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87FB4-F2D9-5B5E-84BC-808196A7F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A0317B-2FA5-B2F0-87BC-61F0D03110E7}"/>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8" name="Footer Placeholder 7">
            <a:extLst>
              <a:ext uri="{FF2B5EF4-FFF2-40B4-BE49-F238E27FC236}">
                <a16:creationId xmlns:a16="http://schemas.microsoft.com/office/drawing/2014/main" id="{A492AE0B-3E82-CF8B-31A8-ED3591B0AF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5843AA-F95F-4F6F-ED70-DC7AA1B20A43}"/>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161783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3087-5009-A486-61AE-05614EFEF0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43041F-D319-6164-B37C-446AE14830C5}"/>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4" name="Footer Placeholder 3">
            <a:extLst>
              <a:ext uri="{FF2B5EF4-FFF2-40B4-BE49-F238E27FC236}">
                <a16:creationId xmlns:a16="http://schemas.microsoft.com/office/drawing/2014/main" id="{4D8F83DC-AD6F-8D64-00E5-0F9D0F0D5E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481486-83AF-3DB0-10EE-D2EFBDA45949}"/>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357820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ECF88-7191-3995-74C7-EADC0C5E70C1}"/>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3" name="Footer Placeholder 2">
            <a:extLst>
              <a:ext uri="{FF2B5EF4-FFF2-40B4-BE49-F238E27FC236}">
                <a16:creationId xmlns:a16="http://schemas.microsoft.com/office/drawing/2014/main" id="{2EEEEC24-A54D-922C-B1D7-8CAB24BB18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C5491C-5642-84D5-E8BB-E2C28E4DF069}"/>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590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44E-D8E6-8F35-5EAE-77A1EF5F9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89ED14-084A-6CC8-F6C4-27799C90A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DF9DDF-868B-AD1F-793E-9403EED4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5A52E-6661-F8C3-BCCE-3AFCB4E34781}"/>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6" name="Footer Placeholder 5">
            <a:extLst>
              <a:ext uri="{FF2B5EF4-FFF2-40B4-BE49-F238E27FC236}">
                <a16:creationId xmlns:a16="http://schemas.microsoft.com/office/drawing/2014/main" id="{AD76C8A4-7958-0E26-6FF1-3195F228A5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8289C0-F265-B728-3A2D-323DC1D7B3C7}"/>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10677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2B2C-FDAD-82B0-37EB-DFC4F0C73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C65D38-8C93-237C-A8EF-E0F7EBCD7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D6C1FD-26DF-254B-CD4C-5779958AA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BD1D-79E9-8370-5295-901744232EF7}"/>
              </a:ext>
            </a:extLst>
          </p:cNvPr>
          <p:cNvSpPr>
            <a:spLocks noGrp="1"/>
          </p:cNvSpPr>
          <p:nvPr>
            <p:ph type="dt" sz="half" idx="10"/>
          </p:nvPr>
        </p:nvSpPr>
        <p:spPr/>
        <p:txBody>
          <a:bodyPr/>
          <a:lstStyle/>
          <a:p>
            <a:fld id="{EE56325D-3BB7-4D97-B702-2BD279A5737C}" type="datetimeFigureOut">
              <a:rPr lang="en-GB" smtClean="0"/>
              <a:t>26/09/2023</a:t>
            </a:fld>
            <a:endParaRPr lang="en-GB"/>
          </a:p>
        </p:txBody>
      </p:sp>
      <p:sp>
        <p:nvSpPr>
          <p:cNvPr id="6" name="Footer Placeholder 5">
            <a:extLst>
              <a:ext uri="{FF2B5EF4-FFF2-40B4-BE49-F238E27FC236}">
                <a16:creationId xmlns:a16="http://schemas.microsoft.com/office/drawing/2014/main" id="{D623C678-0061-97A3-AC23-168A6345B1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C051FD-264F-E819-7D95-26B6D0183839}"/>
              </a:ext>
            </a:extLst>
          </p:cNvPr>
          <p:cNvSpPr>
            <a:spLocks noGrp="1"/>
          </p:cNvSpPr>
          <p:nvPr>
            <p:ph type="sldNum" sz="quarter" idx="12"/>
          </p:nvPr>
        </p:nvSpPr>
        <p:spPr/>
        <p:txBody>
          <a:bodyPr/>
          <a:lstStyle/>
          <a:p>
            <a:fld id="{C3C79BF5-ACC7-4C91-86F2-75B820F7C091}" type="slidenum">
              <a:rPr lang="en-GB" smtClean="0"/>
              <a:t>‹#›</a:t>
            </a:fld>
            <a:endParaRPr lang="en-GB"/>
          </a:p>
        </p:txBody>
      </p:sp>
    </p:spTree>
    <p:extLst>
      <p:ext uri="{BB962C8B-B14F-4D97-AF65-F5344CB8AC3E}">
        <p14:creationId xmlns:p14="http://schemas.microsoft.com/office/powerpoint/2010/main" val="246731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82034-FFF7-D2C8-1607-4AE91B7BF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59B876-B8F3-61F2-E104-0AED0C3BB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2EEE5-FA26-EB25-A42B-63CEC0067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6325D-3BB7-4D97-B702-2BD279A5737C}" type="datetimeFigureOut">
              <a:rPr lang="en-GB" smtClean="0"/>
              <a:t>26/09/2023</a:t>
            </a:fld>
            <a:endParaRPr lang="en-GB"/>
          </a:p>
        </p:txBody>
      </p:sp>
      <p:sp>
        <p:nvSpPr>
          <p:cNvPr id="5" name="Footer Placeholder 4">
            <a:extLst>
              <a:ext uri="{FF2B5EF4-FFF2-40B4-BE49-F238E27FC236}">
                <a16:creationId xmlns:a16="http://schemas.microsoft.com/office/drawing/2014/main" id="{34E3C771-3362-3E1F-66A0-4A07C3A40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A2A65F-3B66-7C5A-37FC-6F95A11A5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79BF5-ACC7-4C91-86F2-75B820F7C091}" type="slidenum">
              <a:rPr lang="en-GB" smtClean="0"/>
              <a:t>‹#›</a:t>
            </a:fld>
            <a:endParaRPr lang="en-GB"/>
          </a:p>
        </p:txBody>
      </p:sp>
    </p:spTree>
    <p:extLst>
      <p:ext uri="{BB962C8B-B14F-4D97-AF65-F5344CB8AC3E}">
        <p14:creationId xmlns:p14="http://schemas.microsoft.com/office/powerpoint/2010/main" val="234199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C140-CD21-4BB2-9020-300AB9D7421D}" type="datetimeFigureOut">
              <a:rPr lang="en-GB" smtClean="0"/>
              <a:t>26/09/2023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E7DBD-8CA2-4C3E-BA82-3970D52414F4}" type="slidenum">
              <a:rPr lang="en-GB" smtClean="0"/>
              <a:t>‹#›</a:t>
            </a:fld>
            <a:endParaRPr lang="en-GB"/>
          </a:p>
        </p:txBody>
      </p:sp>
    </p:spTree>
    <p:extLst>
      <p:ext uri="{BB962C8B-B14F-4D97-AF65-F5344CB8AC3E}">
        <p14:creationId xmlns:p14="http://schemas.microsoft.com/office/powerpoint/2010/main" val="230857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0EC1-BDC2-41A8-918A-CA54DD6D376E}"/>
              </a:ext>
            </a:extLst>
          </p:cNvPr>
          <p:cNvSpPr>
            <a:spLocks noGrp="1"/>
          </p:cNvSpPr>
          <p:nvPr>
            <p:ph type="ctrTitle"/>
          </p:nvPr>
        </p:nvSpPr>
        <p:spPr>
          <a:xfrm>
            <a:off x="1524000" y="1697129"/>
            <a:ext cx="9144000" cy="2387600"/>
          </a:xfrm>
        </p:spPr>
        <p:txBody>
          <a:bodyPr>
            <a:normAutofit fontScale="90000"/>
          </a:bodyPr>
          <a:lstStyle/>
          <a:p>
            <a:br>
              <a:rPr lang="en-GB" dirty="0">
                <a:solidFill>
                  <a:schemeClr val="bg1"/>
                </a:solidFill>
              </a:rPr>
            </a:br>
            <a:r>
              <a:rPr lang="en-GB" dirty="0">
                <a:solidFill>
                  <a:schemeClr val="bg1"/>
                </a:solidFill>
              </a:rPr>
              <a:t>CAMHS Mentoring Project:</a:t>
            </a:r>
            <a:br>
              <a:rPr lang="en-GB" dirty="0">
                <a:solidFill>
                  <a:schemeClr val="bg1"/>
                </a:solidFill>
              </a:rPr>
            </a:br>
            <a:r>
              <a:rPr lang="en-GB" dirty="0">
                <a:solidFill>
                  <a:schemeClr val="bg1"/>
                </a:solidFill>
              </a:rPr>
              <a:t>an overview </a:t>
            </a:r>
            <a:br>
              <a:rPr lang="en-GB" dirty="0">
                <a:solidFill>
                  <a:schemeClr val="bg1"/>
                </a:solidFill>
              </a:rPr>
            </a:br>
            <a:endParaRPr lang="en-GB" dirty="0">
              <a:solidFill>
                <a:schemeClr val="bg1"/>
              </a:solidFill>
            </a:endParaRPr>
          </a:p>
        </p:txBody>
      </p:sp>
      <p:pic>
        <p:nvPicPr>
          <p:cNvPr id="3" name="Picture 2">
            <a:extLst>
              <a:ext uri="{FF2B5EF4-FFF2-40B4-BE49-F238E27FC236}">
                <a16:creationId xmlns:a16="http://schemas.microsoft.com/office/drawing/2014/main" id="{1587D2D7-1239-C979-8EA6-A44E100DFB4C}"/>
              </a:ext>
            </a:extLst>
          </p:cNvPr>
          <p:cNvPicPr>
            <a:picLocks noChangeAspect="1"/>
          </p:cNvPicPr>
          <p:nvPr/>
        </p:nvPicPr>
        <p:blipFill>
          <a:blip r:embed="rId3"/>
          <a:stretch>
            <a:fillRect/>
          </a:stretch>
        </p:blipFill>
        <p:spPr>
          <a:xfrm>
            <a:off x="4129087" y="3616373"/>
            <a:ext cx="3933826" cy="2212461"/>
          </a:xfrm>
          <a:prstGeom prst="rect">
            <a:avLst/>
          </a:prstGeom>
        </p:spPr>
      </p:pic>
    </p:spTree>
    <p:extLst>
      <p:ext uri="{BB962C8B-B14F-4D97-AF65-F5344CB8AC3E}">
        <p14:creationId xmlns:p14="http://schemas.microsoft.com/office/powerpoint/2010/main" val="133938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2AE3-9AAC-54F0-A9A7-FC2CC976B03D}"/>
              </a:ext>
            </a:extLst>
          </p:cNvPr>
          <p:cNvSpPr>
            <a:spLocks noGrp="1"/>
          </p:cNvSpPr>
          <p:nvPr>
            <p:ph type="title"/>
          </p:nvPr>
        </p:nvSpPr>
        <p:spPr>
          <a:xfrm>
            <a:off x="337686" y="211121"/>
            <a:ext cx="10515600" cy="1325563"/>
          </a:xfrm>
        </p:spPr>
        <p:txBody>
          <a:bodyPr/>
          <a:lstStyle/>
          <a:p>
            <a:r>
              <a:rPr lang="en-GB" b="1" dirty="0">
                <a:solidFill>
                  <a:srgbClr val="652B91"/>
                </a:solidFill>
              </a:rPr>
              <a:t>The 9-month journey </a:t>
            </a:r>
          </a:p>
        </p:txBody>
      </p:sp>
      <p:pic>
        <p:nvPicPr>
          <p:cNvPr id="5" name="Content Placeholder 4" descr="A diagram of a diagram&#10;&#10;Description automatically generated">
            <a:extLst>
              <a:ext uri="{FF2B5EF4-FFF2-40B4-BE49-F238E27FC236}">
                <a16:creationId xmlns:a16="http://schemas.microsoft.com/office/drawing/2014/main" id="{4B9C1466-1273-7E10-FC8D-527ED5072F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4114" y="1690688"/>
            <a:ext cx="7815544" cy="4213067"/>
          </a:xfrm>
        </p:spPr>
      </p:pic>
    </p:spTree>
    <p:extLst>
      <p:ext uri="{BB962C8B-B14F-4D97-AF65-F5344CB8AC3E}">
        <p14:creationId xmlns:p14="http://schemas.microsoft.com/office/powerpoint/2010/main" val="27335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2AE3-9AAC-54F0-A9A7-FC2CC976B03D}"/>
              </a:ext>
            </a:extLst>
          </p:cNvPr>
          <p:cNvSpPr>
            <a:spLocks noGrp="1"/>
          </p:cNvSpPr>
          <p:nvPr>
            <p:ph type="title"/>
          </p:nvPr>
        </p:nvSpPr>
        <p:spPr>
          <a:xfrm>
            <a:off x="270309" y="239997"/>
            <a:ext cx="10515600" cy="1325563"/>
          </a:xfrm>
        </p:spPr>
        <p:txBody>
          <a:bodyPr/>
          <a:lstStyle/>
          <a:p>
            <a:r>
              <a:rPr lang="en-GB" b="1" dirty="0">
                <a:solidFill>
                  <a:srgbClr val="652B91"/>
                </a:solidFill>
              </a:rPr>
              <a:t>Types of Intervention </a:t>
            </a:r>
          </a:p>
        </p:txBody>
      </p:sp>
      <p:sp>
        <p:nvSpPr>
          <p:cNvPr id="3" name="Content Placeholder 2">
            <a:extLst>
              <a:ext uri="{FF2B5EF4-FFF2-40B4-BE49-F238E27FC236}">
                <a16:creationId xmlns:a16="http://schemas.microsoft.com/office/drawing/2014/main" id="{97D890DF-ECA3-D118-64F3-AE9A1553593E}"/>
              </a:ext>
            </a:extLst>
          </p:cNvPr>
          <p:cNvSpPr>
            <a:spLocks noGrp="1"/>
          </p:cNvSpPr>
          <p:nvPr>
            <p:ph idx="1"/>
          </p:nvPr>
        </p:nvSpPr>
        <p:spPr/>
        <p:txBody>
          <a:bodyPr/>
          <a:lstStyle/>
          <a:p>
            <a:endParaRPr lang="en-GB" dirty="0"/>
          </a:p>
          <a:p>
            <a:endParaRPr lang="en-GB" dirty="0"/>
          </a:p>
        </p:txBody>
      </p:sp>
      <p:sp>
        <p:nvSpPr>
          <p:cNvPr id="10" name="TextBox 9">
            <a:extLst>
              <a:ext uri="{FF2B5EF4-FFF2-40B4-BE49-F238E27FC236}">
                <a16:creationId xmlns:a16="http://schemas.microsoft.com/office/drawing/2014/main" id="{49DF80CF-70EE-EC6F-8413-F7148C9BD2B8}"/>
              </a:ext>
            </a:extLst>
          </p:cNvPr>
          <p:cNvSpPr txBox="1"/>
          <p:nvPr/>
        </p:nvSpPr>
        <p:spPr>
          <a:xfrm>
            <a:off x="838200" y="1943010"/>
            <a:ext cx="7483078" cy="332398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400" dirty="0">
                <a:solidFill>
                  <a:schemeClr val="bg1"/>
                </a:solidFill>
                <a:latin typeface="ADLaM Display" panose="020B0604020202020204" pitchFamily="2" charset="0"/>
                <a:ea typeface="ADLaM Display" panose="020B0604020202020204" pitchFamily="2" charset="0"/>
                <a:cs typeface="ADLaM Display" panose="020B0604020202020204" pitchFamily="2" charset="0"/>
              </a:rPr>
              <a:t>Enriching community activities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400" dirty="0">
                <a:solidFill>
                  <a:schemeClr val="bg1"/>
                </a:solidFill>
                <a:latin typeface="ADLaM Display" panose="020B0604020202020204" pitchFamily="2" charset="0"/>
                <a:ea typeface="ADLaM Display" panose="020B0604020202020204" pitchFamily="2" charset="0"/>
                <a:cs typeface="ADLaM Display" panose="020B0604020202020204" pitchFamily="2" charset="0"/>
              </a:rPr>
              <a:t>Mediation and family work</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Self-Reflective Exercises</a:t>
            </a:r>
          </a:p>
          <a:p>
            <a:pPr marL="342900" indent="-342900">
              <a:buFont typeface="Wingdings" panose="05000000000000000000" pitchFamily="2" charset="2"/>
              <a:buChar char="v"/>
              <a:defRPr/>
            </a:pPr>
            <a:r>
              <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Homework Mentors or midweek challenges </a:t>
            </a:r>
          </a:p>
          <a:p>
            <a:pPr marL="342900" indent="-342900">
              <a:buFont typeface="Wingdings" panose="05000000000000000000" pitchFamily="2" charset="2"/>
              <a:buChar char="v"/>
              <a:defRPr/>
            </a:pPr>
            <a:r>
              <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Multi-agency work: education, community professionals </a:t>
            </a:r>
          </a:p>
          <a:p>
            <a:pPr marL="342900" indent="-342900">
              <a:buFont typeface="Wingdings" panose="05000000000000000000" pitchFamily="2" charset="2"/>
              <a:buChar char="v"/>
              <a:defRPr/>
            </a:pPr>
            <a:r>
              <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Advocacy </a:t>
            </a:r>
          </a:p>
          <a:p>
            <a:pPr>
              <a:defRPr/>
            </a:pPr>
            <a:endParaRPr lang="en-GB" sz="2400" dirty="0">
              <a:solidFill>
                <a:schemeClr val="bg1"/>
              </a:solidFill>
              <a:latin typeface="ADLaM Display" panose="020B0604020202020204" pitchFamily="2" charset="0"/>
              <a:ea typeface="ADLaM Display" panose="020B0604020202020204" pitchFamily="2" charset="0"/>
              <a:cs typeface="ADLaM Display"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dirty="0"/>
          </a:p>
        </p:txBody>
      </p:sp>
    </p:spTree>
    <p:extLst>
      <p:ext uri="{BB962C8B-B14F-4D97-AF65-F5344CB8AC3E}">
        <p14:creationId xmlns:p14="http://schemas.microsoft.com/office/powerpoint/2010/main" val="6397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en lines in a dark room&#10;&#10;Description automatically generated">
            <a:extLst>
              <a:ext uri="{FF2B5EF4-FFF2-40B4-BE49-F238E27FC236}">
                <a16:creationId xmlns:a16="http://schemas.microsoft.com/office/drawing/2014/main" id="{8D1B735B-8C92-171C-9E2F-EB5906E416CE}"/>
              </a:ext>
            </a:extLst>
          </p:cNvPr>
          <p:cNvPicPr>
            <a:picLocks noChangeAspect="1"/>
          </p:cNvPicPr>
          <p:nvPr/>
        </p:nvPicPr>
        <p:blipFill rotWithShape="1">
          <a:blip r:embed="rId3">
            <a:alphaModFix amt="35000"/>
          </a:blip>
          <a:srcRect t="15287"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CA0DCF19-4042-4D15-ACB8-A6FE1D5E3936}"/>
              </a:ext>
            </a:extLst>
          </p:cNvPr>
          <p:cNvSpPr>
            <a:spLocks noGrp="1"/>
          </p:cNvSpPr>
          <p:nvPr>
            <p:ph type="title"/>
          </p:nvPr>
        </p:nvSpPr>
        <p:spPr>
          <a:xfrm>
            <a:off x="838200" y="365125"/>
            <a:ext cx="10515600" cy="1325563"/>
          </a:xfrm>
        </p:spPr>
        <p:txBody>
          <a:bodyPr>
            <a:normAutofit/>
          </a:bodyPr>
          <a:lstStyle/>
          <a:p>
            <a:r>
              <a:rPr lang="en-GB" b="1">
                <a:solidFill>
                  <a:srgbClr val="FFFFFF"/>
                </a:solidFill>
              </a:rPr>
              <a:t>Training </a:t>
            </a:r>
          </a:p>
        </p:txBody>
      </p:sp>
      <p:graphicFrame>
        <p:nvGraphicFramePr>
          <p:cNvPr id="5" name="Content Placeholder 2">
            <a:extLst>
              <a:ext uri="{FF2B5EF4-FFF2-40B4-BE49-F238E27FC236}">
                <a16:creationId xmlns:a16="http://schemas.microsoft.com/office/drawing/2014/main" id="{0278A45A-9CC8-24A8-CB51-A8065075352D}"/>
              </a:ext>
            </a:extLst>
          </p:cNvPr>
          <p:cNvGraphicFramePr>
            <a:graphicFrameLocks noGrp="1"/>
          </p:cNvGraphicFramePr>
          <p:nvPr>
            <p:ph idx="1"/>
            <p:extLst>
              <p:ext uri="{D42A27DB-BD31-4B8C-83A1-F6EECF244321}">
                <p14:modId xmlns:p14="http://schemas.microsoft.com/office/powerpoint/2010/main" val="25013718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29239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2C1887-47BC-E293-5860-A75080A78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5" y="209099"/>
            <a:ext cx="3060246" cy="40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5A3208D-9F3D-D0A2-A055-2FCE30395E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043"/>
          <a:stretch/>
        </p:blipFill>
        <p:spPr bwMode="auto">
          <a:xfrm>
            <a:off x="580352" y="3005399"/>
            <a:ext cx="3337832" cy="2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A6527C4-4BBC-19AD-D194-88C57DF803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401" b="20097"/>
          <a:stretch/>
        </p:blipFill>
        <p:spPr bwMode="auto">
          <a:xfrm>
            <a:off x="3222511" y="1531956"/>
            <a:ext cx="3337832" cy="255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Image preview">
            <a:extLst>
              <a:ext uri="{FF2B5EF4-FFF2-40B4-BE49-F238E27FC236}">
                <a16:creationId xmlns:a16="http://schemas.microsoft.com/office/drawing/2014/main" id="{AB4E2ECE-BC9C-7A53-9B8B-74E04FC8FE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5252" y="1797248"/>
            <a:ext cx="2247523" cy="4000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quot;Handmade photo or message driftwood board. It is approx 12\&quot; (30cm) wide and can hold up to 15 polaroid photos (pictured are size 4\&quot;). It can be used as a wedding table planner on that special event or to pin memorable photos of family, friends and your adventures. Also looks great on any room wall, in the KITCHEN or OFFICE. Ideal for pinning notes or business cards, I use mine to pin and peg my favourite photo images but you can use it for all sorts of reminders and pins! Would make a beautif">
            <a:extLst>
              <a:ext uri="{FF2B5EF4-FFF2-40B4-BE49-F238E27FC236}">
                <a16:creationId xmlns:a16="http://schemas.microsoft.com/office/drawing/2014/main" id="{C7CD8A3C-D155-3D58-60FA-47F025DA7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431" y="2257425"/>
            <a:ext cx="1941893" cy="3637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3AAD58-A797-0914-151A-44550213D5E4}"/>
              </a:ext>
            </a:extLst>
          </p:cNvPr>
          <p:cNvPicPr>
            <a:picLocks noChangeAspect="1"/>
          </p:cNvPicPr>
          <p:nvPr/>
        </p:nvPicPr>
        <p:blipFill>
          <a:blip r:embed="rId8"/>
          <a:stretch>
            <a:fillRect/>
          </a:stretch>
        </p:blipFill>
        <p:spPr>
          <a:xfrm>
            <a:off x="4203943" y="3535473"/>
            <a:ext cx="3142571" cy="2359129"/>
          </a:xfrm>
          <a:prstGeom prst="rect">
            <a:avLst/>
          </a:prstGeom>
        </p:spPr>
      </p:pic>
      <p:pic>
        <p:nvPicPr>
          <p:cNvPr id="5" name="Picture 4">
            <a:extLst>
              <a:ext uri="{FF2B5EF4-FFF2-40B4-BE49-F238E27FC236}">
                <a16:creationId xmlns:a16="http://schemas.microsoft.com/office/drawing/2014/main" id="{F9D7A014-2AE9-710E-5A1B-77AE52A0DF6E}"/>
              </a:ext>
            </a:extLst>
          </p:cNvPr>
          <p:cNvPicPr>
            <a:picLocks noChangeAspect="1"/>
          </p:cNvPicPr>
          <p:nvPr/>
        </p:nvPicPr>
        <p:blipFill>
          <a:blip r:embed="rId9"/>
          <a:stretch>
            <a:fillRect/>
          </a:stretch>
        </p:blipFill>
        <p:spPr>
          <a:xfrm>
            <a:off x="5775228" y="483329"/>
            <a:ext cx="2176461" cy="2176461"/>
          </a:xfrm>
          <a:prstGeom prst="rect">
            <a:avLst/>
          </a:prstGeom>
        </p:spPr>
      </p:pic>
      <p:pic>
        <p:nvPicPr>
          <p:cNvPr id="6" name="Picture 5">
            <a:extLst>
              <a:ext uri="{FF2B5EF4-FFF2-40B4-BE49-F238E27FC236}">
                <a16:creationId xmlns:a16="http://schemas.microsoft.com/office/drawing/2014/main" id="{BD162E12-8E39-DC74-63B7-C6DFBB3E3F29}"/>
              </a:ext>
            </a:extLst>
          </p:cNvPr>
          <p:cNvPicPr>
            <a:picLocks noChangeAspect="1"/>
          </p:cNvPicPr>
          <p:nvPr/>
        </p:nvPicPr>
        <p:blipFill rotWithShape="1">
          <a:blip r:embed="rId10"/>
          <a:srcRect l="23824" t="-5699" r="-5917" b="5699"/>
          <a:stretch/>
        </p:blipFill>
        <p:spPr>
          <a:xfrm>
            <a:off x="8657294" y="885700"/>
            <a:ext cx="1941893" cy="1774090"/>
          </a:xfrm>
          <a:prstGeom prst="rect">
            <a:avLst/>
          </a:prstGeom>
        </p:spPr>
      </p:pic>
    </p:spTree>
    <p:extLst>
      <p:ext uri="{BB962C8B-B14F-4D97-AF65-F5344CB8AC3E}">
        <p14:creationId xmlns:p14="http://schemas.microsoft.com/office/powerpoint/2010/main" val="317110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072B90-6969-1A63-DC36-49744D6036F1}"/>
              </a:ext>
            </a:extLst>
          </p:cNvPr>
          <p:cNvSpPr>
            <a:spLocks noGrp="1"/>
          </p:cNvSpPr>
          <p:nvPr>
            <p:ph type="title"/>
          </p:nvPr>
        </p:nvSpPr>
        <p:spPr>
          <a:xfrm>
            <a:off x="1415462" y="327600"/>
            <a:ext cx="9718111" cy="1576446"/>
          </a:xfrm>
        </p:spPr>
        <p:txBody>
          <a:bodyPr anchor="ctr">
            <a:normAutofit/>
          </a:bodyPr>
          <a:lstStyle/>
          <a:p>
            <a:r>
              <a:rPr lang="en-GB" sz="4000" b="1" dirty="0">
                <a:solidFill>
                  <a:schemeClr val="bg1"/>
                </a:solidFill>
              </a:rPr>
              <a:t>Supervision</a:t>
            </a:r>
          </a:p>
        </p:txBody>
      </p:sp>
      <p:graphicFrame>
        <p:nvGraphicFramePr>
          <p:cNvPr id="5" name="Content Placeholder 2">
            <a:extLst>
              <a:ext uri="{FF2B5EF4-FFF2-40B4-BE49-F238E27FC236}">
                <a16:creationId xmlns:a16="http://schemas.microsoft.com/office/drawing/2014/main" id="{42D4CBD1-161B-667E-92EE-CF5589E8E236}"/>
              </a:ext>
            </a:extLst>
          </p:cNvPr>
          <p:cNvGraphicFramePr>
            <a:graphicFrameLocks noGrp="1"/>
          </p:cNvGraphicFramePr>
          <p:nvPr>
            <p:ph idx="1"/>
            <p:extLst>
              <p:ext uri="{D42A27DB-BD31-4B8C-83A1-F6EECF244321}">
                <p14:modId xmlns:p14="http://schemas.microsoft.com/office/powerpoint/2010/main" val="707021220"/>
              </p:ext>
            </p:extLst>
          </p:nvPr>
        </p:nvGraphicFramePr>
        <p:xfrm>
          <a:off x="632085" y="251829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72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86372"/>
            <a:ext cx="10515600" cy="1325563"/>
          </a:xfrm>
        </p:spPr>
        <p:txBody>
          <a:bodyPr/>
          <a:lstStyle/>
          <a:p>
            <a:r>
              <a:rPr lang="en-GB" b="1" dirty="0">
                <a:solidFill>
                  <a:srgbClr val="483287"/>
                </a:solidFill>
              </a:rPr>
              <a:t>Lets hear from Joanna… </a:t>
            </a:r>
          </a:p>
        </p:txBody>
      </p:sp>
      <p:pic>
        <p:nvPicPr>
          <p:cNvPr id="5" name="Picture 4">
            <a:extLst>
              <a:ext uri="{FF2B5EF4-FFF2-40B4-BE49-F238E27FC236}">
                <a16:creationId xmlns:a16="http://schemas.microsoft.com/office/drawing/2014/main" id="{B039711C-CFEC-08B9-17C0-42D6F1266BFE}"/>
              </a:ext>
            </a:extLst>
          </p:cNvPr>
          <p:cNvPicPr>
            <a:picLocks noChangeAspect="1"/>
          </p:cNvPicPr>
          <p:nvPr/>
        </p:nvPicPr>
        <p:blipFill>
          <a:blip r:embed="rId3"/>
          <a:stretch>
            <a:fillRect/>
          </a:stretch>
        </p:blipFill>
        <p:spPr>
          <a:xfrm>
            <a:off x="5978091" y="2171299"/>
            <a:ext cx="3637547" cy="3637547"/>
          </a:xfrm>
          <a:prstGeom prst="rect">
            <a:avLst/>
          </a:prstGeom>
        </p:spPr>
      </p:pic>
      <p:pic>
        <p:nvPicPr>
          <p:cNvPr id="4" name="Content Placeholder 3">
            <a:extLst>
              <a:ext uri="{FF2B5EF4-FFF2-40B4-BE49-F238E27FC236}">
                <a16:creationId xmlns:a16="http://schemas.microsoft.com/office/drawing/2014/main" id="{67A776EC-2BD1-9807-2A0B-A21D2A9BD288}"/>
              </a:ext>
            </a:extLst>
          </p:cNvPr>
          <p:cNvPicPr>
            <a:picLocks noGrp="1" noChangeAspect="1"/>
          </p:cNvPicPr>
          <p:nvPr>
            <p:ph idx="1"/>
          </p:nvPr>
        </p:nvPicPr>
        <p:blipFill rotWithShape="1">
          <a:blip r:embed="rId4"/>
          <a:srcRect l="-374" t="10692" r="32757" b="64661"/>
          <a:stretch/>
        </p:blipFill>
        <p:spPr>
          <a:xfrm>
            <a:off x="1661055" y="1978307"/>
            <a:ext cx="5230634" cy="1255781"/>
          </a:xfrm>
          <a:prstGeom prst="rect">
            <a:avLst/>
          </a:prstGeom>
        </p:spPr>
      </p:pic>
    </p:spTree>
    <p:extLst>
      <p:ext uri="{BB962C8B-B14F-4D97-AF65-F5344CB8AC3E}">
        <p14:creationId xmlns:p14="http://schemas.microsoft.com/office/powerpoint/2010/main" val="359137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66366"/>
            <a:ext cx="10515600" cy="1325563"/>
          </a:xfrm>
        </p:spPr>
        <p:txBody>
          <a:bodyPr/>
          <a:lstStyle/>
          <a:p>
            <a:r>
              <a:rPr lang="en-GB" b="1" dirty="0">
                <a:solidFill>
                  <a:srgbClr val="483287"/>
                </a:solidFill>
              </a:rPr>
              <a:t>Any questions?</a:t>
            </a:r>
          </a:p>
        </p:txBody>
      </p:sp>
      <p:sp>
        <p:nvSpPr>
          <p:cNvPr id="3" name="AutoShape 2" descr="The 4 critical questions to ask remote employees - Know Your Team |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3"/>
          <a:srcRect l="8744" r="3040"/>
          <a:stretch/>
        </p:blipFill>
        <p:spPr>
          <a:xfrm>
            <a:off x="3377381" y="1533832"/>
            <a:ext cx="5058698" cy="4395020"/>
          </a:xfrm>
          <a:prstGeom prst="rect">
            <a:avLst/>
          </a:prstGeom>
        </p:spPr>
      </p:pic>
    </p:spTree>
    <p:extLst>
      <p:ext uri="{BB962C8B-B14F-4D97-AF65-F5344CB8AC3E}">
        <p14:creationId xmlns:p14="http://schemas.microsoft.com/office/powerpoint/2010/main" val="201008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84AD-1E8C-4418-8F04-1EF8EEB6684E}"/>
              </a:ext>
            </a:extLst>
          </p:cNvPr>
          <p:cNvSpPr>
            <a:spLocks noGrp="1"/>
          </p:cNvSpPr>
          <p:nvPr>
            <p:ph type="title"/>
          </p:nvPr>
        </p:nvSpPr>
        <p:spPr>
          <a:xfrm>
            <a:off x="381000" y="291383"/>
            <a:ext cx="10515600" cy="1325563"/>
          </a:xfrm>
        </p:spPr>
        <p:txBody>
          <a:bodyPr>
            <a:normAutofit/>
          </a:bodyPr>
          <a:lstStyle/>
          <a:p>
            <a:r>
              <a:rPr lang="en-GB" b="1" dirty="0">
                <a:solidFill>
                  <a:srgbClr val="483287"/>
                </a:solidFill>
              </a:rPr>
              <a:t>Thank-you</a:t>
            </a:r>
          </a:p>
        </p:txBody>
      </p:sp>
      <p:pic>
        <p:nvPicPr>
          <p:cNvPr id="1026" name="Picture 2" descr="Goodbye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t="4842" b="9444"/>
          <a:stretch/>
        </p:blipFill>
        <p:spPr bwMode="auto">
          <a:xfrm>
            <a:off x="893045" y="2064774"/>
            <a:ext cx="10359974" cy="336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8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ADLaM Display</vt:lpstr>
      <vt:lpstr>Arial</vt:lpstr>
      <vt:lpstr>Calibri</vt:lpstr>
      <vt:lpstr>Calibri Light</vt:lpstr>
      <vt:lpstr>Wingdings</vt:lpstr>
      <vt:lpstr>Office Theme</vt:lpstr>
      <vt:lpstr>1_Office Theme</vt:lpstr>
      <vt:lpstr> CAMHS Mentoring Project: an overview  </vt:lpstr>
      <vt:lpstr>The 9-month journey </vt:lpstr>
      <vt:lpstr>Types of Intervention </vt:lpstr>
      <vt:lpstr>Training </vt:lpstr>
      <vt:lpstr>PowerPoint Presentation</vt:lpstr>
      <vt:lpstr>Supervision</vt:lpstr>
      <vt:lpstr>Lets hear from Joanna… </vt:lpstr>
      <vt:lpstr>Any questions?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CAMHS Mentoring Project  </dc:title>
  <dc:creator>Brown, Sinead</dc:creator>
  <cp:lastModifiedBy>Brown, Sinead</cp:lastModifiedBy>
  <cp:revision>1</cp:revision>
  <dcterms:created xsi:type="dcterms:W3CDTF">2023-09-15T08:04:55Z</dcterms:created>
  <dcterms:modified xsi:type="dcterms:W3CDTF">2023-09-26T11:23:55Z</dcterms:modified>
</cp:coreProperties>
</file>